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Berkshire Swash"/>
      <p:regular r:id="rId17"/>
    </p:embeddedFont>
    <p:embeddedFont>
      <p:font typeface="Open Sans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2" roundtripDataSignature="AMtx7mgh1POgY7ZXXH9Lm3CWoRrTGDQA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89EDBD-92BB-484F-93D2-FBE28F92E7C3}">
  <a:tblStyle styleId="{2889EDBD-92BB-484F-93D2-FBE28F92E7C3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italic.fntdata"/><Relationship Id="rId11" Type="http://schemas.openxmlformats.org/officeDocument/2006/relationships/slide" Target="slides/slide6.xml"/><Relationship Id="rId22" Type="http://customschemas.google.com/relationships/presentationmetadata" Target="metadata"/><Relationship Id="rId10" Type="http://schemas.openxmlformats.org/officeDocument/2006/relationships/slide" Target="slides/slide5.xml"/><Relationship Id="rId21" Type="http://schemas.openxmlformats.org/officeDocument/2006/relationships/font" Target="fonts/Open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BerkshireSwash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OpenSans-bold.fntdata"/><Relationship Id="rId6" Type="http://schemas.openxmlformats.org/officeDocument/2006/relationships/slide" Target="slides/slide1.xml"/><Relationship Id="rId18" Type="http://schemas.openxmlformats.org/officeDocument/2006/relationships/font" Target="fonts/Open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0" name="Shape 5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1" name="Google Shape;531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2" name="Google Shape;531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2" name="Shape 6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3" name="Google Shape;6393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94" name="Google Shape;639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8" name="Shape 6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9" name="Google Shape;639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00" name="Google Shape;640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6" name="Shape 5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7" name="Google Shape;578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88" name="Google Shape;57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2" name="Shape 5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3" name="Google Shape;579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4" name="Google Shape;57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8" name="Shape 5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9" name="Google Shape;579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0" name="Google Shape;580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8" name="Shape 5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9" name="Google Shape;582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0" name="Google Shape;583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5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47" name="Google Shape;584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4" name="Shape 5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5" name="Google Shape;585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56" name="Google Shape;585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4" name="Shape 6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5" name="Google Shape;6355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56" name="Google Shape;635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8" name="Shape 6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9" name="Google Shape;636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70" name="Google Shape;637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1"/>
          <p:cNvSpPr txBox="1"/>
          <p:nvPr>
            <p:ph type="ctrTitle"/>
          </p:nvPr>
        </p:nvSpPr>
        <p:spPr>
          <a:xfrm>
            <a:off x="5373260" y="1005125"/>
            <a:ext cx="2796900" cy="231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Font typeface="Berkshire Swash"/>
              <a:buNone/>
              <a:defRPr sz="7000">
                <a:latin typeface="Berkshire Swash"/>
                <a:ea typeface="Berkshire Swash"/>
                <a:cs typeface="Berkshire Swash"/>
                <a:sym typeface="Berkshire Swas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11"/>
          <p:cNvSpPr txBox="1"/>
          <p:nvPr>
            <p:ph idx="1" type="subTitle"/>
          </p:nvPr>
        </p:nvSpPr>
        <p:spPr>
          <a:xfrm>
            <a:off x="5373125" y="3224750"/>
            <a:ext cx="27969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11"/>
          <p:cNvSpPr/>
          <p:nvPr/>
        </p:nvSpPr>
        <p:spPr>
          <a:xfrm>
            <a:off x="-199475" y="-188050"/>
            <a:ext cx="3673877" cy="1332473"/>
          </a:xfrm>
          <a:custGeom>
            <a:rect b="b" l="l" r="r" t="t"/>
            <a:pathLst>
              <a:path extrusionOk="0" h="4473" w="12333">
                <a:moveTo>
                  <a:pt x="17" y="0"/>
                </a:moveTo>
                <a:lnTo>
                  <a:pt x="33" y="4041"/>
                </a:lnTo>
                <a:cubicBezTo>
                  <a:pt x="0" y="4090"/>
                  <a:pt x="602" y="4280"/>
                  <a:pt x="652" y="4297"/>
                </a:cubicBezTo>
                <a:cubicBezTo>
                  <a:pt x="775" y="4335"/>
                  <a:pt x="897" y="4355"/>
                  <a:pt x="1019" y="4355"/>
                </a:cubicBezTo>
                <a:cubicBezTo>
                  <a:pt x="1221" y="4355"/>
                  <a:pt x="1420" y="4301"/>
                  <a:pt x="1612" y="4193"/>
                </a:cubicBezTo>
                <a:cubicBezTo>
                  <a:pt x="2198" y="3868"/>
                  <a:pt x="2577" y="3282"/>
                  <a:pt x="3159" y="2940"/>
                </a:cubicBezTo>
                <a:cubicBezTo>
                  <a:pt x="3576" y="2709"/>
                  <a:pt x="4037" y="2592"/>
                  <a:pt x="4498" y="2592"/>
                </a:cubicBezTo>
                <a:cubicBezTo>
                  <a:pt x="4893" y="2592"/>
                  <a:pt x="5287" y="2678"/>
                  <a:pt x="5653" y="2854"/>
                </a:cubicBezTo>
                <a:cubicBezTo>
                  <a:pt x="6131" y="3093"/>
                  <a:pt x="6494" y="3455"/>
                  <a:pt x="6906" y="3781"/>
                </a:cubicBezTo>
                <a:cubicBezTo>
                  <a:pt x="7302" y="4107"/>
                  <a:pt x="7817" y="4433"/>
                  <a:pt x="8333" y="4470"/>
                </a:cubicBezTo>
                <a:cubicBezTo>
                  <a:pt x="8363" y="4472"/>
                  <a:pt x="8393" y="4472"/>
                  <a:pt x="8423" y="4472"/>
                </a:cubicBezTo>
                <a:cubicBezTo>
                  <a:pt x="9185" y="4472"/>
                  <a:pt x="9795" y="3880"/>
                  <a:pt x="10291" y="3352"/>
                </a:cubicBezTo>
                <a:cubicBezTo>
                  <a:pt x="10786" y="2783"/>
                  <a:pt x="11252" y="2186"/>
                  <a:pt x="11648" y="1547"/>
                </a:cubicBezTo>
                <a:cubicBezTo>
                  <a:pt x="11837" y="1221"/>
                  <a:pt x="12006" y="879"/>
                  <a:pt x="12147" y="536"/>
                </a:cubicBezTo>
                <a:cubicBezTo>
                  <a:pt x="12212" y="380"/>
                  <a:pt x="12332" y="0"/>
                  <a:pt x="1233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Google Shape;12;p11"/>
          <p:cNvGrpSpPr/>
          <p:nvPr/>
        </p:nvGrpSpPr>
        <p:grpSpPr>
          <a:xfrm rot="-5400000">
            <a:off x="-264599" y="3502895"/>
            <a:ext cx="1803243" cy="1536829"/>
            <a:chOff x="3796300" y="2184925"/>
            <a:chExt cx="427775" cy="364575"/>
          </a:xfrm>
        </p:grpSpPr>
        <p:sp>
          <p:nvSpPr>
            <p:cNvPr id="13" name="Google Shape;13;p11"/>
            <p:cNvSpPr/>
            <p:nvPr/>
          </p:nvSpPr>
          <p:spPr>
            <a:xfrm>
              <a:off x="4014925" y="231840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57" y="260"/>
                    <a:pt x="190" y="227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7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1"/>
            <p:cNvSpPr/>
            <p:nvPr/>
          </p:nvSpPr>
          <p:spPr>
            <a:xfrm>
              <a:off x="4016250" y="2394475"/>
              <a:ext cx="6425" cy="6375"/>
            </a:xfrm>
            <a:custGeom>
              <a:rect b="b" l="l" r="r" t="t"/>
              <a:pathLst>
                <a:path extrusionOk="0" h="255" w="257">
                  <a:moveTo>
                    <a:pt x="137" y="0"/>
                  </a:moveTo>
                  <a:cubicBezTo>
                    <a:pt x="104" y="0"/>
                    <a:pt x="83" y="0"/>
                    <a:pt x="50" y="17"/>
                  </a:cubicBezTo>
                  <a:cubicBezTo>
                    <a:pt x="17" y="70"/>
                    <a:pt x="1" y="153"/>
                    <a:pt x="34" y="206"/>
                  </a:cubicBezTo>
                  <a:cubicBezTo>
                    <a:pt x="63" y="235"/>
                    <a:pt x="99" y="254"/>
                    <a:pt x="130" y="254"/>
                  </a:cubicBezTo>
                  <a:cubicBezTo>
                    <a:pt x="153" y="254"/>
                    <a:pt x="173" y="245"/>
                    <a:pt x="186" y="223"/>
                  </a:cubicBezTo>
                  <a:cubicBezTo>
                    <a:pt x="240" y="190"/>
                    <a:pt x="256" y="103"/>
                    <a:pt x="207" y="50"/>
                  </a:cubicBezTo>
                  <a:cubicBezTo>
                    <a:pt x="207" y="17"/>
                    <a:pt x="186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1"/>
            <p:cNvSpPr/>
            <p:nvPr/>
          </p:nvSpPr>
          <p:spPr>
            <a:xfrm>
              <a:off x="3944925" y="23175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34" y="33"/>
                    <a:pt x="1" y="87"/>
                    <a:pt x="1" y="157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65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4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11"/>
            <p:cNvSpPr/>
            <p:nvPr/>
          </p:nvSpPr>
          <p:spPr>
            <a:xfrm>
              <a:off x="4002450" y="23514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44"/>
                    <a:pt x="190" y="224"/>
                  </a:cubicBezTo>
                  <a:cubicBezTo>
                    <a:pt x="244" y="191"/>
                    <a:pt x="244" y="104"/>
                    <a:pt x="206" y="55"/>
                  </a:cubicBezTo>
                  <a:cubicBezTo>
                    <a:pt x="190" y="17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1"/>
            <p:cNvSpPr/>
            <p:nvPr/>
          </p:nvSpPr>
          <p:spPr>
            <a:xfrm>
              <a:off x="4017900" y="23510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71" y="0"/>
                  </a:moveTo>
                  <a:cubicBezTo>
                    <a:pt x="38" y="33"/>
                    <a:pt x="1" y="87"/>
                    <a:pt x="17" y="157"/>
                  </a:cubicBezTo>
                  <a:cubicBezTo>
                    <a:pt x="17" y="190"/>
                    <a:pt x="38" y="207"/>
                    <a:pt x="54" y="240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lnTo>
                    <a:pt x="223" y="71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1"/>
            <p:cNvSpPr/>
            <p:nvPr/>
          </p:nvSpPr>
          <p:spPr>
            <a:xfrm>
              <a:off x="4011525" y="236880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10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9" y="257"/>
                    <a:pt x="112" y="260"/>
                    <a:pt x="126" y="260"/>
                  </a:cubicBezTo>
                  <a:cubicBezTo>
                    <a:pt x="168" y="260"/>
                    <a:pt x="210" y="236"/>
                    <a:pt x="223" y="186"/>
                  </a:cubicBezTo>
                  <a:cubicBezTo>
                    <a:pt x="239" y="116"/>
                    <a:pt x="223" y="29"/>
                    <a:pt x="153" y="13"/>
                  </a:cubicBezTo>
                  <a:cubicBezTo>
                    <a:pt x="140" y="4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11"/>
            <p:cNvSpPr/>
            <p:nvPr/>
          </p:nvSpPr>
          <p:spPr>
            <a:xfrm>
              <a:off x="4014100" y="2270675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25" y="0"/>
                  </a:moveTo>
                  <a:cubicBezTo>
                    <a:pt x="80" y="0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4"/>
                    <a:pt x="115" y="259"/>
                    <a:pt x="130" y="259"/>
                  </a:cubicBezTo>
                  <a:cubicBezTo>
                    <a:pt x="170" y="259"/>
                    <a:pt x="211" y="226"/>
                    <a:pt x="223" y="178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1"/>
            <p:cNvSpPr/>
            <p:nvPr/>
          </p:nvSpPr>
          <p:spPr>
            <a:xfrm>
              <a:off x="4001625" y="23978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73" y="17"/>
                    <a:pt x="17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1"/>
            <p:cNvSpPr/>
            <p:nvPr/>
          </p:nvSpPr>
          <p:spPr>
            <a:xfrm>
              <a:off x="4020900" y="2301700"/>
              <a:ext cx="6525" cy="6425"/>
            </a:xfrm>
            <a:custGeom>
              <a:rect b="b" l="l" r="r" t="t"/>
              <a:pathLst>
                <a:path extrusionOk="0" h="257" w="261">
                  <a:moveTo>
                    <a:pt x="140" y="1"/>
                  </a:moveTo>
                  <a:cubicBezTo>
                    <a:pt x="124" y="1"/>
                    <a:pt x="87" y="1"/>
                    <a:pt x="70" y="34"/>
                  </a:cubicBezTo>
                  <a:cubicBezTo>
                    <a:pt x="21" y="71"/>
                    <a:pt x="0" y="153"/>
                    <a:pt x="54" y="207"/>
                  </a:cubicBezTo>
                  <a:cubicBezTo>
                    <a:pt x="70" y="240"/>
                    <a:pt x="87" y="256"/>
                    <a:pt x="124" y="256"/>
                  </a:cubicBezTo>
                  <a:cubicBezTo>
                    <a:pt x="157" y="256"/>
                    <a:pt x="173" y="256"/>
                    <a:pt x="206" y="223"/>
                  </a:cubicBezTo>
                  <a:cubicBezTo>
                    <a:pt x="260" y="190"/>
                    <a:pt x="260" y="104"/>
                    <a:pt x="227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1"/>
            <p:cNvSpPr/>
            <p:nvPr/>
          </p:nvSpPr>
          <p:spPr>
            <a:xfrm>
              <a:off x="4021825" y="2285425"/>
              <a:ext cx="5600" cy="6575"/>
            </a:xfrm>
            <a:custGeom>
              <a:rect b="b" l="l" r="r" t="t"/>
              <a:pathLst>
                <a:path extrusionOk="0" h="263" w="224">
                  <a:moveTo>
                    <a:pt x="87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2" y="251"/>
                    <a:pt x="84" y="263"/>
                    <a:pt x="101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1"/>
            <p:cNvSpPr/>
            <p:nvPr/>
          </p:nvSpPr>
          <p:spPr>
            <a:xfrm>
              <a:off x="4023475" y="2380525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21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87" y="249"/>
                    <a:pt x="103" y="265"/>
                    <a:pt x="141" y="265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1"/>
            <p:cNvSpPr/>
            <p:nvPr/>
          </p:nvSpPr>
          <p:spPr>
            <a:xfrm>
              <a:off x="4022650" y="23336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70" y="8"/>
                    <a:pt x="54" y="29"/>
                    <a:pt x="33" y="61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3" y="214"/>
                    <a:pt x="54" y="235"/>
                  </a:cubicBezTo>
                  <a:cubicBezTo>
                    <a:pt x="70" y="251"/>
                    <a:pt x="103" y="268"/>
                    <a:pt x="136" y="268"/>
                  </a:cubicBezTo>
                  <a:cubicBezTo>
                    <a:pt x="190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90" y="29"/>
                  </a:cubicBezTo>
                  <a:cubicBezTo>
                    <a:pt x="174" y="29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1"/>
            <p:cNvSpPr/>
            <p:nvPr/>
          </p:nvSpPr>
          <p:spPr>
            <a:xfrm>
              <a:off x="4021400" y="2255000"/>
              <a:ext cx="6025" cy="6425"/>
            </a:xfrm>
            <a:custGeom>
              <a:rect b="b" l="l" r="r" t="t"/>
              <a:pathLst>
                <a:path extrusionOk="0" h="257" w="241">
                  <a:moveTo>
                    <a:pt x="118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49"/>
                    <a:pt x="34" y="219"/>
                    <a:pt x="83" y="252"/>
                  </a:cubicBezTo>
                  <a:cubicBezTo>
                    <a:pt x="92" y="255"/>
                    <a:pt x="102" y="257"/>
                    <a:pt x="112" y="257"/>
                  </a:cubicBezTo>
                  <a:cubicBezTo>
                    <a:pt x="159" y="257"/>
                    <a:pt x="210" y="224"/>
                    <a:pt x="224" y="166"/>
                  </a:cubicBezTo>
                  <a:cubicBezTo>
                    <a:pt x="240" y="116"/>
                    <a:pt x="224" y="30"/>
                    <a:pt x="170" y="13"/>
                  </a:cubicBezTo>
                  <a:cubicBezTo>
                    <a:pt x="152" y="4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11"/>
            <p:cNvSpPr/>
            <p:nvPr/>
          </p:nvSpPr>
          <p:spPr>
            <a:xfrm>
              <a:off x="4023475" y="2238100"/>
              <a:ext cx="5700" cy="6525"/>
            </a:xfrm>
            <a:custGeom>
              <a:rect b="b" l="l" r="r" t="t"/>
              <a:pathLst>
                <a:path extrusionOk="0" h="261" w="228">
                  <a:moveTo>
                    <a:pt x="87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0" y="71"/>
                    <a:pt x="0" y="104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lnTo>
                    <a:pt x="227" y="104"/>
                  </a:lnTo>
                  <a:cubicBezTo>
                    <a:pt x="207" y="71"/>
                    <a:pt x="190" y="38"/>
                    <a:pt x="157" y="17"/>
                  </a:cubicBezTo>
                  <a:cubicBezTo>
                    <a:pt x="141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11"/>
            <p:cNvSpPr/>
            <p:nvPr/>
          </p:nvSpPr>
          <p:spPr>
            <a:xfrm>
              <a:off x="4007600" y="22905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4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35" y="214"/>
                    <a:pt x="75" y="259"/>
                    <a:pt x="120" y="259"/>
                  </a:cubicBezTo>
                  <a:cubicBezTo>
                    <a:pt x="127" y="259"/>
                    <a:pt x="134" y="258"/>
                    <a:pt x="141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44" y="186"/>
                    <a:pt x="244" y="153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11"/>
            <p:cNvSpPr/>
            <p:nvPr/>
          </p:nvSpPr>
          <p:spPr>
            <a:xfrm>
              <a:off x="3993475" y="229315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23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13" y="261"/>
                    <a:pt x="123" y="263"/>
                    <a:pt x="132" y="263"/>
                  </a:cubicBezTo>
                  <a:cubicBezTo>
                    <a:pt x="155" y="263"/>
                    <a:pt x="176" y="251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1"/>
            <p:cNvSpPr/>
            <p:nvPr/>
          </p:nvSpPr>
          <p:spPr>
            <a:xfrm>
              <a:off x="3996050" y="2367975"/>
              <a:ext cx="6000" cy="6725"/>
            </a:xfrm>
            <a:custGeom>
              <a:rect b="b" l="l" r="r" t="t"/>
              <a:pathLst>
                <a:path extrusionOk="0" h="269" w="240">
                  <a:moveTo>
                    <a:pt x="137" y="1"/>
                  </a:moveTo>
                  <a:cubicBezTo>
                    <a:pt x="124" y="1"/>
                    <a:pt x="112" y="5"/>
                    <a:pt x="104" y="13"/>
                  </a:cubicBezTo>
                  <a:cubicBezTo>
                    <a:pt x="50" y="13"/>
                    <a:pt x="1" y="79"/>
                    <a:pt x="17" y="149"/>
                  </a:cubicBezTo>
                  <a:cubicBezTo>
                    <a:pt x="17" y="182"/>
                    <a:pt x="34" y="219"/>
                    <a:pt x="50" y="236"/>
                  </a:cubicBezTo>
                  <a:cubicBezTo>
                    <a:pt x="87" y="252"/>
                    <a:pt x="120" y="269"/>
                    <a:pt x="137" y="269"/>
                  </a:cubicBezTo>
                  <a:cubicBezTo>
                    <a:pt x="207" y="252"/>
                    <a:pt x="240" y="182"/>
                    <a:pt x="240" y="116"/>
                  </a:cubicBezTo>
                  <a:cubicBezTo>
                    <a:pt x="223" y="79"/>
                    <a:pt x="207" y="46"/>
                    <a:pt x="190" y="29"/>
                  </a:cubicBezTo>
                  <a:lnTo>
                    <a:pt x="170" y="13"/>
                  </a:lnTo>
                  <a:cubicBezTo>
                    <a:pt x="161" y="5"/>
                    <a:pt x="149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11"/>
            <p:cNvSpPr/>
            <p:nvPr/>
          </p:nvSpPr>
          <p:spPr>
            <a:xfrm>
              <a:off x="3993900" y="2260875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34"/>
                    <a:pt x="17" y="54"/>
                    <a:pt x="17" y="87"/>
                  </a:cubicBezTo>
                  <a:cubicBezTo>
                    <a:pt x="0" y="104"/>
                    <a:pt x="0" y="137"/>
                    <a:pt x="17" y="174"/>
                  </a:cubicBezTo>
                  <a:cubicBezTo>
                    <a:pt x="17" y="207"/>
                    <a:pt x="50" y="240"/>
                    <a:pt x="70" y="261"/>
                  </a:cubicBezTo>
                  <a:cubicBezTo>
                    <a:pt x="81" y="263"/>
                    <a:pt x="91" y="265"/>
                    <a:pt x="101" y="265"/>
                  </a:cubicBezTo>
                  <a:cubicBezTo>
                    <a:pt x="153" y="265"/>
                    <a:pt x="195" y="229"/>
                    <a:pt x="223" y="174"/>
                  </a:cubicBezTo>
                  <a:cubicBezTo>
                    <a:pt x="239" y="104"/>
                    <a:pt x="206" y="34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11"/>
            <p:cNvSpPr/>
            <p:nvPr/>
          </p:nvSpPr>
          <p:spPr>
            <a:xfrm>
              <a:off x="3988725" y="2384675"/>
              <a:ext cx="6025" cy="6825"/>
            </a:xfrm>
            <a:custGeom>
              <a:rect b="b" l="l" r="r" t="t"/>
              <a:pathLst>
                <a:path extrusionOk="0" h="273" w="241">
                  <a:moveTo>
                    <a:pt x="131" y="0"/>
                  </a:moveTo>
                  <a:cubicBezTo>
                    <a:pt x="121" y="0"/>
                    <a:pt x="112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50" y="235"/>
                  </a:cubicBezTo>
                  <a:cubicBezTo>
                    <a:pt x="88" y="256"/>
                    <a:pt x="121" y="273"/>
                    <a:pt x="137" y="273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4" y="83"/>
                    <a:pt x="207" y="50"/>
                    <a:pt x="191" y="29"/>
                  </a:cubicBezTo>
                  <a:lnTo>
                    <a:pt x="174" y="13"/>
                  </a:lnTo>
                  <a:cubicBezTo>
                    <a:pt x="156" y="5"/>
                    <a:pt x="142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11"/>
            <p:cNvSpPr/>
            <p:nvPr/>
          </p:nvSpPr>
          <p:spPr>
            <a:xfrm>
              <a:off x="4006350" y="2306025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7" y="186"/>
                    <a:pt x="34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54" y="256"/>
                    <a:pt x="191" y="240"/>
                    <a:pt x="207" y="207"/>
                  </a:cubicBezTo>
                  <a:cubicBezTo>
                    <a:pt x="224" y="170"/>
                    <a:pt x="224" y="137"/>
                    <a:pt x="224" y="104"/>
                  </a:cubicBezTo>
                  <a:cubicBezTo>
                    <a:pt x="224" y="67"/>
                    <a:pt x="207" y="50"/>
                    <a:pt x="191" y="34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11"/>
            <p:cNvSpPr/>
            <p:nvPr/>
          </p:nvSpPr>
          <p:spPr>
            <a:xfrm>
              <a:off x="3990500" y="233737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3" y="0"/>
                  </a:moveTo>
                  <a:cubicBezTo>
                    <a:pt x="82" y="17"/>
                    <a:pt x="66" y="17"/>
                    <a:pt x="50" y="33"/>
                  </a:cubicBezTo>
                  <a:cubicBezTo>
                    <a:pt x="17" y="66"/>
                    <a:pt x="0" y="103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186" y="256"/>
                    <a:pt x="239" y="190"/>
                    <a:pt x="239" y="120"/>
                  </a:cubicBezTo>
                  <a:lnTo>
                    <a:pt x="223" y="120"/>
                  </a:lnTo>
                  <a:cubicBezTo>
                    <a:pt x="223" y="66"/>
                    <a:pt x="206" y="33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11"/>
            <p:cNvSpPr/>
            <p:nvPr/>
          </p:nvSpPr>
          <p:spPr>
            <a:xfrm>
              <a:off x="3984825" y="2323850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23" y="0"/>
                  </a:moveTo>
                  <a:cubicBezTo>
                    <a:pt x="117" y="0"/>
                    <a:pt x="110" y="2"/>
                    <a:pt x="103" y="9"/>
                  </a:cubicBezTo>
                  <a:cubicBezTo>
                    <a:pt x="70" y="9"/>
                    <a:pt x="37" y="26"/>
                    <a:pt x="21" y="59"/>
                  </a:cubicBezTo>
                  <a:cubicBezTo>
                    <a:pt x="0" y="75"/>
                    <a:pt x="0" y="112"/>
                    <a:pt x="0" y="145"/>
                  </a:cubicBezTo>
                  <a:cubicBezTo>
                    <a:pt x="21" y="178"/>
                    <a:pt x="21" y="215"/>
                    <a:pt x="54" y="232"/>
                  </a:cubicBezTo>
                  <a:cubicBezTo>
                    <a:pt x="70" y="248"/>
                    <a:pt x="103" y="265"/>
                    <a:pt x="140" y="265"/>
                  </a:cubicBezTo>
                  <a:cubicBezTo>
                    <a:pt x="190" y="248"/>
                    <a:pt x="244" y="178"/>
                    <a:pt x="227" y="112"/>
                  </a:cubicBezTo>
                  <a:cubicBezTo>
                    <a:pt x="227" y="75"/>
                    <a:pt x="206" y="42"/>
                    <a:pt x="173" y="26"/>
                  </a:cubicBezTo>
                  <a:cubicBezTo>
                    <a:pt x="173" y="26"/>
                    <a:pt x="173" y="9"/>
                    <a:pt x="157" y="9"/>
                  </a:cubicBezTo>
                  <a:cubicBezTo>
                    <a:pt x="146" y="9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11"/>
            <p:cNvSpPr/>
            <p:nvPr/>
          </p:nvSpPr>
          <p:spPr>
            <a:xfrm>
              <a:off x="3989975" y="2308225"/>
              <a:ext cx="6100" cy="6800"/>
            </a:xfrm>
            <a:custGeom>
              <a:rect b="b" l="l" r="r" t="t"/>
              <a:pathLst>
                <a:path extrusionOk="0" h="272" w="244">
                  <a:moveTo>
                    <a:pt x="134" y="0"/>
                  </a:moveTo>
                  <a:cubicBezTo>
                    <a:pt x="123" y="0"/>
                    <a:pt x="114" y="5"/>
                    <a:pt x="103" y="16"/>
                  </a:cubicBezTo>
                  <a:cubicBezTo>
                    <a:pt x="54" y="16"/>
                    <a:pt x="0" y="82"/>
                    <a:pt x="21" y="152"/>
                  </a:cubicBezTo>
                  <a:cubicBezTo>
                    <a:pt x="21" y="185"/>
                    <a:pt x="38" y="222"/>
                    <a:pt x="54" y="238"/>
                  </a:cubicBezTo>
                  <a:cubicBezTo>
                    <a:pt x="87" y="255"/>
                    <a:pt x="103" y="271"/>
                    <a:pt x="141" y="271"/>
                  </a:cubicBezTo>
                  <a:cubicBezTo>
                    <a:pt x="207" y="255"/>
                    <a:pt x="244" y="185"/>
                    <a:pt x="244" y="119"/>
                  </a:cubicBezTo>
                  <a:cubicBezTo>
                    <a:pt x="227" y="65"/>
                    <a:pt x="207" y="32"/>
                    <a:pt x="174" y="16"/>
                  </a:cubicBezTo>
                  <a:cubicBezTo>
                    <a:pt x="157" y="5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11"/>
            <p:cNvSpPr/>
            <p:nvPr/>
          </p:nvSpPr>
          <p:spPr>
            <a:xfrm>
              <a:off x="4007600" y="23356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8" y="224"/>
                    <a:pt x="54" y="240"/>
                  </a:cubicBezTo>
                  <a:cubicBezTo>
                    <a:pt x="87" y="261"/>
                    <a:pt x="104" y="261"/>
                    <a:pt x="141" y="261"/>
                  </a:cubicBezTo>
                  <a:cubicBezTo>
                    <a:pt x="207" y="240"/>
                    <a:pt x="244" y="191"/>
                    <a:pt x="223" y="104"/>
                  </a:cubicBezTo>
                  <a:cubicBezTo>
                    <a:pt x="223" y="71"/>
                    <a:pt x="207" y="55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11"/>
            <p:cNvSpPr/>
            <p:nvPr/>
          </p:nvSpPr>
          <p:spPr>
            <a:xfrm>
              <a:off x="4003375" y="23820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66" y="257"/>
                  </a:cubicBezTo>
                  <a:cubicBezTo>
                    <a:pt x="78" y="260"/>
                    <a:pt x="89" y="261"/>
                    <a:pt x="100" y="261"/>
                  </a:cubicBezTo>
                  <a:cubicBezTo>
                    <a:pt x="157" y="261"/>
                    <a:pt x="209" y="226"/>
                    <a:pt x="223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11"/>
            <p:cNvSpPr/>
            <p:nvPr/>
          </p:nvSpPr>
          <p:spPr>
            <a:xfrm>
              <a:off x="3999450" y="23209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37" y="1"/>
                  </a:moveTo>
                  <a:cubicBezTo>
                    <a:pt x="104" y="1"/>
                    <a:pt x="87" y="21"/>
                    <a:pt x="54" y="38"/>
                  </a:cubicBezTo>
                  <a:cubicBezTo>
                    <a:pt x="17" y="87"/>
                    <a:pt x="1" y="157"/>
                    <a:pt x="34" y="22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25" y="265"/>
                    <a:pt x="132" y="267"/>
                    <a:pt x="139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23" y="87"/>
                    <a:pt x="207" y="54"/>
                  </a:cubicBezTo>
                  <a:cubicBezTo>
                    <a:pt x="207" y="38"/>
                    <a:pt x="190" y="21"/>
                    <a:pt x="174" y="21"/>
                  </a:cubicBezTo>
                  <a:cubicBezTo>
                    <a:pt x="157" y="2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11"/>
            <p:cNvSpPr/>
            <p:nvPr/>
          </p:nvSpPr>
          <p:spPr>
            <a:xfrm>
              <a:off x="4005950" y="2255825"/>
              <a:ext cx="6425" cy="6750"/>
            </a:xfrm>
            <a:custGeom>
              <a:rect b="b" l="l" r="r" t="t"/>
              <a:pathLst>
                <a:path extrusionOk="0" h="270" w="257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36"/>
                    <a:pt x="83" y="256"/>
                  </a:cubicBezTo>
                  <a:cubicBezTo>
                    <a:pt x="102" y="265"/>
                    <a:pt x="119" y="269"/>
                    <a:pt x="135" y="269"/>
                  </a:cubicBezTo>
                  <a:cubicBezTo>
                    <a:pt x="180" y="269"/>
                    <a:pt x="215" y="238"/>
                    <a:pt x="240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11"/>
            <p:cNvSpPr/>
            <p:nvPr/>
          </p:nvSpPr>
          <p:spPr>
            <a:xfrm>
              <a:off x="4001200" y="227592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6" y="265"/>
                    <a:pt x="132" y="263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11"/>
            <p:cNvSpPr/>
            <p:nvPr/>
          </p:nvSpPr>
          <p:spPr>
            <a:xfrm>
              <a:off x="3988725" y="2354150"/>
              <a:ext cx="6025" cy="6575"/>
            </a:xfrm>
            <a:custGeom>
              <a:rect b="b" l="l" r="r" t="t"/>
              <a:pathLst>
                <a:path extrusionOk="0" h="263" w="241">
                  <a:moveTo>
                    <a:pt x="111" y="1"/>
                  </a:moveTo>
                  <a:cubicBezTo>
                    <a:pt x="71" y="1"/>
                    <a:pt x="30" y="32"/>
                    <a:pt x="17" y="84"/>
                  </a:cubicBezTo>
                  <a:cubicBezTo>
                    <a:pt x="1" y="154"/>
                    <a:pt x="17" y="220"/>
                    <a:pt x="88" y="257"/>
                  </a:cubicBezTo>
                  <a:cubicBezTo>
                    <a:pt x="99" y="261"/>
                    <a:pt x="112" y="263"/>
                    <a:pt x="125" y="263"/>
                  </a:cubicBezTo>
                  <a:cubicBezTo>
                    <a:pt x="167" y="263"/>
                    <a:pt x="211" y="240"/>
                    <a:pt x="224" y="187"/>
                  </a:cubicBezTo>
                  <a:cubicBezTo>
                    <a:pt x="240" y="117"/>
                    <a:pt x="224" y="34"/>
                    <a:pt x="153" y="13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11"/>
            <p:cNvSpPr/>
            <p:nvPr/>
          </p:nvSpPr>
          <p:spPr>
            <a:xfrm>
              <a:off x="3827225" y="23386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11"/>
            <p:cNvSpPr/>
            <p:nvPr/>
          </p:nvSpPr>
          <p:spPr>
            <a:xfrm>
              <a:off x="3947925" y="2268200"/>
              <a:ext cx="6525" cy="6625"/>
            </a:xfrm>
            <a:custGeom>
              <a:rect b="b" l="l" r="r" t="t"/>
              <a:pathLst>
                <a:path extrusionOk="0" h="265" w="261">
                  <a:moveTo>
                    <a:pt x="136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8" y="265"/>
                    <a:pt x="183" y="251"/>
                    <a:pt x="206" y="240"/>
                  </a:cubicBezTo>
                  <a:cubicBezTo>
                    <a:pt x="239" y="190"/>
                    <a:pt x="260" y="104"/>
                    <a:pt x="223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11"/>
            <p:cNvSpPr/>
            <p:nvPr/>
          </p:nvSpPr>
          <p:spPr>
            <a:xfrm>
              <a:off x="3823400" y="2384000"/>
              <a:ext cx="6425" cy="6575"/>
            </a:xfrm>
            <a:custGeom>
              <a:rect b="b" l="l" r="r" t="t"/>
              <a:pathLst>
                <a:path extrusionOk="0" h="263" w="257">
                  <a:moveTo>
                    <a:pt x="119" y="0"/>
                  </a:moveTo>
                  <a:cubicBezTo>
                    <a:pt x="102" y="0"/>
                    <a:pt x="81" y="12"/>
                    <a:pt x="67" y="23"/>
                  </a:cubicBezTo>
                  <a:cubicBezTo>
                    <a:pt x="17" y="77"/>
                    <a:pt x="1" y="159"/>
                    <a:pt x="50" y="213"/>
                  </a:cubicBezTo>
                  <a:cubicBezTo>
                    <a:pt x="67" y="230"/>
                    <a:pt x="87" y="246"/>
                    <a:pt x="120" y="262"/>
                  </a:cubicBezTo>
                  <a:cubicBezTo>
                    <a:pt x="153" y="262"/>
                    <a:pt x="170" y="246"/>
                    <a:pt x="207" y="230"/>
                  </a:cubicBezTo>
                  <a:cubicBezTo>
                    <a:pt x="240" y="180"/>
                    <a:pt x="256" y="110"/>
                    <a:pt x="223" y="40"/>
                  </a:cubicBezTo>
                  <a:cubicBezTo>
                    <a:pt x="207" y="23"/>
                    <a:pt x="190" y="23"/>
                    <a:pt x="170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11"/>
            <p:cNvSpPr/>
            <p:nvPr/>
          </p:nvSpPr>
          <p:spPr>
            <a:xfrm>
              <a:off x="3824225" y="2414575"/>
              <a:ext cx="6525" cy="6425"/>
            </a:xfrm>
            <a:custGeom>
              <a:rect b="b" l="l" r="r" t="t"/>
              <a:pathLst>
                <a:path extrusionOk="0" h="257" w="261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57"/>
                    <a:pt x="34" y="227"/>
                    <a:pt x="87" y="243"/>
                  </a:cubicBezTo>
                  <a:cubicBezTo>
                    <a:pt x="101" y="252"/>
                    <a:pt x="115" y="256"/>
                    <a:pt x="130" y="256"/>
                  </a:cubicBezTo>
                  <a:cubicBezTo>
                    <a:pt x="170" y="256"/>
                    <a:pt x="211" y="225"/>
                    <a:pt x="223" y="173"/>
                  </a:cubicBezTo>
                  <a:cubicBezTo>
                    <a:pt x="261" y="107"/>
                    <a:pt x="223" y="37"/>
                    <a:pt x="174" y="4"/>
                  </a:cubicBez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11"/>
            <p:cNvSpPr/>
            <p:nvPr/>
          </p:nvSpPr>
          <p:spPr>
            <a:xfrm>
              <a:off x="3832375" y="2401425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21" y="0"/>
                  </a:moveTo>
                  <a:cubicBezTo>
                    <a:pt x="78" y="0"/>
                    <a:pt x="44" y="33"/>
                    <a:pt x="17" y="81"/>
                  </a:cubicBezTo>
                  <a:cubicBezTo>
                    <a:pt x="1" y="151"/>
                    <a:pt x="38" y="221"/>
                    <a:pt x="87" y="254"/>
                  </a:cubicBezTo>
                  <a:cubicBezTo>
                    <a:pt x="97" y="257"/>
                    <a:pt x="106" y="258"/>
                    <a:pt x="116" y="258"/>
                  </a:cubicBezTo>
                  <a:cubicBezTo>
                    <a:pt x="162" y="258"/>
                    <a:pt x="210" y="228"/>
                    <a:pt x="223" y="184"/>
                  </a:cubicBezTo>
                  <a:cubicBezTo>
                    <a:pt x="260" y="118"/>
                    <a:pt x="223" y="31"/>
                    <a:pt x="174" y="15"/>
                  </a:cubicBezTo>
                  <a:cubicBezTo>
                    <a:pt x="155" y="5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11"/>
            <p:cNvSpPr/>
            <p:nvPr/>
          </p:nvSpPr>
          <p:spPr>
            <a:xfrm>
              <a:off x="3827225" y="228850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6" y="257"/>
                  </a:cubicBezTo>
                  <a:cubicBezTo>
                    <a:pt x="162" y="257"/>
                    <a:pt x="209" y="227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11"/>
            <p:cNvSpPr/>
            <p:nvPr/>
          </p:nvSpPr>
          <p:spPr>
            <a:xfrm>
              <a:off x="3833300" y="2443950"/>
              <a:ext cx="5600" cy="6575"/>
            </a:xfrm>
            <a:custGeom>
              <a:rect b="b" l="l" r="r" t="t"/>
              <a:pathLst>
                <a:path extrusionOk="0" h="263" w="224">
                  <a:moveTo>
                    <a:pt x="120" y="0"/>
                  </a:moveTo>
                  <a:cubicBezTo>
                    <a:pt x="107" y="0"/>
                    <a:pt x="93" y="4"/>
                    <a:pt x="83" y="13"/>
                  </a:cubicBezTo>
                  <a:cubicBezTo>
                    <a:pt x="67" y="13"/>
                    <a:pt x="34" y="29"/>
                    <a:pt x="17" y="66"/>
                  </a:cubicBezTo>
                  <a:cubicBezTo>
                    <a:pt x="1" y="83"/>
                    <a:pt x="1" y="116"/>
                    <a:pt x="1" y="153"/>
                  </a:cubicBezTo>
                  <a:cubicBezTo>
                    <a:pt x="1" y="186"/>
                    <a:pt x="17" y="219"/>
                    <a:pt x="34" y="235"/>
                  </a:cubicBezTo>
                  <a:cubicBezTo>
                    <a:pt x="57" y="250"/>
                    <a:pt x="83" y="262"/>
                    <a:pt x="102" y="262"/>
                  </a:cubicBezTo>
                  <a:cubicBezTo>
                    <a:pt x="109" y="262"/>
                    <a:pt x="115" y="260"/>
                    <a:pt x="120" y="256"/>
                  </a:cubicBezTo>
                  <a:cubicBezTo>
                    <a:pt x="186" y="256"/>
                    <a:pt x="223" y="186"/>
                    <a:pt x="223" y="116"/>
                  </a:cubicBezTo>
                  <a:cubicBezTo>
                    <a:pt x="207" y="83"/>
                    <a:pt x="186" y="50"/>
                    <a:pt x="170" y="29"/>
                  </a:cubicBezTo>
                  <a:cubicBezTo>
                    <a:pt x="170" y="13"/>
                    <a:pt x="153" y="13"/>
                    <a:pt x="153" y="13"/>
                  </a:cubicBezTo>
                  <a:cubicBezTo>
                    <a:pt x="145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11"/>
            <p:cNvSpPr/>
            <p:nvPr/>
          </p:nvSpPr>
          <p:spPr>
            <a:xfrm>
              <a:off x="3828975" y="2368275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104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1" y="257"/>
                    <a:pt x="104" y="257"/>
                    <a:pt x="120" y="257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11"/>
            <p:cNvSpPr/>
            <p:nvPr/>
          </p:nvSpPr>
          <p:spPr>
            <a:xfrm>
              <a:off x="3842275" y="233437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6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0" y="66"/>
                    <a:pt x="0" y="153"/>
                    <a:pt x="33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36" y="256"/>
                    <a:pt x="173" y="256"/>
                    <a:pt x="190" y="223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206" y="33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11"/>
            <p:cNvSpPr/>
            <p:nvPr/>
          </p:nvSpPr>
          <p:spPr>
            <a:xfrm>
              <a:off x="3842275" y="2287625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3" y="259"/>
                    <a:pt x="212" y="226"/>
                    <a:pt x="239" y="168"/>
                  </a:cubicBezTo>
                  <a:cubicBezTo>
                    <a:pt x="260" y="98"/>
                    <a:pt x="223" y="32"/>
                    <a:pt x="173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11"/>
            <p:cNvSpPr/>
            <p:nvPr/>
          </p:nvSpPr>
          <p:spPr>
            <a:xfrm>
              <a:off x="3820425" y="245032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20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1"/>
                    <a:pt x="81" y="263"/>
                    <a:pt x="112" y="263"/>
                  </a:cubicBezTo>
                  <a:cubicBezTo>
                    <a:pt x="137" y="263"/>
                    <a:pt x="164" y="255"/>
                    <a:pt x="186" y="240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11"/>
            <p:cNvSpPr/>
            <p:nvPr/>
          </p:nvSpPr>
          <p:spPr>
            <a:xfrm>
              <a:off x="3844425" y="2270775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104" y="1"/>
                  </a:moveTo>
                  <a:cubicBezTo>
                    <a:pt x="71" y="1"/>
                    <a:pt x="50" y="17"/>
                    <a:pt x="34" y="34"/>
                  </a:cubicBezTo>
                  <a:cubicBezTo>
                    <a:pt x="17" y="71"/>
                    <a:pt x="1" y="104"/>
                    <a:pt x="1" y="153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1" y="240"/>
                    <a:pt x="224" y="190"/>
                    <a:pt x="224" y="120"/>
                  </a:cubicBezTo>
                  <a:lnTo>
                    <a:pt x="224" y="104"/>
                  </a:lnTo>
                  <a:cubicBezTo>
                    <a:pt x="224" y="71"/>
                    <a:pt x="191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11"/>
            <p:cNvSpPr/>
            <p:nvPr/>
          </p:nvSpPr>
          <p:spPr>
            <a:xfrm>
              <a:off x="3839275" y="2383750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71" y="0"/>
                  </a:moveTo>
                  <a:cubicBezTo>
                    <a:pt x="17" y="33"/>
                    <a:pt x="1" y="87"/>
                    <a:pt x="1" y="136"/>
                  </a:cubicBezTo>
                  <a:cubicBezTo>
                    <a:pt x="1" y="169"/>
                    <a:pt x="17" y="207"/>
                    <a:pt x="50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40"/>
                    <a:pt x="223" y="169"/>
                    <a:pt x="223" y="103"/>
                  </a:cubicBezTo>
                  <a:cubicBezTo>
                    <a:pt x="223" y="87"/>
                    <a:pt x="223" y="87"/>
                    <a:pt x="207" y="66"/>
                  </a:cubicBezTo>
                  <a:cubicBezTo>
                    <a:pt x="207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11"/>
            <p:cNvSpPr/>
            <p:nvPr/>
          </p:nvSpPr>
          <p:spPr>
            <a:xfrm>
              <a:off x="3822475" y="2430550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90"/>
                    <a:pt x="244" y="103"/>
                  </a:cubicBezTo>
                  <a:cubicBezTo>
                    <a:pt x="227" y="70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11"/>
            <p:cNvSpPr/>
            <p:nvPr/>
          </p:nvSpPr>
          <p:spPr>
            <a:xfrm>
              <a:off x="3828975" y="2323150"/>
              <a:ext cx="5600" cy="6575"/>
            </a:xfrm>
            <a:custGeom>
              <a:rect b="b" l="l" r="r" t="t"/>
              <a:pathLst>
                <a:path extrusionOk="0" h="263" w="224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53" y="260"/>
                    <a:pt x="190" y="243"/>
                    <a:pt x="207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1"/>
            <p:cNvSpPr/>
            <p:nvPr/>
          </p:nvSpPr>
          <p:spPr>
            <a:xfrm>
              <a:off x="3898550" y="224542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3" y="0"/>
                  </a:moveTo>
                  <a:cubicBezTo>
                    <a:pt x="70" y="17"/>
                    <a:pt x="50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74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1"/>
            <p:cNvSpPr/>
            <p:nvPr/>
          </p:nvSpPr>
          <p:spPr>
            <a:xfrm>
              <a:off x="3828550" y="2462700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8" y="260"/>
                    <a:pt x="104" y="260"/>
                    <a:pt x="121" y="260"/>
                  </a:cubicBezTo>
                  <a:cubicBezTo>
                    <a:pt x="154" y="207"/>
                    <a:pt x="191" y="157"/>
                    <a:pt x="224" y="87"/>
                  </a:cubicBezTo>
                  <a:cubicBezTo>
                    <a:pt x="224" y="71"/>
                    <a:pt x="207" y="54"/>
                    <a:pt x="191" y="38"/>
                  </a:cubicBezTo>
                  <a:cubicBezTo>
                    <a:pt x="191" y="21"/>
                    <a:pt x="170" y="21"/>
                    <a:pt x="170" y="21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1"/>
            <p:cNvSpPr/>
            <p:nvPr/>
          </p:nvSpPr>
          <p:spPr>
            <a:xfrm>
              <a:off x="3837525" y="2426925"/>
              <a:ext cx="6100" cy="6550"/>
            </a:xfrm>
            <a:custGeom>
              <a:rect b="b" l="l" r="r" t="t"/>
              <a:pathLst>
                <a:path extrusionOk="0" h="262" w="244">
                  <a:moveTo>
                    <a:pt x="102" y="0"/>
                  </a:moveTo>
                  <a:cubicBezTo>
                    <a:pt x="85" y="0"/>
                    <a:pt x="66" y="14"/>
                    <a:pt x="54" y="26"/>
                  </a:cubicBezTo>
                  <a:cubicBezTo>
                    <a:pt x="1" y="75"/>
                    <a:pt x="1" y="162"/>
                    <a:pt x="38" y="215"/>
                  </a:cubicBezTo>
                  <a:cubicBezTo>
                    <a:pt x="57" y="244"/>
                    <a:pt x="89" y="262"/>
                    <a:pt x="122" y="262"/>
                  </a:cubicBezTo>
                  <a:cubicBezTo>
                    <a:pt x="145" y="262"/>
                    <a:pt x="170" y="252"/>
                    <a:pt x="190" y="232"/>
                  </a:cubicBezTo>
                  <a:cubicBezTo>
                    <a:pt x="244" y="178"/>
                    <a:pt x="244" y="112"/>
                    <a:pt x="207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0" y="9"/>
                  </a:lnTo>
                  <a:cubicBezTo>
                    <a:pt x="115" y="3"/>
                    <a:pt x="109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1"/>
            <p:cNvSpPr/>
            <p:nvPr/>
          </p:nvSpPr>
          <p:spPr>
            <a:xfrm>
              <a:off x="3948325" y="2252325"/>
              <a:ext cx="6125" cy="6425"/>
            </a:xfrm>
            <a:custGeom>
              <a:rect b="b" l="l" r="r" t="t"/>
              <a:pathLst>
                <a:path extrusionOk="0" h="257" w="245">
                  <a:moveTo>
                    <a:pt x="104" y="1"/>
                  </a:moveTo>
                  <a:cubicBezTo>
                    <a:pt x="54" y="1"/>
                    <a:pt x="1" y="67"/>
                    <a:pt x="17" y="137"/>
                  </a:cubicBezTo>
                  <a:cubicBezTo>
                    <a:pt x="17" y="170"/>
                    <a:pt x="38" y="207"/>
                    <a:pt x="54" y="223"/>
                  </a:cubicBezTo>
                  <a:cubicBezTo>
                    <a:pt x="87" y="256"/>
                    <a:pt x="120" y="256"/>
                    <a:pt x="141" y="256"/>
                  </a:cubicBezTo>
                  <a:cubicBezTo>
                    <a:pt x="207" y="240"/>
                    <a:pt x="244" y="170"/>
                    <a:pt x="244" y="104"/>
                  </a:cubicBezTo>
                  <a:cubicBezTo>
                    <a:pt x="223" y="67"/>
                    <a:pt x="207" y="34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1"/>
            <p:cNvSpPr/>
            <p:nvPr/>
          </p:nvSpPr>
          <p:spPr>
            <a:xfrm>
              <a:off x="3949675" y="23003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17" y="191"/>
                    <a:pt x="33" y="207"/>
                    <a:pt x="50" y="24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4"/>
                    <a:pt x="239" y="191"/>
                    <a:pt x="223" y="104"/>
                  </a:cubicBezTo>
                  <a:cubicBezTo>
                    <a:pt x="223" y="71"/>
                    <a:pt x="207" y="55"/>
                    <a:pt x="190" y="22"/>
                  </a:cubicBezTo>
                  <a:cubicBezTo>
                    <a:pt x="169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1"/>
            <p:cNvSpPr/>
            <p:nvPr/>
          </p:nvSpPr>
          <p:spPr>
            <a:xfrm>
              <a:off x="3820825" y="2353650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37" y="260"/>
                    <a:pt x="170" y="260"/>
                    <a:pt x="190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1"/>
            <p:cNvSpPr/>
            <p:nvPr/>
          </p:nvSpPr>
          <p:spPr>
            <a:xfrm>
              <a:off x="3864625" y="2391100"/>
              <a:ext cx="6025" cy="6550"/>
            </a:xfrm>
            <a:custGeom>
              <a:rect b="b" l="l" r="r" t="t"/>
              <a:pathLst>
                <a:path extrusionOk="0" h="262" w="241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02"/>
                    <a:pt x="1" y="119"/>
                    <a:pt x="1" y="152"/>
                  </a:cubicBezTo>
                  <a:cubicBezTo>
                    <a:pt x="17" y="185"/>
                    <a:pt x="34" y="238"/>
                    <a:pt x="67" y="255"/>
                  </a:cubicBezTo>
                  <a:cubicBezTo>
                    <a:pt x="81" y="259"/>
                    <a:pt x="94" y="261"/>
                    <a:pt x="106" y="261"/>
                  </a:cubicBezTo>
                  <a:cubicBezTo>
                    <a:pt x="139" y="261"/>
                    <a:pt x="163" y="246"/>
                    <a:pt x="191" y="222"/>
                  </a:cubicBezTo>
                  <a:cubicBezTo>
                    <a:pt x="207" y="222"/>
                    <a:pt x="207" y="205"/>
                    <a:pt x="224" y="185"/>
                  </a:cubicBezTo>
                  <a:cubicBezTo>
                    <a:pt x="240" y="119"/>
                    <a:pt x="207" y="32"/>
                    <a:pt x="154" y="16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1"/>
            <p:cNvSpPr/>
            <p:nvPr/>
          </p:nvSpPr>
          <p:spPr>
            <a:xfrm>
              <a:off x="3834950" y="2303075"/>
              <a:ext cx="6525" cy="6700"/>
            </a:xfrm>
            <a:custGeom>
              <a:rect b="b" l="l" r="r" t="t"/>
              <a:pathLst>
                <a:path extrusionOk="0" h="268" w="261">
                  <a:moveTo>
                    <a:pt x="121" y="1"/>
                  </a:moveTo>
                  <a:cubicBezTo>
                    <a:pt x="78" y="1"/>
                    <a:pt x="44" y="34"/>
                    <a:pt x="17" y="82"/>
                  </a:cubicBezTo>
                  <a:cubicBezTo>
                    <a:pt x="1" y="152"/>
                    <a:pt x="38" y="238"/>
                    <a:pt x="87" y="255"/>
                  </a:cubicBezTo>
                  <a:cubicBezTo>
                    <a:pt x="101" y="264"/>
                    <a:pt x="116" y="268"/>
                    <a:pt x="131" y="268"/>
                  </a:cubicBezTo>
                  <a:cubicBezTo>
                    <a:pt x="172" y="268"/>
                    <a:pt x="211" y="236"/>
                    <a:pt x="223" y="185"/>
                  </a:cubicBezTo>
                  <a:cubicBezTo>
                    <a:pt x="260" y="119"/>
                    <a:pt x="223" y="49"/>
                    <a:pt x="174" y="16"/>
                  </a:cubicBezTo>
                  <a:cubicBezTo>
                    <a:pt x="155" y="6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1"/>
            <p:cNvSpPr/>
            <p:nvPr/>
          </p:nvSpPr>
          <p:spPr>
            <a:xfrm>
              <a:off x="3835875" y="23510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0"/>
                  </a:moveTo>
                  <a:cubicBezTo>
                    <a:pt x="50" y="0"/>
                    <a:pt x="1" y="71"/>
                    <a:pt x="17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60"/>
                    <a:pt x="104" y="260"/>
                    <a:pt x="137" y="260"/>
                  </a:cubicBezTo>
                  <a:cubicBezTo>
                    <a:pt x="170" y="240"/>
                    <a:pt x="186" y="223"/>
                    <a:pt x="207" y="207"/>
                  </a:cubicBezTo>
                  <a:cubicBezTo>
                    <a:pt x="223" y="174"/>
                    <a:pt x="240" y="136"/>
                    <a:pt x="223" y="103"/>
                  </a:cubicBezTo>
                  <a:cubicBezTo>
                    <a:pt x="223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1"/>
            <p:cNvSpPr/>
            <p:nvPr/>
          </p:nvSpPr>
          <p:spPr>
            <a:xfrm>
              <a:off x="3831550" y="227360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19" y="0"/>
                  </a:moveTo>
                  <a:cubicBezTo>
                    <a:pt x="102" y="0"/>
                    <a:pt x="82" y="12"/>
                    <a:pt x="71" y="24"/>
                  </a:cubicBezTo>
                  <a:cubicBezTo>
                    <a:pt x="17" y="77"/>
                    <a:pt x="1" y="164"/>
                    <a:pt x="50" y="213"/>
                  </a:cubicBezTo>
                  <a:cubicBezTo>
                    <a:pt x="71" y="246"/>
                    <a:pt x="87" y="267"/>
                    <a:pt x="120" y="267"/>
                  </a:cubicBezTo>
                  <a:cubicBezTo>
                    <a:pt x="153" y="267"/>
                    <a:pt x="174" y="246"/>
                    <a:pt x="207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40" y="77"/>
                    <a:pt x="223" y="40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1"/>
            <p:cNvSpPr/>
            <p:nvPr/>
          </p:nvSpPr>
          <p:spPr>
            <a:xfrm>
              <a:off x="3824225" y="22584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00"/>
                    <a:pt x="1" y="133"/>
                    <a:pt x="1" y="153"/>
                  </a:cubicBezTo>
                  <a:cubicBezTo>
                    <a:pt x="17" y="203"/>
                    <a:pt x="34" y="236"/>
                    <a:pt x="71" y="257"/>
                  </a:cubicBezTo>
                  <a:cubicBezTo>
                    <a:pt x="85" y="261"/>
                    <a:pt x="98" y="263"/>
                    <a:pt x="110" y="263"/>
                  </a:cubicBezTo>
                  <a:cubicBezTo>
                    <a:pt x="141" y="263"/>
                    <a:pt x="167" y="251"/>
                    <a:pt x="190" y="236"/>
                  </a:cubicBezTo>
                  <a:cubicBezTo>
                    <a:pt x="207" y="219"/>
                    <a:pt x="207" y="203"/>
                    <a:pt x="223" y="186"/>
                  </a:cubicBezTo>
                  <a:cubicBezTo>
                    <a:pt x="240" y="116"/>
                    <a:pt x="207" y="30"/>
                    <a:pt x="157" y="13"/>
                  </a:cubicBezTo>
                  <a:cubicBezTo>
                    <a:pt x="143" y="5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1"/>
            <p:cNvSpPr/>
            <p:nvPr/>
          </p:nvSpPr>
          <p:spPr>
            <a:xfrm>
              <a:off x="3822475" y="2308600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04" y="1"/>
                  </a:moveTo>
                  <a:cubicBezTo>
                    <a:pt x="38" y="17"/>
                    <a:pt x="1" y="83"/>
                    <a:pt x="1" y="153"/>
                  </a:cubicBezTo>
                  <a:cubicBezTo>
                    <a:pt x="21" y="186"/>
                    <a:pt x="38" y="223"/>
                    <a:pt x="54" y="240"/>
                  </a:cubicBezTo>
                  <a:cubicBezTo>
                    <a:pt x="66" y="252"/>
                    <a:pt x="86" y="263"/>
                    <a:pt x="110" y="263"/>
                  </a:cubicBezTo>
                  <a:cubicBezTo>
                    <a:pt x="120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7" y="120"/>
                  </a:cubicBezTo>
                  <a:cubicBezTo>
                    <a:pt x="227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1"/>
            <p:cNvSpPr/>
            <p:nvPr/>
          </p:nvSpPr>
          <p:spPr>
            <a:xfrm>
              <a:off x="3827225" y="2244700"/>
              <a:ext cx="6100" cy="6325"/>
            </a:xfrm>
            <a:custGeom>
              <a:rect b="b" l="l" r="r" t="t"/>
              <a:pathLst>
                <a:path extrusionOk="0" h="253" w="244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49"/>
                    <a:pt x="37" y="219"/>
                    <a:pt x="87" y="252"/>
                  </a:cubicBezTo>
                  <a:lnTo>
                    <a:pt x="141" y="252"/>
                  </a:lnTo>
                  <a:cubicBezTo>
                    <a:pt x="174" y="252"/>
                    <a:pt x="207" y="219"/>
                    <a:pt x="223" y="186"/>
                  </a:cubicBezTo>
                  <a:cubicBezTo>
                    <a:pt x="244" y="133"/>
                    <a:pt x="244" y="83"/>
                    <a:pt x="207" y="46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1"/>
            <p:cNvSpPr/>
            <p:nvPr/>
          </p:nvSpPr>
          <p:spPr>
            <a:xfrm>
              <a:off x="3973275" y="2355250"/>
              <a:ext cx="6425" cy="6475"/>
            </a:xfrm>
            <a:custGeom>
              <a:rect b="b" l="l" r="r" t="t"/>
              <a:pathLst>
                <a:path extrusionOk="0" h="259" w="257">
                  <a:moveTo>
                    <a:pt x="127" y="1"/>
                  </a:moveTo>
                  <a:cubicBezTo>
                    <a:pt x="79" y="1"/>
                    <a:pt x="42" y="22"/>
                    <a:pt x="17" y="73"/>
                  </a:cubicBezTo>
                  <a:cubicBezTo>
                    <a:pt x="1" y="143"/>
                    <a:pt x="33" y="229"/>
                    <a:pt x="87" y="246"/>
                  </a:cubicBezTo>
                  <a:cubicBezTo>
                    <a:pt x="100" y="254"/>
                    <a:pt x="115" y="259"/>
                    <a:pt x="129" y="259"/>
                  </a:cubicBezTo>
                  <a:cubicBezTo>
                    <a:pt x="170" y="259"/>
                    <a:pt x="211" y="227"/>
                    <a:pt x="223" y="176"/>
                  </a:cubicBezTo>
                  <a:cubicBezTo>
                    <a:pt x="256" y="110"/>
                    <a:pt x="223" y="40"/>
                    <a:pt x="174" y="7"/>
                  </a:cubicBezTo>
                  <a:cubicBezTo>
                    <a:pt x="157" y="3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1"/>
            <p:cNvSpPr/>
            <p:nvPr/>
          </p:nvSpPr>
          <p:spPr>
            <a:xfrm>
              <a:off x="3908025" y="2336575"/>
              <a:ext cx="6425" cy="6475"/>
            </a:xfrm>
            <a:custGeom>
              <a:rect b="b" l="l" r="r" t="t"/>
              <a:pathLst>
                <a:path extrusionOk="0" h="259" w="257">
                  <a:moveTo>
                    <a:pt x="126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3" y="255"/>
                  </a:cubicBezTo>
                  <a:cubicBezTo>
                    <a:pt x="95" y="258"/>
                    <a:pt x="107" y="259"/>
                    <a:pt x="118" y="259"/>
                  </a:cubicBezTo>
                  <a:cubicBezTo>
                    <a:pt x="171" y="259"/>
                    <a:pt x="212" y="226"/>
                    <a:pt x="240" y="168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1"/>
            <p:cNvSpPr/>
            <p:nvPr/>
          </p:nvSpPr>
          <p:spPr>
            <a:xfrm>
              <a:off x="3908850" y="2384150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5" y="265"/>
                    <a:pt x="132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1"/>
            <p:cNvSpPr/>
            <p:nvPr/>
          </p:nvSpPr>
          <p:spPr>
            <a:xfrm>
              <a:off x="3917000" y="22751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54" y="17"/>
                    <a:pt x="0" y="67"/>
                    <a:pt x="17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0"/>
                    <a:pt x="223" y="104"/>
                  </a:cubicBezTo>
                  <a:cubicBezTo>
                    <a:pt x="223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1"/>
            <p:cNvSpPr/>
            <p:nvPr/>
          </p:nvSpPr>
          <p:spPr>
            <a:xfrm>
              <a:off x="3911850" y="2290575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1"/>
            <p:cNvSpPr/>
            <p:nvPr/>
          </p:nvSpPr>
          <p:spPr>
            <a:xfrm>
              <a:off x="3901950" y="2356650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4" y="0"/>
                  </a:moveTo>
                  <a:cubicBezTo>
                    <a:pt x="38" y="0"/>
                    <a:pt x="0" y="70"/>
                    <a:pt x="17" y="140"/>
                  </a:cubicBezTo>
                  <a:cubicBezTo>
                    <a:pt x="17" y="206"/>
                    <a:pt x="71" y="260"/>
                    <a:pt x="141" y="260"/>
                  </a:cubicBezTo>
                  <a:cubicBezTo>
                    <a:pt x="174" y="243"/>
                    <a:pt x="190" y="223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1"/>
            <p:cNvSpPr/>
            <p:nvPr/>
          </p:nvSpPr>
          <p:spPr>
            <a:xfrm>
              <a:off x="3904525" y="2306850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41" y="1"/>
                  </a:moveTo>
                  <a:cubicBezTo>
                    <a:pt x="120" y="1"/>
                    <a:pt x="87" y="17"/>
                    <a:pt x="71" y="34"/>
                  </a:cubicBezTo>
                  <a:cubicBezTo>
                    <a:pt x="17" y="87"/>
                    <a:pt x="1" y="153"/>
                    <a:pt x="54" y="223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9" y="265"/>
                    <a:pt x="184" y="251"/>
                    <a:pt x="207" y="240"/>
                  </a:cubicBezTo>
                  <a:cubicBezTo>
                    <a:pt x="223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23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74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1"/>
            <p:cNvSpPr/>
            <p:nvPr/>
          </p:nvSpPr>
          <p:spPr>
            <a:xfrm>
              <a:off x="3900700" y="2371925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16" y="0"/>
                  </a:moveTo>
                  <a:cubicBezTo>
                    <a:pt x="108" y="0"/>
                    <a:pt x="99" y="2"/>
                    <a:pt x="88" y="7"/>
                  </a:cubicBezTo>
                  <a:cubicBezTo>
                    <a:pt x="34" y="7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1" y="267"/>
                  </a:cubicBezTo>
                  <a:cubicBezTo>
                    <a:pt x="154" y="251"/>
                    <a:pt x="191" y="230"/>
                    <a:pt x="207" y="214"/>
                  </a:cubicBezTo>
                  <a:cubicBezTo>
                    <a:pt x="224" y="181"/>
                    <a:pt x="224" y="148"/>
                    <a:pt x="224" y="111"/>
                  </a:cubicBezTo>
                  <a:cubicBezTo>
                    <a:pt x="224" y="78"/>
                    <a:pt x="207" y="45"/>
                    <a:pt x="170" y="24"/>
                  </a:cubicBezTo>
                  <a:lnTo>
                    <a:pt x="154" y="7"/>
                  </a:lnTo>
                  <a:cubicBezTo>
                    <a:pt x="143" y="7"/>
                    <a:pt x="13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1"/>
            <p:cNvSpPr/>
            <p:nvPr/>
          </p:nvSpPr>
          <p:spPr>
            <a:xfrm>
              <a:off x="3900300" y="2321800"/>
              <a:ext cx="6425" cy="6625"/>
            </a:xfrm>
            <a:custGeom>
              <a:rect b="b" l="l" r="r" t="t"/>
              <a:pathLst>
                <a:path extrusionOk="0" h="265" w="257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60"/>
                  </a:cubicBezTo>
                  <a:cubicBezTo>
                    <a:pt x="92" y="263"/>
                    <a:pt x="102" y="264"/>
                    <a:pt x="111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1"/>
            <p:cNvSpPr/>
            <p:nvPr/>
          </p:nvSpPr>
          <p:spPr>
            <a:xfrm>
              <a:off x="3917400" y="2304100"/>
              <a:ext cx="6125" cy="6600"/>
            </a:xfrm>
            <a:custGeom>
              <a:rect b="b" l="l" r="r" t="t"/>
              <a:pathLst>
                <a:path extrusionOk="0" h="264" w="245">
                  <a:moveTo>
                    <a:pt x="122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87" y="8"/>
                    <a:pt x="54" y="24"/>
                    <a:pt x="38" y="41"/>
                  </a:cubicBezTo>
                  <a:cubicBezTo>
                    <a:pt x="17" y="57"/>
                    <a:pt x="1" y="111"/>
                    <a:pt x="17" y="144"/>
                  </a:cubicBezTo>
                  <a:cubicBezTo>
                    <a:pt x="17" y="181"/>
                    <a:pt x="38" y="214"/>
                    <a:pt x="54" y="230"/>
                  </a:cubicBezTo>
                  <a:cubicBezTo>
                    <a:pt x="87" y="247"/>
                    <a:pt x="104" y="263"/>
                    <a:pt x="141" y="263"/>
                  </a:cubicBezTo>
                  <a:cubicBezTo>
                    <a:pt x="191" y="247"/>
                    <a:pt x="244" y="197"/>
                    <a:pt x="224" y="127"/>
                  </a:cubicBezTo>
                  <a:lnTo>
                    <a:pt x="224" y="111"/>
                  </a:lnTo>
                  <a:cubicBezTo>
                    <a:pt x="224" y="57"/>
                    <a:pt x="191" y="24"/>
                    <a:pt x="158" y="8"/>
                  </a:cubicBezTo>
                  <a:cubicBezTo>
                    <a:pt x="147" y="8"/>
                    <a:pt x="134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3920400" y="226005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24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21" y="50"/>
                    <a:pt x="0" y="87"/>
                    <a:pt x="0" y="120"/>
                  </a:cubicBezTo>
                  <a:cubicBezTo>
                    <a:pt x="0" y="153"/>
                    <a:pt x="21" y="191"/>
                    <a:pt x="38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41" y="257"/>
                    <a:pt x="157" y="257"/>
                    <a:pt x="190" y="224"/>
                  </a:cubicBezTo>
                  <a:cubicBezTo>
                    <a:pt x="227" y="191"/>
                    <a:pt x="244" y="104"/>
                    <a:pt x="207" y="50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1"/>
            <p:cNvSpPr/>
            <p:nvPr/>
          </p:nvSpPr>
          <p:spPr>
            <a:xfrm>
              <a:off x="3922975" y="2334800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04" y="0"/>
                  </a:moveTo>
                  <a:cubicBezTo>
                    <a:pt x="54" y="16"/>
                    <a:pt x="1" y="66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7" y="103"/>
                  </a:cubicBezTo>
                  <a:cubicBezTo>
                    <a:pt x="227" y="66"/>
                    <a:pt x="207" y="33"/>
                    <a:pt x="190" y="16"/>
                  </a:cubicBezTo>
                  <a:cubicBezTo>
                    <a:pt x="174" y="16"/>
                    <a:pt x="174" y="16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1"/>
            <p:cNvSpPr/>
            <p:nvPr/>
          </p:nvSpPr>
          <p:spPr>
            <a:xfrm>
              <a:off x="3915750" y="2351475"/>
              <a:ext cx="6025" cy="6525"/>
            </a:xfrm>
            <a:custGeom>
              <a:rect b="b" l="l" r="r" t="t"/>
              <a:pathLst>
                <a:path extrusionOk="0" h="261" w="241">
                  <a:moveTo>
                    <a:pt x="104" y="1"/>
                  </a:moveTo>
                  <a:cubicBezTo>
                    <a:pt x="50" y="17"/>
                    <a:pt x="1" y="71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4" y="104"/>
                  </a:cubicBezTo>
                  <a:cubicBezTo>
                    <a:pt x="224" y="71"/>
                    <a:pt x="207" y="38"/>
                    <a:pt x="186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3915250" y="2367350"/>
              <a:ext cx="6525" cy="6950"/>
            </a:xfrm>
            <a:custGeom>
              <a:rect b="b" l="l" r="r" t="t"/>
              <a:pathLst>
                <a:path extrusionOk="0" h="278" w="261">
                  <a:moveTo>
                    <a:pt x="140" y="1"/>
                  </a:moveTo>
                  <a:cubicBezTo>
                    <a:pt x="103" y="1"/>
                    <a:pt x="87" y="21"/>
                    <a:pt x="54" y="38"/>
                  </a:cubicBezTo>
                  <a:cubicBezTo>
                    <a:pt x="21" y="87"/>
                    <a:pt x="0" y="158"/>
                    <a:pt x="37" y="228"/>
                  </a:cubicBezTo>
                  <a:cubicBezTo>
                    <a:pt x="54" y="244"/>
                    <a:pt x="87" y="261"/>
                    <a:pt x="124" y="277"/>
                  </a:cubicBezTo>
                  <a:cubicBezTo>
                    <a:pt x="140" y="277"/>
                    <a:pt x="173" y="261"/>
                    <a:pt x="190" y="244"/>
                  </a:cubicBezTo>
                  <a:cubicBezTo>
                    <a:pt x="244" y="190"/>
                    <a:pt x="260" y="104"/>
                    <a:pt x="206" y="54"/>
                  </a:cubicBezTo>
                  <a:cubicBezTo>
                    <a:pt x="206" y="38"/>
                    <a:pt x="190" y="21"/>
                    <a:pt x="173" y="21"/>
                  </a:cubicBezTo>
                  <a:cubicBezTo>
                    <a:pt x="157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1"/>
            <p:cNvSpPr/>
            <p:nvPr/>
          </p:nvSpPr>
          <p:spPr>
            <a:xfrm>
              <a:off x="3915750" y="2320875"/>
              <a:ext cx="6025" cy="6525"/>
            </a:xfrm>
            <a:custGeom>
              <a:rect b="b" l="l" r="r" t="t"/>
              <a:pathLst>
                <a:path extrusionOk="0" h="261" w="241">
                  <a:moveTo>
                    <a:pt x="128" y="1"/>
                  </a:moveTo>
                  <a:cubicBezTo>
                    <a:pt x="83" y="1"/>
                    <a:pt x="31" y="36"/>
                    <a:pt x="17" y="91"/>
                  </a:cubicBezTo>
                  <a:cubicBezTo>
                    <a:pt x="1" y="145"/>
                    <a:pt x="17" y="231"/>
                    <a:pt x="67" y="248"/>
                  </a:cubicBezTo>
                  <a:cubicBezTo>
                    <a:pt x="86" y="257"/>
                    <a:pt x="104" y="261"/>
                    <a:pt x="122" y="261"/>
                  </a:cubicBezTo>
                  <a:cubicBezTo>
                    <a:pt x="170" y="261"/>
                    <a:pt x="211" y="229"/>
                    <a:pt x="224" y="178"/>
                  </a:cubicBezTo>
                  <a:cubicBezTo>
                    <a:pt x="240" y="108"/>
                    <a:pt x="207" y="42"/>
                    <a:pt x="153" y="5"/>
                  </a:cubicBezTo>
                  <a:cubicBezTo>
                    <a:pt x="146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1"/>
            <p:cNvSpPr/>
            <p:nvPr/>
          </p:nvSpPr>
          <p:spPr>
            <a:xfrm>
              <a:off x="3900300" y="22780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70" y="260"/>
                    <a:pt x="223" y="227"/>
                    <a:pt x="223" y="173"/>
                  </a:cubicBezTo>
                  <a:cubicBezTo>
                    <a:pt x="240" y="124"/>
                    <a:pt x="240" y="70"/>
                    <a:pt x="207" y="37"/>
                  </a:cubicBezTo>
                  <a:cubicBezTo>
                    <a:pt x="207" y="21"/>
                    <a:pt x="186" y="21"/>
                    <a:pt x="170" y="4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1"/>
            <p:cNvSpPr/>
            <p:nvPr/>
          </p:nvSpPr>
          <p:spPr>
            <a:xfrm>
              <a:off x="3886075" y="2251925"/>
              <a:ext cx="5600" cy="6475"/>
            </a:xfrm>
            <a:custGeom>
              <a:rect b="b" l="l" r="r" t="t"/>
              <a:pathLst>
                <a:path extrusionOk="0" h="259" w="224">
                  <a:moveTo>
                    <a:pt x="120" y="0"/>
                  </a:moveTo>
                  <a:cubicBezTo>
                    <a:pt x="87" y="0"/>
                    <a:pt x="54" y="0"/>
                    <a:pt x="34" y="33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7" y="242"/>
                    <a:pt x="65" y="258"/>
                    <a:pt x="95" y="258"/>
                  </a:cubicBezTo>
                  <a:cubicBezTo>
                    <a:pt x="121" y="258"/>
                    <a:pt x="149" y="246"/>
                    <a:pt x="174" y="223"/>
                  </a:cubicBezTo>
                  <a:cubicBezTo>
                    <a:pt x="223" y="186"/>
                    <a:pt x="223" y="103"/>
                    <a:pt x="190" y="50"/>
                  </a:cubicBezTo>
                  <a:cubicBezTo>
                    <a:pt x="174" y="33"/>
                    <a:pt x="174" y="17"/>
                    <a:pt x="137" y="17"/>
                  </a:cubicBezTo>
                  <a:cubicBezTo>
                    <a:pt x="137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3883075" y="2296125"/>
              <a:ext cx="6025" cy="6600"/>
            </a:xfrm>
            <a:custGeom>
              <a:rect b="b" l="l" r="r" t="t"/>
              <a:pathLst>
                <a:path extrusionOk="0" h="264" w="241">
                  <a:moveTo>
                    <a:pt x="104" y="1"/>
                  </a:moveTo>
                  <a:cubicBezTo>
                    <a:pt x="71" y="17"/>
                    <a:pt x="50" y="34"/>
                    <a:pt x="34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65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7"/>
                    <a:pt x="207" y="50"/>
                    <a:pt x="191" y="34"/>
                  </a:cubicBezTo>
                  <a:cubicBezTo>
                    <a:pt x="174" y="17"/>
                    <a:pt x="174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3887425" y="227932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20" y="1"/>
                  </a:moveTo>
                  <a:cubicBezTo>
                    <a:pt x="103" y="1"/>
                    <a:pt x="66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66" y="261"/>
                    <a:pt x="103" y="261"/>
                  </a:cubicBezTo>
                  <a:cubicBezTo>
                    <a:pt x="136" y="261"/>
                    <a:pt x="153" y="261"/>
                    <a:pt x="186" y="244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7"/>
                  </a:cubicBezTo>
                  <a:cubicBezTo>
                    <a:pt x="153" y="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1"/>
            <p:cNvSpPr/>
            <p:nvPr/>
          </p:nvSpPr>
          <p:spPr>
            <a:xfrm>
              <a:off x="3873200" y="2359775"/>
              <a:ext cx="6000" cy="6375"/>
            </a:xfrm>
            <a:custGeom>
              <a:rect b="b" l="l" r="r" t="t"/>
              <a:pathLst>
                <a:path extrusionOk="0" h="255" w="240">
                  <a:moveTo>
                    <a:pt x="128" y="1"/>
                  </a:moveTo>
                  <a:cubicBezTo>
                    <a:pt x="87" y="1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lnTo>
                    <a:pt x="136" y="254"/>
                  </a:lnTo>
                  <a:cubicBezTo>
                    <a:pt x="190" y="254"/>
                    <a:pt x="223" y="221"/>
                    <a:pt x="239" y="184"/>
                  </a:cubicBezTo>
                  <a:cubicBezTo>
                    <a:pt x="239" y="135"/>
                    <a:pt x="239" y="81"/>
                    <a:pt x="206" y="48"/>
                  </a:cubicBezTo>
                  <a:cubicBezTo>
                    <a:pt x="206" y="32"/>
                    <a:pt x="190" y="15"/>
                    <a:pt x="173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1"/>
            <p:cNvSpPr/>
            <p:nvPr/>
          </p:nvSpPr>
          <p:spPr>
            <a:xfrm>
              <a:off x="3888250" y="232675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03" y="0"/>
                  </a:moveTo>
                  <a:cubicBezTo>
                    <a:pt x="86" y="0"/>
                    <a:pt x="68" y="5"/>
                    <a:pt x="50" y="13"/>
                  </a:cubicBezTo>
                  <a:cubicBezTo>
                    <a:pt x="33" y="29"/>
                    <a:pt x="17" y="62"/>
                    <a:pt x="0" y="79"/>
                  </a:cubicBezTo>
                  <a:lnTo>
                    <a:pt x="0" y="165"/>
                  </a:lnTo>
                  <a:cubicBezTo>
                    <a:pt x="17" y="202"/>
                    <a:pt x="33" y="235"/>
                    <a:pt x="70" y="252"/>
                  </a:cubicBezTo>
                  <a:cubicBezTo>
                    <a:pt x="83" y="261"/>
                    <a:pt x="98" y="265"/>
                    <a:pt x="113" y="265"/>
                  </a:cubicBezTo>
                  <a:cubicBezTo>
                    <a:pt x="153" y="265"/>
                    <a:pt x="194" y="233"/>
                    <a:pt x="206" y="182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1"/>
            <p:cNvSpPr/>
            <p:nvPr/>
          </p:nvSpPr>
          <p:spPr>
            <a:xfrm>
              <a:off x="3880925" y="2343150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08" y="1"/>
                  </a:moveTo>
                  <a:cubicBezTo>
                    <a:pt x="105" y="1"/>
                    <a:pt x="103" y="3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98"/>
                    <a:pt x="33" y="214"/>
                    <a:pt x="54" y="247"/>
                  </a:cubicBezTo>
                  <a:cubicBezTo>
                    <a:pt x="87" y="247"/>
                    <a:pt x="103" y="268"/>
                    <a:pt x="136" y="268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7" y="41"/>
                    <a:pt x="174" y="25"/>
                  </a:cubicBezTo>
                  <a:lnTo>
                    <a:pt x="157" y="8"/>
                  </a:lnTo>
                  <a:lnTo>
                    <a:pt x="136" y="8"/>
                  </a:lnTo>
                  <a:cubicBezTo>
                    <a:pt x="125" y="8"/>
                    <a:pt x="114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1"/>
            <p:cNvSpPr/>
            <p:nvPr/>
          </p:nvSpPr>
          <p:spPr>
            <a:xfrm>
              <a:off x="3879175" y="2389725"/>
              <a:ext cx="5700" cy="6525"/>
            </a:xfrm>
            <a:custGeom>
              <a:rect b="b" l="l" r="r" t="t"/>
              <a:pathLst>
                <a:path extrusionOk="0" h="261" w="228">
                  <a:moveTo>
                    <a:pt x="87" y="1"/>
                  </a:moveTo>
                  <a:cubicBezTo>
                    <a:pt x="70" y="1"/>
                    <a:pt x="37" y="33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23"/>
                    <a:pt x="37" y="240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cubicBezTo>
                    <a:pt x="206" y="71"/>
                    <a:pt x="190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1"/>
            <p:cNvSpPr/>
            <p:nvPr/>
          </p:nvSpPr>
          <p:spPr>
            <a:xfrm>
              <a:off x="3897200" y="2291900"/>
              <a:ext cx="6125" cy="6575"/>
            </a:xfrm>
            <a:custGeom>
              <a:rect b="b" l="l" r="r" t="t"/>
              <a:pathLst>
                <a:path extrusionOk="0" h="263" w="245">
                  <a:moveTo>
                    <a:pt x="113" y="0"/>
                  </a:moveTo>
                  <a:cubicBezTo>
                    <a:pt x="72" y="0"/>
                    <a:pt x="34" y="32"/>
                    <a:pt x="21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21" y="186"/>
                    <a:pt x="38" y="236"/>
                    <a:pt x="87" y="256"/>
                  </a:cubicBezTo>
                  <a:cubicBezTo>
                    <a:pt x="97" y="261"/>
                    <a:pt x="107" y="263"/>
                    <a:pt x="116" y="263"/>
                  </a:cubicBezTo>
                  <a:cubicBezTo>
                    <a:pt x="142" y="263"/>
                    <a:pt x="166" y="247"/>
                    <a:pt x="190" y="219"/>
                  </a:cubicBezTo>
                  <a:cubicBezTo>
                    <a:pt x="207" y="219"/>
                    <a:pt x="207" y="203"/>
                    <a:pt x="228" y="170"/>
                  </a:cubicBezTo>
                  <a:cubicBezTo>
                    <a:pt x="244" y="100"/>
                    <a:pt x="207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1"/>
            <p:cNvSpPr/>
            <p:nvPr/>
          </p:nvSpPr>
          <p:spPr>
            <a:xfrm>
              <a:off x="3893800" y="23871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7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0" y="223"/>
                  </a:cubicBezTo>
                  <a:cubicBezTo>
                    <a:pt x="207" y="207"/>
                    <a:pt x="223" y="174"/>
                    <a:pt x="223" y="136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90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1"/>
            <p:cNvSpPr/>
            <p:nvPr/>
          </p:nvSpPr>
          <p:spPr>
            <a:xfrm>
              <a:off x="3895550" y="23421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40"/>
                    <a:pt x="240" y="170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1"/>
            <p:cNvSpPr/>
            <p:nvPr/>
          </p:nvSpPr>
          <p:spPr>
            <a:xfrm>
              <a:off x="3926475" y="2287775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5"/>
                    <a:pt x="1" y="162"/>
                    <a:pt x="34" y="215"/>
                  </a:cubicBezTo>
                  <a:cubicBezTo>
                    <a:pt x="50" y="248"/>
                    <a:pt x="87" y="265"/>
                    <a:pt x="120" y="265"/>
                  </a:cubicBezTo>
                  <a:cubicBezTo>
                    <a:pt x="137" y="265"/>
                    <a:pt x="170" y="248"/>
                    <a:pt x="190" y="232"/>
                  </a:cubicBezTo>
                  <a:cubicBezTo>
                    <a:pt x="223" y="215"/>
                    <a:pt x="223" y="178"/>
                    <a:pt x="240" y="145"/>
                  </a:cubicBezTo>
                  <a:cubicBezTo>
                    <a:pt x="240" y="112"/>
                    <a:pt x="223" y="75"/>
                    <a:pt x="207" y="42"/>
                  </a:cubicBezTo>
                  <a:cubicBezTo>
                    <a:pt x="207" y="26"/>
                    <a:pt x="190" y="26"/>
                    <a:pt x="170" y="9"/>
                  </a:cubicBezTo>
                  <a:lnTo>
                    <a:pt x="137" y="9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3890000" y="23093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1"/>
                    <a:pt x="33" y="227"/>
                    <a:pt x="83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23" y="227"/>
                    <a:pt x="223" y="178"/>
                  </a:cubicBezTo>
                  <a:cubicBezTo>
                    <a:pt x="239" y="124"/>
                    <a:pt x="239" y="75"/>
                    <a:pt x="206" y="38"/>
                  </a:cubicBezTo>
                  <a:cubicBezTo>
                    <a:pt x="206" y="21"/>
                    <a:pt x="186" y="21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3884325" y="23742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4" y="0"/>
                  </a:moveTo>
                  <a:cubicBezTo>
                    <a:pt x="38" y="17"/>
                    <a:pt x="0" y="87"/>
                    <a:pt x="0" y="157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39"/>
                    <a:pt x="244" y="173"/>
                    <a:pt x="227" y="103"/>
                  </a:cubicBezTo>
                  <a:cubicBezTo>
                    <a:pt x="227" y="70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3887825" y="235922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20" y="0"/>
                  </a:moveTo>
                  <a:cubicBezTo>
                    <a:pt x="87" y="0"/>
                    <a:pt x="67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67" y="260"/>
                    <a:pt x="104" y="260"/>
                  </a:cubicBezTo>
                  <a:cubicBezTo>
                    <a:pt x="120" y="260"/>
                    <a:pt x="153" y="260"/>
                    <a:pt x="170" y="223"/>
                  </a:cubicBezTo>
                  <a:cubicBezTo>
                    <a:pt x="223" y="190"/>
                    <a:pt x="240" y="103"/>
                    <a:pt x="190" y="54"/>
                  </a:cubicBezTo>
                  <a:cubicBezTo>
                    <a:pt x="190" y="3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1"/>
            <p:cNvSpPr/>
            <p:nvPr/>
          </p:nvSpPr>
          <p:spPr>
            <a:xfrm>
              <a:off x="3943175" y="2360975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90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1"/>
            <p:cNvSpPr/>
            <p:nvPr/>
          </p:nvSpPr>
          <p:spPr>
            <a:xfrm>
              <a:off x="3979250" y="22938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29" y="0"/>
                  </a:moveTo>
                  <a:cubicBezTo>
                    <a:pt x="83" y="0"/>
                    <a:pt x="34" y="33"/>
                    <a:pt x="17" y="91"/>
                  </a:cubicBezTo>
                  <a:cubicBezTo>
                    <a:pt x="1" y="140"/>
                    <a:pt x="17" y="227"/>
                    <a:pt x="87" y="243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60"/>
                    <a:pt x="207" y="227"/>
                    <a:pt x="223" y="177"/>
                  </a:cubicBezTo>
                  <a:cubicBezTo>
                    <a:pt x="244" y="124"/>
                    <a:pt x="223" y="74"/>
                    <a:pt x="207" y="37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1"/>
            <p:cNvSpPr/>
            <p:nvPr/>
          </p:nvSpPr>
          <p:spPr>
            <a:xfrm>
              <a:off x="3981000" y="2369850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47" y="0"/>
                  </a:moveTo>
                  <a:cubicBezTo>
                    <a:pt x="99" y="0"/>
                    <a:pt x="48" y="35"/>
                    <a:pt x="34" y="90"/>
                  </a:cubicBezTo>
                  <a:cubicBezTo>
                    <a:pt x="1" y="144"/>
                    <a:pt x="34" y="231"/>
                    <a:pt x="87" y="247"/>
                  </a:cubicBezTo>
                  <a:cubicBezTo>
                    <a:pt x="105" y="256"/>
                    <a:pt x="121" y="260"/>
                    <a:pt x="137" y="260"/>
                  </a:cubicBezTo>
                  <a:cubicBezTo>
                    <a:pt x="180" y="260"/>
                    <a:pt x="216" y="229"/>
                    <a:pt x="240" y="177"/>
                  </a:cubicBezTo>
                  <a:cubicBezTo>
                    <a:pt x="256" y="107"/>
                    <a:pt x="223" y="41"/>
                    <a:pt x="174" y="4"/>
                  </a:cubicBezTo>
                  <a:cubicBezTo>
                    <a:pt x="165" y="1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1"/>
            <p:cNvSpPr/>
            <p:nvPr/>
          </p:nvSpPr>
          <p:spPr>
            <a:xfrm>
              <a:off x="3978025" y="2340350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71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06" y="207"/>
                    <a:pt x="223" y="174"/>
                    <a:pt x="223" y="137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90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1"/>
            <p:cNvSpPr/>
            <p:nvPr/>
          </p:nvSpPr>
          <p:spPr>
            <a:xfrm>
              <a:off x="3975850" y="2261700"/>
              <a:ext cx="6425" cy="6575"/>
            </a:xfrm>
            <a:custGeom>
              <a:rect b="b" l="l" r="r" t="t"/>
              <a:pathLst>
                <a:path extrusionOk="0" h="263" w="257">
                  <a:moveTo>
                    <a:pt x="137" y="1"/>
                  </a:moveTo>
                  <a:cubicBezTo>
                    <a:pt x="104" y="1"/>
                    <a:pt x="87" y="1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3" y="245"/>
                    <a:pt x="95" y="262"/>
                    <a:pt x="125" y="262"/>
                  </a:cubicBezTo>
                  <a:cubicBezTo>
                    <a:pt x="150" y="262"/>
                    <a:pt x="173" y="250"/>
                    <a:pt x="190" y="228"/>
                  </a:cubicBezTo>
                  <a:cubicBezTo>
                    <a:pt x="240" y="191"/>
                    <a:pt x="256" y="104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1"/>
            <p:cNvSpPr/>
            <p:nvPr/>
          </p:nvSpPr>
          <p:spPr>
            <a:xfrm>
              <a:off x="3967300" y="2297775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86" y="21"/>
                  </a:cubicBezTo>
                  <a:cubicBezTo>
                    <a:pt x="169" y="2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1"/>
            <p:cNvSpPr/>
            <p:nvPr/>
          </p:nvSpPr>
          <p:spPr>
            <a:xfrm>
              <a:off x="3971525" y="227892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0"/>
                  </a:moveTo>
                  <a:cubicBezTo>
                    <a:pt x="71" y="0"/>
                    <a:pt x="54" y="17"/>
                    <a:pt x="38" y="54"/>
                  </a:cubicBezTo>
                  <a:cubicBezTo>
                    <a:pt x="17" y="87"/>
                    <a:pt x="0" y="120"/>
                    <a:pt x="0" y="157"/>
                  </a:cubicBezTo>
                  <a:cubicBezTo>
                    <a:pt x="17" y="190"/>
                    <a:pt x="38" y="207"/>
                    <a:pt x="54" y="223"/>
                  </a:cubicBezTo>
                  <a:cubicBezTo>
                    <a:pt x="71" y="260"/>
                    <a:pt x="103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cubicBezTo>
                    <a:pt x="223" y="70"/>
                    <a:pt x="207" y="33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1"/>
            <p:cNvSpPr/>
            <p:nvPr/>
          </p:nvSpPr>
          <p:spPr>
            <a:xfrm>
              <a:off x="3975025" y="23897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68" y="263"/>
                    <a:pt x="116" y="263"/>
                  </a:cubicBezTo>
                  <a:cubicBezTo>
                    <a:pt x="123" y="263"/>
                    <a:pt x="130" y="262"/>
                    <a:pt x="137" y="260"/>
                  </a:cubicBezTo>
                  <a:cubicBezTo>
                    <a:pt x="170" y="260"/>
                    <a:pt x="186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86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1"/>
            <p:cNvSpPr/>
            <p:nvPr/>
          </p:nvSpPr>
          <p:spPr>
            <a:xfrm>
              <a:off x="3960400" y="23128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103" y="1"/>
                    <a:pt x="70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44"/>
                    <a:pt x="190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90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1"/>
            <p:cNvSpPr/>
            <p:nvPr/>
          </p:nvSpPr>
          <p:spPr>
            <a:xfrm>
              <a:off x="3929475" y="23179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103" y="1"/>
                    <a:pt x="70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4"/>
                  </a:cubicBezTo>
                  <a:cubicBezTo>
                    <a:pt x="239" y="191"/>
                    <a:pt x="239" y="104"/>
                    <a:pt x="206" y="55"/>
                  </a:cubicBezTo>
                  <a:cubicBezTo>
                    <a:pt x="190" y="38"/>
                    <a:pt x="173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1"/>
            <p:cNvSpPr/>
            <p:nvPr/>
          </p:nvSpPr>
          <p:spPr>
            <a:xfrm>
              <a:off x="3962975" y="2342600"/>
              <a:ext cx="6000" cy="6325"/>
            </a:xfrm>
            <a:custGeom>
              <a:rect b="b" l="l" r="r" t="t"/>
              <a:pathLst>
                <a:path extrusionOk="0" h="253" w="240">
                  <a:moveTo>
                    <a:pt x="129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90" y="253"/>
                    <a:pt x="223" y="220"/>
                    <a:pt x="239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206" y="30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1"/>
            <p:cNvSpPr/>
            <p:nvPr/>
          </p:nvSpPr>
          <p:spPr>
            <a:xfrm>
              <a:off x="3961225" y="236025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4" y="0"/>
                  </a:moveTo>
                  <a:cubicBezTo>
                    <a:pt x="87" y="0"/>
                    <a:pt x="70" y="4"/>
                    <a:pt x="54" y="13"/>
                  </a:cubicBezTo>
                  <a:cubicBezTo>
                    <a:pt x="37" y="29"/>
                    <a:pt x="17" y="46"/>
                    <a:pt x="17" y="79"/>
                  </a:cubicBezTo>
                  <a:cubicBezTo>
                    <a:pt x="0" y="116"/>
                    <a:pt x="0" y="132"/>
                    <a:pt x="0" y="165"/>
                  </a:cubicBezTo>
                  <a:cubicBezTo>
                    <a:pt x="17" y="202"/>
                    <a:pt x="37" y="235"/>
                    <a:pt x="70" y="252"/>
                  </a:cubicBezTo>
                  <a:cubicBezTo>
                    <a:pt x="82" y="255"/>
                    <a:pt x="93" y="256"/>
                    <a:pt x="104" y="256"/>
                  </a:cubicBezTo>
                  <a:cubicBezTo>
                    <a:pt x="157" y="256"/>
                    <a:pt x="195" y="223"/>
                    <a:pt x="223" y="165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38" y="4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1"/>
            <p:cNvSpPr/>
            <p:nvPr/>
          </p:nvSpPr>
          <p:spPr>
            <a:xfrm>
              <a:off x="3970700" y="2325200"/>
              <a:ext cx="5600" cy="6450"/>
            </a:xfrm>
            <a:custGeom>
              <a:rect b="b" l="l" r="r" t="t"/>
              <a:pathLst>
                <a:path extrusionOk="0" h="258" w="224">
                  <a:moveTo>
                    <a:pt x="110" y="1"/>
                  </a:moveTo>
                  <a:cubicBezTo>
                    <a:pt x="65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17" y="227"/>
                    <a:pt x="71" y="244"/>
                  </a:cubicBezTo>
                  <a:cubicBezTo>
                    <a:pt x="85" y="253"/>
                    <a:pt x="102" y="258"/>
                    <a:pt x="118" y="258"/>
                  </a:cubicBezTo>
                  <a:cubicBezTo>
                    <a:pt x="141" y="258"/>
                    <a:pt x="162" y="249"/>
                    <a:pt x="174" y="227"/>
                  </a:cubicBezTo>
                  <a:cubicBezTo>
                    <a:pt x="190" y="211"/>
                    <a:pt x="207" y="194"/>
                    <a:pt x="207" y="178"/>
                  </a:cubicBezTo>
                  <a:cubicBezTo>
                    <a:pt x="223" y="108"/>
                    <a:pt x="207" y="38"/>
                    <a:pt x="136" y="5"/>
                  </a:cubicBezTo>
                  <a:cubicBezTo>
                    <a:pt x="128" y="2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3973275" y="2311225"/>
              <a:ext cx="6425" cy="6775"/>
            </a:xfrm>
            <a:custGeom>
              <a:rect b="b" l="l" r="r" t="t"/>
              <a:pathLst>
                <a:path extrusionOk="0" h="271" w="257">
                  <a:moveTo>
                    <a:pt x="128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1" y="151"/>
                    <a:pt x="33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90" y="254"/>
                    <a:pt x="223" y="238"/>
                    <a:pt x="240" y="184"/>
                  </a:cubicBezTo>
                  <a:cubicBezTo>
                    <a:pt x="256" y="135"/>
                    <a:pt x="240" y="81"/>
                    <a:pt x="207" y="48"/>
                  </a:cubicBezTo>
                  <a:cubicBezTo>
                    <a:pt x="207" y="32"/>
                    <a:pt x="190" y="15"/>
                    <a:pt x="174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3844025" y="2366225"/>
              <a:ext cx="5600" cy="6825"/>
            </a:xfrm>
            <a:custGeom>
              <a:rect b="b" l="l" r="r" t="t"/>
              <a:pathLst>
                <a:path extrusionOk="0" h="273" w="224">
                  <a:moveTo>
                    <a:pt x="120" y="0"/>
                  </a:moveTo>
                  <a:cubicBezTo>
                    <a:pt x="108" y="0"/>
                    <a:pt x="95" y="5"/>
                    <a:pt x="87" y="13"/>
                  </a:cubicBezTo>
                  <a:cubicBezTo>
                    <a:pt x="66" y="13"/>
                    <a:pt x="33" y="29"/>
                    <a:pt x="17" y="66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50" y="235"/>
                  </a:cubicBezTo>
                  <a:cubicBezTo>
                    <a:pt x="66" y="252"/>
                    <a:pt x="103" y="273"/>
                    <a:pt x="120" y="273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7" y="83"/>
                    <a:pt x="207" y="46"/>
                    <a:pt x="169" y="29"/>
                  </a:cubicBezTo>
                  <a:lnTo>
                    <a:pt x="153" y="13"/>
                  </a:lnTo>
                  <a:cubicBezTo>
                    <a:pt x="145" y="5"/>
                    <a:pt x="132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3962975" y="2249375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09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22"/>
                    <a:pt x="87" y="255"/>
                  </a:cubicBezTo>
                  <a:cubicBezTo>
                    <a:pt x="95" y="258"/>
                    <a:pt x="105" y="259"/>
                    <a:pt x="114" y="259"/>
                  </a:cubicBezTo>
                  <a:cubicBezTo>
                    <a:pt x="159" y="259"/>
                    <a:pt x="209" y="229"/>
                    <a:pt x="223" y="185"/>
                  </a:cubicBezTo>
                  <a:cubicBezTo>
                    <a:pt x="239" y="119"/>
                    <a:pt x="206" y="32"/>
                    <a:pt x="153" y="16"/>
                  </a:cubicBezTo>
                  <a:cubicBezTo>
                    <a:pt x="139" y="5"/>
                    <a:pt x="124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1"/>
            <p:cNvSpPr/>
            <p:nvPr/>
          </p:nvSpPr>
          <p:spPr>
            <a:xfrm>
              <a:off x="3941950" y="2284900"/>
              <a:ext cx="5575" cy="6700"/>
            </a:xfrm>
            <a:custGeom>
              <a:rect b="b" l="l" r="r" t="t"/>
              <a:pathLst>
                <a:path extrusionOk="0" h="268" w="223">
                  <a:moveTo>
                    <a:pt x="87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3968525" y="2375225"/>
              <a:ext cx="6000" cy="6800"/>
            </a:xfrm>
            <a:custGeom>
              <a:rect b="b" l="l" r="r" t="t"/>
              <a:pathLst>
                <a:path extrusionOk="0" h="272" w="24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54" y="16"/>
                    <a:pt x="1" y="82"/>
                    <a:pt x="17" y="152"/>
                  </a:cubicBezTo>
                  <a:cubicBezTo>
                    <a:pt x="17" y="185"/>
                    <a:pt x="34" y="222"/>
                    <a:pt x="54" y="238"/>
                  </a:cubicBezTo>
                  <a:cubicBezTo>
                    <a:pt x="87" y="255"/>
                    <a:pt x="104" y="271"/>
                    <a:pt x="137" y="271"/>
                  </a:cubicBezTo>
                  <a:cubicBezTo>
                    <a:pt x="207" y="255"/>
                    <a:pt x="240" y="185"/>
                    <a:pt x="223" y="119"/>
                  </a:cubicBezTo>
                  <a:cubicBezTo>
                    <a:pt x="223" y="82"/>
                    <a:pt x="207" y="49"/>
                    <a:pt x="191" y="32"/>
                  </a:cubicBezTo>
                  <a:cubicBezTo>
                    <a:pt x="174" y="32"/>
                    <a:pt x="174" y="16"/>
                    <a:pt x="158" y="16"/>
                  </a:cubicBezTo>
                  <a:cubicBezTo>
                    <a:pt x="147" y="5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3938425" y="2335500"/>
              <a:ext cx="6125" cy="6475"/>
            </a:xfrm>
            <a:custGeom>
              <a:rect b="b" l="l" r="r" t="t"/>
              <a:pathLst>
                <a:path extrusionOk="0" h="259" w="245">
                  <a:moveTo>
                    <a:pt x="129" y="1"/>
                  </a:moveTo>
                  <a:cubicBezTo>
                    <a:pt x="83" y="1"/>
                    <a:pt x="35" y="33"/>
                    <a:pt x="22" y="92"/>
                  </a:cubicBezTo>
                  <a:cubicBezTo>
                    <a:pt x="1" y="141"/>
                    <a:pt x="22" y="228"/>
                    <a:pt x="71" y="244"/>
                  </a:cubicBezTo>
                  <a:cubicBezTo>
                    <a:pt x="90" y="254"/>
                    <a:pt x="109" y="259"/>
                    <a:pt x="127" y="259"/>
                  </a:cubicBezTo>
                  <a:cubicBezTo>
                    <a:pt x="174" y="259"/>
                    <a:pt x="213" y="226"/>
                    <a:pt x="228" y="178"/>
                  </a:cubicBezTo>
                  <a:cubicBezTo>
                    <a:pt x="244" y="108"/>
                    <a:pt x="207" y="38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3938950" y="237817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67" y="1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7" y="186"/>
                    <a:pt x="17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0"/>
                    <a:pt x="223" y="104"/>
                  </a:cubicBezTo>
                  <a:cubicBezTo>
                    <a:pt x="223" y="67"/>
                    <a:pt x="207" y="50"/>
                    <a:pt x="170" y="17"/>
                  </a:cubicBezTo>
                  <a:cubicBezTo>
                    <a:pt x="170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1"/>
            <p:cNvSpPr/>
            <p:nvPr/>
          </p:nvSpPr>
          <p:spPr>
            <a:xfrm>
              <a:off x="3934625" y="22573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50" y="8"/>
                    <a:pt x="0" y="74"/>
                    <a:pt x="17" y="144"/>
                  </a:cubicBezTo>
                  <a:cubicBezTo>
                    <a:pt x="17" y="214"/>
                    <a:pt x="87" y="263"/>
                    <a:pt x="136" y="263"/>
                  </a:cubicBezTo>
                  <a:cubicBezTo>
                    <a:pt x="174" y="247"/>
                    <a:pt x="190" y="230"/>
                    <a:pt x="207" y="214"/>
                  </a:cubicBezTo>
                  <a:cubicBezTo>
                    <a:pt x="223" y="177"/>
                    <a:pt x="240" y="144"/>
                    <a:pt x="240" y="111"/>
                  </a:cubicBezTo>
                  <a:cubicBezTo>
                    <a:pt x="223" y="74"/>
                    <a:pt x="207" y="41"/>
                    <a:pt x="190" y="24"/>
                  </a:cubicBezTo>
                  <a:cubicBezTo>
                    <a:pt x="190" y="24"/>
                    <a:pt x="174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1"/>
            <p:cNvSpPr/>
            <p:nvPr/>
          </p:nvSpPr>
          <p:spPr>
            <a:xfrm>
              <a:off x="3933275" y="2272625"/>
              <a:ext cx="5700" cy="6500"/>
            </a:xfrm>
            <a:custGeom>
              <a:rect b="b" l="l" r="r" t="t"/>
              <a:pathLst>
                <a:path extrusionOk="0" h="260" w="228">
                  <a:moveTo>
                    <a:pt x="132" y="1"/>
                  </a:moveTo>
                  <a:cubicBezTo>
                    <a:pt x="123" y="1"/>
                    <a:pt x="114" y="5"/>
                    <a:pt x="104" y="13"/>
                  </a:cubicBezTo>
                  <a:cubicBezTo>
                    <a:pt x="38" y="13"/>
                    <a:pt x="1" y="79"/>
                    <a:pt x="1" y="149"/>
                  </a:cubicBezTo>
                  <a:cubicBezTo>
                    <a:pt x="21" y="182"/>
                    <a:pt x="21" y="219"/>
                    <a:pt x="54" y="236"/>
                  </a:cubicBezTo>
                  <a:cubicBezTo>
                    <a:pt x="66" y="248"/>
                    <a:pt x="86" y="259"/>
                    <a:pt x="110" y="259"/>
                  </a:cubicBezTo>
                  <a:cubicBezTo>
                    <a:pt x="120" y="259"/>
                    <a:pt x="130" y="257"/>
                    <a:pt x="141" y="252"/>
                  </a:cubicBezTo>
                  <a:cubicBezTo>
                    <a:pt x="157" y="252"/>
                    <a:pt x="190" y="236"/>
                    <a:pt x="207" y="203"/>
                  </a:cubicBezTo>
                  <a:cubicBezTo>
                    <a:pt x="228" y="182"/>
                    <a:pt x="228" y="149"/>
                    <a:pt x="228" y="116"/>
                  </a:cubicBezTo>
                  <a:cubicBezTo>
                    <a:pt x="228" y="79"/>
                    <a:pt x="207" y="46"/>
                    <a:pt x="174" y="30"/>
                  </a:cubicBezTo>
                  <a:cubicBezTo>
                    <a:pt x="174" y="13"/>
                    <a:pt x="157" y="13"/>
                    <a:pt x="157" y="13"/>
                  </a:cubicBezTo>
                  <a:cubicBezTo>
                    <a:pt x="149" y="5"/>
                    <a:pt x="141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3934625" y="230212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3956050" y="2329625"/>
              <a:ext cx="6125" cy="6425"/>
            </a:xfrm>
            <a:custGeom>
              <a:rect b="b" l="l" r="r" t="t"/>
              <a:pathLst>
                <a:path extrusionOk="0" h="257" w="245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8" y="207"/>
                    <a:pt x="55" y="240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40"/>
                    <a:pt x="244" y="170"/>
                    <a:pt x="224" y="104"/>
                  </a:cubicBezTo>
                  <a:cubicBezTo>
                    <a:pt x="224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3953900" y="2376425"/>
              <a:ext cx="5700" cy="6425"/>
            </a:xfrm>
            <a:custGeom>
              <a:rect b="b" l="l" r="r" t="t"/>
              <a:pathLst>
                <a:path extrusionOk="0" h="257" w="228">
                  <a:moveTo>
                    <a:pt x="103" y="1"/>
                  </a:moveTo>
                  <a:cubicBezTo>
                    <a:pt x="38" y="17"/>
                    <a:pt x="0" y="87"/>
                    <a:pt x="0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3" y="256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7" y="190"/>
                    <a:pt x="227" y="153"/>
                    <a:pt x="227" y="120"/>
                  </a:cubicBezTo>
                  <a:cubicBezTo>
                    <a:pt x="227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3959050" y="2285200"/>
              <a:ext cx="6100" cy="6550"/>
            </a:xfrm>
            <a:custGeom>
              <a:rect b="b" l="l" r="r" t="t"/>
              <a:pathLst>
                <a:path extrusionOk="0" h="262" w="244">
                  <a:moveTo>
                    <a:pt x="95" y="0"/>
                  </a:moveTo>
                  <a:cubicBezTo>
                    <a:pt x="76" y="0"/>
                    <a:pt x="61" y="14"/>
                    <a:pt x="38" y="26"/>
                  </a:cubicBezTo>
                  <a:cubicBezTo>
                    <a:pt x="21" y="59"/>
                    <a:pt x="1" y="75"/>
                    <a:pt x="1" y="112"/>
                  </a:cubicBezTo>
                  <a:cubicBezTo>
                    <a:pt x="1" y="145"/>
                    <a:pt x="1" y="178"/>
                    <a:pt x="21" y="215"/>
                  </a:cubicBezTo>
                  <a:cubicBezTo>
                    <a:pt x="40" y="244"/>
                    <a:pt x="78" y="262"/>
                    <a:pt x="112" y="262"/>
                  </a:cubicBezTo>
                  <a:cubicBezTo>
                    <a:pt x="137" y="262"/>
                    <a:pt x="160" y="252"/>
                    <a:pt x="174" y="232"/>
                  </a:cubicBezTo>
                  <a:cubicBezTo>
                    <a:pt x="227" y="178"/>
                    <a:pt x="244" y="112"/>
                    <a:pt x="190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4" y="9"/>
                  </a:lnTo>
                  <a:cubicBezTo>
                    <a:pt x="113" y="3"/>
                    <a:pt x="104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3929875" y="2348575"/>
              <a:ext cx="6525" cy="6750"/>
            </a:xfrm>
            <a:custGeom>
              <a:rect b="b" l="l" r="r" t="t"/>
              <a:pathLst>
                <a:path extrusionOk="0" h="270" w="261">
                  <a:moveTo>
                    <a:pt x="130" y="1"/>
                  </a:moveTo>
                  <a:cubicBezTo>
                    <a:pt x="89" y="1"/>
                    <a:pt x="49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6" y="238"/>
                    <a:pt x="240" y="187"/>
                  </a:cubicBezTo>
                  <a:cubicBezTo>
                    <a:pt x="261" y="117"/>
                    <a:pt x="223" y="30"/>
                    <a:pt x="174" y="14"/>
                  </a:cubicBezTo>
                  <a:cubicBezTo>
                    <a:pt x="160" y="5"/>
                    <a:pt x="14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1"/>
            <p:cNvSpPr/>
            <p:nvPr/>
          </p:nvSpPr>
          <p:spPr>
            <a:xfrm>
              <a:off x="3961225" y="2265325"/>
              <a:ext cx="6100" cy="6475"/>
            </a:xfrm>
            <a:custGeom>
              <a:rect b="b" l="l" r="r" t="t"/>
              <a:pathLst>
                <a:path extrusionOk="0" h="259" w="244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17" y="149"/>
                  </a:cubicBezTo>
                  <a:cubicBezTo>
                    <a:pt x="17" y="186"/>
                    <a:pt x="37" y="219"/>
                    <a:pt x="54" y="235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6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1"/>
            <p:cNvSpPr/>
            <p:nvPr/>
          </p:nvSpPr>
          <p:spPr>
            <a:xfrm>
              <a:off x="3928650" y="23646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0" y="148"/>
                  </a:cubicBezTo>
                  <a:cubicBezTo>
                    <a:pt x="17" y="181"/>
                    <a:pt x="17" y="214"/>
                    <a:pt x="50" y="235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39" y="181"/>
                    <a:pt x="223" y="111"/>
                  </a:cubicBezTo>
                  <a:cubicBezTo>
                    <a:pt x="223" y="78"/>
                    <a:pt x="206" y="45"/>
                    <a:pt x="169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1"/>
            <p:cNvSpPr/>
            <p:nvPr/>
          </p:nvSpPr>
          <p:spPr>
            <a:xfrm>
              <a:off x="3821650" y="2477750"/>
              <a:ext cx="5175" cy="6525"/>
            </a:xfrm>
            <a:custGeom>
              <a:rect b="b" l="l" r="r" t="t"/>
              <a:pathLst>
                <a:path extrusionOk="0" h="261" w="207">
                  <a:moveTo>
                    <a:pt x="137" y="0"/>
                  </a:moveTo>
                  <a:cubicBezTo>
                    <a:pt x="104" y="0"/>
                    <a:pt x="87" y="17"/>
                    <a:pt x="54" y="38"/>
                  </a:cubicBezTo>
                  <a:cubicBezTo>
                    <a:pt x="17" y="87"/>
                    <a:pt x="1" y="157"/>
                    <a:pt x="34" y="223"/>
                  </a:cubicBezTo>
                  <a:cubicBezTo>
                    <a:pt x="54" y="244"/>
                    <a:pt x="71" y="260"/>
                    <a:pt x="87" y="260"/>
                  </a:cubicBezTo>
                  <a:cubicBezTo>
                    <a:pt x="137" y="190"/>
                    <a:pt x="174" y="120"/>
                    <a:pt x="207" y="38"/>
                  </a:cubicBezTo>
                  <a:cubicBezTo>
                    <a:pt x="190" y="38"/>
                    <a:pt x="174" y="17"/>
                    <a:pt x="174" y="17"/>
                  </a:cubicBezTo>
                  <a:cubicBezTo>
                    <a:pt x="157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1"/>
            <p:cNvSpPr/>
            <p:nvPr/>
          </p:nvSpPr>
          <p:spPr>
            <a:xfrm>
              <a:off x="4137775" y="2252750"/>
              <a:ext cx="6000" cy="6375"/>
            </a:xfrm>
            <a:custGeom>
              <a:rect b="b" l="l" r="r" t="t"/>
              <a:pathLst>
                <a:path extrusionOk="0" h="255" w="24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87"/>
                    <a:pt x="1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53" y="235"/>
                    <a:pt x="85" y="254"/>
                    <a:pt x="119" y="254"/>
                  </a:cubicBezTo>
                  <a:cubicBezTo>
                    <a:pt x="143" y="254"/>
                    <a:pt x="168" y="245"/>
                    <a:pt x="190" y="223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1"/>
            <p:cNvSpPr/>
            <p:nvPr/>
          </p:nvSpPr>
          <p:spPr>
            <a:xfrm>
              <a:off x="4139025" y="228025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40" y="1"/>
                  </a:moveTo>
                  <a:cubicBezTo>
                    <a:pt x="103" y="1"/>
                    <a:pt x="87" y="1"/>
                    <a:pt x="54" y="34"/>
                  </a:cubicBezTo>
                  <a:cubicBezTo>
                    <a:pt x="17" y="67"/>
                    <a:pt x="0" y="154"/>
                    <a:pt x="37" y="207"/>
                  </a:cubicBezTo>
                  <a:cubicBezTo>
                    <a:pt x="70" y="240"/>
                    <a:pt x="87" y="257"/>
                    <a:pt x="120" y="257"/>
                  </a:cubicBezTo>
                  <a:cubicBezTo>
                    <a:pt x="140" y="257"/>
                    <a:pt x="173" y="257"/>
                    <a:pt x="206" y="224"/>
                  </a:cubicBezTo>
                  <a:cubicBezTo>
                    <a:pt x="223" y="207"/>
                    <a:pt x="243" y="170"/>
                    <a:pt x="243" y="137"/>
                  </a:cubicBezTo>
                  <a:cubicBezTo>
                    <a:pt x="243" y="104"/>
                    <a:pt x="243" y="67"/>
                    <a:pt x="206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1"/>
            <p:cNvSpPr/>
            <p:nvPr/>
          </p:nvSpPr>
          <p:spPr>
            <a:xfrm>
              <a:off x="4135200" y="22969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67" y="1"/>
                    <a:pt x="34" y="34"/>
                    <a:pt x="17" y="54"/>
                  </a:cubicBezTo>
                  <a:cubicBezTo>
                    <a:pt x="1" y="87"/>
                    <a:pt x="1" y="120"/>
                    <a:pt x="1" y="158"/>
                  </a:cubicBezTo>
                  <a:cubicBezTo>
                    <a:pt x="17" y="191"/>
                    <a:pt x="17" y="224"/>
                    <a:pt x="50" y="240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0" y="240"/>
                    <a:pt x="240" y="191"/>
                    <a:pt x="223" y="104"/>
                  </a:cubicBezTo>
                  <a:cubicBezTo>
                    <a:pt x="223" y="71"/>
                    <a:pt x="207" y="54"/>
                    <a:pt x="170" y="34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1"/>
            <p:cNvSpPr/>
            <p:nvPr/>
          </p:nvSpPr>
          <p:spPr>
            <a:xfrm>
              <a:off x="4136450" y="2375100"/>
              <a:ext cx="5575" cy="6500"/>
            </a:xfrm>
            <a:custGeom>
              <a:rect b="b" l="l" r="r" t="t"/>
              <a:pathLst>
                <a:path extrusionOk="0" h="260" w="223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0" y="173"/>
                    <a:pt x="17" y="206"/>
                    <a:pt x="54" y="227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1"/>
            <p:cNvSpPr/>
            <p:nvPr/>
          </p:nvSpPr>
          <p:spPr>
            <a:xfrm>
              <a:off x="4152300" y="2278825"/>
              <a:ext cx="6125" cy="6625"/>
            </a:xfrm>
            <a:custGeom>
              <a:rect b="b" l="l" r="r" t="t"/>
              <a:pathLst>
                <a:path extrusionOk="0" h="265" w="245">
                  <a:moveTo>
                    <a:pt x="129" y="0"/>
                  </a:moveTo>
                  <a:cubicBezTo>
                    <a:pt x="82" y="0"/>
                    <a:pt x="35" y="30"/>
                    <a:pt x="22" y="74"/>
                  </a:cubicBezTo>
                  <a:cubicBezTo>
                    <a:pt x="1" y="140"/>
                    <a:pt x="38" y="227"/>
                    <a:pt x="88" y="244"/>
                  </a:cubicBezTo>
                  <a:cubicBezTo>
                    <a:pt x="104" y="264"/>
                    <a:pt x="125" y="264"/>
                    <a:pt x="141" y="264"/>
                  </a:cubicBezTo>
                  <a:cubicBezTo>
                    <a:pt x="174" y="244"/>
                    <a:pt x="207" y="227"/>
                    <a:pt x="228" y="178"/>
                  </a:cubicBezTo>
                  <a:cubicBezTo>
                    <a:pt x="244" y="124"/>
                    <a:pt x="228" y="74"/>
                    <a:pt x="207" y="37"/>
                  </a:cubicBezTo>
                  <a:cubicBezTo>
                    <a:pt x="191" y="21"/>
                    <a:pt x="174" y="21"/>
                    <a:pt x="158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1"/>
            <p:cNvSpPr/>
            <p:nvPr/>
          </p:nvSpPr>
          <p:spPr>
            <a:xfrm>
              <a:off x="4142000" y="2309925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1" y="154"/>
                    <a:pt x="21" y="220"/>
                    <a:pt x="87" y="257"/>
                  </a:cubicBezTo>
                  <a:cubicBezTo>
                    <a:pt x="98" y="257"/>
                    <a:pt x="111" y="264"/>
                    <a:pt x="123" y="264"/>
                  </a:cubicBezTo>
                  <a:cubicBezTo>
                    <a:pt x="129" y="264"/>
                    <a:pt x="135" y="263"/>
                    <a:pt x="141" y="257"/>
                  </a:cubicBezTo>
                  <a:cubicBezTo>
                    <a:pt x="174" y="257"/>
                    <a:pt x="207" y="220"/>
                    <a:pt x="227" y="187"/>
                  </a:cubicBezTo>
                  <a:cubicBezTo>
                    <a:pt x="244" y="133"/>
                    <a:pt x="227" y="84"/>
                    <a:pt x="207" y="51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1"/>
            <p:cNvSpPr/>
            <p:nvPr/>
          </p:nvSpPr>
          <p:spPr>
            <a:xfrm>
              <a:off x="4140350" y="2327575"/>
              <a:ext cx="5600" cy="6450"/>
            </a:xfrm>
            <a:custGeom>
              <a:rect b="b" l="l" r="r" t="t"/>
              <a:pathLst>
                <a:path extrusionOk="0" h="258" w="224">
                  <a:moveTo>
                    <a:pt x="101" y="0"/>
                  </a:moveTo>
                  <a:cubicBezTo>
                    <a:pt x="86" y="0"/>
                    <a:pt x="69" y="5"/>
                    <a:pt x="50" y="13"/>
                  </a:cubicBezTo>
                  <a:cubicBezTo>
                    <a:pt x="34" y="29"/>
                    <a:pt x="17" y="46"/>
                    <a:pt x="1" y="83"/>
                  </a:cubicBezTo>
                  <a:lnTo>
                    <a:pt x="1" y="169"/>
                  </a:lnTo>
                  <a:cubicBezTo>
                    <a:pt x="17" y="202"/>
                    <a:pt x="34" y="235"/>
                    <a:pt x="67" y="252"/>
                  </a:cubicBezTo>
                  <a:cubicBezTo>
                    <a:pt x="77" y="256"/>
                    <a:pt x="87" y="258"/>
                    <a:pt x="98" y="258"/>
                  </a:cubicBezTo>
                  <a:cubicBezTo>
                    <a:pt x="145" y="258"/>
                    <a:pt x="193" y="223"/>
                    <a:pt x="207" y="169"/>
                  </a:cubicBezTo>
                  <a:cubicBezTo>
                    <a:pt x="223" y="116"/>
                    <a:pt x="207" y="29"/>
                    <a:pt x="137" y="13"/>
                  </a:cubicBezTo>
                  <a:cubicBezTo>
                    <a:pt x="129" y="5"/>
                    <a:pt x="116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1"/>
            <p:cNvSpPr/>
            <p:nvPr/>
          </p:nvSpPr>
          <p:spPr>
            <a:xfrm>
              <a:off x="4132625" y="234375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66" y="244"/>
                  </a:cubicBezTo>
                  <a:cubicBezTo>
                    <a:pt x="81" y="256"/>
                    <a:pt x="102" y="267"/>
                    <a:pt x="119" y="267"/>
                  </a:cubicBezTo>
                  <a:cubicBezTo>
                    <a:pt x="125" y="267"/>
                    <a:pt x="132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1"/>
            <p:cNvSpPr/>
            <p:nvPr/>
          </p:nvSpPr>
          <p:spPr>
            <a:xfrm>
              <a:off x="4169525" y="2304700"/>
              <a:ext cx="5600" cy="6675"/>
            </a:xfrm>
            <a:custGeom>
              <a:rect b="b" l="l" r="r" t="t"/>
              <a:pathLst>
                <a:path extrusionOk="0" h="267" w="224">
                  <a:moveTo>
                    <a:pt x="104" y="0"/>
                  </a:moveTo>
                  <a:cubicBezTo>
                    <a:pt x="71" y="17"/>
                    <a:pt x="54" y="17"/>
                    <a:pt x="33" y="54"/>
                  </a:cubicBezTo>
                  <a:cubicBezTo>
                    <a:pt x="17" y="70"/>
                    <a:pt x="1" y="120"/>
                    <a:pt x="1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36"/>
                  </a:cubicBezTo>
                  <a:lnTo>
                    <a:pt x="223" y="120"/>
                  </a:lnTo>
                  <a:cubicBezTo>
                    <a:pt x="223" y="70"/>
                    <a:pt x="190" y="33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1"/>
            <p:cNvSpPr/>
            <p:nvPr/>
          </p:nvSpPr>
          <p:spPr>
            <a:xfrm>
              <a:off x="4167350" y="2321525"/>
              <a:ext cx="6525" cy="6700"/>
            </a:xfrm>
            <a:custGeom>
              <a:rect b="b" l="l" r="r" t="t"/>
              <a:pathLst>
                <a:path extrusionOk="0" h="268" w="261">
                  <a:moveTo>
                    <a:pt x="128" y="1"/>
                  </a:moveTo>
                  <a:cubicBezTo>
                    <a:pt x="87" y="1"/>
                    <a:pt x="44" y="34"/>
                    <a:pt x="17" y="82"/>
                  </a:cubicBezTo>
                  <a:cubicBezTo>
                    <a:pt x="1" y="152"/>
                    <a:pt x="38" y="238"/>
                    <a:pt x="88" y="255"/>
                  </a:cubicBezTo>
                  <a:cubicBezTo>
                    <a:pt x="102" y="264"/>
                    <a:pt x="117" y="268"/>
                    <a:pt x="132" y="268"/>
                  </a:cubicBezTo>
                  <a:cubicBezTo>
                    <a:pt x="174" y="268"/>
                    <a:pt x="217" y="236"/>
                    <a:pt x="244" y="185"/>
                  </a:cubicBezTo>
                  <a:cubicBezTo>
                    <a:pt x="261" y="119"/>
                    <a:pt x="224" y="32"/>
                    <a:pt x="174" y="16"/>
                  </a:cubicBezTo>
                  <a:cubicBezTo>
                    <a:pt x="159" y="6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1"/>
            <p:cNvSpPr/>
            <p:nvPr/>
          </p:nvSpPr>
          <p:spPr>
            <a:xfrm>
              <a:off x="4169125" y="227575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81"/>
                    <a:pt x="33" y="214"/>
                    <a:pt x="49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39" y="181"/>
                    <a:pt x="223" y="111"/>
                  </a:cubicBezTo>
                  <a:cubicBezTo>
                    <a:pt x="223" y="57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1"/>
            <p:cNvSpPr/>
            <p:nvPr/>
          </p:nvSpPr>
          <p:spPr>
            <a:xfrm>
              <a:off x="4152300" y="2322625"/>
              <a:ext cx="6125" cy="6475"/>
            </a:xfrm>
            <a:custGeom>
              <a:rect b="b" l="l" r="r" t="t"/>
              <a:pathLst>
                <a:path extrusionOk="0" h="259" w="245">
                  <a:moveTo>
                    <a:pt x="130" y="0"/>
                  </a:moveTo>
                  <a:cubicBezTo>
                    <a:pt x="83" y="0"/>
                    <a:pt x="35" y="33"/>
                    <a:pt x="22" y="91"/>
                  </a:cubicBezTo>
                  <a:cubicBezTo>
                    <a:pt x="1" y="141"/>
                    <a:pt x="22" y="227"/>
                    <a:pt x="88" y="244"/>
                  </a:cubicBezTo>
                  <a:cubicBezTo>
                    <a:pt x="102" y="254"/>
                    <a:pt x="118" y="258"/>
                    <a:pt x="133" y="258"/>
                  </a:cubicBezTo>
                  <a:cubicBezTo>
                    <a:pt x="174" y="258"/>
                    <a:pt x="213" y="226"/>
                    <a:pt x="228" y="178"/>
                  </a:cubicBezTo>
                  <a:cubicBezTo>
                    <a:pt x="244" y="108"/>
                    <a:pt x="228" y="38"/>
                    <a:pt x="158" y="5"/>
                  </a:cubicBezTo>
                  <a:cubicBezTo>
                    <a:pt x="149" y="2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1"/>
            <p:cNvSpPr/>
            <p:nvPr/>
          </p:nvSpPr>
          <p:spPr>
            <a:xfrm>
              <a:off x="4163950" y="2291400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87" y="0"/>
                  </a:moveTo>
                  <a:cubicBezTo>
                    <a:pt x="71" y="0"/>
                    <a:pt x="34" y="17"/>
                    <a:pt x="17" y="50"/>
                  </a:cubicBezTo>
                  <a:cubicBezTo>
                    <a:pt x="1" y="70"/>
                    <a:pt x="1" y="103"/>
                    <a:pt x="1" y="136"/>
                  </a:cubicBezTo>
                  <a:cubicBezTo>
                    <a:pt x="1" y="173"/>
                    <a:pt x="17" y="206"/>
                    <a:pt x="34" y="223"/>
                  </a:cubicBezTo>
                  <a:cubicBezTo>
                    <a:pt x="71" y="256"/>
                    <a:pt x="87" y="256"/>
                    <a:pt x="120" y="256"/>
                  </a:cubicBezTo>
                  <a:cubicBezTo>
                    <a:pt x="191" y="239"/>
                    <a:pt x="224" y="173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1"/>
            <p:cNvSpPr/>
            <p:nvPr/>
          </p:nvSpPr>
          <p:spPr>
            <a:xfrm>
              <a:off x="4147675" y="24646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83" y="251"/>
                    <a:pt x="104" y="268"/>
                    <a:pt x="137" y="268"/>
                  </a:cubicBezTo>
                  <a:cubicBezTo>
                    <a:pt x="207" y="251"/>
                    <a:pt x="240" y="181"/>
                    <a:pt x="240" y="111"/>
                  </a:cubicBezTo>
                  <a:cubicBezTo>
                    <a:pt x="223" y="78"/>
                    <a:pt x="207" y="45"/>
                    <a:pt x="186" y="25"/>
                  </a:cubicBezTo>
                  <a:cubicBezTo>
                    <a:pt x="186" y="25"/>
                    <a:pt x="169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1"/>
            <p:cNvSpPr/>
            <p:nvPr/>
          </p:nvSpPr>
          <p:spPr>
            <a:xfrm>
              <a:off x="4150675" y="224625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87" y="0"/>
                  </a:moveTo>
                  <a:cubicBezTo>
                    <a:pt x="66" y="0"/>
                    <a:pt x="33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49" y="244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6" y="71"/>
                    <a:pt x="206" y="54"/>
                    <a:pt x="169" y="21"/>
                  </a:cubicBezTo>
                  <a:cubicBezTo>
                    <a:pt x="169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1"/>
            <p:cNvSpPr/>
            <p:nvPr/>
          </p:nvSpPr>
          <p:spPr>
            <a:xfrm>
              <a:off x="4157975" y="226120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37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61"/>
                    <a:pt x="34" y="227"/>
                    <a:pt x="83" y="264"/>
                  </a:cubicBezTo>
                  <a:lnTo>
                    <a:pt x="137" y="264"/>
                  </a:lnTo>
                  <a:cubicBezTo>
                    <a:pt x="170" y="264"/>
                    <a:pt x="223" y="227"/>
                    <a:pt x="223" y="178"/>
                  </a:cubicBezTo>
                  <a:cubicBezTo>
                    <a:pt x="240" y="124"/>
                    <a:pt x="240" y="91"/>
                    <a:pt x="207" y="41"/>
                  </a:cubicBezTo>
                  <a:cubicBezTo>
                    <a:pt x="207" y="41"/>
                    <a:pt x="186" y="21"/>
                    <a:pt x="170" y="4"/>
                  </a:cubicBezTo>
                  <a:cubicBezTo>
                    <a:pt x="159" y="2"/>
                    <a:pt x="14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1"/>
            <p:cNvSpPr/>
            <p:nvPr/>
          </p:nvSpPr>
          <p:spPr>
            <a:xfrm>
              <a:off x="4160975" y="23849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17"/>
                    <a:pt x="0" y="87"/>
                    <a:pt x="17" y="158"/>
                  </a:cubicBezTo>
                  <a:cubicBezTo>
                    <a:pt x="17" y="191"/>
                    <a:pt x="33" y="223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44"/>
                    <a:pt x="206" y="207"/>
                  </a:cubicBezTo>
                  <a:cubicBezTo>
                    <a:pt x="223" y="191"/>
                    <a:pt x="239" y="158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1"/>
            <p:cNvSpPr/>
            <p:nvPr/>
          </p:nvSpPr>
          <p:spPr>
            <a:xfrm>
              <a:off x="4160050" y="2337250"/>
              <a:ext cx="6500" cy="6625"/>
            </a:xfrm>
            <a:custGeom>
              <a:rect b="b" l="l" r="r" t="t"/>
              <a:pathLst>
                <a:path extrusionOk="0" h="265" w="260">
                  <a:moveTo>
                    <a:pt x="139" y="1"/>
                  </a:moveTo>
                  <a:cubicBezTo>
                    <a:pt x="87" y="1"/>
                    <a:pt x="48" y="34"/>
                    <a:pt x="21" y="92"/>
                  </a:cubicBezTo>
                  <a:cubicBezTo>
                    <a:pt x="0" y="158"/>
                    <a:pt x="37" y="228"/>
                    <a:pt x="87" y="261"/>
                  </a:cubicBezTo>
                  <a:cubicBezTo>
                    <a:pt x="96" y="264"/>
                    <a:pt x="105" y="265"/>
                    <a:pt x="115" y="265"/>
                  </a:cubicBezTo>
                  <a:cubicBezTo>
                    <a:pt x="162" y="265"/>
                    <a:pt x="210" y="232"/>
                    <a:pt x="227" y="174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1"/>
            <p:cNvSpPr/>
            <p:nvPr/>
          </p:nvSpPr>
          <p:spPr>
            <a:xfrm>
              <a:off x="4167350" y="2368275"/>
              <a:ext cx="6125" cy="6600"/>
            </a:xfrm>
            <a:custGeom>
              <a:rect b="b" l="l" r="r" t="t"/>
              <a:pathLst>
                <a:path extrusionOk="0" h="264" w="245">
                  <a:moveTo>
                    <a:pt x="141" y="1"/>
                  </a:moveTo>
                  <a:cubicBezTo>
                    <a:pt x="104" y="1"/>
                    <a:pt x="71" y="17"/>
                    <a:pt x="55" y="34"/>
                  </a:cubicBezTo>
                  <a:cubicBezTo>
                    <a:pt x="1" y="67"/>
                    <a:pt x="1" y="153"/>
                    <a:pt x="38" y="224"/>
                  </a:cubicBezTo>
                  <a:cubicBezTo>
                    <a:pt x="55" y="240"/>
                    <a:pt x="88" y="257"/>
                    <a:pt x="104" y="257"/>
                  </a:cubicBezTo>
                  <a:cubicBezTo>
                    <a:pt x="115" y="261"/>
                    <a:pt x="125" y="263"/>
                    <a:pt x="135" y="263"/>
                  </a:cubicBezTo>
                  <a:cubicBezTo>
                    <a:pt x="159" y="263"/>
                    <a:pt x="179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1"/>
            <p:cNvSpPr/>
            <p:nvPr/>
          </p:nvSpPr>
          <p:spPr>
            <a:xfrm>
              <a:off x="4149325" y="2292525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31" y="1"/>
                  </a:moveTo>
                  <a:cubicBezTo>
                    <a:pt x="84" y="1"/>
                    <a:pt x="34" y="36"/>
                    <a:pt x="17" y="91"/>
                  </a:cubicBezTo>
                  <a:cubicBezTo>
                    <a:pt x="0" y="108"/>
                    <a:pt x="0" y="128"/>
                    <a:pt x="0" y="145"/>
                  </a:cubicBezTo>
                  <a:cubicBezTo>
                    <a:pt x="0" y="194"/>
                    <a:pt x="38" y="231"/>
                    <a:pt x="71" y="248"/>
                  </a:cubicBezTo>
                  <a:cubicBezTo>
                    <a:pt x="89" y="261"/>
                    <a:pt x="107" y="266"/>
                    <a:pt x="122" y="266"/>
                  </a:cubicBezTo>
                  <a:cubicBezTo>
                    <a:pt x="148" y="266"/>
                    <a:pt x="170" y="252"/>
                    <a:pt x="190" y="231"/>
                  </a:cubicBezTo>
                  <a:cubicBezTo>
                    <a:pt x="207" y="211"/>
                    <a:pt x="207" y="194"/>
                    <a:pt x="223" y="178"/>
                  </a:cubicBezTo>
                  <a:cubicBezTo>
                    <a:pt x="244" y="108"/>
                    <a:pt x="207" y="42"/>
                    <a:pt x="157" y="5"/>
                  </a:cubicBezTo>
                  <a:cubicBezTo>
                    <a:pt x="149" y="2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1"/>
            <p:cNvSpPr/>
            <p:nvPr/>
          </p:nvSpPr>
          <p:spPr>
            <a:xfrm>
              <a:off x="4156650" y="23076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103" y="1"/>
                    <a:pt x="87" y="1"/>
                    <a:pt x="54" y="38"/>
                  </a:cubicBezTo>
                  <a:cubicBezTo>
                    <a:pt x="17" y="71"/>
                    <a:pt x="0" y="157"/>
                    <a:pt x="33" y="20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36" y="260"/>
                    <a:pt x="173" y="260"/>
                    <a:pt x="190" y="244"/>
                  </a:cubicBezTo>
                  <a:cubicBezTo>
                    <a:pt x="223" y="207"/>
                    <a:pt x="239" y="174"/>
                    <a:pt x="239" y="141"/>
                  </a:cubicBezTo>
                  <a:cubicBezTo>
                    <a:pt x="239" y="104"/>
                    <a:pt x="239" y="71"/>
                    <a:pt x="206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57" y="1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1"/>
            <p:cNvSpPr/>
            <p:nvPr/>
          </p:nvSpPr>
          <p:spPr>
            <a:xfrm>
              <a:off x="4154900" y="222915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0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66"/>
                    <a:pt x="0" y="153"/>
                    <a:pt x="37" y="206"/>
                  </a:cubicBezTo>
                  <a:cubicBezTo>
                    <a:pt x="56" y="245"/>
                    <a:pt x="89" y="261"/>
                    <a:pt x="122" y="261"/>
                  </a:cubicBezTo>
                  <a:cubicBezTo>
                    <a:pt x="145" y="261"/>
                    <a:pt x="169" y="253"/>
                    <a:pt x="190" y="239"/>
                  </a:cubicBezTo>
                  <a:cubicBezTo>
                    <a:pt x="243" y="190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1"/>
            <p:cNvSpPr/>
            <p:nvPr/>
          </p:nvSpPr>
          <p:spPr>
            <a:xfrm>
              <a:off x="4145500" y="2387800"/>
              <a:ext cx="6025" cy="6700"/>
            </a:xfrm>
            <a:custGeom>
              <a:rect b="b" l="l" r="r" t="t"/>
              <a:pathLst>
                <a:path extrusionOk="0" h="268" w="241">
                  <a:moveTo>
                    <a:pt x="119" y="1"/>
                  </a:moveTo>
                  <a:cubicBezTo>
                    <a:pt x="103" y="1"/>
                    <a:pt x="82" y="13"/>
                    <a:pt x="67" y="28"/>
                  </a:cubicBezTo>
                  <a:cubicBezTo>
                    <a:pt x="17" y="78"/>
                    <a:pt x="1" y="164"/>
                    <a:pt x="50" y="214"/>
                  </a:cubicBezTo>
                  <a:cubicBezTo>
                    <a:pt x="67" y="234"/>
                    <a:pt x="87" y="251"/>
                    <a:pt x="120" y="267"/>
                  </a:cubicBezTo>
                  <a:cubicBezTo>
                    <a:pt x="153" y="267"/>
                    <a:pt x="170" y="251"/>
                    <a:pt x="207" y="234"/>
                  </a:cubicBezTo>
                  <a:cubicBezTo>
                    <a:pt x="224" y="214"/>
                    <a:pt x="240" y="181"/>
                    <a:pt x="240" y="148"/>
                  </a:cubicBezTo>
                  <a:cubicBezTo>
                    <a:pt x="240" y="110"/>
                    <a:pt x="240" y="78"/>
                    <a:pt x="224" y="45"/>
                  </a:cubicBezTo>
                  <a:cubicBezTo>
                    <a:pt x="207" y="28"/>
                    <a:pt x="191" y="28"/>
                    <a:pt x="170" y="7"/>
                  </a:cubicBezTo>
                  <a:lnTo>
                    <a:pt x="137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1"/>
            <p:cNvSpPr/>
            <p:nvPr/>
          </p:nvSpPr>
          <p:spPr>
            <a:xfrm>
              <a:off x="4149325" y="2448675"/>
              <a:ext cx="6100" cy="6475"/>
            </a:xfrm>
            <a:custGeom>
              <a:rect b="b" l="l" r="r" t="t"/>
              <a:pathLst>
                <a:path extrusionOk="0" h="259" w="244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7" y="256"/>
                    <a:pt x="108" y="258"/>
                    <a:pt x="119" y="258"/>
                  </a:cubicBezTo>
                  <a:cubicBezTo>
                    <a:pt x="164" y="258"/>
                    <a:pt x="210" y="226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1"/>
            <p:cNvSpPr/>
            <p:nvPr/>
          </p:nvSpPr>
          <p:spPr>
            <a:xfrm>
              <a:off x="4147675" y="2342750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120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66" y="247"/>
                    <a:pt x="104" y="263"/>
                    <a:pt x="137" y="263"/>
                  </a:cubicBezTo>
                  <a:cubicBezTo>
                    <a:pt x="186" y="247"/>
                    <a:pt x="223" y="181"/>
                    <a:pt x="223" y="111"/>
                  </a:cubicBezTo>
                  <a:cubicBezTo>
                    <a:pt x="223" y="78"/>
                    <a:pt x="207" y="41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1"/>
            <p:cNvSpPr/>
            <p:nvPr/>
          </p:nvSpPr>
          <p:spPr>
            <a:xfrm>
              <a:off x="4154075" y="2357175"/>
              <a:ext cx="5575" cy="6475"/>
            </a:xfrm>
            <a:custGeom>
              <a:rect b="b" l="l" r="r" t="t"/>
              <a:pathLst>
                <a:path extrusionOk="0" h="259" w="223">
                  <a:moveTo>
                    <a:pt x="128" y="1"/>
                  </a:moveTo>
                  <a:cubicBezTo>
                    <a:pt x="120" y="1"/>
                    <a:pt x="111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4" y="213"/>
                    <a:pt x="57" y="258"/>
                    <a:pt x="111" y="258"/>
                  </a:cubicBezTo>
                  <a:cubicBezTo>
                    <a:pt x="119" y="258"/>
                    <a:pt x="128" y="257"/>
                    <a:pt x="136" y="255"/>
                  </a:cubicBezTo>
                  <a:cubicBezTo>
                    <a:pt x="157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3"/>
                  </a:cubicBezTo>
                  <a:cubicBezTo>
                    <a:pt x="173" y="16"/>
                    <a:pt x="157" y="16"/>
                    <a:pt x="157" y="16"/>
                  </a:cubicBezTo>
                  <a:cubicBezTo>
                    <a:pt x="146" y="6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1"/>
            <p:cNvSpPr/>
            <p:nvPr/>
          </p:nvSpPr>
          <p:spPr>
            <a:xfrm>
              <a:off x="4152300" y="2372500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104" y="1"/>
                  </a:moveTo>
                  <a:cubicBezTo>
                    <a:pt x="55" y="22"/>
                    <a:pt x="1" y="88"/>
                    <a:pt x="22" y="158"/>
                  </a:cubicBezTo>
                  <a:cubicBezTo>
                    <a:pt x="22" y="191"/>
                    <a:pt x="38" y="228"/>
                    <a:pt x="55" y="244"/>
                  </a:cubicBezTo>
                  <a:cubicBezTo>
                    <a:pt x="78" y="256"/>
                    <a:pt x="93" y="268"/>
                    <a:pt x="113" y="268"/>
                  </a:cubicBezTo>
                  <a:cubicBezTo>
                    <a:pt x="121" y="268"/>
                    <a:pt x="130" y="266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1"/>
                    <a:pt x="244" y="158"/>
                    <a:pt x="228" y="125"/>
                  </a:cubicBezTo>
                  <a:cubicBezTo>
                    <a:pt x="228" y="88"/>
                    <a:pt x="207" y="55"/>
                    <a:pt x="191" y="38"/>
                  </a:cubicBezTo>
                  <a:cubicBezTo>
                    <a:pt x="174" y="22"/>
                    <a:pt x="174" y="22"/>
                    <a:pt x="158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1"/>
            <p:cNvSpPr/>
            <p:nvPr/>
          </p:nvSpPr>
          <p:spPr>
            <a:xfrm>
              <a:off x="4148500" y="2418075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36" y="0"/>
                  </a:moveTo>
                  <a:cubicBezTo>
                    <a:pt x="104" y="0"/>
                    <a:pt x="87" y="0"/>
                    <a:pt x="50" y="33"/>
                  </a:cubicBezTo>
                  <a:cubicBezTo>
                    <a:pt x="17" y="70"/>
                    <a:pt x="0" y="157"/>
                    <a:pt x="33" y="206"/>
                  </a:cubicBezTo>
                  <a:cubicBezTo>
                    <a:pt x="71" y="239"/>
                    <a:pt x="87" y="260"/>
                    <a:pt x="120" y="260"/>
                  </a:cubicBezTo>
                  <a:cubicBezTo>
                    <a:pt x="136" y="260"/>
                    <a:pt x="174" y="260"/>
                    <a:pt x="190" y="223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1"/>
            <p:cNvSpPr/>
            <p:nvPr/>
          </p:nvSpPr>
          <p:spPr>
            <a:xfrm>
              <a:off x="4209925" y="2437450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104" y="0"/>
                  </a:moveTo>
                  <a:cubicBezTo>
                    <a:pt x="67" y="0"/>
                    <a:pt x="50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86"/>
                    <a:pt x="17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66"/>
                    <a:pt x="190" y="33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1"/>
            <p:cNvSpPr/>
            <p:nvPr/>
          </p:nvSpPr>
          <p:spPr>
            <a:xfrm>
              <a:off x="4114600" y="24420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49" y="1"/>
                    <a:pt x="0" y="71"/>
                    <a:pt x="17" y="141"/>
                  </a:cubicBezTo>
                  <a:cubicBezTo>
                    <a:pt x="17" y="174"/>
                    <a:pt x="33" y="207"/>
                    <a:pt x="66" y="228"/>
                  </a:cubicBezTo>
                  <a:cubicBezTo>
                    <a:pt x="87" y="261"/>
                    <a:pt x="120" y="261"/>
                    <a:pt x="136" y="261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23" y="71"/>
                    <a:pt x="223" y="38"/>
                    <a:pt x="190" y="22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1"/>
            <p:cNvSpPr/>
            <p:nvPr/>
          </p:nvSpPr>
          <p:spPr>
            <a:xfrm>
              <a:off x="3876600" y="2266875"/>
              <a:ext cx="5675" cy="6675"/>
            </a:xfrm>
            <a:custGeom>
              <a:rect b="b" l="l" r="r" t="t"/>
              <a:pathLst>
                <a:path extrusionOk="0" h="267" w="227">
                  <a:moveTo>
                    <a:pt x="103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30" y="265"/>
                    <a:pt x="140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6" y="54"/>
                    <a:pt x="173" y="37"/>
                  </a:cubicBezTo>
                  <a:cubicBezTo>
                    <a:pt x="173" y="21"/>
                    <a:pt x="157" y="21"/>
                    <a:pt x="157" y="21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1"/>
            <p:cNvSpPr/>
            <p:nvPr/>
          </p:nvSpPr>
          <p:spPr>
            <a:xfrm>
              <a:off x="3803625" y="2233875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4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06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1"/>
            <p:cNvSpPr/>
            <p:nvPr/>
          </p:nvSpPr>
          <p:spPr>
            <a:xfrm>
              <a:off x="3915750" y="2196875"/>
              <a:ext cx="6025" cy="6700"/>
            </a:xfrm>
            <a:custGeom>
              <a:rect b="b" l="l" r="r" t="t"/>
              <a:pathLst>
                <a:path extrusionOk="0" h="268" w="241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4" y="120"/>
                  </a:cubicBezTo>
                  <a:cubicBezTo>
                    <a:pt x="224" y="87"/>
                    <a:pt x="207" y="54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1"/>
            <p:cNvSpPr/>
            <p:nvPr/>
          </p:nvSpPr>
          <p:spPr>
            <a:xfrm>
              <a:off x="3842675" y="2317975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104" y="1"/>
                  </a:moveTo>
                  <a:cubicBezTo>
                    <a:pt x="38" y="17"/>
                    <a:pt x="1" y="88"/>
                    <a:pt x="17" y="158"/>
                  </a:cubicBezTo>
                  <a:cubicBezTo>
                    <a:pt x="17" y="191"/>
                    <a:pt x="38" y="224"/>
                    <a:pt x="54" y="244"/>
                  </a:cubicBezTo>
                  <a:cubicBezTo>
                    <a:pt x="66" y="256"/>
                    <a:pt x="86" y="268"/>
                    <a:pt x="110" y="268"/>
                  </a:cubicBezTo>
                  <a:cubicBezTo>
                    <a:pt x="120" y="268"/>
                    <a:pt x="130" y="266"/>
                    <a:pt x="141" y="261"/>
                  </a:cubicBezTo>
                  <a:cubicBezTo>
                    <a:pt x="190" y="261"/>
                    <a:pt x="244" y="191"/>
                    <a:pt x="223" y="121"/>
                  </a:cubicBezTo>
                  <a:cubicBezTo>
                    <a:pt x="223" y="88"/>
                    <a:pt x="207" y="55"/>
                    <a:pt x="190" y="38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1"/>
            <p:cNvSpPr/>
            <p:nvPr/>
          </p:nvSpPr>
          <p:spPr>
            <a:xfrm>
              <a:off x="4055325" y="2234400"/>
              <a:ext cx="6000" cy="6725"/>
            </a:xfrm>
            <a:custGeom>
              <a:rect b="b" l="l" r="r" t="t"/>
              <a:pathLst>
                <a:path extrusionOk="0" h="269" w="240">
                  <a:moveTo>
                    <a:pt x="128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66" y="13"/>
                    <a:pt x="50" y="29"/>
                    <a:pt x="33" y="62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0" y="235"/>
                  </a:cubicBezTo>
                  <a:cubicBezTo>
                    <a:pt x="87" y="252"/>
                    <a:pt x="103" y="268"/>
                    <a:pt x="136" y="268"/>
                  </a:cubicBezTo>
                  <a:cubicBezTo>
                    <a:pt x="206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69" y="29"/>
                    <a:pt x="169" y="13"/>
                    <a:pt x="153" y="13"/>
                  </a:cubicBezTo>
                  <a:cubicBezTo>
                    <a:pt x="145" y="4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1"/>
            <p:cNvSpPr/>
            <p:nvPr/>
          </p:nvSpPr>
          <p:spPr>
            <a:xfrm>
              <a:off x="3982250" y="220120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7"/>
                    <a:pt x="54" y="240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90" y="240"/>
                    <a:pt x="243" y="174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1"/>
            <p:cNvSpPr/>
            <p:nvPr/>
          </p:nvSpPr>
          <p:spPr>
            <a:xfrm>
              <a:off x="4142525" y="2434875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10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1"/>
            <p:cNvSpPr/>
            <p:nvPr/>
          </p:nvSpPr>
          <p:spPr>
            <a:xfrm>
              <a:off x="4190975" y="2379000"/>
              <a:ext cx="5675" cy="6425"/>
            </a:xfrm>
            <a:custGeom>
              <a:rect b="b" l="l" r="r" t="t"/>
              <a:pathLst>
                <a:path extrusionOk="0" h="257" w="227">
                  <a:moveTo>
                    <a:pt x="87" y="1"/>
                  </a:moveTo>
                  <a:cubicBezTo>
                    <a:pt x="70" y="1"/>
                    <a:pt x="37" y="17"/>
                    <a:pt x="21" y="50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21" y="207"/>
                    <a:pt x="54" y="223"/>
                  </a:cubicBezTo>
                  <a:cubicBezTo>
                    <a:pt x="70" y="256"/>
                    <a:pt x="103" y="256"/>
                    <a:pt x="124" y="256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06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1"/>
            <p:cNvSpPr/>
            <p:nvPr/>
          </p:nvSpPr>
          <p:spPr>
            <a:xfrm>
              <a:off x="4200850" y="2469900"/>
              <a:ext cx="3550" cy="3125"/>
            </a:xfrm>
            <a:custGeom>
              <a:rect b="b" l="l" r="r" t="t"/>
              <a:pathLst>
                <a:path extrusionOk="0" h="125" w="142">
                  <a:moveTo>
                    <a:pt x="112" y="1"/>
                  </a:moveTo>
                  <a:cubicBezTo>
                    <a:pt x="64" y="1"/>
                    <a:pt x="14" y="31"/>
                    <a:pt x="1" y="75"/>
                  </a:cubicBezTo>
                  <a:lnTo>
                    <a:pt x="1" y="125"/>
                  </a:lnTo>
                  <a:cubicBezTo>
                    <a:pt x="54" y="92"/>
                    <a:pt x="87" y="59"/>
                    <a:pt x="141" y="5"/>
                  </a:cubicBezTo>
                  <a:cubicBezTo>
                    <a:pt x="132" y="2"/>
                    <a:pt x="122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1"/>
            <p:cNvSpPr/>
            <p:nvPr/>
          </p:nvSpPr>
          <p:spPr>
            <a:xfrm>
              <a:off x="4145925" y="22652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06"/>
                    <a:pt x="7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39" y="169"/>
                    <a:pt x="239" y="136"/>
                    <a:pt x="239" y="103"/>
                  </a:cubicBezTo>
                  <a:cubicBezTo>
                    <a:pt x="223" y="66"/>
                    <a:pt x="223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1"/>
            <p:cNvSpPr/>
            <p:nvPr/>
          </p:nvSpPr>
          <p:spPr>
            <a:xfrm>
              <a:off x="4172925" y="247650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4" y="1"/>
                  </a:moveTo>
                  <a:cubicBezTo>
                    <a:pt x="54" y="17"/>
                    <a:pt x="1" y="88"/>
                    <a:pt x="21" y="154"/>
                  </a:cubicBezTo>
                  <a:cubicBezTo>
                    <a:pt x="21" y="191"/>
                    <a:pt x="38" y="224"/>
                    <a:pt x="71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174" y="257"/>
                    <a:pt x="190" y="240"/>
                    <a:pt x="207" y="207"/>
                  </a:cubicBezTo>
                  <a:cubicBezTo>
                    <a:pt x="227" y="170"/>
                    <a:pt x="244" y="137"/>
                    <a:pt x="244" y="104"/>
                  </a:cubicBezTo>
                  <a:cubicBezTo>
                    <a:pt x="227" y="6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1"/>
            <p:cNvSpPr/>
            <p:nvPr/>
          </p:nvSpPr>
          <p:spPr>
            <a:xfrm>
              <a:off x="4169525" y="244725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3" y="206"/>
                    <a:pt x="54" y="227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3"/>
                    <a:pt x="240" y="173"/>
                    <a:pt x="240" y="103"/>
                  </a:cubicBezTo>
                  <a:cubicBezTo>
                    <a:pt x="223" y="70"/>
                    <a:pt x="207" y="37"/>
                    <a:pt x="190" y="21"/>
                  </a:cubicBezTo>
                  <a:cubicBezTo>
                    <a:pt x="190" y="21"/>
                    <a:pt x="174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1"/>
            <p:cNvSpPr/>
            <p:nvPr/>
          </p:nvSpPr>
          <p:spPr>
            <a:xfrm>
              <a:off x="4167775" y="2352175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8" y="10"/>
                    <a:pt x="0" y="76"/>
                    <a:pt x="0" y="146"/>
                  </a:cubicBezTo>
                  <a:cubicBezTo>
                    <a:pt x="21" y="179"/>
                    <a:pt x="38" y="216"/>
                    <a:pt x="54" y="233"/>
                  </a:cubicBezTo>
                  <a:cubicBezTo>
                    <a:pt x="71" y="249"/>
                    <a:pt x="103" y="266"/>
                    <a:pt x="141" y="266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7"/>
                  </a:cubicBezTo>
                  <a:cubicBezTo>
                    <a:pt x="174" y="27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1"/>
            <p:cNvSpPr/>
            <p:nvPr/>
          </p:nvSpPr>
          <p:spPr>
            <a:xfrm>
              <a:off x="4179425" y="241275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73" y="246"/>
                    <a:pt x="190" y="230"/>
                  </a:cubicBezTo>
                  <a:cubicBezTo>
                    <a:pt x="223" y="213"/>
                    <a:pt x="239" y="180"/>
                    <a:pt x="239" y="143"/>
                  </a:cubicBezTo>
                  <a:cubicBezTo>
                    <a:pt x="239" y="110"/>
                    <a:pt x="239" y="77"/>
                    <a:pt x="206" y="40"/>
                  </a:cubicBezTo>
                  <a:cubicBezTo>
                    <a:pt x="206" y="24"/>
                    <a:pt x="190" y="24"/>
                    <a:pt x="173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1"/>
            <p:cNvSpPr/>
            <p:nvPr/>
          </p:nvSpPr>
          <p:spPr>
            <a:xfrm>
              <a:off x="4178075" y="2385225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04" y="1"/>
                  </a:moveTo>
                  <a:cubicBezTo>
                    <a:pt x="86" y="1"/>
                    <a:pt x="66" y="13"/>
                    <a:pt x="54" y="28"/>
                  </a:cubicBezTo>
                  <a:cubicBezTo>
                    <a:pt x="21" y="44"/>
                    <a:pt x="21" y="77"/>
                    <a:pt x="1" y="110"/>
                  </a:cubicBezTo>
                  <a:cubicBezTo>
                    <a:pt x="1" y="148"/>
                    <a:pt x="21" y="181"/>
                    <a:pt x="38" y="213"/>
                  </a:cubicBezTo>
                  <a:cubicBezTo>
                    <a:pt x="57" y="245"/>
                    <a:pt x="89" y="264"/>
                    <a:pt x="123" y="264"/>
                  </a:cubicBezTo>
                  <a:cubicBezTo>
                    <a:pt x="146" y="264"/>
                    <a:pt x="170" y="254"/>
                    <a:pt x="190" y="234"/>
                  </a:cubicBezTo>
                  <a:cubicBezTo>
                    <a:pt x="244" y="181"/>
                    <a:pt x="244" y="110"/>
                    <a:pt x="207" y="44"/>
                  </a:cubicBezTo>
                  <a:cubicBezTo>
                    <a:pt x="190" y="28"/>
                    <a:pt x="174" y="28"/>
                    <a:pt x="157" y="7"/>
                  </a:cubicBezTo>
                  <a:lnTo>
                    <a:pt x="124" y="7"/>
                  </a:lnTo>
                  <a:cubicBezTo>
                    <a:pt x="119" y="3"/>
                    <a:pt x="112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1"/>
            <p:cNvSpPr/>
            <p:nvPr/>
          </p:nvSpPr>
          <p:spPr>
            <a:xfrm>
              <a:off x="4181175" y="2318925"/>
              <a:ext cx="6425" cy="6400"/>
            </a:xfrm>
            <a:custGeom>
              <a:rect b="b" l="l" r="r" t="t"/>
              <a:pathLst>
                <a:path extrusionOk="0" h="256" w="257">
                  <a:moveTo>
                    <a:pt x="136" y="0"/>
                  </a:moveTo>
                  <a:cubicBezTo>
                    <a:pt x="120" y="0"/>
                    <a:pt x="83" y="0"/>
                    <a:pt x="66" y="33"/>
                  </a:cubicBezTo>
                  <a:cubicBezTo>
                    <a:pt x="17" y="66"/>
                    <a:pt x="0" y="153"/>
                    <a:pt x="50" y="206"/>
                  </a:cubicBezTo>
                  <a:cubicBezTo>
                    <a:pt x="66" y="239"/>
                    <a:pt x="83" y="256"/>
                    <a:pt x="120" y="256"/>
                  </a:cubicBezTo>
                  <a:cubicBezTo>
                    <a:pt x="153" y="256"/>
                    <a:pt x="169" y="256"/>
                    <a:pt x="207" y="223"/>
                  </a:cubicBezTo>
                  <a:cubicBezTo>
                    <a:pt x="240" y="186"/>
                    <a:pt x="256" y="103"/>
                    <a:pt x="223" y="50"/>
                  </a:cubicBezTo>
                  <a:cubicBezTo>
                    <a:pt x="207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1"/>
            <p:cNvSpPr/>
            <p:nvPr/>
          </p:nvSpPr>
          <p:spPr>
            <a:xfrm>
              <a:off x="4180250" y="236530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03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3"/>
                    <a:pt x="70" y="240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0" y="256"/>
                  </a:cubicBezTo>
                  <a:cubicBezTo>
                    <a:pt x="206" y="256"/>
                    <a:pt x="244" y="186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0"/>
                    <a:pt x="14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1"/>
            <p:cNvSpPr/>
            <p:nvPr/>
          </p:nvSpPr>
          <p:spPr>
            <a:xfrm>
              <a:off x="4172525" y="2261300"/>
              <a:ext cx="3000" cy="6100"/>
            </a:xfrm>
            <a:custGeom>
              <a:rect b="b" l="l" r="r" t="t"/>
              <a:pathLst>
                <a:path extrusionOk="0" h="244" w="120">
                  <a:moveTo>
                    <a:pt x="37" y="0"/>
                  </a:moveTo>
                  <a:cubicBezTo>
                    <a:pt x="17" y="37"/>
                    <a:pt x="0" y="54"/>
                    <a:pt x="0" y="87"/>
                  </a:cubicBezTo>
                  <a:cubicBezTo>
                    <a:pt x="0" y="120"/>
                    <a:pt x="0" y="157"/>
                    <a:pt x="17" y="190"/>
                  </a:cubicBezTo>
                  <a:cubicBezTo>
                    <a:pt x="37" y="207"/>
                    <a:pt x="70" y="223"/>
                    <a:pt x="103" y="244"/>
                  </a:cubicBezTo>
                  <a:lnTo>
                    <a:pt x="120" y="244"/>
                  </a:lnTo>
                  <a:cubicBezTo>
                    <a:pt x="87" y="157"/>
                    <a:pt x="70" y="87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4182000" y="2349475"/>
              <a:ext cx="6425" cy="6475"/>
            </a:xfrm>
            <a:custGeom>
              <a:rect b="b" l="l" r="r" t="t"/>
              <a:pathLst>
                <a:path extrusionOk="0" h="259" w="257">
                  <a:moveTo>
                    <a:pt x="120" y="0"/>
                  </a:moveTo>
                  <a:cubicBezTo>
                    <a:pt x="76" y="0"/>
                    <a:pt x="41" y="33"/>
                    <a:pt x="17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5" y="257"/>
                    <a:pt x="104" y="258"/>
                    <a:pt x="114" y="258"/>
                  </a:cubicBezTo>
                  <a:cubicBezTo>
                    <a:pt x="159" y="258"/>
                    <a:pt x="209" y="226"/>
                    <a:pt x="223" y="167"/>
                  </a:cubicBezTo>
                  <a:cubicBezTo>
                    <a:pt x="256" y="118"/>
                    <a:pt x="223" y="31"/>
                    <a:pt x="174" y="15"/>
                  </a:cubicBezTo>
                  <a:cubicBezTo>
                    <a:pt x="154" y="5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1"/>
            <p:cNvSpPr/>
            <p:nvPr/>
          </p:nvSpPr>
          <p:spPr>
            <a:xfrm>
              <a:off x="4192725" y="241130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11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5" y="262"/>
                    <a:pt x="131" y="260"/>
                    <a:pt x="136" y="255"/>
                  </a:cubicBezTo>
                  <a:cubicBezTo>
                    <a:pt x="173" y="255"/>
                    <a:pt x="206" y="222"/>
                    <a:pt x="223" y="185"/>
                  </a:cubicBezTo>
                  <a:cubicBezTo>
                    <a:pt x="239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1"/>
            <p:cNvSpPr/>
            <p:nvPr/>
          </p:nvSpPr>
          <p:spPr>
            <a:xfrm>
              <a:off x="4197050" y="2321900"/>
              <a:ext cx="850" cy="2200"/>
            </a:xfrm>
            <a:custGeom>
              <a:rect b="b" l="l" r="r" t="t"/>
              <a:pathLst>
                <a:path extrusionOk="0" h="88" w="34">
                  <a:moveTo>
                    <a:pt x="0" y="1"/>
                  </a:moveTo>
                  <a:lnTo>
                    <a:pt x="0" y="17"/>
                  </a:lnTo>
                  <a:cubicBezTo>
                    <a:pt x="0" y="34"/>
                    <a:pt x="17" y="67"/>
                    <a:pt x="33" y="87"/>
                  </a:cubicBezTo>
                  <a:cubicBezTo>
                    <a:pt x="17" y="67"/>
                    <a:pt x="17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1"/>
            <p:cNvSpPr/>
            <p:nvPr/>
          </p:nvSpPr>
          <p:spPr>
            <a:xfrm>
              <a:off x="4195300" y="2361800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5" y="237"/>
                    <a:pt x="85" y="256"/>
                    <a:pt x="118" y="256"/>
                  </a:cubicBezTo>
                  <a:cubicBezTo>
                    <a:pt x="142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1"/>
            <p:cNvSpPr/>
            <p:nvPr/>
          </p:nvSpPr>
          <p:spPr>
            <a:xfrm>
              <a:off x="4190150" y="2336125"/>
              <a:ext cx="6500" cy="6750"/>
            </a:xfrm>
            <a:custGeom>
              <a:rect b="b" l="l" r="r" t="t"/>
              <a:pathLst>
                <a:path extrusionOk="0" h="270" w="260">
                  <a:moveTo>
                    <a:pt x="129" y="0"/>
                  </a:moveTo>
                  <a:cubicBezTo>
                    <a:pt x="87" y="0"/>
                    <a:pt x="44" y="32"/>
                    <a:pt x="17" y="83"/>
                  </a:cubicBezTo>
                  <a:cubicBezTo>
                    <a:pt x="0" y="153"/>
                    <a:pt x="33" y="240"/>
                    <a:pt x="87" y="256"/>
                  </a:cubicBezTo>
                  <a:cubicBezTo>
                    <a:pt x="100" y="265"/>
                    <a:pt x="114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60" y="116"/>
                    <a:pt x="223" y="34"/>
                    <a:pt x="173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1"/>
            <p:cNvSpPr/>
            <p:nvPr/>
          </p:nvSpPr>
          <p:spPr>
            <a:xfrm>
              <a:off x="4178600" y="2288400"/>
              <a:ext cx="5575" cy="6825"/>
            </a:xfrm>
            <a:custGeom>
              <a:rect b="b" l="l" r="r" t="t"/>
              <a:pathLst>
                <a:path extrusionOk="0" h="273" w="223">
                  <a:moveTo>
                    <a:pt x="136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40"/>
                    <a:pt x="83" y="256"/>
                    <a:pt x="103" y="273"/>
                  </a:cubicBezTo>
                  <a:cubicBezTo>
                    <a:pt x="136" y="273"/>
                    <a:pt x="169" y="256"/>
                    <a:pt x="186" y="240"/>
                  </a:cubicBezTo>
                  <a:cubicBezTo>
                    <a:pt x="206" y="223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1"/>
            <p:cNvSpPr/>
            <p:nvPr/>
          </p:nvSpPr>
          <p:spPr>
            <a:xfrm>
              <a:off x="4175100" y="2335425"/>
              <a:ext cx="6100" cy="6700"/>
            </a:xfrm>
            <a:custGeom>
              <a:rect b="b" l="l" r="r" t="t"/>
              <a:pathLst>
                <a:path extrusionOk="0" h="268" w="244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17" y="181"/>
                    <a:pt x="3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43" y="181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4186750" y="2302950"/>
              <a:ext cx="4750" cy="6675"/>
            </a:xfrm>
            <a:custGeom>
              <a:rect b="b" l="l" r="r" t="t"/>
              <a:pathLst>
                <a:path extrusionOk="0" h="267" w="19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0"/>
                  </a:cubicBezTo>
                  <a:cubicBezTo>
                    <a:pt x="153" y="260"/>
                    <a:pt x="169" y="243"/>
                    <a:pt x="190" y="227"/>
                  </a:cubicBezTo>
                  <a:cubicBezTo>
                    <a:pt x="169" y="157"/>
                    <a:pt x="136" y="87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4128700" y="2267800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87" y="0"/>
                  </a:moveTo>
                  <a:cubicBezTo>
                    <a:pt x="71" y="17"/>
                    <a:pt x="38" y="33"/>
                    <a:pt x="17" y="50"/>
                  </a:cubicBezTo>
                  <a:cubicBezTo>
                    <a:pt x="1" y="87"/>
                    <a:pt x="1" y="120"/>
                    <a:pt x="1" y="153"/>
                  </a:cubicBezTo>
                  <a:cubicBezTo>
                    <a:pt x="1" y="190"/>
                    <a:pt x="17" y="223"/>
                    <a:pt x="38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1" y="256"/>
                    <a:pt x="223" y="190"/>
                    <a:pt x="223" y="120"/>
                  </a:cubicBezTo>
                  <a:cubicBezTo>
                    <a:pt x="207" y="87"/>
                    <a:pt x="191" y="50"/>
                    <a:pt x="174" y="33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3796300" y="2343850"/>
              <a:ext cx="4350" cy="6600"/>
            </a:xfrm>
            <a:custGeom>
              <a:rect b="b" l="l" r="r" t="t"/>
              <a:pathLst>
                <a:path extrusionOk="0" h="264" w="174">
                  <a:moveTo>
                    <a:pt x="52" y="1"/>
                  </a:moveTo>
                  <a:cubicBezTo>
                    <a:pt x="37" y="1"/>
                    <a:pt x="19" y="5"/>
                    <a:pt x="0" y="13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56"/>
                    <a:pt x="43" y="264"/>
                    <a:pt x="54" y="264"/>
                  </a:cubicBezTo>
                  <a:cubicBezTo>
                    <a:pt x="60" y="264"/>
                    <a:pt x="65" y="262"/>
                    <a:pt x="71" y="256"/>
                  </a:cubicBezTo>
                  <a:cubicBezTo>
                    <a:pt x="104" y="256"/>
                    <a:pt x="141" y="219"/>
                    <a:pt x="157" y="186"/>
                  </a:cubicBezTo>
                  <a:cubicBezTo>
                    <a:pt x="174" y="137"/>
                    <a:pt x="157" y="83"/>
                    <a:pt x="141" y="50"/>
                  </a:cubicBezTo>
                  <a:cubicBezTo>
                    <a:pt x="120" y="34"/>
                    <a:pt x="104" y="13"/>
                    <a:pt x="87" y="13"/>
                  </a:cubicBezTo>
                  <a:cubicBezTo>
                    <a:pt x="79" y="5"/>
                    <a:pt x="66" y="1"/>
                    <a:pt x="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3796300" y="2437850"/>
              <a:ext cx="4350" cy="6425"/>
            </a:xfrm>
            <a:custGeom>
              <a:rect b="b" l="l" r="r" t="t"/>
              <a:pathLst>
                <a:path extrusionOk="0" h="257" w="174">
                  <a:moveTo>
                    <a:pt x="38" y="1"/>
                  </a:moveTo>
                  <a:cubicBezTo>
                    <a:pt x="17" y="1"/>
                    <a:pt x="17" y="1"/>
                    <a:pt x="0" y="17"/>
                  </a:cubicBezTo>
                  <a:lnTo>
                    <a:pt x="0" y="257"/>
                  </a:lnTo>
                  <a:lnTo>
                    <a:pt x="71" y="257"/>
                  </a:lnTo>
                  <a:cubicBezTo>
                    <a:pt x="104" y="257"/>
                    <a:pt x="120" y="240"/>
                    <a:pt x="141" y="207"/>
                  </a:cubicBezTo>
                  <a:cubicBezTo>
                    <a:pt x="157" y="170"/>
                    <a:pt x="174" y="137"/>
                    <a:pt x="157" y="104"/>
                  </a:cubicBezTo>
                  <a:cubicBezTo>
                    <a:pt x="157" y="67"/>
                    <a:pt x="141" y="50"/>
                    <a:pt x="120" y="34"/>
                  </a:cubicBezTo>
                  <a:cubicBezTo>
                    <a:pt x="104" y="17"/>
                    <a:pt x="104" y="17"/>
                    <a:pt x="87" y="17"/>
                  </a:cubicBezTo>
                  <a:cubicBezTo>
                    <a:pt x="71" y="1"/>
                    <a:pt x="54" y="1"/>
                    <a:pt x="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3796300" y="2387675"/>
              <a:ext cx="4350" cy="6725"/>
            </a:xfrm>
            <a:custGeom>
              <a:rect b="b" l="l" r="r" t="t"/>
              <a:pathLst>
                <a:path extrusionOk="0" h="269" w="174">
                  <a:moveTo>
                    <a:pt x="52" y="0"/>
                  </a:moveTo>
                  <a:cubicBezTo>
                    <a:pt x="37" y="0"/>
                    <a:pt x="19" y="4"/>
                    <a:pt x="0" y="12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64"/>
                    <a:pt x="47" y="269"/>
                    <a:pt x="62" y="269"/>
                  </a:cubicBezTo>
                  <a:cubicBezTo>
                    <a:pt x="104" y="269"/>
                    <a:pt x="145" y="237"/>
                    <a:pt x="157" y="186"/>
                  </a:cubicBezTo>
                  <a:cubicBezTo>
                    <a:pt x="174" y="115"/>
                    <a:pt x="157" y="33"/>
                    <a:pt x="87" y="12"/>
                  </a:cubicBezTo>
                  <a:cubicBezTo>
                    <a:pt x="79" y="4"/>
                    <a:pt x="66" y="0"/>
                    <a:pt x="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4141600" y="2216750"/>
              <a:ext cx="6500" cy="6700"/>
            </a:xfrm>
            <a:custGeom>
              <a:rect b="b" l="l" r="r" t="t"/>
              <a:pathLst>
                <a:path extrusionOk="0" h="268" w="26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7" y="220"/>
                    <a:pt x="87" y="253"/>
                  </a:cubicBezTo>
                  <a:cubicBezTo>
                    <a:pt x="101" y="263"/>
                    <a:pt x="117" y="268"/>
                    <a:pt x="132" y="268"/>
                  </a:cubicBezTo>
                  <a:cubicBezTo>
                    <a:pt x="173" y="268"/>
                    <a:pt x="211" y="235"/>
                    <a:pt x="223" y="187"/>
                  </a:cubicBezTo>
                  <a:cubicBezTo>
                    <a:pt x="260" y="117"/>
                    <a:pt x="223" y="30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3806200" y="2356325"/>
              <a:ext cx="5575" cy="6825"/>
            </a:xfrm>
            <a:custGeom>
              <a:rect b="b" l="l" r="r" t="t"/>
              <a:pathLst>
                <a:path extrusionOk="0" h="273" w="223">
                  <a:moveTo>
                    <a:pt x="112" y="1"/>
                  </a:moveTo>
                  <a:cubicBezTo>
                    <a:pt x="103" y="1"/>
                    <a:pt x="95" y="5"/>
                    <a:pt x="87" y="13"/>
                  </a:cubicBezTo>
                  <a:cubicBezTo>
                    <a:pt x="54" y="13"/>
                    <a:pt x="33" y="30"/>
                    <a:pt x="17" y="67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17" y="219"/>
                    <a:pt x="33" y="236"/>
                  </a:cubicBezTo>
                  <a:cubicBezTo>
                    <a:pt x="70" y="256"/>
                    <a:pt x="87" y="273"/>
                    <a:pt x="120" y="273"/>
                  </a:cubicBezTo>
                  <a:cubicBezTo>
                    <a:pt x="190" y="256"/>
                    <a:pt x="223" y="186"/>
                    <a:pt x="206" y="116"/>
                  </a:cubicBezTo>
                  <a:cubicBezTo>
                    <a:pt x="206" y="83"/>
                    <a:pt x="190" y="50"/>
                    <a:pt x="173" y="30"/>
                  </a:cubicBezTo>
                  <a:cubicBezTo>
                    <a:pt x="157" y="30"/>
                    <a:pt x="157" y="13"/>
                    <a:pt x="136" y="13"/>
                  </a:cubicBezTo>
                  <a:cubicBezTo>
                    <a:pt x="128" y="5"/>
                    <a:pt x="120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3798875" y="2373025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41" y="1"/>
                  </a:moveTo>
                  <a:cubicBezTo>
                    <a:pt x="104" y="1"/>
                    <a:pt x="87" y="1"/>
                    <a:pt x="54" y="17"/>
                  </a:cubicBezTo>
                  <a:cubicBezTo>
                    <a:pt x="17" y="67"/>
                    <a:pt x="1" y="153"/>
                    <a:pt x="38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7"/>
                    <a:pt x="244" y="170"/>
                    <a:pt x="244" y="137"/>
                  </a:cubicBezTo>
                  <a:cubicBezTo>
                    <a:pt x="244" y="104"/>
                    <a:pt x="223" y="67"/>
                    <a:pt x="207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3796300" y="2358800"/>
              <a:ext cx="950" cy="4350"/>
            </a:xfrm>
            <a:custGeom>
              <a:rect b="b" l="l" r="r" t="t"/>
              <a:pathLst>
                <a:path extrusionOk="0" h="174" w="38">
                  <a:moveTo>
                    <a:pt x="0" y="1"/>
                  </a:moveTo>
                  <a:lnTo>
                    <a:pt x="0" y="174"/>
                  </a:lnTo>
                  <a:cubicBezTo>
                    <a:pt x="17" y="157"/>
                    <a:pt x="17" y="157"/>
                    <a:pt x="17" y="137"/>
                  </a:cubicBezTo>
                  <a:cubicBezTo>
                    <a:pt x="38" y="87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3796300" y="2422400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104" y="0"/>
                  </a:moveTo>
                  <a:cubicBezTo>
                    <a:pt x="54" y="17"/>
                    <a:pt x="17" y="50"/>
                    <a:pt x="0" y="104"/>
                  </a:cubicBezTo>
                  <a:lnTo>
                    <a:pt x="0" y="170"/>
                  </a:lnTo>
                  <a:cubicBezTo>
                    <a:pt x="15" y="216"/>
                    <a:pt x="57" y="259"/>
                    <a:pt x="114" y="259"/>
                  </a:cubicBezTo>
                  <a:cubicBezTo>
                    <a:pt x="122" y="259"/>
                    <a:pt x="131" y="258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3796300" y="2311600"/>
              <a:ext cx="2200" cy="6000"/>
            </a:xfrm>
            <a:custGeom>
              <a:rect b="b" l="l" r="r" t="t"/>
              <a:pathLst>
                <a:path extrusionOk="0" h="240" w="88">
                  <a:moveTo>
                    <a:pt x="0" y="0"/>
                  </a:moveTo>
                  <a:lnTo>
                    <a:pt x="0" y="239"/>
                  </a:lnTo>
                  <a:cubicBezTo>
                    <a:pt x="54" y="223"/>
                    <a:pt x="87" y="169"/>
                    <a:pt x="87" y="103"/>
                  </a:cubicBezTo>
                  <a:cubicBezTo>
                    <a:pt x="71" y="66"/>
                    <a:pt x="71" y="33"/>
                    <a:pt x="38" y="1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4074600" y="24313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3" y="0"/>
                  </a:moveTo>
                  <a:cubicBezTo>
                    <a:pt x="54" y="17"/>
                    <a:pt x="0" y="70"/>
                    <a:pt x="17" y="157"/>
                  </a:cubicBezTo>
                  <a:cubicBezTo>
                    <a:pt x="17" y="190"/>
                    <a:pt x="37" y="206"/>
                    <a:pt x="54" y="24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4102125" y="230212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06"/>
                    <a:pt x="50" y="239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4041500" y="2408575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04" y="1"/>
                  </a:moveTo>
                  <a:cubicBezTo>
                    <a:pt x="54" y="22"/>
                    <a:pt x="1" y="88"/>
                    <a:pt x="21" y="158"/>
                  </a:cubicBezTo>
                  <a:cubicBezTo>
                    <a:pt x="21" y="191"/>
                    <a:pt x="38" y="228"/>
                    <a:pt x="54" y="244"/>
                  </a:cubicBezTo>
                  <a:cubicBezTo>
                    <a:pt x="87" y="261"/>
                    <a:pt x="125" y="261"/>
                    <a:pt x="141" y="261"/>
                  </a:cubicBezTo>
                  <a:cubicBezTo>
                    <a:pt x="207" y="261"/>
                    <a:pt x="244" y="191"/>
                    <a:pt x="244" y="125"/>
                  </a:cubicBezTo>
                  <a:cubicBezTo>
                    <a:pt x="228" y="71"/>
                    <a:pt x="207" y="55"/>
                    <a:pt x="191" y="38"/>
                  </a:cubicBezTo>
                  <a:cubicBezTo>
                    <a:pt x="191" y="22"/>
                    <a:pt x="174" y="22"/>
                    <a:pt x="174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3817325" y="2400450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3855575" y="2425950"/>
              <a:ext cx="5175" cy="6375"/>
            </a:xfrm>
            <a:custGeom>
              <a:rect b="b" l="l" r="r" t="t"/>
              <a:pathLst>
                <a:path extrusionOk="0" h="255" w="207">
                  <a:moveTo>
                    <a:pt x="113" y="0"/>
                  </a:moveTo>
                  <a:cubicBezTo>
                    <a:pt x="92" y="0"/>
                    <a:pt x="73" y="8"/>
                    <a:pt x="54" y="28"/>
                  </a:cubicBezTo>
                  <a:cubicBezTo>
                    <a:pt x="37" y="28"/>
                    <a:pt x="17" y="65"/>
                    <a:pt x="0" y="81"/>
                  </a:cubicBezTo>
                  <a:lnTo>
                    <a:pt x="0" y="168"/>
                  </a:lnTo>
                  <a:cubicBezTo>
                    <a:pt x="17" y="201"/>
                    <a:pt x="37" y="234"/>
                    <a:pt x="70" y="254"/>
                  </a:cubicBezTo>
                  <a:cubicBezTo>
                    <a:pt x="120" y="201"/>
                    <a:pt x="157" y="151"/>
                    <a:pt x="206" y="81"/>
                  </a:cubicBezTo>
                  <a:cubicBezTo>
                    <a:pt x="206" y="48"/>
                    <a:pt x="173" y="28"/>
                    <a:pt x="157" y="11"/>
                  </a:cubicBezTo>
                  <a:cubicBezTo>
                    <a:pt x="141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1"/>
            <p:cNvSpPr/>
            <p:nvPr/>
          </p:nvSpPr>
          <p:spPr>
            <a:xfrm>
              <a:off x="3809600" y="243352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1" y="1"/>
                  </a:moveTo>
                  <a:cubicBezTo>
                    <a:pt x="103" y="1"/>
                    <a:pt x="70" y="1"/>
                    <a:pt x="54" y="34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0"/>
                    <a:pt x="87" y="260"/>
                    <a:pt x="103" y="260"/>
                  </a:cubicBezTo>
                  <a:cubicBezTo>
                    <a:pt x="141" y="260"/>
                    <a:pt x="174" y="260"/>
                    <a:pt x="190" y="223"/>
                  </a:cubicBezTo>
                  <a:cubicBezTo>
                    <a:pt x="244" y="190"/>
                    <a:pt x="244" y="104"/>
                    <a:pt x="206" y="54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3815275" y="2293400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23" y="0"/>
                  </a:moveTo>
                  <a:cubicBezTo>
                    <a:pt x="98" y="0"/>
                    <a:pt x="73" y="12"/>
                    <a:pt x="50" y="23"/>
                  </a:cubicBezTo>
                  <a:cubicBezTo>
                    <a:pt x="33" y="40"/>
                    <a:pt x="17" y="56"/>
                    <a:pt x="0" y="93"/>
                  </a:cubicBezTo>
                  <a:lnTo>
                    <a:pt x="0" y="176"/>
                  </a:lnTo>
                  <a:cubicBezTo>
                    <a:pt x="17" y="213"/>
                    <a:pt x="33" y="246"/>
                    <a:pt x="66" y="246"/>
                  </a:cubicBezTo>
                  <a:cubicBezTo>
                    <a:pt x="80" y="255"/>
                    <a:pt x="95" y="259"/>
                    <a:pt x="110" y="259"/>
                  </a:cubicBezTo>
                  <a:cubicBezTo>
                    <a:pt x="151" y="259"/>
                    <a:pt x="191" y="227"/>
                    <a:pt x="206" y="176"/>
                  </a:cubicBezTo>
                  <a:cubicBezTo>
                    <a:pt x="239" y="110"/>
                    <a:pt x="206" y="40"/>
                    <a:pt x="153" y="7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3810925" y="2465575"/>
              <a:ext cx="6025" cy="6625"/>
            </a:xfrm>
            <a:custGeom>
              <a:rect b="b" l="l" r="r" t="t"/>
              <a:pathLst>
                <a:path extrusionOk="0" h="265" w="241">
                  <a:moveTo>
                    <a:pt x="121" y="0"/>
                  </a:moveTo>
                  <a:cubicBezTo>
                    <a:pt x="115" y="0"/>
                    <a:pt x="110" y="2"/>
                    <a:pt x="104" y="9"/>
                  </a:cubicBezTo>
                  <a:cubicBezTo>
                    <a:pt x="71" y="9"/>
                    <a:pt x="50" y="26"/>
                    <a:pt x="34" y="59"/>
                  </a:cubicBezTo>
                  <a:cubicBezTo>
                    <a:pt x="17" y="75"/>
                    <a:pt x="1" y="112"/>
                    <a:pt x="17" y="145"/>
                  </a:cubicBezTo>
                  <a:cubicBezTo>
                    <a:pt x="17" y="178"/>
                    <a:pt x="34" y="215"/>
                    <a:pt x="50" y="232"/>
                  </a:cubicBezTo>
                  <a:cubicBezTo>
                    <a:pt x="88" y="248"/>
                    <a:pt x="104" y="265"/>
                    <a:pt x="137" y="265"/>
                  </a:cubicBezTo>
                  <a:cubicBezTo>
                    <a:pt x="207" y="248"/>
                    <a:pt x="240" y="178"/>
                    <a:pt x="224" y="112"/>
                  </a:cubicBezTo>
                  <a:cubicBezTo>
                    <a:pt x="224" y="75"/>
                    <a:pt x="207" y="42"/>
                    <a:pt x="191" y="26"/>
                  </a:cubicBezTo>
                  <a:cubicBezTo>
                    <a:pt x="174" y="26"/>
                    <a:pt x="174" y="9"/>
                    <a:pt x="153" y="9"/>
                  </a:cubicBezTo>
                  <a:cubicBezTo>
                    <a:pt x="142" y="9"/>
                    <a:pt x="132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3811750" y="2369925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04" y="1"/>
                  </a:moveTo>
                  <a:cubicBezTo>
                    <a:pt x="71" y="1"/>
                    <a:pt x="55" y="22"/>
                    <a:pt x="38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28"/>
                    <a:pt x="55" y="244"/>
                  </a:cubicBezTo>
                  <a:cubicBezTo>
                    <a:pt x="71" y="261"/>
                    <a:pt x="104" y="261"/>
                    <a:pt x="141" y="261"/>
                  </a:cubicBezTo>
                  <a:cubicBezTo>
                    <a:pt x="191" y="261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24" y="71"/>
                    <a:pt x="191" y="38"/>
                    <a:pt x="158" y="22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1"/>
            <p:cNvSpPr/>
            <p:nvPr/>
          </p:nvSpPr>
          <p:spPr>
            <a:xfrm>
              <a:off x="3814750" y="2325725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24" y="0"/>
                  </a:moveTo>
                  <a:cubicBezTo>
                    <a:pt x="87" y="0"/>
                    <a:pt x="71" y="17"/>
                    <a:pt x="38" y="37"/>
                  </a:cubicBezTo>
                  <a:cubicBezTo>
                    <a:pt x="21" y="54"/>
                    <a:pt x="0" y="87"/>
                    <a:pt x="0" y="120"/>
                  </a:cubicBezTo>
                  <a:cubicBezTo>
                    <a:pt x="0" y="157"/>
                    <a:pt x="0" y="190"/>
                    <a:pt x="21" y="223"/>
                  </a:cubicBezTo>
                  <a:cubicBezTo>
                    <a:pt x="38" y="243"/>
                    <a:pt x="71" y="260"/>
                    <a:pt x="104" y="260"/>
                  </a:cubicBezTo>
                  <a:cubicBezTo>
                    <a:pt x="110" y="265"/>
                    <a:pt x="117" y="267"/>
                    <a:pt x="124" y="267"/>
                  </a:cubicBezTo>
                  <a:cubicBezTo>
                    <a:pt x="142" y="267"/>
                    <a:pt x="162" y="255"/>
                    <a:pt x="174" y="243"/>
                  </a:cubicBezTo>
                  <a:cubicBezTo>
                    <a:pt x="227" y="190"/>
                    <a:pt x="244" y="103"/>
                    <a:pt x="190" y="54"/>
                  </a:cubicBezTo>
                  <a:cubicBezTo>
                    <a:pt x="190" y="37"/>
                    <a:pt x="174" y="17"/>
                    <a:pt x="157" y="17"/>
                  </a:cubicBezTo>
                  <a:cubicBezTo>
                    <a:pt x="141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1"/>
            <p:cNvSpPr/>
            <p:nvPr/>
          </p:nvSpPr>
          <p:spPr>
            <a:xfrm>
              <a:off x="3813925" y="2245825"/>
              <a:ext cx="6000" cy="6950"/>
            </a:xfrm>
            <a:custGeom>
              <a:rect b="b" l="l" r="r" t="t"/>
              <a:pathLst>
                <a:path extrusionOk="0" h="278" w="24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8"/>
                    <a:pt x="1" y="174"/>
                    <a:pt x="54" y="224"/>
                  </a:cubicBezTo>
                  <a:cubicBezTo>
                    <a:pt x="71" y="244"/>
                    <a:pt x="87" y="261"/>
                    <a:pt x="120" y="277"/>
                  </a:cubicBezTo>
                  <a:cubicBezTo>
                    <a:pt x="157" y="277"/>
                    <a:pt x="174" y="261"/>
                    <a:pt x="207" y="244"/>
                  </a:cubicBezTo>
                  <a:cubicBezTo>
                    <a:pt x="223" y="224"/>
                    <a:pt x="240" y="191"/>
                    <a:pt x="240" y="158"/>
                  </a:cubicBezTo>
                  <a:cubicBezTo>
                    <a:pt x="240" y="121"/>
                    <a:pt x="240" y="88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3844425" y="2412925"/>
              <a:ext cx="6025" cy="6675"/>
            </a:xfrm>
            <a:custGeom>
              <a:rect b="b" l="l" r="r" t="t"/>
              <a:pathLst>
                <a:path extrusionOk="0" h="267" w="241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3" y="254"/>
                    <a:pt x="103" y="267"/>
                    <a:pt x="120" y="267"/>
                  </a:cubicBezTo>
                  <a:cubicBezTo>
                    <a:pt x="126" y="267"/>
                    <a:pt x="132" y="265"/>
                    <a:pt x="137" y="260"/>
                  </a:cubicBezTo>
                  <a:cubicBezTo>
                    <a:pt x="207" y="260"/>
                    <a:pt x="240" y="190"/>
                    <a:pt x="240" y="120"/>
                  </a:cubicBezTo>
                  <a:cubicBezTo>
                    <a:pt x="240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3800225" y="2326500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32" y="0"/>
                  </a:moveTo>
                  <a:cubicBezTo>
                    <a:pt x="83" y="0"/>
                    <a:pt x="43" y="3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206" y="23"/>
                    <a:pt x="190" y="23"/>
                    <a:pt x="169" y="6"/>
                  </a:cubicBezTo>
                  <a:cubicBezTo>
                    <a:pt x="156" y="2"/>
                    <a:pt x="14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3810100" y="2417250"/>
              <a:ext cx="6025" cy="6575"/>
            </a:xfrm>
            <a:custGeom>
              <a:rect b="b" l="l" r="r" t="t"/>
              <a:pathLst>
                <a:path extrusionOk="0" h="263" w="241">
                  <a:moveTo>
                    <a:pt x="104" y="0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4" y="120"/>
                  </a:cubicBezTo>
                  <a:cubicBezTo>
                    <a:pt x="224" y="87"/>
                    <a:pt x="207" y="50"/>
                    <a:pt x="170" y="33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3809600" y="2386825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22" y="1"/>
                  </a:moveTo>
                  <a:cubicBezTo>
                    <a:pt x="78" y="1"/>
                    <a:pt x="45" y="32"/>
                    <a:pt x="21" y="84"/>
                  </a:cubicBezTo>
                  <a:cubicBezTo>
                    <a:pt x="0" y="149"/>
                    <a:pt x="37" y="220"/>
                    <a:pt x="87" y="253"/>
                  </a:cubicBezTo>
                  <a:cubicBezTo>
                    <a:pt x="97" y="256"/>
                    <a:pt x="107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17"/>
                    <a:pt x="227" y="30"/>
                    <a:pt x="174" y="13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1"/>
            <p:cNvSpPr/>
            <p:nvPr/>
          </p:nvSpPr>
          <p:spPr>
            <a:xfrm>
              <a:off x="4105100" y="22553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7" y="0"/>
                  </a:moveTo>
                  <a:cubicBezTo>
                    <a:pt x="120" y="0"/>
                    <a:pt x="87" y="0"/>
                    <a:pt x="71" y="17"/>
                  </a:cubicBezTo>
                  <a:cubicBezTo>
                    <a:pt x="17" y="70"/>
                    <a:pt x="1" y="153"/>
                    <a:pt x="54" y="206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57" y="256"/>
                    <a:pt x="174" y="256"/>
                    <a:pt x="207" y="223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3802375" y="2402500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35" y="1"/>
                  </a:moveTo>
                  <a:cubicBezTo>
                    <a:pt x="81" y="1"/>
                    <a:pt x="31" y="31"/>
                    <a:pt x="17" y="75"/>
                  </a:cubicBezTo>
                  <a:cubicBezTo>
                    <a:pt x="1" y="141"/>
                    <a:pt x="34" y="228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70" y="5"/>
                  </a:cubicBezTo>
                  <a:cubicBezTo>
                    <a:pt x="158" y="2"/>
                    <a:pt x="146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3803200" y="24503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74" y="256"/>
                    <a:pt x="190" y="223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4" y="17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3806200" y="24829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87" y="1"/>
                  </a:moveTo>
                  <a:cubicBezTo>
                    <a:pt x="33" y="38"/>
                    <a:pt x="0" y="87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20" y="260"/>
                    <a:pt x="136" y="260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39" y="104"/>
                    <a:pt x="223" y="87"/>
                    <a:pt x="223" y="71"/>
                  </a:cubicBezTo>
                  <a:cubicBezTo>
                    <a:pt x="206" y="38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3811350" y="23407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70"/>
                    <a:pt x="190" y="33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4108100" y="2285425"/>
              <a:ext cx="6525" cy="6575"/>
            </a:xfrm>
            <a:custGeom>
              <a:rect b="b" l="l" r="r" t="t"/>
              <a:pathLst>
                <a:path extrusionOk="0" h="263" w="261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17" y="66"/>
                    <a:pt x="0" y="153"/>
                    <a:pt x="37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1"/>
                    <a:pt x="140" y="263"/>
                    <a:pt x="148" y="263"/>
                  </a:cubicBezTo>
                  <a:cubicBezTo>
                    <a:pt x="168" y="263"/>
                    <a:pt x="183" y="251"/>
                    <a:pt x="206" y="239"/>
                  </a:cubicBezTo>
                  <a:cubicBezTo>
                    <a:pt x="244" y="186"/>
                    <a:pt x="260" y="103"/>
                    <a:pt x="223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4113250" y="2269725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34" y="1"/>
                  </a:moveTo>
                  <a:cubicBezTo>
                    <a:pt x="126" y="1"/>
                    <a:pt x="116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17" y="179"/>
                    <a:pt x="38" y="216"/>
                    <a:pt x="71" y="232"/>
                  </a:cubicBezTo>
                  <a:cubicBezTo>
                    <a:pt x="87" y="249"/>
                    <a:pt x="120" y="265"/>
                    <a:pt x="141" y="265"/>
                  </a:cubicBezTo>
                  <a:cubicBezTo>
                    <a:pt x="207" y="249"/>
                    <a:pt x="244" y="179"/>
                    <a:pt x="244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4" y="10"/>
                  </a:lnTo>
                  <a:cubicBezTo>
                    <a:pt x="163" y="10"/>
                    <a:pt x="152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4112000" y="2240075"/>
              <a:ext cx="6025" cy="6725"/>
            </a:xfrm>
            <a:custGeom>
              <a:rect b="b" l="l" r="r" t="t"/>
              <a:pathLst>
                <a:path extrusionOk="0" h="269" w="241">
                  <a:moveTo>
                    <a:pt x="121" y="1"/>
                  </a:moveTo>
                  <a:cubicBezTo>
                    <a:pt x="115" y="1"/>
                    <a:pt x="110" y="3"/>
                    <a:pt x="104" y="8"/>
                  </a:cubicBezTo>
                  <a:cubicBezTo>
                    <a:pt x="50" y="8"/>
                    <a:pt x="1" y="78"/>
                    <a:pt x="17" y="144"/>
                  </a:cubicBezTo>
                  <a:cubicBezTo>
                    <a:pt x="17" y="181"/>
                    <a:pt x="34" y="214"/>
                    <a:pt x="50" y="231"/>
                  </a:cubicBezTo>
                  <a:cubicBezTo>
                    <a:pt x="88" y="247"/>
                    <a:pt x="104" y="268"/>
                    <a:pt x="137" y="268"/>
                  </a:cubicBezTo>
                  <a:cubicBezTo>
                    <a:pt x="170" y="247"/>
                    <a:pt x="191" y="231"/>
                    <a:pt x="207" y="214"/>
                  </a:cubicBezTo>
                  <a:cubicBezTo>
                    <a:pt x="224" y="181"/>
                    <a:pt x="240" y="144"/>
                    <a:pt x="240" y="111"/>
                  </a:cubicBezTo>
                  <a:cubicBezTo>
                    <a:pt x="224" y="78"/>
                    <a:pt x="207" y="41"/>
                    <a:pt x="191" y="25"/>
                  </a:cubicBezTo>
                  <a:cubicBezTo>
                    <a:pt x="191" y="25"/>
                    <a:pt x="170" y="8"/>
                    <a:pt x="153" y="8"/>
                  </a:cubicBezTo>
                  <a:cubicBezTo>
                    <a:pt x="142" y="8"/>
                    <a:pt x="131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1"/>
            <p:cNvSpPr/>
            <p:nvPr/>
          </p:nvSpPr>
          <p:spPr>
            <a:xfrm>
              <a:off x="4109025" y="23159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16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33" y="238"/>
                    <a:pt x="83" y="254"/>
                  </a:cubicBezTo>
                  <a:cubicBezTo>
                    <a:pt x="97" y="263"/>
                    <a:pt x="112" y="267"/>
                    <a:pt x="128" y="267"/>
                  </a:cubicBezTo>
                  <a:cubicBezTo>
                    <a:pt x="170" y="267"/>
                    <a:pt x="211" y="236"/>
                    <a:pt x="223" y="184"/>
                  </a:cubicBezTo>
                  <a:cubicBezTo>
                    <a:pt x="240" y="118"/>
                    <a:pt x="223" y="48"/>
                    <a:pt x="169" y="15"/>
                  </a:cubicBezTo>
                  <a:cubicBezTo>
                    <a:pt x="151" y="5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1"/>
            <p:cNvSpPr/>
            <p:nvPr/>
          </p:nvSpPr>
          <p:spPr>
            <a:xfrm>
              <a:off x="4116750" y="2391775"/>
              <a:ext cx="6000" cy="6725"/>
            </a:xfrm>
            <a:custGeom>
              <a:rect b="b" l="l" r="r" t="t"/>
              <a:pathLst>
                <a:path extrusionOk="0" h="269" w="240">
                  <a:moveTo>
                    <a:pt x="119" y="1"/>
                  </a:moveTo>
                  <a:cubicBezTo>
                    <a:pt x="67" y="1"/>
                    <a:pt x="28" y="34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44"/>
                    <a:pt x="67" y="261"/>
                  </a:cubicBezTo>
                  <a:cubicBezTo>
                    <a:pt x="77" y="266"/>
                    <a:pt x="88" y="269"/>
                    <a:pt x="100" y="269"/>
                  </a:cubicBezTo>
                  <a:cubicBezTo>
                    <a:pt x="130" y="269"/>
                    <a:pt x="162" y="252"/>
                    <a:pt x="186" y="228"/>
                  </a:cubicBezTo>
                  <a:cubicBezTo>
                    <a:pt x="186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1" y="2"/>
                    <a:pt x="130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1"/>
            <p:cNvSpPr/>
            <p:nvPr/>
          </p:nvSpPr>
          <p:spPr>
            <a:xfrm>
              <a:off x="4107275" y="23322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50" y="1"/>
                    <a:pt x="0" y="67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87" y="257"/>
                    <a:pt x="120" y="257"/>
                    <a:pt x="136" y="257"/>
                  </a:cubicBezTo>
                  <a:cubicBezTo>
                    <a:pt x="206" y="240"/>
                    <a:pt x="239" y="170"/>
                    <a:pt x="239" y="104"/>
                  </a:cubicBezTo>
                  <a:cubicBezTo>
                    <a:pt x="223" y="67"/>
                    <a:pt x="206" y="34"/>
                    <a:pt x="190" y="17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1"/>
            <p:cNvSpPr/>
            <p:nvPr/>
          </p:nvSpPr>
          <p:spPr>
            <a:xfrm>
              <a:off x="4113250" y="23643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1"/>
            <p:cNvSpPr/>
            <p:nvPr/>
          </p:nvSpPr>
          <p:spPr>
            <a:xfrm>
              <a:off x="4118000" y="2345500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87" y="1"/>
                  </a:moveTo>
                  <a:cubicBezTo>
                    <a:pt x="54" y="1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3" y="240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40"/>
                    <a:pt x="223" y="190"/>
                    <a:pt x="223" y="104"/>
                  </a:cubicBezTo>
                  <a:cubicBezTo>
                    <a:pt x="206" y="71"/>
                    <a:pt x="190" y="50"/>
                    <a:pt x="173" y="34"/>
                  </a:cubicBezTo>
                  <a:cubicBezTo>
                    <a:pt x="173" y="17"/>
                    <a:pt x="157" y="17"/>
                    <a:pt x="136" y="17"/>
                  </a:cubicBezTo>
                  <a:cubicBezTo>
                    <a:pt x="12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1"/>
            <p:cNvSpPr/>
            <p:nvPr/>
          </p:nvSpPr>
          <p:spPr>
            <a:xfrm>
              <a:off x="4107275" y="22101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1"/>
            <p:cNvSpPr/>
            <p:nvPr/>
          </p:nvSpPr>
          <p:spPr>
            <a:xfrm>
              <a:off x="4134800" y="22029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1"/>
            <p:cNvSpPr/>
            <p:nvPr/>
          </p:nvSpPr>
          <p:spPr>
            <a:xfrm>
              <a:off x="4140775" y="2186150"/>
              <a:ext cx="6400" cy="6525"/>
            </a:xfrm>
            <a:custGeom>
              <a:rect b="b" l="l" r="r" t="t"/>
              <a:pathLst>
                <a:path extrusionOk="0" h="261" w="256">
                  <a:moveTo>
                    <a:pt x="136" y="1"/>
                  </a:moveTo>
                  <a:cubicBezTo>
                    <a:pt x="120" y="1"/>
                    <a:pt x="87" y="1"/>
                    <a:pt x="70" y="34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0"/>
                    <a:pt x="87" y="261"/>
                    <a:pt x="120" y="261"/>
                  </a:cubicBezTo>
                  <a:cubicBezTo>
                    <a:pt x="153" y="261"/>
                    <a:pt x="173" y="261"/>
                    <a:pt x="206" y="240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1"/>
            <p:cNvSpPr/>
            <p:nvPr/>
          </p:nvSpPr>
          <p:spPr>
            <a:xfrm>
              <a:off x="4106450" y="237942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36" y="0"/>
                  </a:moveTo>
                  <a:cubicBezTo>
                    <a:pt x="103" y="0"/>
                    <a:pt x="83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206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1"/>
            <p:cNvSpPr/>
            <p:nvPr/>
          </p:nvSpPr>
          <p:spPr>
            <a:xfrm>
              <a:off x="4129125" y="2314575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4"/>
                    <a:pt x="70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206" y="240"/>
                    <a:pt x="244" y="191"/>
                    <a:pt x="244" y="104"/>
                  </a:cubicBezTo>
                  <a:cubicBezTo>
                    <a:pt x="227" y="71"/>
                    <a:pt x="206" y="50"/>
                    <a:pt x="190" y="17"/>
                  </a:cubicBezTo>
                  <a:lnTo>
                    <a:pt x="174" y="17"/>
                  </a:ln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1"/>
            <p:cNvSpPr/>
            <p:nvPr/>
          </p:nvSpPr>
          <p:spPr>
            <a:xfrm>
              <a:off x="4105100" y="23519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20" y="0"/>
                  </a:moveTo>
                  <a:cubicBezTo>
                    <a:pt x="104" y="0"/>
                    <a:pt x="71" y="0"/>
                    <a:pt x="5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5" y="238"/>
                    <a:pt x="87" y="257"/>
                    <a:pt x="121" y="257"/>
                  </a:cubicBezTo>
                  <a:cubicBezTo>
                    <a:pt x="144" y="257"/>
                    <a:pt x="168" y="248"/>
                    <a:pt x="190" y="227"/>
                  </a:cubicBezTo>
                  <a:cubicBezTo>
                    <a:pt x="223" y="190"/>
                    <a:pt x="240" y="103"/>
                    <a:pt x="207" y="54"/>
                  </a:cubicBezTo>
                  <a:cubicBezTo>
                    <a:pt x="190" y="38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1"/>
            <p:cNvSpPr/>
            <p:nvPr/>
          </p:nvSpPr>
          <p:spPr>
            <a:xfrm>
              <a:off x="4140350" y="2232775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15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4" y="8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0" y="267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1"/>
            <p:cNvSpPr/>
            <p:nvPr/>
          </p:nvSpPr>
          <p:spPr>
            <a:xfrm>
              <a:off x="4117175" y="2302850"/>
              <a:ext cx="6400" cy="6525"/>
            </a:xfrm>
            <a:custGeom>
              <a:rect b="b" l="l" r="r" t="t"/>
              <a:pathLst>
                <a:path extrusionOk="0" h="261" w="256">
                  <a:moveTo>
                    <a:pt x="138" y="0"/>
                  </a:moveTo>
                  <a:cubicBezTo>
                    <a:pt x="87" y="0"/>
                    <a:pt x="44" y="35"/>
                    <a:pt x="17" y="91"/>
                  </a:cubicBezTo>
                  <a:cubicBezTo>
                    <a:pt x="0" y="161"/>
                    <a:pt x="33" y="231"/>
                    <a:pt x="87" y="247"/>
                  </a:cubicBezTo>
                  <a:cubicBezTo>
                    <a:pt x="100" y="256"/>
                    <a:pt x="114" y="260"/>
                    <a:pt x="129" y="260"/>
                  </a:cubicBezTo>
                  <a:cubicBezTo>
                    <a:pt x="170" y="260"/>
                    <a:pt x="211" y="229"/>
                    <a:pt x="223" y="177"/>
                  </a:cubicBezTo>
                  <a:cubicBezTo>
                    <a:pt x="256" y="107"/>
                    <a:pt x="223" y="41"/>
                    <a:pt x="169" y="4"/>
                  </a:cubicBezTo>
                  <a:cubicBezTo>
                    <a:pt x="159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1"/>
            <p:cNvSpPr/>
            <p:nvPr/>
          </p:nvSpPr>
          <p:spPr>
            <a:xfrm>
              <a:off x="4119325" y="2421850"/>
              <a:ext cx="6425" cy="6450"/>
            </a:xfrm>
            <a:custGeom>
              <a:rect b="b" l="l" r="r" t="t"/>
              <a:pathLst>
                <a:path extrusionOk="0" h="258" w="257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9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6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1"/>
            <p:cNvSpPr/>
            <p:nvPr/>
          </p:nvSpPr>
          <p:spPr>
            <a:xfrm>
              <a:off x="4120575" y="22523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1"/>
            <p:cNvSpPr/>
            <p:nvPr/>
          </p:nvSpPr>
          <p:spPr>
            <a:xfrm>
              <a:off x="4119750" y="2204700"/>
              <a:ext cx="6400" cy="6525"/>
            </a:xfrm>
            <a:custGeom>
              <a:rect b="b" l="l" r="r" t="t"/>
              <a:pathLst>
                <a:path extrusionOk="0" h="261" w="256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7" y="257"/>
                  </a:cubicBezTo>
                  <a:cubicBezTo>
                    <a:pt x="95" y="259"/>
                    <a:pt x="104" y="261"/>
                    <a:pt x="113" y="261"/>
                  </a:cubicBezTo>
                  <a:cubicBezTo>
                    <a:pt x="159" y="261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5"/>
                    <a:pt x="135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1"/>
            <p:cNvSpPr/>
            <p:nvPr/>
          </p:nvSpPr>
          <p:spPr>
            <a:xfrm>
              <a:off x="4112000" y="2189925"/>
              <a:ext cx="6025" cy="6675"/>
            </a:xfrm>
            <a:custGeom>
              <a:rect b="b" l="l" r="r" t="t"/>
              <a:pathLst>
                <a:path extrusionOk="0" h="267" w="241">
                  <a:moveTo>
                    <a:pt x="124" y="1"/>
                  </a:moveTo>
                  <a:cubicBezTo>
                    <a:pt x="80" y="1"/>
                    <a:pt x="31" y="35"/>
                    <a:pt x="17" y="89"/>
                  </a:cubicBezTo>
                  <a:cubicBezTo>
                    <a:pt x="1" y="159"/>
                    <a:pt x="17" y="229"/>
                    <a:pt x="88" y="262"/>
                  </a:cubicBezTo>
                  <a:cubicBezTo>
                    <a:pt x="96" y="265"/>
                    <a:pt x="105" y="266"/>
                    <a:pt x="114" y="266"/>
                  </a:cubicBezTo>
                  <a:cubicBezTo>
                    <a:pt x="159" y="266"/>
                    <a:pt x="210" y="234"/>
                    <a:pt x="224" y="175"/>
                  </a:cubicBezTo>
                  <a:cubicBezTo>
                    <a:pt x="240" y="110"/>
                    <a:pt x="224" y="39"/>
                    <a:pt x="153" y="6"/>
                  </a:cubicBezTo>
                  <a:cubicBezTo>
                    <a:pt x="144" y="3"/>
                    <a:pt x="134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1"/>
            <p:cNvSpPr/>
            <p:nvPr/>
          </p:nvSpPr>
          <p:spPr>
            <a:xfrm>
              <a:off x="4113650" y="2224800"/>
              <a:ext cx="5700" cy="6525"/>
            </a:xfrm>
            <a:custGeom>
              <a:rect b="b" l="l" r="r" t="t"/>
              <a:pathLst>
                <a:path extrusionOk="0" h="261" w="228">
                  <a:moveTo>
                    <a:pt x="104" y="1"/>
                  </a:moveTo>
                  <a:cubicBezTo>
                    <a:pt x="38" y="1"/>
                    <a:pt x="1" y="71"/>
                    <a:pt x="1" y="137"/>
                  </a:cubicBezTo>
                  <a:cubicBezTo>
                    <a:pt x="22" y="207"/>
                    <a:pt x="71" y="261"/>
                    <a:pt x="141" y="261"/>
                  </a:cubicBezTo>
                  <a:cubicBezTo>
                    <a:pt x="158" y="240"/>
                    <a:pt x="191" y="224"/>
                    <a:pt x="207" y="207"/>
                  </a:cubicBezTo>
                  <a:cubicBezTo>
                    <a:pt x="228" y="174"/>
                    <a:pt x="228" y="137"/>
                    <a:pt x="228" y="104"/>
                  </a:cubicBezTo>
                  <a:cubicBezTo>
                    <a:pt x="228" y="71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1"/>
            <p:cNvSpPr/>
            <p:nvPr/>
          </p:nvSpPr>
          <p:spPr>
            <a:xfrm>
              <a:off x="4123975" y="2284900"/>
              <a:ext cx="5675" cy="6700"/>
            </a:xfrm>
            <a:custGeom>
              <a:rect b="b" l="l" r="r" t="t"/>
              <a:pathLst>
                <a:path extrusionOk="0" h="268" w="227">
                  <a:moveTo>
                    <a:pt x="87" y="1"/>
                  </a:moveTo>
                  <a:cubicBezTo>
                    <a:pt x="87" y="21"/>
                    <a:pt x="70" y="21"/>
                    <a:pt x="70" y="21"/>
                  </a:cubicBezTo>
                  <a:cubicBezTo>
                    <a:pt x="21" y="38"/>
                    <a:pt x="0" y="104"/>
                    <a:pt x="0" y="157"/>
                  </a:cubicBezTo>
                  <a:cubicBezTo>
                    <a:pt x="0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3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104"/>
                    <a:pt x="206" y="87"/>
                    <a:pt x="206" y="87"/>
                  </a:cubicBezTo>
                  <a:cubicBezTo>
                    <a:pt x="206" y="54"/>
                    <a:pt x="173" y="38"/>
                    <a:pt x="157" y="21"/>
                  </a:cubicBezTo>
                  <a:cubicBezTo>
                    <a:pt x="140" y="1"/>
                    <a:pt x="12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1"/>
            <p:cNvSpPr/>
            <p:nvPr/>
          </p:nvSpPr>
          <p:spPr>
            <a:xfrm>
              <a:off x="4125300" y="2360650"/>
              <a:ext cx="6000" cy="6325"/>
            </a:xfrm>
            <a:custGeom>
              <a:rect b="b" l="l" r="r" t="t"/>
              <a:pathLst>
                <a:path extrusionOk="0" h="253" w="240">
                  <a:moveTo>
                    <a:pt x="122" y="0"/>
                  </a:moveTo>
                  <a:cubicBezTo>
                    <a:pt x="77" y="0"/>
                    <a:pt x="42" y="32"/>
                    <a:pt x="17" y="83"/>
                  </a:cubicBezTo>
                  <a:cubicBezTo>
                    <a:pt x="1" y="149"/>
                    <a:pt x="34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40" y="83"/>
                    <a:pt x="207" y="46"/>
                  </a:cubicBezTo>
                  <a:cubicBezTo>
                    <a:pt x="190" y="30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1"/>
            <p:cNvSpPr/>
            <p:nvPr/>
          </p:nvSpPr>
          <p:spPr>
            <a:xfrm>
              <a:off x="4121900" y="2328300"/>
              <a:ext cx="6425" cy="6675"/>
            </a:xfrm>
            <a:custGeom>
              <a:rect b="b" l="l" r="r" t="t"/>
              <a:pathLst>
                <a:path extrusionOk="0" h="267" w="257">
                  <a:moveTo>
                    <a:pt x="137" y="0"/>
                  </a:moveTo>
                  <a:cubicBezTo>
                    <a:pt x="120" y="0"/>
                    <a:pt x="83" y="17"/>
                    <a:pt x="67" y="37"/>
                  </a:cubicBezTo>
                  <a:cubicBezTo>
                    <a:pt x="17" y="70"/>
                    <a:pt x="1" y="157"/>
                    <a:pt x="50" y="223"/>
                  </a:cubicBezTo>
                  <a:cubicBezTo>
                    <a:pt x="69" y="253"/>
                    <a:pt x="99" y="266"/>
                    <a:pt x="131" y="266"/>
                  </a:cubicBezTo>
                  <a:cubicBezTo>
                    <a:pt x="157" y="266"/>
                    <a:pt x="183" y="258"/>
                    <a:pt x="207" y="244"/>
                  </a:cubicBezTo>
                  <a:cubicBezTo>
                    <a:pt x="240" y="190"/>
                    <a:pt x="256" y="103"/>
                    <a:pt x="223" y="54"/>
                  </a:cubicBezTo>
                  <a:cubicBezTo>
                    <a:pt x="207" y="37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1"/>
            <p:cNvSpPr/>
            <p:nvPr/>
          </p:nvSpPr>
          <p:spPr>
            <a:xfrm>
              <a:off x="4119750" y="2378050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23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42"/>
                    <a:pt x="17" y="228"/>
                    <a:pt x="87" y="245"/>
                  </a:cubicBezTo>
                  <a:cubicBezTo>
                    <a:pt x="103" y="261"/>
                    <a:pt x="120" y="261"/>
                    <a:pt x="120" y="261"/>
                  </a:cubicBezTo>
                  <a:cubicBezTo>
                    <a:pt x="169" y="261"/>
                    <a:pt x="206" y="228"/>
                    <a:pt x="223" y="175"/>
                  </a:cubicBezTo>
                  <a:cubicBezTo>
                    <a:pt x="239" y="125"/>
                    <a:pt x="223" y="72"/>
                    <a:pt x="206" y="39"/>
                  </a:cubicBezTo>
                  <a:cubicBezTo>
                    <a:pt x="190" y="22"/>
                    <a:pt x="169" y="22"/>
                    <a:pt x="153" y="6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1"/>
            <p:cNvSpPr/>
            <p:nvPr/>
          </p:nvSpPr>
          <p:spPr>
            <a:xfrm>
              <a:off x="4127050" y="2189050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43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5"/>
                    <a:pt x="34" y="227"/>
                    <a:pt x="83" y="248"/>
                  </a:cubicBezTo>
                  <a:cubicBezTo>
                    <a:pt x="102" y="256"/>
                    <a:pt x="119" y="260"/>
                    <a:pt x="136" y="260"/>
                  </a:cubicBezTo>
                  <a:cubicBezTo>
                    <a:pt x="180" y="260"/>
                    <a:pt x="216" y="229"/>
                    <a:pt x="240" y="178"/>
                  </a:cubicBezTo>
                  <a:cubicBezTo>
                    <a:pt x="257" y="107"/>
                    <a:pt x="224" y="41"/>
                    <a:pt x="170" y="4"/>
                  </a:cubicBezTo>
                  <a:cubicBezTo>
                    <a:pt x="161" y="2"/>
                    <a:pt x="152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1"/>
            <p:cNvSpPr/>
            <p:nvPr/>
          </p:nvSpPr>
          <p:spPr>
            <a:xfrm>
              <a:off x="4127050" y="2235525"/>
              <a:ext cx="6025" cy="6925"/>
            </a:xfrm>
            <a:custGeom>
              <a:rect b="b" l="l" r="r" t="t"/>
              <a:pathLst>
                <a:path extrusionOk="0" h="277" w="241">
                  <a:moveTo>
                    <a:pt x="137" y="1"/>
                  </a:moveTo>
                  <a:cubicBezTo>
                    <a:pt x="104" y="1"/>
                    <a:pt x="67" y="17"/>
                    <a:pt x="50" y="38"/>
                  </a:cubicBezTo>
                  <a:cubicBezTo>
                    <a:pt x="1" y="87"/>
                    <a:pt x="1" y="157"/>
                    <a:pt x="34" y="223"/>
                  </a:cubicBezTo>
                  <a:cubicBezTo>
                    <a:pt x="50" y="244"/>
                    <a:pt x="83" y="260"/>
                    <a:pt x="104" y="277"/>
                  </a:cubicBezTo>
                  <a:cubicBezTo>
                    <a:pt x="137" y="277"/>
                    <a:pt x="170" y="260"/>
                    <a:pt x="186" y="244"/>
                  </a:cubicBezTo>
                  <a:cubicBezTo>
                    <a:pt x="240" y="190"/>
                    <a:pt x="240" y="120"/>
                    <a:pt x="207" y="54"/>
                  </a:cubicBezTo>
                  <a:cubicBezTo>
                    <a:pt x="186" y="38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1"/>
            <p:cNvSpPr/>
            <p:nvPr/>
          </p:nvSpPr>
          <p:spPr>
            <a:xfrm>
              <a:off x="4127475" y="22196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1"/>
            <p:cNvSpPr/>
            <p:nvPr/>
          </p:nvSpPr>
          <p:spPr>
            <a:xfrm>
              <a:off x="3894225" y="226427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03" y="1"/>
                  </a:moveTo>
                  <a:cubicBezTo>
                    <a:pt x="37" y="22"/>
                    <a:pt x="0" y="88"/>
                    <a:pt x="0" y="158"/>
                  </a:cubicBezTo>
                  <a:cubicBezTo>
                    <a:pt x="17" y="191"/>
                    <a:pt x="17" y="228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5"/>
                    <a:pt x="173" y="38"/>
                  </a:cubicBezTo>
                  <a:cubicBezTo>
                    <a:pt x="173" y="22"/>
                    <a:pt x="157" y="22"/>
                    <a:pt x="157" y="22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1"/>
            <p:cNvSpPr/>
            <p:nvPr/>
          </p:nvSpPr>
          <p:spPr>
            <a:xfrm>
              <a:off x="3838875" y="2257075"/>
              <a:ext cx="5575" cy="6575"/>
            </a:xfrm>
            <a:custGeom>
              <a:rect b="b" l="l" r="r" t="t"/>
              <a:pathLst>
                <a:path extrusionOk="0" h="263" w="223">
                  <a:moveTo>
                    <a:pt x="87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1" y="251"/>
                    <a:pt x="83" y="263"/>
                    <a:pt x="101" y="263"/>
                  </a:cubicBezTo>
                  <a:cubicBezTo>
                    <a:pt x="108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6" y="83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1"/>
            <p:cNvSpPr/>
            <p:nvPr/>
          </p:nvSpPr>
          <p:spPr>
            <a:xfrm>
              <a:off x="3840525" y="2210700"/>
              <a:ext cx="5675" cy="6400"/>
            </a:xfrm>
            <a:custGeom>
              <a:rect b="b" l="l" r="r" t="t"/>
              <a:pathLst>
                <a:path extrusionOk="0" h="256" w="227">
                  <a:moveTo>
                    <a:pt x="103" y="0"/>
                  </a:moveTo>
                  <a:cubicBezTo>
                    <a:pt x="37" y="0"/>
                    <a:pt x="0" y="66"/>
                    <a:pt x="0" y="136"/>
                  </a:cubicBezTo>
                  <a:cubicBezTo>
                    <a:pt x="21" y="186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7" y="169"/>
                    <a:pt x="227" y="136"/>
                    <a:pt x="227" y="103"/>
                  </a:cubicBezTo>
                  <a:cubicBezTo>
                    <a:pt x="227" y="66"/>
                    <a:pt x="206" y="33"/>
                    <a:pt x="173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1"/>
            <p:cNvSpPr/>
            <p:nvPr/>
          </p:nvSpPr>
          <p:spPr>
            <a:xfrm>
              <a:off x="3821250" y="2230925"/>
              <a:ext cx="5575" cy="6800"/>
            </a:xfrm>
            <a:custGeom>
              <a:rect b="b" l="l" r="r" t="t"/>
              <a:pathLst>
                <a:path extrusionOk="0" h="272" w="223">
                  <a:moveTo>
                    <a:pt x="126" y="0"/>
                  </a:moveTo>
                  <a:cubicBezTo>
                    <a:pt x="116" y="0"/>
                    <a:pt x="103" y="5"/>
                    <a:pt x="87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17" y="222"/>
                    <a:pt x="50" y="238"/>
                  </a:cubicBezTo>
                  <a:cubicBezTo>
                    <a:pt x="70" y="255"/>
                    <a:pt x="103" y="271"/>
                    <a:pt x="120" y="271"/>
                  </a:cubicBezTo>
                  <a:cubicBezTo>
                    <a:pt x="153" y="255"/>
                    <a:pt x="190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lnTo>
                    <a:pt x="153" y="16"/>
                  </a:lnTo>
                  <a:cubicBezTo>
                    <a:pt x="145" y="5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1"/>
            <p:cNvSpPr/>
            <p:nvPr/>
          </p:nvSpPr>
          <p:spPr>
            <a:xfrm>
              <a:off x="3832775" y="2227075"/>
              <a:ext cx="6525" cy="6825"/>
            </a:xfrm>
            <a:custGeom>
              <a:rect b="b" l="l" r="r" t="t"/>
              <a:pathLst>
                <a:path extrusionOk="0" h="273" w="261">
                  <a:moveTo>
                    <a:pt x="132" y="0"/>
                  </a:moveTo>
                  <a:cubicBezTo>
                    <a:pt x="91" y="0"/>
                    <a:pt x="50" y="32"/>
                    <a:pt x="38" y="83"/>
                  </a:cubicBezTo>
                  <a:cubicBezTo>
                    <a:pt x="1" y="149"/>
                    <a:pt x="38" y="236"/>
                    <a:pt x="88" y="252"/>
                  </a:cubicBezTo>
                  <a:cubicBezTo>
                    <a:pt x="104" y="273"/>
                    <a:pt x="125" y="273"/>
                    <a:pt x="141" y="273"/>
                  </a:cubicBezTo>
                  <a:cubicBezTo>
                    <a:pt x="191" y="252"/>
                    <a:pt x="228" y="236"/>
                    <a:pt x="244" y="186"/>
                  </a:cubicBezTo>
                  <a:cubicBezTo>
                    <a:pt x="261" y="133"/>
                    <a:pt x="244" y="83"/>
                    <a:pt x="207" y="46"/>
                  </a:cubicBezTo>
                  <a:cubicBezTo>
                    <a:pt x="207" y="29"/>
                    <a:pt x="191" y="13"/>
                    <a:pt x="174" y="13"/>
                  </a:cubicBezTo>
                  <a:cubicBezTo>
                    <a:pt x="161" y="4"/>
                    <a:pt x="146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3847425" y="22265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20" y="1"/>
                  </a:moveTo>
                  <a:cubicBezTo>
                    <a:pt x="87" y="1"/>
                    <a:pt x="71" y="17"/>
                    <a:pt x="33" y="34"/>
                  </a:cubicBezTo>
                  <a:cubicBezTo>
                    <a:pt x="17" y="50"/>
                    <a:pt x="0" y="88"/>
                    <a:pt x="0" y="121"/>
                  </a:cubicBezTo>
                  <a:cubicBezTo>
                    <a:pt x="0" y="154"/>
                    <a:pt x="0" y="191"/>
                    <a:pt x="17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37" y="257"/>
                    <a:pt x="157" y="257"/>
                    <a:pt x="190" y="240"/>
                  </a:cubicBezTo>
                  <a:cubicBezTo>
                    <a:pt x="223" y="191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37" y="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1"/>
            <p:cNvSpPr/>
            <p:nvPr/>
          </p:nvSpPr>
          <p:spPr>
            <a:xfrm>
              <a:off x="3825575" y="2212150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66" y="8"/>
                    <a:pt x="33" y="24"/>
                    <a:pt x="17" y="62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50" y="231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1"/>
            <p:cNvSpPr/>
            <p:nvPr/>
          </p:nvSpPr>
          <p:spPr>
            <a:xfrm>
              <a:off x="3829800" y="219500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09" y="1"/>
                  </a:moveTo>
                  <a:cubicBezTo>
                    <a:pt x="85" y="1"/>
                    <a:pt x="66" y="15"/>
                    <a:pt x="54" y="26"/>
                  </a:cubicBezTo>
                  <a:cubicBezTo>
                    <a:pt x="0" y="76"/>
                    <a:pt x="0" y="162"/>
                    <a:pt x="38" y="216"/>
                  </a:cubicBezTo>
                  <a:cubicBezTo>
                    <a:pt x="57" y="245"/>
                    <a:pt x="88" y="262"/>
                    <a:pt x="121" y="262"/>
                  </a:cubicBezTo>
                  <a:cubicBezTo>
                    <a:pt x="145" y="262"/>
                    <a:pt x="169" y="253"/>
                    <a:pt x="190" y="232"/>
                  </a:cubicBezTo>
                  <a:cubicBezTo>
                    <a:pt x="244" y="195"/>
                    <a:pt x="244" y="113"/>
                    <a:pt x="207" y="43"/>
                  </a:cubicBezTo>
                  <a:cubicBezTo>
                    <a:pt x="190" y="26"/>
                    <a:pt x="174" y="26"/>
                    <a:pt x="157" y="10"/>
                  </a:cubicBezTo>
                  <a:lnTo>
                    <a:pt x="141" y="10"/>
                  </a:lnTo>
                  <a:cubicBezTo>
                    <a:pt x="130" y="3"/>
                    <a:pt x="119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1"/>
            <p:cNvSpPr/>
            <p:nvPr/>
          </p:nvSpPr>
          <p:spPr>
            <a:xfrm>
              <a:off x="3844025" y="22416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3" y="1"/>
                  </a:moveTo>
                  <a:cubicBezTo>
                    <a:pt x="33" y="17"/>
                    <a:pt x="0" y="83"/>
                    <a:pt x="17" y="153"/>
                  </a:cubicBezTo>
                  <a:cubicBezTo>
                    <a:pt x="17" y="186"/>
                    <a:pt x="33" y="224"/>
                    <a:pt x="50" y="240"/>
                  </a:cubicBezTo>
                  <a:cubicBezTo>
                    <a:pt x="62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40" y="186"/>
                    <a:pt x="223" y="120"/>
                  </a:cubicBezTo>
                  <a:cubicBezTo>
                    <a:pt x="223" y="67"/>
                    <a:pt x="190" y="34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1"/>
            <p:cNvSpPr/>
            <p:nvPr/>
          </p:nvSpPr>
          <p:spPr>
            <a:xfrm>
              <a:off x="3859900" y="2189225"/>
              <a:ext cx="6400" cy="6550"/>
            </a:xfrm>
            <a:custGeom>
              <a:rect b="b" l="l" r="r" t="t"/>
              <a:pathLst>
                <a:path extrusionOk="0" h="262" w="256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1"/>
                  </a:cubicBezTo>
                  <a:cubicBezTo>
                    <a:pt x="256" y="117"/>
                    <a:pt x="223" y="34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1"/>
            <p:cNvSpPr/>
            <p:nvPr/>
          </p:nvSpPr>
          <p:spPr>
            <a:xfrm>
              <a:off x="3865050" y="2302200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29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8" y="259"/>
                    <a:pt x="108" y="261"/>
                    <a:pt x="118" y="261"/>
                  </a:cubicBezTo>
                  <a:cubicBezTo>
                    <a:pt x="170" y="261"/>
                    <a:pt x="212" y="226"/>
                    <a:pt x="240" y="170"/>
                  </a:cubicBezTo>
                  <a:cubicBezTo>
                    <a:pt x="256" y="100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1"/>
            <p:cNvSpPr/>
            <p:nvPr/>
          </p:nvSpPr>
          <p:spPr>
            <a:xfrm>
              <a:off x="3847825" y="2194125"/>
              <a:ext cx="6125" cy="6600"/>
            </a:xfrm>
            <a:custGeom>
              <a:rect b="b" l="l" r="r" t="t"/>
              <a:pathLst>
                <a:path extrusionOk="0" h="264" w="245">
                  <a:moveTo>
                    <a:pt x="126" y="1"/>
                  </a:moveTo>
                  <a:cubicBezTo>
                    <a:pt x="101" y="1"/>
                    <a:pt x="78" y="12"/>
                    <a:pt x="55" y="24"/>
                  </a:cubicBezTo>
                  <a:cubicBezTo>
                    <a:pt x="38" y="24"/>
                    <a:pt x="17" y="61"/>
                    <a:pt x="1" y="78"/>
                  </a:cubicBezTo>
                  <a:lnTo>
                    <a:pt x="1" y="164"/>
                  </a:lnTo>
                  <a:cubicBezTo>
                    <a:pt x="17" y="214"/>
                    <a:pt x="38" y="230"/>
                    <a:pt x="71" y="251"/>
                  </a:cubicBezTo>
                  <a:cubicBezTo>
                    <a:pt x="84" y="260"/>
                    <a:pt x="99" y="264"/>
                    <a:pt x="113" y="264"/>
                  </a:cubicBezTo>
                  <a:cubicBezTo>
                    <a:pt x="154" y="264"/>
                    <a:pt x="195" y="232"/>
                    <a:pt x="207" y="181"/>
                  </a:cubicBezTo>
                  <a:cubicBezTo>
                    <a:pt x="244" y="111"/>
                    <a:pt x="207" y="45"/>
                    <a:pt x="158" y="7"/>
                  </a:cubicBezTo>
                  <a:cubicBezTo>
                    <a:pt x="147" y="3"/>
                    <a:pt x="136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1"/>
            <p:cNvSpPr/>
            <p:nvPr/>
          </p:nvSpPr>
          <p:spPr>
            <a:xfrm>
              <a:off x="3855150" y="22093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0"/>
                    <a:pt x="240" y="190"/>
                    <a:pt x="223" y="104"/>
                  </a:cubicBezTo>
                  <a:cubicBezTo>
                    <a:pt x="223" y="71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1"/>
            <p:cNvSpPr/>
            <p:nvPr/>
          </p:nvSpPr>
          <p:spPr>
            <a:xfrm>
              <a:off x="3853400" y="2254500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07" y="206"/>
                    <a:pt x="227" y="169"/>
                    <a:pt x="227" y="136"/>
                  </a:cubicBezTo>
                  <a:cubicBezTo>
                    <a:pt x="244" y="103"/>
                    <a:pt x="227" y="66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1"/>
            <p:cNvSpPr/>
            <p:nvPr/>
          </p:nvSpPr>
          <p:spPr>
            <a:xfrm>
              <a:off x="3850000" y="230130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4" y="0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4" y="239"/>
                  </a:cubicBezTo>
                  <a:cubicBezTo>
                    <a:pt x="77" y="251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1"/>
            <p:cNvSpPr/>
            <p:nvPr/>
          </p:nvSpPr>
          <p:spPr>
            <a:xfrm>
              <a:off x="3861650" y="222397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214"/>
                    <a:pt x="54" y="260"/>
                    <a:pt x="110" y="260"/>
                  </a:cubicBezTo>
                  <a:cubicBezTo>
                    <a:pt x="118" y="260"/>
                    <a:pt x="127" y="259"/>
                    <a:pt x="136" y="257"/>
                  </a:cubicBezTo>
                  <a:cubicBezTo>
                    <a:pt x="169" y="257"/>
                    <a:pt x="186" y="240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1"/>
            <p:cNvSpPr/>
            <p:nvPr/>
          </p:nvSpPr>
          <p:spPr>
            <a:xfrm>
              <a:off x="3797225" y="229437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7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3" y="238"/>
                    <a:pt x="84" y="256"/>
                    <a:pt x="116" y="256"/>
                  </a:cubicBezTo>
                  <a:cubicBezTo>
                    <a:pt x="140" y="256"/>
                    <a:pt x="165" y="246"/>
                    <a:pt x="186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1"/>
            <p:cNvSpPr/>
            <p:nvPr/>
          </p:nvSpPr>
          <p:spPr>
            <a:xfrm>
              <a:off x="3799800" y="2500625"/>
              <a:ext cx="6425" cy="6575"/>
            </a:xfrm>
            <a:custGeom>
              <a:rect b="b" l="l" r="r" t="t"/>
              <a:pathLst>
                <a:path extrusionOk="0" h="263" w="257">
                  <a:moveTo>
                    <a:pt x="117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3"/>
                    <a:pt x="34" y="219"/>
                    <a:pt x="83" y="256"/>
                  </a:cubicBezTo>
                  <a:cubicBezTo>
                    <a:pt x="96" y="260"/>
                    <a:pt x="109" y="262"/>
                    <a:pt x="122" y="262"/>
                  </a:cubicBezTo>
                  <a:cubicBezTo>
                    <a:pt x="166" y="262"/>
                    <a:pt x="211" y="240"/>
                    <a:pt x="223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2" y="4"/>
                    <a:pt x="13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1"/>
            <p:cNvSpPr/>
            <p:nvPr/>
          </p:nvSpPr>
          <p:spPr>
            <a:xfrm>
              <a:off x="3798875" y="2251000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104" y="0"/>
                  </a:moveTo>
                  <a:cubicBezTo>
                    <a:pt x="87" y="0"/>
                    <a:pt x="71" y="0"/>
                    <a:pt x="71" y="17"/>
                  </a:cubicBezTo>
                  <a:cubicBezTo>
                    <a:pt x="17" y="37"/>
                    <a:pt x="1" y="87"/>
                    <a:pt x="1" y="157"/>
                  </a:cubicBezTo>
                  <a:cubicBezTo>
                    <a:pt x="1" y="190"/>
                    <a:pt x="17" y="206"/>
                    <a:pt x="54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103"/>
                    <a:pt x="223" y="87"/>
                    <a:pt x="207" y="70"/>
                  </a:cubicBezTo>
                  <a:cubicBezTo>
                    <a:pt x="207" y="54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1"/>
            <p:cNvSpPr/>
            <p:nvPr/>
          </p:nvSpPr>
          <p:spPr>
            <a:xfrm>
              <a:off x="3796300" y="2269025"/>
              <a:ext cx="2200" cy="6100"/>
            </a:xfrm>
            <a:custGeom>
              <a:rect b="b" l="l" r="r" t="t"/>
              <a:pathLst>
                <a:path extrusionOk="0" h="244" w="88">
                  <a:moveTo>
                    <a:pt x="0" y="1"/>
                  </a:moveTo>
                  <a:lnTo>
                    <a:pt x="0" y="244"/>
                  </a:lnTo>
                  <a:cubicBezTo>
                    <a:pt x="38" y="223"/>
                    <a:pt x="54" y="207"/>
                    <a:pt x="54" y="174"/>
                  </a:cubicBezTo>
                  <a:cubicBezTo>
                    <a:pt x="87" y="104"/>
                    <a:pt x="54" y="3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1"/>
            <p:cNvSpPr/>
            <p:nvPr/>
          </p:nvSpPr>
          <p:spPr>
            <a:xfrm>
              <a:off x="3796300" y="2467450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87" y="0"/>
                  </a:moveTo>
                  <a:cubicBezTo>
                    <a:pt x="54" y="17"/>
                    <a:pt x="17" y="37"/>
                    <a:pt x="0" y="87"/>
                  </a:cubicBezTo>
                  <a:lnTo>
                    <a:pt x="0" y="190"/>
                  </a:lnTo>
                  <a:cubicBezTo>
                    <a:pt x="17" y="206"/>
                    <a:pt x="38" y="223"/>
                    <a:pt x="38" y="24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3"/>
                    <a:pt x="223" y="190"/>
                    <a:pt x="223" y="103"/>
                  </a:cubicBezTo>
                  <a:cubicBezTo>
                    <a:pt x="207" y="70"/>
                    <a:pt x="190" y="54"/>
                    <a:pt x="174" y="17"/>
                  </a:cubicBezTo>
                  <a:lnTo>
                    <a:pt x="157" y="17"/>
                  </a:ln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1"/>
            <p:cNvSpPr/>
            <p:nvPr/>
          </p:nvSpPr>
          <p:spPr>
            <a:xfrm>
              <a:off x="3796300" y="2485475"/>
              <a:ext cx="425" cy="2200"/>
            </a:xfrm>
            <a:custGeom>
              <a:rect b="b" l="l" r="r" t="t"/>
              <a:pathLst>
                <a:path extrusionOk="0" h="88" w="17">
                  <a:moveTo>
                    <a:pt x="0" y="1"/>
                  </a:moveTo>
                  <a:lnTo>
                    <a:pt x="0" y="87"/>
                  </a:lnTo>
                  <a:cubicBezTo>
                    <a:pt x="17" y="5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1"/>
            <p:cNvSpPr/>
            <p:nvPr/>
          </p:nvSpPr>
          <p:spPr>
            <a:xfrm>
              <a:off x="3816925" y="227582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39" y="1"/>
                  </a:moveTo>
                  <a:cubicBezTo>
                    <a:pt x="87" y="1"/>
                    <a:pt x="47" y="33"/>
                    <a:pt x="17" y="91"/>
                  </a:cubicBezTo>
                  <a:cubicBezTo>
                    <a:pt x="0" y="157"/>
                    <a:pt x="37" y="227"/>
                    <a:pt x="87" y="260"/>
                  </a:cubicBezTo>
                  <a:lnTo>
                    <a:pt x="140" y="260"/>
                  </a:lnTo>
                  <a:cubicBezTo>
                    <a:pt x="173" y="260"/>
                    <a:pt x="206" y="227"/>
                    <a:pt x="223" y="178"/>
                  </a:cubicBezTo>
                  <a:cubicBezTo>
                    <a:pt x="243" y="124"/>
                    <a:pt x="243" y="91"/>
                    <a:pt x="206" y="38"/>
                  </a:cubicBezTo>
                  <a:cubicBezTo>
                    <a:pt x="190" y="38"/>
                    <a:pt x="190" y="21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1"/>
            <p:cNvSpPr/>
            <p:nvPr/>
          </p:nvSpPr>
          <p:spPr>
            <a:xfrm>
              <a:off x="3802375" y="21853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4" y="252"/>
                    <a:pt x="91" y="263"/>
                    <a:pt x="110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86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1"/>
            <p:cNvSpPr/>
            <p:nvPr/>
          </p:nvSpPr>
          <p:spPr>
            <a:xfrm>
              <a:off x="3812700" y="221842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33" y="50"/>
                    <a:pt x="17" y="83"/>
                    <a:pt x="17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0"/>
                    <a:pt x="81" y="262"/>
                    <a:pt x="112" y="262"/>
                  </a:cubicBezTo>
                  <a:cubicBezTo>
                    <a:pt x="137" y="262"/>
                    <a:pt x="163" y="254"/>
                    <a:pt x="186" y="239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1"/>
            <p:cNvSpPr/>
            <p:nvPr/>
          </p:nvSpPr>
          <p:spPr>
            <a:xfrm>
              <a:off x="3815275" y="2198625"/>
              <a:ext cx="5575" cy="6625"/>
            </a:xfrm>
            <a:custGeom>
              <a:rect b="b" l="l" r="r" t="t"/>
              <a:pathLst>
                <a:path extrusionOk="0" h="265" w="223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1"/>
            <p:cNvSpPr/>
            <p:nvPr/>
          </p:nvSpPr>
          <p:spPr>
            <a:xfrm>
              <a:off x="3810100" y="2263050"/>
              <a:ext cx="6025" cy="6425"/>
            </a:xfrm>
            <a:custGeom>
              <a:rect b="b" l="l" r="r" t="t"/>
              <a:pathLst>
                <a:path extrusionOk="0" h="257" w="241">
                  <a:moveTo>
                    <a:pt x="104" y="0"/>
                  </a:moveTo>
                  <a:cubicBezTo>
                    <a:pt x="67" y="0"/>
                    <a:pt x="50" y="17"/>
                    <a:pt x="34" y="50"/>
                  </a:cubicBezTo>
                  <a:cubicBezTo>
                    <a:pt x="17" y="71"/>
                    <a:pt x="1" y="104"/>
                    <a:pt x="1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4"/>
                    <a:pt x="224" y="104"/>
                  </a:cubicBezTo>
                  <a:cubicBezTo>
                    <a:pt x="224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1"/>
            <p:cNvSpPr/>
            <p:nvPr/>
          </p:nvSpPr>
          <p:spPr>
            <a:xfrm>
              <a:off x="3807950" y="2309850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87" y="0"/>
                  </a:moveTo>
                  <a:cubicBezTo>
                    <a:pt x="33" y="17"/>
                    <a:pt x="0" y="70"/>
                    <a:pt x="0" y="157"/>
                  </a:cubicBezTo>
                  <a:cubicBezTo>
                    <a:pt x="0" y="190"/>
                    <a:pt x="33" y="223"/>
                    <a:pt x="50" y="239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53" y="260"/>
                    <a:pt x="190" y="239"/>
                    <a:pt x="207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7" y="54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1"/>
            <p:cNvSpPr/>
            <p:nvPr/>
          </p:nvSpPr>
          <p:spPr>
            <a:xfrm>
              <a:off x="3804450" y="2280500"/>
              <a:ext cx="5675" cy="6600"/>
            </a:xfrm>
            <a:custGeom>
              <a:rect b="b" l="l" r="r" t="t"/>
              <a:pathLst>
                <a:path extrusionOk="0" h="264" w="227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3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0" y="247"/>
                    <a:pt x="103" y="263"/>
                    <a:pt x="124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73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1"/>
            <p:cNvSpPr/>
            <p:nvPr/>
          </p:nvSpPr>
          <p:spPr>
            <a:xfrm>
              <a:off x="3801875" y="220162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40" y="0"/>
                  </a:moveTo>
                  <a:cubicBezTo>
                    <a:pt x="103" y="0"/>
                    <a:pt x="87" y="0"/>
                    <a:pt x="54" y="33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39"/>
                    <a:pt x="87" y="260"/>
                    <a:pt x="124" y="260"/>
                  </a:cubicBezTo>
                  <a:cubicBezTo>
                    <a:pt x="140" y="260"/>
                    <a:pt x="173" y="260"/>
                    <a:pt x="190" y="223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1"/>
            <p:cNvSpPr/>
            <p:nvPr/>
          </p:nvSpPr>
          <p:spPr>
            <a:xfrm>
              <a:off x="3928125" y="224285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4" y="0"/>
                  </a:moveTo>
                  <a:cubicBezTo>
                    <a:pt x="54" y="0"/>
                    <a:pt x="1" y="70"/>
                    <a:pt x="21" y="136"/>
                  </a:cubicBezTo>
                  <a:cubicBezTo>
                    <a:pt x="21" y="174"/>
                    <a:pt x="38" y="207"/>
                    <a:pt x="54" y="223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207" y="240"/>
                    <a:pt x="244" y="174"/>
                    <a:pt x="227" y="103"/>
                  </a:cubicBezTo>
                  <a:cubicBezTo>
                    <a:pt x="227" y="70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1"/>
            <p:cNvSpPr/>
            <p:nvPr/>
          </p:nvSpPr>
          <p:spPr>
            <a:xfrm>
              <a:off x="3905875" y="2260575"/>
              <a:ext cx="6400" cy="6325"/>
            </a:xfrm>
            <a:custGeom>
              <a:rect b="b" l="l" r="r" t="t"/>
              <a:pathLst>
                <a:path extrusionOk="0" h="253" w="256">
                  <a:moveTo>
                    <a:pt x="127" y="0"/>
                  </a:moveTo>
                  <a:cubicBezTo>
                    <a:pt x="86" y="0"/>
                    <a:pt x="45" y="31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70"/>
                  </a:cubicBezTo>
                  <a:cubicBezTo>
                    <a:pt x="256" y="132"/>
                    <a:pt x="239" y="83"/>
                    <a:pt x="223" y="46"/>
                  </a:cubicBezTo>
                  <a:cubicBezTo>
                    <a:pt x="206" y="29"/>
                    <a:pt x="190" y="13"/>
                    <a:pt x="169" y="13"/>
                  </a:cubicBezTo>
                  <a:cubicBezTo>
                    <a:pt x="156" y="4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1"/>
            <p:cNvSpPr/>
            <p:nvPr/>
          </p:nvSpPr>
          <p:spPr>
            <a:xfrm>
              <a:off x="3932875" y="2222550"/>
              <a:ext cx="6525" cy="6525"/>
            </a:xfrm>
            <a:custGeom>
              <a:rect b="b" l="l" r="r" t="t"/>
              <a:pathLst>
                <a:path extrusionOk="0" h="261" w="261">
                  <a:moveTo>
                    <a:pt x="139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1" y="229"/>
                    <a:pt x="223" y="177"/>
                  </a:cubicBezTo>
                  <a:cubicBezTo>
                    <a:pt x="260" y="107"/>
                    <a:pt x="223" y="41"/>
                    <a:pt x="173" y="4"/>
                  </a:cubicBezTo>
                  <a:cubicBezTo>
                    <a:pt x="162" y="1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1"/>
            <p:cNvSpPr/>
            <p:nvPr/>
          </p:nvSpPr>
          <p:spPr>
            <a:xfrm>
              <a:off x="3930300" y="2192500"/>
              <a:ext cx="5575" cy="6725"/>
            </a:xfrm>
            <a:custGeom>
              <a:rect b="b" l="l" r="r" t="t"/>
              <a:pathLst>
                <a:path extrusionOk="0" h="269" w="223">
                  <a:moveTo>
                    <a:pt x="109" y="1"/>
                  </a:moveTo>
                  <a:cubicBezTo>
                    <a:pt x="62" y="1"/>
                    <a:pt x="14" y="35"/>
                    <a:pt x="0" y="89"/>
                  </a:cubicBezTo>
                  <a:lnTo>
                    <a:pt x="0" y="143"/>
                  </a:lnTo>
                  <a:cubicBezTo>
                    <a:pt x="0" y="192"/>
                    <a:pt x="17" y="246"/>
                    <a:pt x="70" y="262"/>
                  </a:cubicBezTo>
                  <a:cubicBezTo>
                    <a:pt x="79" y="267"/>
                    <a:pt x="90" y="269"/>
                    <a:pt x="100" y="269"/>
                  </a:cubicBezTo>
                  <a:cubicBezTo>
                    <a:pt x="129" y="269"/>
                    <a:pt x="161" y="253"/>
                    <a:pt x="173" y="229"/>
                  </a:cubicBezTo>
                  <a:cubicBezTo>
                    <a:pt x="190" y="213"/>
                    <a:pt x="206" y="192"/>
                    <a:pt x="206" y="176"/>
                  </a:cubicBezTo>
                  <a:cubicBezTo>
                    <a:pt x="223" y="110"/>
                    <a:pt x="206" y="40"/>
                    <a:pt x="140" y="7"/>
                  </a:cubicBezTo>
                  <a:cubicBezTo>
                    <a:pt x="130" y="3"/>
                    <a:pt x="120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1"/>
            <p:cNvSpPr/>
            <p:nvPr/>
          </p:nvSpPr>
          <p:spPr>
            <a:xfrm>
              <a:off x="3920925" y="222750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1" y="0"/>
                  </a:moveTo>
                  <a:cubicBezTo>
                    <a:pt x="84" y="0"/>
                    <a:pt x="66" y="4"/>
                    <a:pt x="50" y="12"/>
                  </a:cubicBezTo>
                  <a:cubicBezTo>
                    <a:pt x="33" y="29"/>
                    <a:pt x="17" y="50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6"/>
                  </a:cubicBezTo>
                  <a:cubicBezTo>
                    <a:pt x="78" y="258"/>
                    <a:pt x="89" y="260"/>
                    <a:pt x="99" y="260"/>
                  </a:cubicBezTo>
                  <a:cubicBezTo>
                    <a:pt x="152" y="260"/>
                    <a:pt x="192" y="227"/>
                    <a:pt x="223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19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1"/>
            <p:cNvSpPr/>
            <p:nvPr/>
          </p:nvSpPr>
          <p:spPr>
            <a:xfrm>
              <a:off x="3910100" y="22145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0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60"/>
                    <a:pt x="243" y="190"/>
                    <a:pt x="227" y="120"/>
                  </a:cubicBezTo>
                  <a:cubicBezTo>
                    <a:pt x="227" y="87"/>
                    <a:pt x="206" y="54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1"/>
            <p:cNvSpPr/>
            <p:nvPr/>
          </p:nvSpPr>
          <p:spPr>
            <a:xfrm>
              <a:off x="3913600" y="2243675"/>
              <a:ext cx="5575" cy="6675"/>
            </a:xfrm>
            <a:custGeom>
              <a:rect b="b" l="l" r="r" t="t"/>
              <a:pathLst>
                <a:path extrusionOk="0" h="267" w="223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66" y="244"/>
                  </a:cubicBezTo>
                  <a:cubicBezTo>
                    <a:pt x="81" y="255"/>
                    <a:pt x="93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lnTo>
                    <a:pt x="136" y="21"/>
                  </a:lnTo>
                  <a:cubicBezTo>
                    <a:pt x="12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1"/>
            <p:cNvSpPr/>
            <p:nvPr/>
          </p:nvSpPr>
          <p:spPr>
            <a:xfrm>
              <a:off x="3922575" y="2209850"/>
              <a:ext cx="6500" cy="6850"/>
            </a:xfrm>
            <a:custGeom>
              <a:rect b="b" l="l" r="r" t="t"/>
              <a:pathLst>
                <a:path extrusionOk="0" h="274" w="26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40"/>
                    <a:pt x="87" y="257"/>
                  </a:cubicBezTo>
                  <a:cubicBezTo>
                    <a:pt x="103" y="273"/>
                    <a:pt x="120" y="273"/>
                    <a:pt x="140" y="273"/>
                  </a:cubicBezTo>
                  <a:cubicBezTo>
                    <a:pt x="190" y="257"/>
                    <a:pt x="223" y="240"/>
                    <a:pt x="243" y="187"/>
                  </a:cubicBezTo>
                  <a:cubicBezTo>
                    <a:pt x="260" y="137"/>
                    <a:pt x="243" y="84"/>
                    <a:pt x="206" y="51"/>
                  </a:cubicBezTo>
                  <a:cubicBezTo>
                    <a:pt x="206" y="34"/>
                    <a:pt x="190" y="13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3948325" y="2221675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19" y="0"/>
                  </a:moveTo>
                  <a:cubicBezTo>
                    <a:pt x="76" y="0"/>
                    <a:pt x="33" y="23"/>
                    <a:pt x="17" y="76"/>
                  </a:cubicBezTo>
                  <a:cubicBezTo>
                    <a:pt x="1" y="142"/>
                    <a:pt x="17" y="229"/>
                    <a:pt x="87" y="245"/>
                  </a:cubicBezTo>
                  <a:cubicBezTo>
                    <a:pt x="102" y="256"/>
                    <a:pt x="118" y="260"/>
                    <a:pt x="133" y="260"/>
                  </a:cubicBezTo>
                  <a:cubicBezTo>
                    <a:pt x="173" y="260"/>
                    <a:pt x="211" y="227"/>
                    <a:pt x="223" y="179"/>
                  </a:cubicBezTo>
                  <a:cubicBezTo>
                    <a:pt x="244" y="109"/>
                    <a:pt x="223" y="39"/>
                    <a:pt x="157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3950075" y="2204700"/>
              <a:ext cx="6000" cy="6850"/>
            </a:xfrm>
            <a:custGeom>
              <a:rect b="b" l="l" r="r" t="t"/>
              <a:pathLst>
                <a:path extrusionOk="0" h="274" w="24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87" y="13"/>
                    <a:pt x="71" y="34"/>
                    <a:pt x="50" y="50"/>
                  </a:cubicBezTo>
                  <a:cubicBezTo>
                    <a:pt x="17" y="67"/>
                    <a:pt x="1" y="116"/>
                    <a:pt x="17" y="153"/>
                  </a:cubicBezTo>
                  <a:cubicBezTo>
                    <a:pt x="17" y="186"/>
                    <a:pt x="34" y="219"/>
                    <a:pt x="50" y="240"/>
                  </a:cubicBezTo>
                  <a:cubicBezTo>
                    <a:pt x="87" y="257"/>
                    <a:pt x="104" y="273"/>
                    <a:pt x="137" y="273"/>
                  </a:cubicBezTo>
                  <a:cubicBezTo>
                    <a:pt x="191" y="257"/>
                    <a:pt x="240" y="186"/>
                    <a:pt x="240" y="137"/>
                  </a:cubicBezTo>
                  <a:lnTo>
                    <a:pt x="240" y="116"/>
                  </a:lnTo>
                  <a:cubicBezTo>
                    <a:pt x="223" y="67"/>
                    <a:pt x="207" y="34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3950500" y="23472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50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3937600" y="2207600"/>
              <a:ext cx="6025" cy="6525"/>
            </a:xfrm>
            <a:custGeom>
              <a:rect b="b" l="l" r="r" t="t"/>
              <a:pathLst>
                <a:path extrusionOk="0" h="261" w="241">
                  <a:moveTo>
                    <a:pt x="137" y="0"/>
                  </a:moveTo>
                  <a:cubicBezTo>
                    <a:pt x="104" y="0"/>
                    <a:pt x="71" y="21"/>
                    <a:pt x="55" y="37"/>
                  </a:cubicBezTo>
                  <a:cubicBezTo>
                    <a:pt x="1" y="70"/>
                    <a:pt x="1" y="157"/>
                    <a:pt x="34" y="206"/>
                  </a:cubicBezTo>
                  <a:cubicBezTo>
                    <a:pt x="55" y="244"/>
                    <a:pt x="88" y="260"/>
                    <a:pt x="104" y="260"/>
                  </a:cubicBezTo>
                  <a:cubicBezTo>
                    <a:pt x="137" y="260"/>
                    <a:pt x="174" y="260"/>
                    <a:pt x="191" y="244"/>
                  </a:cubicBezTo>
                  <a:cubicBezTo>
                    <a:pt x="207" y="206"/>
                    <a:pt x="224" y="190"/>
                    <a:pt x="224" y="157"/>
                  </a:cubicBezTo>
                  <a:cubicBezTo>
                    <a:pt x="240" y="124"/>
                    <a:pt x="224" y="87"/>
                    <a:pt x="207" y="54"/>
                  </a:cubicBezTo>
                  <a:cubicBezTo>
                    <a:pt x="191" y="37"/>
                    <a:pt x="174" y="21"/>
                    <a:pt x="158" y="21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3944525" y="21913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66" y="1"/>
                    <a:pt x="50" y="17"/>
                    <a:pt x="33" y="55"/>
                  </a:cubicBezTo>
                  <a:cubicBezTo>
                    <a:pt x="17" y="88"/>
                    <a:pt x="0" y="120"/>
                    <a:pt x="0" y="158"/>
                  </a:cubicBezTo>
                  <a:cubicBezTo>
                    <a:pt x="17" y="191"/>
                    <a:pt x="33" y="207"/>
                    <a:pt x="50" y="240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3940600" y="2237175"/>
              <a:ext cx="6525" cy="6675"/>
            </a:xfrm>
            <a:custGeom>
              <a:rect b="b" l="l" r="r" t="t"/>
              <a:pathLst>
                <a:path extrusionOk="0" h="267" w="261">
                  <a:moveTo>
                    <a:pt x="146" y="1"/>
                  </a:moveTo>
                  <a:cubicBezTo>
                    <a:pt x="99" y="1"/>
                    <a:pt x="51" y="33"/>
                    <a:pt x="38" y="91"/>
                  </a:cubicBezTo>
                  <a:cubicBezTo>
                    <a:pt x="1" y="157"/>
                    <a:pt x="38" y="227"/>
                    <a:pt x="87" y="260"/>
                  </a:cubicBezTo>
                  <a:cubicBezTo>
                    <a:pt x="100" y="264"/>
                    <a:pt x="113" y="266"/>
                    <a:pt x="124" y="266"/>
                  </a:cubicBezTo>
                  <a:cubicBezTo>
                    <a:pt x="175" y="266"/>
                    <a:pt x="214" y="232"/>
                    <a:pt x="244" y="178"/>
                  </a:cubicBezTo>
                  <a:cubicBezTo>
                    <a:pt x="260" y="108"/>
                    <a:pt x="223" y="38"/>
                    <a:pt x="174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1"/>
            <p:cNvSpPr/>
            <p:nvPr/>
          </p:nvSpPr>
          <p:spPr>
            <a:xfrm>
              <a:off x="3875350" y="22188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40"/>
                    <a:pt x="240" y="190"/>
                    <a:pt x="223" y="104"/>
                  </a:cubicBezTo>
                  <a:cubicBezTo>
                    <a:pt x="223" y="6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1"/>
            <p:cNvSpPr/>
            <p:nvPr/>
          </p:nvSpPr>
          <p:spPr>
            <a:xfrm>
              <a:off x="3875350" y="218822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27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57"/>
                    <a:pt x="17" y="227"/>
                    <a:pt x="87" y="260"/>
                  </a:cubicBezTo>
                  <a:cubicBezTo>
                    <a:pt x="97" y="264"/>
                    <a:pt x="107" y="266"/>
                    <a:pt x="117" y="266"/>
                  </a:cubicBezTo>
                  <a:cubicBezTo>
                    <a:pt x="161" y="266"/>
                    <a:pt x="210" y="231"/>
                    <a:pt x="223" y="178"/>
                  </a:cubicBezTo>
                  <a:cubicBezTo>
                    <a:pt x="240" y="107"/>
                    <a:pt x="207" y="37"/>
                    <a:pt x="153" y="4"/>
                  </a:cubicBezTo>
                  <a:cubicBezTo>
                    <a:pt x="145" y="2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3867625" y="2203875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29" y="0"/>
                  </a:moveTo>
                  <a:cubicBezTo>
                    <a:pt x="87" y="0"/>
                    <a:pt x="46" y="32"/>
                    <a:pt x="34" y="83"/>
                  </a:cubicBezTo>
                  <a:cubicBezTo>
                    <a:pt x="1" y="149"/>
                    <a:pt x="34" y="219"/>
                    <a:pt x="87" y="252"/>
                  </a:cubicBezTo>
                  <a:cubicBezTo>
                    <a:pt x="103" y="258"/>
                    <a:pt x="119" y="260"/>
                    <a:pt x="134" y="260"/>
                  </a:cubicBezTo>
                  <a:cubicBezTo>
                    <a:pt x="178" y="260"/>
                    <a:pt x="215" y="236"/>
                    <a:pt x="240" y="186"/>
                  </a:cubicBezTo>
                  <a:cubicBezTo>
                    <a:pt x="256" y="116"/>
                    <a:pt x="223" y="30"/>
                    <a:pt x="174" y="13"/>
                  </a:cubicBezTo>
                  <a:cubicBezTo>
                    <a:pt x="159" y="5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1"/>
            <p:cNvSpPr/>
            <p:nvPr/>
          </p:nvSpPr>
          <p:spPr>
            <a:xfrm>
              <a:off x="3904525" y="2184925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04" y="0"/>
                  </a:moveTo>
                  <a:cubicBezTo>
                    <a:pt x="87" y="17"/>
                    <a:pt x="87" y="17"/>
                    <a:pt x="71" y="17"/>
                  </a:cubicBezTo>
                  <a:cubicBezTo>
                    <a:pt x="38" y="33"/>
                    <a:pt x="1" y="103"/>
                    <a:pt x="17" y="153"/>
                  </a:cubicBezTo>
                  <a:cubicBezTo>
                    <a:pt x="17" y="186"/>
                    <a:pt x="38" y="223"/>
                    <a:pt x="54" y="239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33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1"/>
            <p:cNvSpPr/>
            <p:nvPr/>
          </p:nvSpPr>
          <p:spPr>
            <a:xfrm>
              <a:off x="3874950" y="2234950"/>
              <a:ext cx="6400" cy="6675"/>
            </a:xfrm>
            <a:custGeom>
              <a:rect b="b" l="l" r="r" t="t"/>
              <a:pathLst>
                <a:path extrusionOk="0" h="267" w="256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69" y="246"/>
                    <a:pt x="190" y="230"/>
                  </a:cubicBezTo>
                  <a:cubicBezTo>
                    <a:pt x="239" y="197"/>
                    <a:pt x="256" y="110"/>
                    <a:pt x="206" y="40"/>
                  </a:cubicBezTo>
                  <a:cubicBezTo>
                    <a:pt x="206" y="24"/>
                    <a:pt x="190" y="24"/>
                    <a:pt x="169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3871950" y="22843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lnTo>
                    <a:pt x="67" y="8"/>
                  </a:lnTo>
                  <a:cubicBezTo>
                    <a:pt x="34" y="45"/>
                    <a:pt x="1" y="95"/>
                    <a:pt x="1" y="148"/>
                  </a:cubicBezTo>
                  <a:cubicBezTo>
                    <a:pt x="17" y="181"/>
                    <a:pt x="17" y="214"/>
                    <a:pt x="50" y="231"/>
                  </a:cubicBezTo>
                  <a:cubicBezTo>
                    <a:pt x="67" y="251"/>
                    <a:pt x="104" y="268"/>
                    <a:pt x="137" y="268"/>
                  </a:cubicBezTo>
                  <a:cubicBezTo>
                    <a:pt x="186" y="251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5"/>
                    <a:pt x="186" y="25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3868450" y="2251700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25" y="0"/>
                  </a:moveTo>
                  <a:cubicBezTo>
                    <a:pt x="117" y="0"/>
                    <a:pt x="109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17" y="178"/>
                    <a:pt x="38" y="215"/>
                    <a:pt x="54" y="232"/>
                  </a:cubicBezTo>
                  <a:cubicBezTo>
                    <a:pt x="87" y="248"/>
                    <a:pt x="120" y="265"/>
                    <a:pt x="141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44" y="178"/>
                    <a:pt x="244" y="145"/>
                    <a:pt x="244" y="112"/>
                  </a:cubicBezTo>
                  <a:cubicBezTo>
                    <a:pt x="223" y="75"/>
                    <a:pt x="207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3877525" y="231375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17" y="224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39" y="186"/>
                    <a:pt x="223" y="120"/>
                  </a:cubicBezTo>
                  <a:cubicBezTo>
                    <a:pt x="223" y="83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1"/>
            <p:cNvSpPr/>
            <p:nvPr/>
          </p:nvSpPr>
          <p:spPr>
            <a:xfrm>
              <a:off x="3889475" y="2216150"/>
              <a:ext cx="6525" cy="6425"/>
            </a:xfrm>
            <a:custGeom>
              <a:rect b="b" l="l" r="r" t="t"/>
              <a:pathLst>
                <a:path extrusionOk="0" h="257" w="261">
                  <a:moveTo>
                    <a:pt x="146" y="0"/>
                  </a:moveTo>
                  <a:cubicBezTo>
                    <a:pt x="101" y="0"/>
                    <a:pt x="51" y="30"/>
                    <a:pt x="38" y="7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6" y="253"/>
                    <a:pt x="123" y="257"/>
                    <a:pt x="139" y="257"/>
                  </a:cubicBezTo>
                  <a:cubicBezTo>
                    <a:pt x="183" y="257"/>
                    <a:pt x="217" y="225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1"/>
            <p:cNvSpPr/>
            <p:nvPr/>
          </p:nvSpPr>
          <p:spPr>
            <a:xfrm>
              <a:off x="3898125" y="2202825"/>
              <a:ext cx="6025" cy="6650"/>
            </a:xfrm>
            <a:custGeom>
              <a:rect b="b" l="l" r="r" t="t"/>
              <a:pathLst>
                <a:path extrusionOk="0" h="266" w="241">
                  <a:moveTo>
                    <a:pt x="124" y="0"/>
                  </a:moveTo>
                  <a:cubicBezTo>
                    <a:pt x="80" y="0"/>
                    <a:pt x="31" y="35"/>
                    <a:pt x="17" y="88"/>
                  </a:cubicBezTo>
                  <a:cubicBezTo>
                    <a:pt x="1" y="158"/>
                    <a:pt x="17" y="228"/>
                    <a:pt x="87" y="261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4" y="175"/>
                  </a:cubicBezTo>
                  <a:cubicBezTo>
                    <a:pt x="240" y="109"/>
                    <a:pt x="207" y="39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11"/>
            <p:cNvSpPr/>
            <p:nvPr/>
          </p:nvSpPr>
          <p:spPr>
            <a:xfrm>
              <a:off x="3902875" y="22282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" y="88"/>
                    <a:pt x="1" y="158"/>
                    <a:pt x="34" y="228"/>
                  </a:cubicBezTo>
                  <a:cubicBezTo>
                    <a:pt x="52" y="255"/>
                    <a:pt x="81" y="267"/>
                    <a:pt x="112" y="267"/>
                  </a:cubicBezTo>
                  <a:cubicBezTo>
                    <a:pt x="137" y="267"/>
                    <a:pt x="164" y="259"/>
                    <a:pt x="186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1"/>
            <p:cNvSpPr/>
            <p:nvPr/>
          </p:nvSpPr>
          <p:spPr>
            <a:xfrm>
              <a:off x="3889075" y="2185325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03" y="256"/>
                  </a:cubicBezTo>
                  <a:cubicBezTo>
                    <a:pt x="114" y="261"/>
                    <a:pt x="125" y="263"/>
                    <a:pt x="134" y="263"/>
                  </a:cubicBezTo>
                  <a:cubicBezTo>
                    <a:pt x="158" y="263"/>
                    <a:pt x="178" y="252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1"/>
            <p:cNvSpPr/>
            <p:nvPr/>
          </p:nvSpPr>
          <p:spPr>
            <a:xfrm>
              <a:off x="3882675" y="22020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90"/>
                    <a:pt x="240" y="104"/>
                  </a:cubicBezTo>
                  <a:cubicBezTo>
                    <a:pt x="223" y="71"/>
                    <a:pt x="207" y="54"/>
                    <a:pt x="190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1"/>
            <p:cNvSpPr/>
            <p:nvPr/>
          </p:nvSpPr>
          <p:spPr>
            <a:xfrm>
              <a:off x="3888250" y="22321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1"/>
            <p:cNvSpPr/>
            <p:nvPr/>
          </p:nvSpPr>
          <p:spPr>
            <a:xfrm>
              <a:off x="4169125" y="240045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87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6"/>
                    <a:pt x="33" y="244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4"/>
                    <a:pt x="223" y="173"/>
                    <a:pt x="223" y="103"/>
                  </a:cubicBezTo>
                  <a:cubicBezTo>
                    <a:pt x="206" y="70"/>
                    <a:pt x="190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1"/>
            <p:cNvSpPr/>
            <p:nvPr/>
          </p:nvSpPr>
          <p:spPr>
            <a:xfrm>
              <a:off x="4209525" y="24081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39" y="190"/>
                    <a:pt x="223" y="120"/>
                  </a:cubicBezTo>
                  <a:cubicBezTo>
                    <a:pt x="223" y="71"/>
                    <a:pt x="186" y="38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4202600" y="2348075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88" y="1"/>
                  </a:moveTo>
                  <a:cubicBezTo>
                    <a:pt x="34" y="1"/>
                    <a:pt x="1" y="71"/>
                    <a:pt x="1" y="137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71" y="256"/>
                    <a:pt x="104" y="256"/>
                    <a:pt x="121" y="256"/>
                  </a:cubicBezTo>
                  <a:cubicBezTo>
                    <a:pt x="191" y="240"/>
                    <a:pt x="224" y="174"/>
                    <a:pt x="224" y="104"/>
                  </a:cubicBezTo>
                  <a:cubicBezTo>
                    <a:pt x="224" y="71"/>
                    <a:pt x="207" y="34"/>
                    <a:pt x="174" y="17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1"/>
            <p:cNvSpPr/>
            <p:nvPr/>
          </p:nvSpPr>
          <p:spPr>
            <a:xfrm>
              <a:off x="4204375" y="2423875"/>
              <a:ext cx="5575" cy="6700"/>
            </a:xfrm>
            <a:custGeom>
              <a:rect b="b" l="l" r="r" t="t"/>
              <a:pathLst>
                <a:path extrusionOk="0" h="268" w="223">
                  <a:moveTo>
                    <a:pt x="102" y="0"/>
                  </a:moveTo>
                  <a:cubicBezTo>
                    <a:pt x="96" y="0"/>
                    <a:pt x="89" y="2"/>
                    <a:pt x="83" y="7"/>
                  </a:cubicBezTo>
                  <a:cubicBezTo>
                    <a:pt x="50" y="7"/>
                    <a:pt x="33" y="28"/>
                    <a:pt x="17" y="61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33" y="234"/>
                  </a:cubicBezTo>
                  <a:cubicBezTo>
                    <a:pt x="66" y="251"/>
                    <a:pt x="83" y="267"/>
                    <a:pt x="120" y="267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06" y="78"/>
                    <a:pt x="186" y="45"/>
                    <a:pt x="169" y="28"/>
                  </a:cubicBezTo>
                  <a:cubicBezTo>
                    <a:pt x="153" y="28"/>
                    <a:pt x="153" y="7"/>
                    <a:pt x="136" y="7"/>
                  </a:cubicBezTo>
                  <a:cubicBezTo>
                    <a:pt x="125" y="7"/>
                    <a:pt x="11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11"/>
            <p:cNvSpPr/>
            <p:nvPr/>
          </p:nvSpPr>
          <p:spPr>
            <a:xfrm>
              <a:off x="4212925" y="239312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1"/>
                  </a:moveTo>
                  <a:cubicBezTo>
                    <a:pt x="87" y="1"/>
                    <a:pt x="70" y="21"/>
                    <a:pt x="33" y="38"/>
                  </a:cubicBezTo>
                  <a:cubicBezTo>
                    <a:pt x="17" y="54"/>
                    <a:pt x="0" y="87"/>
                    <a:pt x="0" y="124"/>
                  </a:cubicBezTo>
                  <a:cubicBezTo>
                    <a:pt x="0" y="157"/>
                    <a:pt x="0" y="190"/>
                    <a:pt x="17" y="227"/>
                  </a:cubicBezTo>
                  <a:cubicBezTo>
                    <a:pt x="33" y="244"/>
                    <a:pt x="70" y="260"/>
                    <a:pt x="103" y="260"/>
                  </a:cubicBezTo>
                  <a:cubicBezTo>
                    <a:pt x="108" y="265"/>
                    <a:pt x="114" y="267"/>
                    <a:pt x="121" y="267"/>
                  </a:cubicBezTo>
                  <a:cubicBezTo>
                    <a:pt x="138" y="267"/>
                    <a:pt x="159" y="255"/>
                    <a:pt x="173" y="244"/>
                  </a:cubicBezTo>
                  <a:cubicBezTo>
                    <a:pt x="223" y="190"/>
                    <a:pt x="239" y="104"/>
                    <a:pt x="190" y="54"/>
                  </a:cubicBezTo>
                  <a:cubicBezTo>
                    <a:pt x="190" y="38"/>
                    <a:pt x="173" y="21"/>
                    <a:pt x="153" y="21"/>
                  </a:cubicBezTo>
                  <a:cubicBezTo>
                    <a:pt x="136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1"/>
            <p:cNvSpPr/>
            <p:nvPr/>
          </p:nvSpPr>
          <p:spPr>
            <a:xfrm>
              <a:off x="4213325" y="2362725"/>
              <a:ext cx="1775" cy="4650"/>
            </a:xfrm>
            <a:custGeom>
              <a:rect b="b" l="l" r="r" t="t"/>
              <a:pathLst>
                <a:path extrusionOk="0" h="186" w="71">
                  <a:moveTo>
                    <a:pt x="17" y="0"/>
                  </a:moveTo>
                  <a:cubicBezTo>
                    <a:pt x="17" y="0"/>
                    <a:pt x="1" y="0"/>
                    <a:pt x="1" y="17"/>
                  </a:cubicBezTo>
                  <a:lnTo>
                    <a:pt x="1" y="103"/>
                  </a:lnTo>
                  <a:cubicBezTo>
                    <a:pt x="17" y="135"/>
                    <a:pt x="32" y="167"/>
                    <a:pt x="67" y="169"/>
                  </a:cubicBezTo>
                  <a:lnTo>
                    <a:pt x="67" y="169"/>
                  </a:lnTo>
                  <a:cubicBezTo>
                    <a:pt x="51" y="108"/>
                    <a:pt x="32" y="46"/>
                    <a:pt x="17" y="0"/>
                  </a:cubicBezTo>
                  <a:close/>
                  <a:moveTo>
                    <a:pt x="67" y="169"/>
                  </a:moveTo>
                  <a:cubicBezTo>
                    <a:pt x="68" y="175"/>
                    <a:pt x="69" y="180"/>
                    <a:pt x="71" y="186"/>
                  </a:cubicBezTo>
                  <a:lnTo>
                    <a:pt x="71" y="169"/>
                  </a:lnTo>
                  <a:cubicBezTo>
                    <a:pt x="69" y="169"/>
                    <a:pt x="68" y="169"/>
                    <a:pt x="67" y="1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1"/>
            <p:cNvSpPr/>
            <p:nvPr/>
          </p:nvSpPr>
          <p:spPr>
            <a:xfrm>
              <a:off x="4149725" y="2203675"/>
              <a:ext cx="5700" cy="6475"/>
            </a:xfrm>
            <a:custGeom>
              <a:rect b="b" l="l" r="r" t="t"/>
              <a:pathLst>
                <a:path extrusionOk="0" h="259" w="228">
                  <a:moveTo>
                    <a:pt x="147" y="1"/>
                  </a:moveTo>
                  <a:cubicBezTo>
                    <a:pt x="102" y="1"/>
                    <a:pt x="52" y="33"/>
                    <a:pt x="38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3" y="254"/>
                    <a:pt x="118" y="259"/>
                    <a:pt x="132" y="259"/>
                  </a:cubicBezTo>
                  <a:cubicBezTo>
                    <a:pt x="168" y="259"/>
                    <a:pt x="201" y="230"/>
                    <a:pt x="228" y="194"/>
                  </a:cubicBezTo>
                  <a:cubicBezTo>
                    <a:pt x="207" y="124"/>
                    <a:pt x="191" y="75"/>
                    <a:pt x="174" y="5"/>
                  </a:cubicBezTo>
                  <a:cubicBezTo>
                    <a:pt x="166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4165700" y="2245000"/>
              <a:ext cx="3850" cy="6025"/>
            </a:xfrm>
            <a:custGeom>
              <a:rect b="b" l="l" r="r" t="t"/>
              <a:pathLst>
                <a:path extrusionOk="0" h="241" w="154">
                  <a:moveTo>
                    <a:pt x="67" y="1"/>
                  </a:moveTo>
                  <a:cubicBezTo>
                    <a:pt x="17" y="17"/>
                    <a:pt x="1" y="71"/>
                    <a:pt x="1" y="137"/>
                  </a:cubicBezTo>
                  <a:cubicBezTo>
                    <a:pt x="1" y="174"/>
                    <a:pt x="34" y="207"/>
                    <a:pt x="50" y="224"/>
                  </a:cubicBezTo>
                  <a:cubicBezTo>
                    <a:pt x="67" y="240"/>
                    <a:pt x="104" y="240"/>
                    <a:pt x="121" y="240"/>
                  </a:cubicBezTo>
                  <a:lnTo>
                    <a:pt x="154" y="240"/>
                  </a:lnTo>
                  <a:cubicBezTo>
                    <a:pt x="121" y="154"/>
                    <a:pt x="104" y="7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1"/>
            <p:cNvSpPr/>
            <p:nvPr/>
          </p:nvSpPr>
          <p:spPr>
            <a:xfrm>
              <a:off x="4197050" y="24404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6" y="1"/>
                  </a:moveTo>
                  <a:cubicBezTo>
                    <a:pt x="103" y="1"/>
                    <a:pt x="87" y="1"/>
                    <a:pt x="50" y="34"/>
                  </a:cubicBezTo>
                  <a:cubicBezTo>
                    <a:pt x="17" y="67"/>
                    <a:pt x="0" y="154"/>
                    <a:pt x="33" y="207"/>
                  </a:cubicBezTo>
                  <a:cubicBezTo>
                    <a:pt x="50" y="240"/>
                    <a:pt x="87" y="257"/>
                    <a:pt x="120" y="257"/>
                  </a:cubicBezTo>
                  <a:cubicBezTo>
                    <a:pt x="136" y="257"/>
                    <a:pt x="169" y="257"/>
                    <a:pt x="190" y="224"/>
                  </a:cubicBezTo>
                  <a:cubicBezTo>
                    <a:pt x="223" y="207"/>
                    <a:pt x="239" y="170"/>
                    <a:pt x="239" y="137"/>
                  </a:cubicBezTo>
                  <a:cubicBezTo>
                    <a:pt x="239" y="104"/>
                    <a:pt x="223" y="67"/>
                    <a:pt x="206" y="50"/>
                  </a:cubicBezTo>
                  <a:cubicBezTo>
                    <a:pt x="206" y="34"/>
                    <a:pt x="190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1"/>
            <p:cNvSpPr/>
            <p:nvPr/>
          </p:nvSpPr>
          <p:spPr>
            <a:xfrm>
              <a:off x="3804450" y="2526300"/>
              <a:ext cx="3525" cy="5575"/>
            </a:xfrm>
            <a:custGeom>
              <a:rect b="b" l="l" r="r" t="t"/>
              <a:pathLst>
                <a:path extrusionOk="0" h="223" w="141">
                  <a:moveTo>
                    <a:pt x="140" y="0"/>
                  </a:moveTo>
                  <a:cubicBezTo>
                    <a:pt x="103" y="0"/>
                    <a:pt x="87" y="0"/>
                    <a:pt x="70" y="17"/>
                  </a:cubicBezTo>
                  <a:cubicBezTo>
                    <a:pt x="21" y="70"/>
                    <a:pt x="0" y="157"/>
                    <a:pt x="54" y="206"/>
                  </a:cubicBezTo>
                  <a:cubicBezTo>
                    <a:pt x="54" y="223"/>
                    <a:pt x="54" y="223"/>
                    <a:pt x="70" y="223"/>
                  </a:cubicBezTo>
                  <a:cubicBezTo>
                    <a:pt x="87" y="157"/>
                    <a:pt x="124" y="7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1"/>
            <p:cNvSpPr/>
            <p:nvPr/>
          </p:nvSpPr>
          <p:spPr>
            <a:xfrm>
              <a:off x="4206025" y="237725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87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57" y="260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1"/>
            <p:cNvSpPr/>
            <p:nvPr/>
          </p:nvSpPr>
          <p:spPr>
            <a:xfrm>
              <a:off x="4192725" y="245512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38"/>
                    <a:pt x="87" y="254"/>
                  </a:cubicBezTo>
                  <a:cubicBezTo>
                    <a:pt x="100" y="263"/>
                    <a:pt x="114" y="267"/>
                    <a:pt x="129" y="267"/>
                  </a:cubicBezTo>
                  <a:cubicBezTo>
                    <a:pt x="170" y="267"/>
                    <a:pt x="211" y="235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4186325" y="239787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4" y="0"/>
                  </a:moveTo>
                  <a:cubicBezTo>
                    <a:pt x="50" y="0"/>
                    <a:pt x="1" y="70"/>
                    <a:pt x="17" y="140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3"/>
                    <a:pt x="186" y="223"/>
                    <a:pt x="207" y="206"/>
                  </a:cubicBezTo>
                  <a:cubicBezTo>
                    <a:pt x="223" y="173"/>
                    <a:pt x="240" y="140"/>
                    <a:pt x="240" y="103"/>
                  </a:cubicBezTo>
                  <a:cubicBezTo>
                    <a:pt x="223" y="70"/>
                    <a:pt x="207" y="37"/>
                    <a:pt x="186" y="17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1"/>
            <p:cNvSpPr/>
            <p:nvPr/>
          </p:nvSpPr>
          <p:spPr>
            <a:xfrm>
              <a:off x="4089225" y="2184925"/>
              <a:ext cx="5600" cy="3600"/>
            </a:xfrm>
            <a:custGeom>
              <a:rect b="b" l="l" r="r" t="t"/>
              <a:pathLst>
                <a:path extrusionOk="0" h="144" w="224">
                  <a:moveTo>
                    <a:pt x="1" y="0"/>
                  </a:moveTo>
                  <a:lnTo>
                    <a:pt x="1" y="33"/>
                  </a:lnTo>
                  <a:cubicBezTo>
                    <a:pt x="1" y="66"/>
                    <a:pt x="17" y="103"/>
                    <a:pt x="50" y="120"/>
                  </a:cubicBezTo>
                  <a:cubicBezTo>
                    <a:pt x="65" y="132"/>
                    <a:pt x="86" y="143"/>
                    <a:pt x="102" y="143"/>
                  </a:cubicBezTo>
                  <a:cubicBezTo>
                    <a:pt x="109" y="143"/>
                    <a:pt x="116" y="141"/>
                    <a:pt x="120" y="136"/>
                  </a:cubicBezTo>
                  <a:cubicBezTo>
                    <a:pt x="190" y="136"/>
                    <a:pt x="223" y="66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1"/>
            <p:cNvSpPr/>
            <p:nvPr/>
          </p:nvSpPr>
          <p:spPr>
            <a:xfrm>
              <a:off x="4198275" y="2393950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44"/>
                    <a:pt x="223" y="227"/>
                    <a:pt x="223" y="174"/>
                  </a:cubicBezTo>
                  <a:cubicBezTo>
                    <a:pt x="244" y="124"/>
                    <a:pt x="244" y="71"/>
                    <a:pt x="207" y="38"/>
                  </a:cubicBezTo>
                  <a:cubicBezTo>
                    <a:pt x="207" y="21"/>
                    <a:pt x="190" y="21"/>
                    <a:pt x="174" y="5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1"/>
            <p:cNvSpPr/>
            <p:nvPr/>
          </p:nvSpPr>
          <p:spPr>
            <a:xfrm>
              <a:off x="4068625" y="2184925"/>
              <a:ext cx="6000" cy="5025"/>
            </a:xfrm>
            <a:custGeom>
              <a:rect b="b" l="l" r="r" t="t"/>
              <a:pathLst>
                <a:path extrusionOk="0" h="201" w="240">
                  <a:moveTo>
                    <a:pt x="33" y="0"/>
                  </a:moveTo>
                  <a:cubicBezTo>
                    <a:pt x="33" y="17"/>
                    <a:pt x="17" y="17"/>
                    <a:pt x="17" y="33"/>
                  </a:cubicBezTo>
                  <a:cubicBezTo>
                    <a:pt x="0" y="83"/>
                    <a:pt x="33" y="169"/>
                    <a:pt x="87" y="186"/>
                  </a:cubicBezTo>
                  <a:cubicBezTo>
                    <a:pt x="100" y="196"/>
                    <a:pt x="115" y="201"/>
                    <a:pt x="130" y="201"/>
                  </a:cubicBezTo>
                  <a:cubicBezTo>
                    <a:pt x="170" y="201"/>
                    <a:pt x="211" y="168"/>
                    <a:pt x="223" y="120"/>
                  </a:cubicBezTo>
                  <a:cubicBezTo>
                    <a:pt x="239" y="83"/>
                    <a:pt x="239" y="33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1"/>
            <p:cNvSpPr/>
            <p:nvPr/>
          </p:nvSpPr>
          <p:spPr>
            <a:xfrm>
              <a:off x="4106850" y="2474350"/>
              <a:ext cx="1275" cy="425"/>
            </a:xfrm>
            <a:custGeom>
              <a:rect b="b" l="l" r="r" t="t"/>
              <a:pathLst>
                <a:path extrusionOk="0" h="17" w="51">
                  <a:moveTo>
                    <a:pt x="1" y="0"/>
                  </a:moveTo>
                  <a:cubicBezTo>
                    <a:pt x="17" y="0"/>
                    <a:pt x="34" y="17"/>
                    <a:pt x="50" y="17"/>
                  </a:cubicBezTo>
                  <a:cubicBezTo>
                    <a:pt x="50" y="17"/>
                    <a:pt x="34" y="17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4182400" y="2442650"/>
              <a:ext cx="6025" cy="6375"/>
            </a:xfrm>
            <a:custGeom>
              <a:rect b="b" l="l" r="r" t="t"/>
              <a:pathLst>
                <a:path extrusionOk="0" h="255" w="241">
                  <a:moveTo>
                    <a:pt x="111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21"/>
                    <a:pt x="87" y="254"/>
                  </a:cubicBezTo>
                  <a:lnTo>
                    <a:pt x="137" y="254"/>
                  </a:lnTo>
                  <a:cubicBezTo>
                    <a:pt x="174" y="254"/>
                    <a:pt x="207" y="221"/>
                    <a:pt x="224" y="168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4" y="15"/>
                    <a:pt x="158" y="15"/>
                  </a:cubicBezTo>
                  <a:cubicBezTo>
                    <a:pt x="143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1"/>
            <p:cNvSpPr/>
            <p:nvPr/>
          </p:nvSpPr>
          <p:spPr>
            <a:xfrm>
              <a:off x="3796300" y="2514750"/>
              <a:ext cx="1375" cy="4675"/>
            </a:xfrm>
            <a:custGeom>
              <a:rect b="b" l="l" r="r" t="t"/>
              <a:pathLst>
                <a:path extrusionOk="0" h="187" w="55">
                  <a:moveTo>
                    <a:pt x="0" y="1"/>
                  </a:moveTo>
                  <a:lnTo>
                    <a:pt x="0" y="186"/>
                  </a:lnTo>
                  <a:cubicBezTo>
                    <a:pt x="17" y="170"/>
                    <a:pt x="38" y="153"/>
                    <a:pt x="38" y="137"/>
                  </a:cubicBezTo>
                  <a:cubicBezTo>
                    <a:pt x="54" y="83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1"/>
            <p:cNvSpPr/>
            <p:nvPr/>
          </p:nvSpPr>
          <p:spPr>
            <a:xfrm>
              <a:off x="4187975" y="2475175"/>
              <a:ext cx="5600" cy="5600"/>
            </a:xfrm>
            <a:custGeom>
              <a:rect b="b" l="l" r="r" t="t"/>
              <a:pathLst>
                <a:path extrusionOk="0" h="224" w="224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" y="190"/>
                    <a:pt x="17" y="207"/>
                    <a:pt x="38" y="223"/>
                  </a:cubicBezTo>
                  <a:cubicBezTo>
                    <a:pt x="104" y="190"/>
                    <a:pt x="157" y="157"/>
                    <a:pt x="223" y="120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1"/>
            <p:cNvSpPr/>
            <p:nvPr/>
          </p:nvSpPr>
          <p:spPr>
            <a:xfrm>
              <a:off x="4218900" y="2421050"/>
              <a:ext cx="5175" cy="6525"/>
            </a:xfrm>
            <a:custGeom>
              <a:rect b="b" l="l" r="r" t="t"/>
              <a:pathLst>
                <a:path extrusionOk="0" h="261" w="207">
                  <a:moveTo>
                    <a:pt x="141" y="1"/>
                  </a:moveTo>
                  <a:cubicBezTo>
                    <a:pt x="103" y="1"/>
                    <a:pt x="70" y="17"/>
                    <a:pt x="54" y="38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70" y="261"/>
                    <a:pt x="103" y="261"/>
                  </a:cubicBezTo>
                  <a:cubicBezTo>
                    <a:pt x="141" y="261"/>
                    <a:pt x="157" y="261"/>
                    <a:pt x="190" y="244"/>
                  </a:cubicBezTo>
                  <a:cubicBezTo>
                    <a:pt x="190" y="174"/>
                    <a:pt x="190" y="104"/>
                    <a:pt x="207" y="54"/>
                  </a:cubicBezTo>
                  <a:cubicBezTo>
                    <a:pt x="190" y="38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1"/>
            <p:cNvSpPr/>
            <p:nvPr/>
          </p:nvSpPr>
          <p:spPr>
            <a:xfrm>
              <a:off x="4207775" y="24542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6" y="262"/>
                    <a:pt x="106" y="264"/>
                    <a:pt x="115" y="264"/>
                  </a:cubicBezTo>
                  <a:cubicBezTo>
                    <a:pt x="139" y="264"/>
                    <a:pt x="163" y="251"/>
                    <a:pt x="190" y="236"/>
                  </a:cubicBezTo>
                  <a:cubicBezTo>
                    <a:pt x="206" y="220"/>
                    <a:pt x="223" y="187"/>
                    <a:pt x="239" y="154"/>
                  </a:cubicBezTo>
                  <a:cubicBezTo>
                    <a:pt x="239" y="100"/>
                    <a:pt x="223" y="30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1"/>
            <p:cNvSpPr/>
            <p:nvPr/>
          </p:nvSpPr>
          <p:spPr>
            <a:xfrm>
              <a:off x="3800225" y="2543500"/>
              <a:ext cx="3000" cy="6000"/>
            </a:xfrm>
            <a:custGeom>
              <a:rect b="b" l="l" r="r" t="t"/>
              <a:pathLst>
                <a:path extrusionOk="0" h="240" w="120">
                  <a:moveTo>
                    <a:pt x="103" y="1"/>
                  </a:moveTo>
                  <a:cubicBezTo>
                    <a:pt x="66" y="1"/>
                    <a:pt x="50" y="17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50" y="224"/>
                    <a:pt x="66" y="224"/>
                    <a:pt x="66" y="240"/>
                  </a:cubicBezTo>
                  <a:cubicBezTo>
                    <a:pt x="87" y="153"/>
                    <a:pt x="103" y="6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1"/>
            <p:cNvSpPr/>
            <p:nvPr/>
          </p:nvSpPr>
          <p:spPr>
            <a:xfrm>
              <a:off x="3935450" y="2184925"/>
              <a:ext cx="1775" cy="425"/>
            </a:xfrm>
            <a:custGeom>
              <a:rect b="b" l="l" r="r" t="t"/>
              <a:pathLst>
                <a:path extrusionOk="0" h="17" w="71">
                  <a:moveTo>
                    <a:pt x="0" y="0"/>
                  </a:moveTo>
                  <a:cubicBezTo>
                    <a:pt x="0" y="17"/>
                    <a:pt x="17" y="17"/>
                    <a:pt x="38" y="17"/>
                  </a:cubicBezTo>
                  <a:cubicBezTo>
                    <a:pt x="54" y="17"/>
                    <a:pt x="54" y="17"/>
                    <a:pt x="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1"/>
            <p:cNvSpPr/>
            <p:nvPr/>
          </p:nvSpPr>
          <p:spPr>
            <a:xfrm>
              <a:off x="3920400" y="2184925"/>
              <a:ext cx="5175" cy="1675"/>
            </a:xfrm>
            <a:custGeom>
              <a:rect b="b" l="l" r="r" t="t"/>
              <a:pathLst>
                <a:path extrusionOk="0" h="67" w="207">
                  <a:moveTo>
                    <a:pt x="0" y="0"/>
                  </a:moveTo>
                  <a:lnTo>
                    <a:pt x="21" y="17"/>
                  </a:lnTo>
                  <a:cubicBezTo>
                    <a:pt x="38" y="50"/>
                    <a:pt x="71" y="66"/>
                    <a:pt x="87" y="66"/>
                  </a:cubicBezTo>
                  <a:cubicBezTo>
                    <a:pt x="124" y="66"/>
                    <a:pt x="157" y="66"/>
                    <a:pt x="174" y="33"/>
                  </a:cubicBezTo>
                  <a:cubicBezTo>
                    <a:pt x="190" y="33"/>
                    <a:pt x="190" y="17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1"/>
            <p:cNvSpPr/>
            <p:nvPr/>
          </p:nvSpPr>
          <p:spPr>
            <a:xfrm>
              <a:off x="3796300" y="2218425"/>
              <a:ext cx="5175" cy="6400"/>
            </a:xfrm>
            <a:custGeom>
              <a:rect b="b" l="l" r="r" t="t"/>
              <a:pathLst>
                <a:path extrusionOk="0" h="256" w="207">
                  <a:moveTo>
                    <a:pt x="71" y="0"/>
                  </a:moveTo>
                  <a:cubicBezTo>
                    <a:pt x="54" y="0"/>
                    <a:pt x="17" y="17"/>
                    <a:pt x="0" y="33"/>
                  </a:cubicBezTo>
                  <a:lnTo>
                    <a:pt x="0" y="223"/>
                  </a:lnTo>
                  <a:cubicBezTo>
                    <a:pt x="17" y="223"/>
                    <a:pt x="17" y="223"/>
                    <a:pt x="17" y="239"/>
                  </a:cubicBezTo>
                  <a:cubicBezTo>
                    <a:pt x="54" y="256"/>
                    <a:pt x="71" y="256"/>
                    <a:pt x="104" y="256"/>
                  </a:cubicBezTo>
                  <a:cubicBezTo>
                    <a:pt x="141" y="256"/>
                    <a:pt x="157" y="239"/>
                    <a:pt x="174" y="206"/>
                  </a:cubicBezTo>
                  <a:cubicBezTo>
                    <a:pt x="190" y="169"/>
                    <a:pt x="207" y="136"/>
                    <a:pt x="190" y="103"/>
                  </a:cubicBezTo>
                  <a:cubicBezTo>
                    <a:pt x="190" y="66"/>
                    <a:pt x="174" y="50"/>
                    <a:pt x="157" y="17"/>
                  </a:cubicBezTo>
                  <a:cubicBezTo>
                    <a:pt x="141" y="17"/>
                    <a:pt x="141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1"/>
            <p:cNvSpPr/>
            <p:nvPr/>
          </p:nvSpPr>
          <p:spPr>
            <a:xfrm>
              <a:off x="4005025" y="2184925"/>
              <a:ext cx="4350" cy="1250"/>
            </a:xfrm>
            <a:custGeom>
              <a:rect b="b" l="l" r="r" t="t"/>
              <a:pathLst>
                <a:path extrusionOk="0" h="50" w="174">
                  <a:moveTo>
                    <a:pt x="0" y="0"/>
                  </a:moveTo>
                  <a:lnTo>
                    <a:pt x="17" y="17"/>
                  </a:lnTo>
                  <a:cubicBezTo>
                    <a:pt x="54" y="50"/>
                    <a:pt x="70" y="50"/>
                    <a:pt x="103" y="50"/>
                  </a:cubicBezTo>
                  <a:cubicBezTo>
                    <a:pt x="141" y="33"/>
                    <a:pt x="157" y="33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1"/>
            <p:cNvSpPr/>
            <p:nvPr/>
          </p:nvSpPr>
          <p:spPr>
            <a:xfrm>
              <a:off x="3816500" y="2184925"/>
              <a:ext cx="6000" cy="4350"/>
            </a:xfrm>
            <a:custGeom>
              <a:rect b="b" l="l" r="r" t="t"/>
              <a:pathLst>
                <a:path extrusionOk="0" h="174" w="240">
                  <a:moveTo>
                    <a:pt x="17" y="0"/>
                  </a:moveTo>
                  <a:cubicBezTo>
                    <a:pt x="1" y="66"/>
                    <a:pt x="34" y="136"/>
                    <a:pt x="87" y="169"/>
                  </a:cubicBezTo>
                  <a:cubicBezTo>
                    <a:pt x="99" y="172"/>
                    <a:pt x="110" y="174"/>
                    <a:pt x="121" y="174"/>
                  </a:cubicBezTo>
                  <a:cubicBezTo>
                    <a:pt x="174" y="174"/>
                    <a:pt x="212" y="141"/>
                    <a:pt x="240" y="83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1"/>
            <p:cNvSpPr/>
            <p:nvPr/>
          </p:nvSpPr>
          <p:spPr>
            <a:xfrm>
              <a:off x="3837125" y="2184925"/>
              <a:ext cx="5575" cy="3000"/>
            </a:xfrm>
            <a:custGeom>
              <a:rect b="b" l="l" r="r" t="t"/>
              <a:pathLst>
                <a:path extrusionOk="0" h="120" w="223">
                  <a:moveTo>
                    <a:pt x="0" y="0"/>
                  </a:moveTo>
                  <a:cubicBezTo>
                    <a:pt x="17" y="33"/>
                    <a:pt x="33" y="66"/>
                    <a:pt x="54" y="83"/>
                  </a:cubicBezTo>
                  <a:cubicBezTo>
                    <a:pt x="70" y="103"/>
                    <a:pt x="103" y="120"/>
                    <a:pt x="136" y="120"/>
                  </a:cubicBezTo>
                  <a:cubicBezTo>
                    <a:pt x="173" y="103"/>
                    <a:pt x="206" y="5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1"/>
            <p:cNvSpPr/>
            <p:nvPr/>
          </p:nvSpPr>
          <p:spPr>
            <a:xfrm>
              <a:off x="4189725" y="2425275"/>
              <a:ext cx="6000" cy="6375"/>
            </a:xfrm>
            <a:custGeom>
              <a:rect b="b" l="l" r="r" t="t"/>
              <a:pathLst>
                <a:path extrusionOk="0" h="255" w="240">
                  <a:moveTo>
                    <a:pt x="125" y="1"/>
                  </a:moveTo>
                  <a:cubicBezTo>
                    <a:pt x="80" y="1"/>
                    <a:pt x="28" y="31"/>
                    <a:pt x="1" y="75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3" y="255"/>
                    <a:pt x="169" y="247"/>
                    <a:pt x="190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1"/>
            <p:cNvSpPr/>
            <p:nvPr/>
          </p:nvSpPr>
          <p:spPr>
            <a:xfrm>
              <a:off x="4109425" y="2409150"/>
              <a:ext cx="6000" cy="6775"/>
            </a:xfrm>
            <a:custGeom>
              <a:rect b="b" l="l" r="r" t="t"/>
              <a:pathLst>
                <a:path extrusionOk="0" h="271" w="240">
                  <a:moveTo>
                    <a:pt x="110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70" y="254"/>
                    <a:pt x="207" y="238"/>
                    <a:pt x="224" y="184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0" y="15"/>
                    <a:pt x="153" y="15"/>
                  </a:cubicBezTo>
                  <a:cubicBezTo>
                    <a:pt x="140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1"/>
            <p:cNvSpPr/>
            <p:nvPr/>
          </p:nvSpPr>
          <p:spPr>
            <a:xfrm>
              <a:off x="4107275" y="242675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5" y="1"/>
                  </a:moveTo>
                  <a:cubicBezTo>
                    <a:pt x="91" y="1"/>
                    <a:pt x="79" y="6"/>
                    <a:pt x="70" y="16"/>
                  </a:cubicBezTo>
                  <a:cubicBezTo>
                    <a:pt x="33" y="33"/>
                    <a:pt x="17" y="49"/>
                    <a:pt x="17" y="82"/>
                  </a:cubicBezTo>
                  <a:cubicBezTo>
                    <a:pt x="0" y="119"/>
                    <a:pt x="0" y="152"/>
                    <a:pt x="17" y="169"/>
                  </a:cubicBezTo>
                  <a:cubicBezTo>
                    <a:pt x="17" y="202"/>
                    <a:pt x="50" y="239"/>
                    <a:pt x="87" y="255"/>
                  </a:cubicBezTo>
                  <a:cubicBezTo>
                    <a:pt x="96" y="258"/>
                    <a:pt x="105" y="260"/>
                    <a:pt x="114" y="260"/>
                  </a:cubicBezTo>
                  <a:cubicBezTo>
                    <a:pt x="159" y="260"/>
                    <a:pt x="209" y="229"/>
                    <a:pt x="223" y="185"/>
                  </a:cubicBezTo>
                  <a:cubicBezTo>
                    <a:pt x="239" y="119"/>
                    <a:pt x="223" y="33"/>
                    <a:pt x="153" y="16"/>
                  </a:cubicBezTo>
                  <a:cubicBezTo>
                    <a:pt x="136" y="6"/>
                    <a:pt x="120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1"/>
            <p:cNvSpPr/>
            <p:nvPr/>
          </p:nvSpPr>
          <p:spPr>
            <a:xfrm>
              <a:off x="4119750" y="24720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17" y="144"/>
                  </a:cubicBezTo>
                  <a:cubicBezTo>
                    <a:pt x="17" y="181"/>
                    <a:pt x="33" y="214"/>
                    <a:pt x="50" y="230"/>
                  </a:cubicBezTo>
                  <a:cubicBezTo>
                    <a:pt x="66" y="247"/>
                    <a:pt x="103" y="268"/>
                    <a:pt x="136" y="268"/>
                  </a:cubicBezTo>
                  <a:cubicBezTo>
                    <a:pt x="169" y="247"/>
                    <a:pt x="190" y="230"/>
                    <a:pt x="206" y="214"/>
                  </a:cubicBezTo>
                  <a:cubicBezTo>
                    <a:pt x="223" y="181"/>
                    <a:pt x="239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69" y="24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1"/>
            <p:cNvSpPr/>
            <p:nvPr/>
          </p:nvSpPr>
          <p:spPr>
            <a:xfrm>
              <a:off x="4106850" y="24593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34" y="54"/>
                    <a:pt x="17" y="87"/>
                    <a:pt x="17" y="120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0" y="240"/>
                    <a:pt x="87" y="260"/>
                    <a:pt x="104" y="260"/>
                  </a:cubicBezTo>
                  <a:cubicBezTo>
                    <a:pt x="137" y="260"/>
                    <a:pt x="170" y="260"/>
                    <a:pt x="190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11"/>
            <p:cNvSpPr/>
            <p:nvPr/>
          </p:nvSpPr>
          <p:spPr>
            <a:xfrm>
              <a:off x="4127475" y="2436600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0"/>
                  </a:cubicBezTo>
                  <a:cubicBezTo>
                    <a:pt x="240" y="100"/>
                    <a:pt x="223" y="34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11"/>
            <p:cNvSpPr/>
            <p:nvPr/>
          </p:nvSpPr>
          <p:spPr>
            <a:xfrm>
              <a:off x="4121400" y="2456550"/>
              <a:ext cx="5675" cy="6700"/>
            </a:xfrm>
            <a:custGeom>
              <a:rect b="b" l="l" r="r" t="t"/>
              <a:pathLst>
                <a:path extrusionOk="0" h="268" w="227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7"/>
                    <a:pt x="0" y="143"/>
                  </a:cubicBezTo>
                  <a:cubicBezTo>
                    <a:pt x="21" y="214"/>
                    <a:pt x="70" y="267"/>
                    <a:pt x="124" y="267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7" y="181"/>
                    <a:pt x="227" y="143"/>
                    <a:pt x="227" y="110"/>
                  </a:cubicBezTo>
                  <a:cubicBezTo>
                    <a:pt x="227" y="77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1"/>
            <p:cNvSpPr/>
            <p:nvPr/>
          </p:nvSpPr>
          <p:spPr>
            <a:xfrm>
              <a:off x="4123975" y="240695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39"/>
                    <a:pt x="87" y="256"/>
                    <a:pt x="124" y="256"/>
                  </a:cubicBezTo>
                  <a:cubicBezTo>
                    <a:pt x="129" y="260"/>
                    <a:pt x="135" y="262"/>
                    <a:pt x="142" y="262"/>
                  </a:cubicBezTo>
                  <a:cubicBezTo>
                    <a:pt x="158" y="262"/>
                    <a:pt x="178" y="251"/>
                    <a:pt x="190" y="239"/>
                  </a:cubicBezTo>
                  <a:cubicBezTo>
                    <a:pt x="227" y="206"/>
                    <a:pt x="227" y="190"/>
                    <a:pt x="243" y="153"/>
                  </a:cubicBezTo>
                  <a:cubicBezTo>
                    <a:pt x="243" y="120"/>
                    <a:pt x="227" y="87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1"/>
            <p:cNvSpPr/>
            <p:nvPr/>
          </p:nvSpPr>
          <p:spPr>
            <a:xfrm>
              <a:off x="4072425" y="245115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24" y="1"/>
                  </a:moveTo>
                  <a:cubicBezTo>
                    <a:pt x="87" y="1"/>
                    <a:pt x="71" y="1"/>
                    <a:pt x="38" y="34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37"/>
                    <a:pt x="1" y="174"/>
                    <a:pt x="21" y="207"/>
                  </a:cubicBezTo>
                  <a:cubicBezTo>
                    <a:pt x="54" y="223"/>
                    <a:pt x="87" y="240"/>
                    <a:pt x="124" y="256"/>
                  </a:cubicBezTo>
                  <a:cubicBezTo>
                    <a:pt x="141" y="256"/>
                    <a:pt x="157" y="256"/>
                    <a:pt x="174" y="240"/>
                  </a:cubicBezTo>
                  <a:cubicBezTo>
                    <a:pt x="228" y="190"/>
                    <a:pt x="244" y="104"/>
                    <a:pt x="190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41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1"/>
            <p:cNvSpPr/>
            <p:nvPr/>
          </p:nvSpPr>
          <p:spPr>
            <a:xfrm>
              <a:off x="4033775" y="24258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24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21" y="54"/>
                    <a:pt x="21" y="87"/>
                    <a:pt x="1" y="120"/>
                  </a:cubicBezTo>
                  <a:lnTo>
                    <a:pt x="1" y="157"/>
                  </a:lnTo>
                  <a:cubicBezTo>
                    <a:pt x="54" y="190"/>
                    <a:pt x="104" y="223"/>
                    <a:pt x="157" y="260"/>
                  </a:cubicBezTo>
                  <a:cubicBezTo>
                    <a:pt x="174" y="260"/>
                    <a:pt x="174" y="240"/>
                    <a:pt x="190" y="240"/>
                  </a:cubicBezTo>
                  <a:cubicBezTo>
                    <a:pt x="244" y="190"/>
                    <a:pt x="244" y="104"/>
                    <a:pt x="207" y="54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1"/>
            <p:cNvSpPr/>
            <p:nvPr/>
          </p:nvSpPr>
          <p:spPr>
            <a:xfrm>
              <a:off x="4048000" y="2438675"/>
              <a:ext cx="4350" cy="3950"/>
            </a:xfrm>
            <a:custGeom>
              <a:rect b="b" l="l" r="r" t="t"/>
              <a:pathLst>
                <a:path extrusionOk="0" h="158" w="174">
                  <a:moveTo>
                    <a:pt x="50" y="1"/>
                  </a:moveTo>
                  <a:cubicBezTo>
                    <a:pt x="34" y="1"/>
                    <a:pt x="17" y="17"/>
                    <a:pt x="1" y="17"/>
                  </a:cubicBezTo>
                  <a:cubicBezTo>
                    <a:pt x="50" y="71"/>
                    <a:pt x="120" y="104"/>
                    <a:pt x="174" y="158"/>
                  </a:cubicBezTo>
                  <a:lnTo>
                    <a:pt x="174" y="104"/>
                  </a:lnTo>
                  <a:cubicBezTo>
                    <a:pt x="174" y="71"/>
                    <a:pt x="153" y="54"/>
                    <a:pt x="137" y="17"/>
                  </a:cubicBezTo>
                  <a:cubicBezTo>
                    <a:pt x="120" y="17"/>
                    <a:pt x="120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11"/>
            <p:cNvSpPr/>
            <p:nvPr/>
          </p:nvSpPr>
          <p:spPr>
            <a:xfrm>
              <a:off x="4102525" y="2396225"/>
              <a:ext cx="5600" cy="6575"/>
            </a:xfrm>
            <a:custGeom>
              <a:rect b="b" l="l" r="r" t="t"/>
              <a:pathLst>
                <a:path extrusionOk="0" h="263" w="224">
                  <a:moveTo>
                    <a:pt x="87" y="0"/>
                  </a:moveTo>
                  <a:cubicBezTo>
                    <a:pt x="71" y="17"/>
                    <a:pt x="34" y="33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7" y="83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1"/>
            <p:cNvSpPr/>
            <p:nvPr/>
          </p:nvSpPr>
          <p:spPr>
            <a:xfrm>
              <a:off x="3817850" y="2495375"/>
              <a:ext cx="1250" cy="3025"/>
            </a:xfrm>
            <a:custGeom>
              <a:rect b="b" l="l" r="r" t="t"/>
              <a:pathLst>
                <a:path extrusionOk="0" h="121" w="50">
                  <a:moveTo>
                    <a:pt x="50" y="0"/>
                  </a:moveTo>
                  <a:cubicBezTo>
                    <a:pt x="33" y="0"/>
                    <a:pt x="33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cubicBezTo>
                    <a:pt x="17" y="71"/>
                    <a:pt x="33" y="33"/>
                    <a:pt x="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1"/>
            <p:cNvSpPr/>
            <p:nvPr/>
          </p:nvSpPr>
          <p:spPr>
            <a:xfrm>
              <a:off x="4099950" y="244302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2" y="251"/>
                    <a:pt x="102" y="262"/>
                    <a:pt x="119" y="262"/>
                  </a:cubicBezTo>
                  <a:cubicBezTo>
                    <a:pt x="126" y="262"/>
                    <a:pt x="132" y="260"/>
                    <a:pt x="137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3" y="190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lnTo>
                    <a:pt x="13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1"/>
            <p:cNvSpPr/>
            <p:nvPr/>
          </p:nvSpPr>
          <p:spPr>
            <a:xfrm>
              <a:off x="4130875" y="23905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0"/>
                  </a:moveTo>
                  <a:cubicBezTo>
                    <a:pt x="71" y="0"/>
                    <a:pt x="54" y="21"/>
                    <a:pt x="33" y="54"/>
                  </a:cubicBezTo>
                  <a:cubicBezTo>
                    <a:pt x="17" y="87"/>
                    <a:pt x="0" y="124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04" y="260"/>
                    <a:pt x="136" y="260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1"/>
            <p:cNvSpPr/>
            <p:nvPr/>
          </p:nvSpPr>
          <p:spPr>
            <a:xfrm>
              <a:off x="4145925" y="2484475"/>
              <a:ext cx="5175" cy="2775"/>
            </a:xfrm>
            <a:custGeom>
              <a:rect b="b" l="l" r="r" t="t"/>
              <a:pathLst>
                <a:path extrusionOk="0" h="111" w="207">
                  <a:moveTo>
                    <a:pt x="85" y="1"/>
                  </a:moveTo>
                  <a:cubicBezTo>
                    <a:pt x="67" y="1"/>
                    <a:pt x="45" y="13"/>
                    <a:pt x="33" y="24"/>
                  </a:cubicBezTo>
                  <a:cubicBezTo>
                    <a:pt x="17" y="41"/>
                    <a:pt x="0" y="57"/>
                    <a:pt x="0" y="78"/>
                  </a:cubicBezTo>
                  <a:cubicBezTo>
                    <a:pt x="70" y="94"/>
                    <a:pt x="136" y="94"/>
                    <a:pt x="207" y="111"/>
                  </a:cubicBezTo>
                  <a:cubicBezTo>
                    <a:pt x="207" y="94"/>
                    <a:pt x="190" y="57"/>
                    <a:pt x="190" y="57"/>
                  </a:cubicBezTo>
                  <a:cubicBezTo>
                    <a:pt x="174" y="24"/>
                    <a:pt x="153" y="24"/>
                    <a:pt x="136" y="8"/>
                  </a:cubicBezTo>
                  <a:lnTo>
                    <a:pt x="103" y="8"/>
                  </a:lnTo>
                  <a:cubicBezTo>
                    <a:pt x="99" y="3"/>
                    <a:pt x="92" y="1"/>
                    <a:pt x="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1"/>
            <p:cNvSpPr/>
            <p:nvPr/>
          </p:nvSpPr>
          <p:spPr>
            <a:xfrm>
              <a:off x="4157475" y="2435600"/>
              <a:ext cx="6500" cy="6475"/>
            </a:xfrm>
            <a:custGeom>
              <a:rect b="b" l="l" r="r" t="t"/>
              <a:pathLst>
                <a:path extrusionOk="0" h="259" w="260">
                  <a:moveTo>
                    <a:pt x="138" y="0"/>
                  </a:moveTo>
                  <a:cubicBezTo>
                    <a:pt x="86" y="0"/>
                    <a:pt x="48" y="30"/>
                    <a:pt x="21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1" y="254"/>
                    <a:pt x="117" y="258"/>
                    <a:pt x="132" y="258"/>
                  </a:cubicBezTo>
                  <a:cubicBezTo>
                    <a:pt x="173" y="258"/>
                    <a:pt x="212" y="225"/>
                    <a:pt x="227" y="177"/>
                  </a:cubicBezTo>
                  <a:cubicBezTo>
                    <a:pt x="260" y="107"/>
                    <a:pt x="227" y="37"/>
                    <a:pt x="173" y="4"/>
                  </a:cubicBezTo>
                  <a:cubicBezTo>
                    <a:pt x="161" y="1"/>
                    <a:pt x="149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1"/>
            <p:cNvSpPr/>
            <p:nvPr/>
          </p:nvSpPr>
          <p:spPr>
            <a:xfrm>
              <a:off x="4157975" y="24781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67" y="1"/>
                    <a:pt x="50" y="22"/>
                    <a:pt x="34" y="55"/>
                  </a:cubicBezTo>
                  <a:cubicBezTo>
                    <a:pt x="17" y="88"/>
                    <a:pt x="1" y="125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86" y="22"/>
                  </a:cubicBezTo>
                  <a:cubicBezTo>
                    <a:pt x="170" y="22"/>
                    <a:pt x="170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1"/>
            <p:cNvSpPr/>
            <p:nvPr/>
          </p:nvSpPr>
          <p:spPr>
            <a:xfrm>
              <a:off x="4164375" y="2417650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87" y="1"/>
                  </a:moveTo>
                  <a:cubicBezTo>
                    <a:pt x="87" y="1"/>
                    <a:pt x="70" y="1"/>
                    <a:pt x="7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104"/>
                    <a:pt x="207" y="87"/>
                    <a:pt x="207" y="87"/>
                  </a:cubicBezTo>
                  <a:cubicBezTo>
                    <a:pt x="190" y="50"/>
                    <a:pt x="174" y="17"/>
                    <a:pt x="157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1"/>
            <p:cNvSpPr/>
            <p:nvPr/>
          </p:nvSpPr>
          <p:spPr>
            <a:xfrm>
              <a:off x="4162200" y="2461050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41" y="1"/>
                  </a:moveTo>
                  <a:cubicBezTo>
                    <a:pt x="120" y="1"/>
                    <a:pt x="87" y="1"/>
                    <a:pt x="71" y="34"/>
                  </a:cubicBezTo>
                  <a:cubicBezTo>
                    <a:pt x="17" y="67"/>
                    <a:pt x="1" y="153"/>
                    <a:pt x="54" y="207"/>
                  </a:cubicBezTo>
                  <a:cubicBezTo>
                    <a:pt x="72" y="242"/>
                    <a:pt x="100" y="258"/>
                    <a:pt x="131" y="258"/>
                  </a:cubicBezTo>
                  <a:cubicBezTo>
                    <a:pt x="157" y="258"/>
                    <a:pt x="184" y="246"/>
                    <a:pt x="207" y="223"/>
                  </a:cubicBezTo>
                  <a:cubicBezTo>
                    <a:pt x="244" y="190"/>
                    <a:pt x="261" y="104"/>
                    <a:pt x="223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1"/>
            <p:cNvSpPr/>
            <p:nvPr/>
          </p:nvSpPr>
          <p:spPr>
            <a:xfrm>
              <a:off x="4175500" y="2429725"/>
              <a:ext cx="5700" cy="6400"/>
            </a:xfrm>
            <a:custGeom>
              <a:rect b="b" l="l" r="r" t="t"/>
              <a:pathLst>
                <a:path extrusionOk="0" h="256" w="228">
                  <a:moveTo>
                    <a:pt x="104" y="0"/>
                  </a:moveTo>
                  <a:cubicBezTo>
                    <a:pt x="71" y="0"/>
                    <a:pt x="38" y="17"/>
                    <a:pt x="21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21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39"/>
                    <a:pt x="227" y="169"/>
                    <a:pt x="227" y="103"/>
                  </a:cubicBezTo>
                  <a:cubicBezTo>
                    <a:pt x="227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1"/>
            <p:cNvSpPr/>
            <p:nvPr/>
          </p:nvSpPr>
          <p:spPr>
            <a:xfrm>
              <a:off x="3955650" y="22355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3" y="207"/>
                    <a:pt x="71" y="22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07" y="38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1"/>
            <p:cNvSpPr/>
            <p:nvPr/>
          </p:nvSpPr>
          <p:spPr>
            <a:xfrm>
              <a:off x="4180250" y="2460125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57" y="0"/>
                  </a:moveTo>
                  <a:cubicBezTo>
                    <a:pt x="120" y="0"/>
                    <a:pt x="87" y="0"/>
                    <a:pt x="70" y="21"/>
                  </a:cubicBezTo>
                  <a:cubicBezTo>
                    <a:pt x="54" y="38"/>
                    <a:pt x="37" y="54"/>
                    <a:pt x="17" y="87"/>
                  </a:cubicBezTo>
                  <a:cubicBezTo>
                    <a:pt x="0" y="104"/>
                    <a:pt x="17" y="141"/>
                    <a:pt x="17" y="174"/>
                  </a:cubicBezTo>
                  <a:cubicBezTo>
                    <a:pt x="37" y="207"/>
                    <a:pt x="54" y="244"/>
                    <a:pt x="87" y="260"/>
                  </a:cubicBezTo>
                  <a:cubicBezTo>
                    <a:pt x="96" y="263"/>
                    <a:pt x="105" y="264"/>
                    <a:pt x="115" y="264"/>
                  </a:cubicBezTo>
                  <a:cubicBezTo>
                    <a:pt x="162" y="264"/>
                    <a:pt x="209" y="232"/>
                    <a:pt x="223" y="174"/>
                  </a:cubicBezTo>
                  <a:cubicBezTo>
                    <a:pt x="244" y="104"/>
                    <a:pt x="223" y="38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1"/>
            <p:cNvSpPr/>
            <p:nvPr/>
          </p:nvSpPr>
          <p:spPr>
            <a:xfrm>
              <a:off x="4136850" y="2404175"/>
              <a:ext cx="5700" cy="6600"/>
            </a:xfrm>
            <a:custGeom>
              <a:rect b="b" l="l" r="r" t="t"/>
              <a:pathLst>
                <a:path extrusionOk="0" h="264" w="228">
                  <a:moveTo>
                    <a:pt x="118" y="1"/>
                  </a:moveTo>
                  <a:cubicBezTo>
                    <a:pt x="110" y="1"/>
                    <a:pt x="100" y="2"/>
                    <a:pt x="87" y="8"/>
                  </a:cubicBezTo>
                  <a:cubicBezTo>
                    <a:pt x="71" y="8"/>
                    <a:pt x="54" y="24"/>
                    <a:pt x="38" y="41"/>
                  </a:cubicBezTo>
                  <a:cubicBezTo>
                    <a:pt x="21" y="57"/>
                    <a:pt x="1" y="111"/>
                    <a:pt x="1" y="144"/>
                  </a:cubicBezTo>
                  <a:cubicBezTo>
                    <a:pt x="1" y="177"/>
                    <a:pt x="21" y="214"/>
                    <a:pt x="54" y="231"/>
                  </a:cubicBezTo>
                  <a:cubicBezTo>
                    <a:pt x="71" y="247"/>
                    <a:pt x="104" y="264"/>
                    <a:pt x="124" y="264"/>
                  </a:cubicBezTo>
                  <a:cubicBezTo>
                    <a:pt x="190" y="247"/>
                    <a:pt x="227" y="177"/>
                    <a:pt x="227" y="128"/>
                  </a:cubicBezTo>
                  <a:lnTo>
                    <a:pt x="227" y="111"/>
                  </a:lnTo>
                  <a:cubicBezTo>
                    <a:pt x="207" y="57"/>
                    <a:pt x="190" y="24"/>
                    <a:pt x="157" y="8"/>
                  </a:cubicBez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1"/>
            <p:cNvSpPr/>
            <p:nvPr/>
          </p:nvSpPr>
          <p:spPr>
            <a:xfrm>
              <a:off x="4135200" y="2451575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" y="173"/>
                    <a:pt x="17" y="206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90" y="239"/>
                    <a:pt x="223" y="173"/>
                    <a:pt x="223" y="103"/>
                  </a:cubicBezTo>
                  <a:cubicBezTo>
                    <a:pt x="223" y="70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1"/>
            <p:cNvSpPr/>
            <p:nvPr/>
          </p:nvSpPr>
          <p:spPr>
            <a:xfrm>
              <a:off x="4134800" y="246745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60"/>
                  </a:cubicBezTo>
                  <a:cubicBezTo>
                    <a:pt x="113" y="265"/>
                    <a:pt x="122" y="267"/>
                    <a:pt x="132" y="267"/>
                  </a:cubicBezTo>
                  <a:cubicBezTo>
                    <a:pt x="154" y="267"/>
                    <a:pt x="174" y="255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1"/>
            <p:cNvSpPr/>
            <p:nvPr/>
          </p:nvSpPr>
          <p:spPr>
            <a:xfrm>
              <a:off x="4134800" y="2420950"/>
              <a:ext cx="6400" cy="6525"/>
            </a:xfrm>
            <a:custGeom>
              <a:rect b="b" l="l" r="r" t="t"/>
              <a:pathLst>
                <a:path extrusionOk="0" h="261" w="256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97" y="257"/>
                    <a:pt x="112" y="261"/>
                    <a:pt x="127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1"/>
            <p:cNvSpPr/>
            <p:nvPr/>
          </p:nvSpPr>
          <p:spPr>
            <a:xfrm>
              <a:off x="4153650" y="240220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40"/>
                  </a:cubicBezTo>
                  <a:cubicBezTo>
                    <a:pt x="82" y="251"/>
                    <a:pt x="102" y="265"/>
                    <a:pt x="118" y="265"/>
                  </a:cubicBezTo>
                  <a:cubicBezTo>
                    <a:pt x="125" y="265"/>
                    <a:pt x="132" y="262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1"/>
            <p:cNvSpPr/>
            <p:nvPr/>
          </p:nvSpPr>
          <p:spPr>
            <a:xfrm>
              <a:off x="4139950" y="2359925"/>
              <a:ext cx="5575" cy="6625"/>
            </a:xfrm>
            <a:custGeom>
              <a:rect b="b" l="l" r="r" t="t"/>
              <a:pathLst>
                <a:path extrusionOk="0" h="265" w="223">
                  <a:moveTo>
                    <a:pt x="88" y="1"/>
                  </a:moveTo>
                  <a:cubicBezTo>
                    <a:pt x="64" y="1"/>
                    <a:pt x="45" y="14"/>
                    <a:pt x="33" y="26"/>
                  </a:cubicBezTo>
                  <a:cubicBezTo>
                    <a:pt x="17" y="59"/>
                    <a:pt x="0" y="75"/>
                    <a:pt x="0" y="112"/>
                  </a:cubicBezTo>
                  <a:cubicBezTo>
                    <a:pt x="0" y="145"/>
                    <a:pt x="0" y="178"/>
                    <a:pt x="17" y="215"/>
                  </a:cubicBezTo>
                  <a:cubicBezTo>
                    <a:pt x="33" y="248"/>
                    <a:pt x="66" y="265"/>
                    <a:pt x="83" y="265"/>
                  </a:cubicBezTo>
                  <a:cubicBezTo>
                    <a:pt x="120" y="265"/>
                    <a:pt x="153" y="248"/>
                    <a:pt x="169" y="232"/>
                  </a:cubicBezTo>
                  <a:cubicBezTo>
                    <a:pt x="223" y="195"/>
                    <a:pt x="223" y="112"/>
                    <a:pt x="186" y="42"/>
                  </a:cubicBezTo>
                  <a:cubicBezTo>
                    <a:pt x="169" y="26"/>
                    <a:pt x="169" y="26"/>
                    <a:pt x="136" y="9"/>
                  </a:cubicBezTo>
                  <a:lnTo>
                    <a:pt x="120" y="9"/>
                  </a:lnTo>
                  <a:cubicBezTo>
                    <a:pt x="109" y="3"/>
                    <a:pt x="98" y="1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1"/>
            <p:cNvSpPr/>
            <p:nvPr/>
          </p:nvSpPr>
          <p:spPr>
            <a:xfrm>
              <a:off x="4062125" y="2263575"/>
              <a:ext cx="5700" cy="6575"/>
            </a:xfrm>
            <a:custGeom>
              <a:rect b="b" l="l" r="r" t="t"/>
              <a:pathLst>
                <a:path extrusionOk="0" h="263" w="228">
                  <a:moveTo>
                    <a:pt x="130" y="0"/>
                  </a:moveTo>
                  <a:cubicBezTo>
                    <a:pt x="119" y="0"/>
                    <a:pt x="106" y="4"/>
                    <a:pt x="87" y="12"/>
                  </a:cubicBezTo>
                  <a:cubicBezTo>
                    <a:pt x="71" y="12"/>
                    <a:pt x="38" y="29"/>
                    <a:pt x="21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21" y="219"/>
                    <a:pt x="54" y="235"/>
                  </a:cubicBezTo>
                  <a:cubicBezTo>
                    <a:pt x="66" y="250"/>
                    <a:pt x="86" y="262"/>
                    <a:pt x="104" y="262"/>
                  </a:cubicBezTo>
                  <a:cubicBezTo>
                    <a:pt x="111" y="262"/>
                    <a:pt x="118" y="260"/>
                    <a:pt x="124" y="256"/>
                  </a:cubicBezTo>
                  <a:cubicBezTo>
                    <a:pt x="190" y="256"/>
                    <a:pt x="227" y="186"/>
                    <a:pt x="227" y="116"/>
                  </a:cubicBezTo>
                  <a:cubicBezTo>
                    <a:pt x="227" y="83"/>
                    <a:pt x="207" y="50"/>
                    <a:pt x="174" y="29"/>
                  </a:cubicBezTo>
                  <a:cubicBezTo>
                    <a:pt x="174" y="12"/>
                    <a:pt x="157" y="12"/>
                    <a:pt x="157" y="12"/>
                  </a:cubicBezTo>
                  <a:cubicBezTo>
                    <a:pt x="149" y="4"/>
                    <a:pt x="141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1"/>
            <p:cNvSpPr/>
            <p:nvPr/>
          </p:nvSpPr>
          <p:spPr>
            <a:xfrm>
              <a:off x="4035950" y="2375900"/>
              <a:ext cx="6500" cy="6525"/>
            </a:xfrm>
            <a:custGeom>
              <a:rect b="b" l="l" r="r" t="t"/>
              <a:pathLst>
                <a:path extrusionOk="0" h="261" w="260">
                  <a:moveTo>
                    <a:pt x="145" y="1"/>
                  </a:moveTo>
                  <a:cubicBezTo>
                    <a:pt x="99" y="1"/>
                    <a:pt x="51" y="34"/>
                    <a:pt x="37" y="92"/>
                  </a:cubicBezTo>
                  <a:cubicBezTo>
                    <a:pt x="0" y="158"/>
                    <a:pt x="37" y="228"/>
                    <a:pt x="87" y="244"/>
                  </a:cubicBezTo>
                  <a:cubicBezTo>
                    <a:pt x="103" y="261"/>
                    <a:pt x="120" y="261"/>
                    <a:pt x="140" y="261"/>
                  </a:cubicBezTo>
                  <a:cubicBezTo>
                    <a:pt x="190" y="261"/>
                    <a:pt x="223" y="228"/>
                    <a:pt x="243" y="174"/>
                  </a:cubicBezTo>
                  <a:cubicBezTo>
                    <a:pt x="260" y="125"/>
                    <a:pt x="243" y="71"/>
                    <a:pt x="206" y="38"/>
                  </a:cubicBezTo>
                  <a:cubicBezTo>
                    <a:pt x="206" y="38"/>
                    <a:pt x="190" y="22"/>
                    <a:pt x="173" y="5"/>
                  </a:cubicBezTo>
                  <a:cubicBezTo>
                    <a:pt x="164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1"/>
            <p:cNvSpPr/>
            <p:nvPr/>
          </p:nvSpPr>
          <p:spPr>
            <a:xfrm>
              <a:off x="4035950" y="2282700"/>
              <a:ext cx="6100" cy="6475"/>
            </a:xfrm>
            <a:custGeom>
              <a:rect b="b" l="l" r="r" t="t"/>
              <a:pathLst>
                <a:path extrusionOk="0" h="259" w="244">
                  <a:moveTo>
                    <a:pt x="126" y="0"/>
                  </a:moveTo>
                  <a:cubicBezTo>
                    <a:pt x="80" y="0"/>
                    <a:pt x="33" y="35"/>
                    <a:pt x="17" y="89"/>
                  </a:cubicBezTo>
                  <a:cubicBezTo>
                    <a:pt x="0" y="159"/>
                    <a:pt x="17" y="229"/>
                    <a:pt x="87" y="245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2" y="258"/>
                    <a:pt x="211" y="227"/>
                    <a:pt x="223" y="175"/>
                  </a:cubicBezTo>
                  <a:cubicBezTo>
                    <a:pt x="243" y="109"/>
                    <a:pt x="223" y="39"/>
                    <a:pt x="157" y="6"/>
                  </a:cubicBezTo>
                  <a:cubicBezTo>
                    <a:pt x="147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11"/>
            <p:cNvSpPr/>
            <p:nvPr/>
          </p:nvSpPr>
          <p:spPr>
            <a:xfrm>
              <a:off x="4040275" y="22364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1"/>
            <p:cNvSpPr/>
            <p:nvPr/>
          </p:nvSpPr>
          <p:spPr>
            <a:xfrm>
              <a:off x="4032125" y="231840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20" y="0"/>
                  </a:moveTo>
                  <a:cubicBezTo>
                    <a:pt x="87" y="0"/>
                    <a:pt x="67" y="21"/>
                    <a:pt x="3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" y="190"/>
                    <a:pt x="17" y="227"/>
                  </a:cubicBezTo>
                  <a:cubicBezTo>
                    <a:pt x="44" y="254"/>
                    <a:pt x="78" y="267"/>
                    <a:pt x="108" y="267"/>
                  </a:cubicBezTo>
                  <a:cubicBezTo>
                    <a:pt x="133" y="267"/>
                    <a:pt x="155" y="259"/>
                    <a:pt x="170" y="244"/>
                  </a:cubicBezTo>
                  <a:cubicBezTo>
                    <a:pt x="223" y="190"/>
                    <a:pt x="240" y="104"/>
                    <a:pt x="190" y="54"/>
                  </a:cubicBezTo>
                  <a:cubicBezTo>
                    <a:pt x="190" y="38"/>
                    <a:pt x="170" y="21"/>
                    <a:pt x="153" y="21"/>
                  </a:cubicBezTo>
                  <a:cubicBezTo>
                    <a:pt x="137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1"/>
            <p:cNvSpPr/>
            <p:nvPr/>
          </p:nvSpPr>
          <p:spPr>
            <a:xfrm>
              <a:off x="4034300" y="2393425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23" y="1"/>
                  </a:moveTo>
                  <a:cubicBezTo>
                    <a:pt x="99" y="1"/>
                    <a:pt x="78" y="14"/>
                    <a:pt x="66" y="26"/>
                  </a:cubicBezTo>
                  <a:cubicBezTo>
                    <a:pt x="33" y="42"/>
                    <a:pt x="17" y="59"/>
                    <a:pt x="17" y="75"/>
                  </a:cubicBezTo>
                  <a:cubicBezTo>
                    <a:pt x="0" y="112"/>
                    <a:pt x="0" y="145"/>
                    <a:pt x="17" y="162"/>
                  </a:cubicBezTo>
                  <a:cubicBezTo>
                    <a:pt x="17" y="215"/>
                    <a:pt x="50" y="232"/>
                    <a:pt x="66" y="248"/>
                  </a:cubicBezTo>
                  <a:cubicBezTo>
                    <a:pt x="85" y="257"/>
                    <a:pt x="102" y="261"/>
                    <a:pt x="118" y="261"/>
                  </a:cubicBezTo>
                  <a:cubicBezTo>
                    <a:pt x="162" y="261"/>
                    <a:pt x="196" y="230"/>
                    <a:pt x="223" y="178"/>
                  </a:cubicBezTo>
                  <a:cubicBezTo>
                    <a:pt x="239" y="112"/>
                    <a:pt x="206" y="42"/>
                    <a:pt x="153" y="9"/>
                  </a:cubicBezTo>
                  <a:cubicBezTo>
                    <a:pt x="143" y="3"/>
                    <a:pt x="133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11"/>
            <p:cNvSpPr/>
            <p:nvPr/>
          </p:nvSpPr>
          <p:spPr>
            <a:xfrm>
              <a:off x="4040275" y="23308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3" y="0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1"/>
            <p:cNvSpPr/>
            <p:nvPr/>
          </p:nvSpPr>
          <p:spPr>
            <a:xfrm>
              <a:off x="4033375" y="2345925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7"/>
                    <a:pt x="0" y="157"/>
                    <a:pt x="37" y="223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14" y="265"/>
                    <a:pt x="124" y="267"/>
                    <a:pt x="134" y="267"/>
                  </a:cubicBezTo>
                  <a:cubicBezTo>
                    <a:pt x="158" y="267"/>
                    <a:pt x="178" y="254"/>
                    <a:pt x="190" y="239"/>
                  </a:cubicBezTo>
                  <a:cubicBezTo>
                    <a:pt x="206" y="223"/>
                    <a:pt x="223" y="190"/>
                    <a:pt x="243" y="157"/>
                  </a:cubicBezTo>
                  <a:cubicBezTo>
                    <a:pt x="243" y="120"/>
                    <a:pt x="223" y="87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1"/>
            <p:cNvSpPr/>
            <p:nvPr/>
          </p:nvSpPr>
          <p:spPr>
            <a:xfrm>
              <a:off x="4034300" y="22987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50" y="17"/>
                    <a:pt x="0" y="88"/>
                    <a:pt x="17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6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1"/>
            <p:cNvSpPr/>
            <p:nvPr/>
          </p:nvSpPr>
          <p:spPr>
            <a:xfrm>
              <a:off x="4051000" y="237367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8" y="1"/>
                  </a:moveTo>
                  <a:cubicBezTo>
                    <a:pt x="85" y="1"/>
                    <a:pt x="65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4" y="230"/>
                    <a:pt x="87" y="247"/>
                    <a:pt x="103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06" y="214"/>
                    <a:pt x="223" y="181"/>
                    <a:pt x="223" y="144"/>
                  </a:cubicBezTo>
                  <a:cubicBezTo>
                    <a:pt x="239" y="111"/>
                    <a:pt x="223" y="78"/>
                    <a:pt x="206" y="41"/>
                  </a:cubicBezTo>
                  <a:cubicBezTo>
                    <a:pt x="190" y="24"/>
                    <a:pt x="173" y="24"/>
                    <a:pt x="157" y="8"/>
                  </a:cubicBezTo>
                  <a:lnTo>
                    <a:pt x="136" y="8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1"/>
            <p:cNvSpPr/>
            <p:nvPr/>
          </p:nvSpPr>
          <p:spPr>
            <a:xfrm>
              <a:off x="4043675" y="2358475"/>
              <a:ext cx="5600" cy="6550"/>
            </a:xfrm>
            <a:custGeom>
              <a:rect b="b" l="l" r="r" t="t"/>
              <a:pathLst>
                <a:path extrusionOk="0" h="262" w="224">
                  <a:moveTo>
                    <a:pt x="96" y="1"/>
                  </a:moveTo>
                  <a:cubicBezTo>
                    <a:pt x="54" y="1"/>
                    <a:pt x="13" y="32"/>
                    <a:pt x="0" y="84"/>
                  </a:cubicBezTo>
                  <a:lnTo>
                    <a:pt x="0" y="150"/>
                  </a:lnTo>
                  <a:cubicBezTo>
                    <a:pt x="0" y="187"/>
                    <a:pt x="38" y="236"/>
                    <a:pt x="71" y="253"/>
                  </a:cubicBezTo>
                  <a:cubicBezTo>
                    <a:pt x="80" y="259"/>
                    <a:pt x="92" y="261"/>
                    <a:pt x="104" y="261"/>
                  </a:cubicBezTo>
                  <a:cubicBezTo>
                    <a:pt x="132" y="261"/>
                    <a:pt x="162" y="248"/>
                    <a:pt x="174" y="236"/>
                  </a:cubicBezTo>
                  <a:cubicBezTo>
                    <a:pt x="190" y="220"/>
                    <a:pt x="207" y="203"/>
                    <a:pt x="207" y="187"/>
                  </a:cubicBezTo>
                  <a:cubicBezTo>
                    <a:pt x="223" y="117"/>
                    <a:pt x="207" y="30"/>
                    <a:pt x="141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1"/>
            <p:cNvSpPr/>
            <p:nvPr/>
          </p:nvSpPr>
          <p:spPr>
            <a:xfrm>
              <a:off x="4054400" y="2403100"/>
              <a:ext cx="6100" cy="6750"/>
            </a:xfrm>
            <a:custGeom>
              <a:rect b="b" l="l" r="r" t="t"/>
              <a:pathLst>
                <a:path extrusionOk="0" h="270" w="244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0" y="154"/>
                    <a:pt x="21" y="241"/>
                    <a:pt x="87" y="257"/>
                  </a:cubicBezTo>
                  <a:cubicBezTo>
                    <a:pt x="101" y="266"/>
                    <a:pt x="116" y="270"/>
                    <a:pt x="131" y="270"/>
                  </a:cubicBezTo>
                  <a:cubicBezTo>
                    <a:pt x="172" y="270"/>
                    <a:pt x="212" y="238"/>
                    <a:pt x="227" y="187"/>
                  </a:cubicBezTo>
                  <a:cubicBezTo>
                    <a:pt x="243" y="117"/>
                    <a:pt x="227" y="3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1"/>
            <p:cNvSpPr/>
            <p:nvPr/>
          </p:nvSpPr>
          <p:spPr>
            <a:xfrm>
              <a:off x="4052325" y="232715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36"/>
                    <a:pt x="83" y="252"/>
                  </a:cubicBezTo>
                  <a:cubicBezTo>
                    <a:pt x="97" y="252"/>
                    <a:pt x="109" y="260"/>
                    <a:pt x="120" y="260"/>
                  </a:cubicBezTo>
                  <a:cubicBezTo>
                    <a:pt x="126" y="260"/>
                    <a:pt x="131" y="258"/>
                    <a:pt x="137" y="252"/>
                  </a:cubicBezTo>
                  <a:cubicBezTo>
                    <a:pt x="170" y="252"/>
                    <a:pt x="207" y="219"/>
                    <a:pt x="223" y="18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86" y="30"/>
                    <a:pt x="170" y="13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1"/>
            <p:cNvSpPr/>
            <p:nvPr/>
          </p:nvSpPr>
          <p:spPr>
            <a:xfrm>
              <a:off x="4044600" y="2312100"/>
              <a:ext cx="6000" cy="6850"/>
            </a:xfrm>
            <a:custGeom>
              <a:rect b="b" l="l" r="r" t="t"/>
              <a:pathLst>
                <a:path extrusionOk="0" h="274" w="240">
                  <a:moveTo>
                    <a:pt x="128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67" y="13"/>
                    <a:pt x="50" y="30"/>
                    <a:pt x="34" y="67"/>
                  </a:cubicBezTo>
                  <a:cubicBezTo>
                    <a:pt x="17" y="83"/>
                    <a:pt x="1" y="116"/>
                    <a:pt x="17" y="149"/>
                  </a:cubicBezTo>
                  <a:cubicBezTo>
                    <a:pt x="17" y="186"/>
                    <a:pt x="34" y="219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186" y="252"/>
                    <a:pt x="240" y="186"/>
                    <a:pt x="223" y="116"/>
                  </a:cubicBezTo>
                  <a:cubicBezTo>
                    <a:pt x="223" y="83"/>
                    <a:pt x="207" y="46"/>
                    <a:pt x="186" y="30"/>
                  </a:cubicBezTo>
                  <a:cubicBezTo>
                    <a:pt x="170" y="30"/>
                    <a:pt x="170" y="13"/>
                    <a:pt x="153" y="13"/>
                  </a:cubicBezTo>
                  <a:cubicBezTo>
                    <a:pt x="145" y="5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1"/>
            <p:cNvSpPr/>
            <p:nvPr/>
          </p:nvSpPr>
          <p:spPr>
            <a:xfrm>
              <a:off x="4048825" y="2295050"/>
              <a:ext cx="6525" cy="6600"/>
            </a:xfrm>
            <a:custGeom>
              <a:rect b="b" l="l" r="r" t="t"/>
              <a:pathLst>
                <a:path extrusionOk="0" h="264" w="261">
                  <a:moveTo>
                    <a:pt x="120" y="0"/>
                  </a:moveTo>
                  <a:cubicBezTo>
                    <a:pt x="101" y="0"/>
                    <a:pt x="78" y="13"/>
                    <a:pt x="54" y="27"/>
                  </a:cubicBezTo>
                  <a:cubicBezTo>
                    <a:pt x="17" y="77"/>
                    <a:pt x="1" y="163"/>
                    <a:pt x="54" y="213"/>
                  </a:cubicBezTo>
                  <a:cubicBezTo>
                    <a:pt x="74" y="244"/>
                    <a:pt x="106" y="263"/>
                    <a:pt x="139" y="263"/>
                  </a:cubicBezTo>
                  <a:cubicBezTo>
                    <a:pt x="162" y="263"/>
                    <a:pt x="186" y="254"/>
                    <a:pt x="207" y="234"/>
                  </a:cubicBezTo>
                  <a:cubicBezTo>
                    <a:pt x="244" y="180"/>
                    <a:pt x="260" y="110"/>
                    <a:pt x="223" y="44"/>
                  </a:cubicBezTo>
                  <a:cubicBezTo>
                    <a:pt x="207" y="27"/>
                    <a:pt x="190" y="27"/>
                    <a:pt x="174" y="7"/>
                  </a:cubicBezTo>
                  <a:lnTo>
                    <a:pt x="141" y="7"/>
                  </a:lnTo>
                  <a:cubicBezTo>
                    <a:pt x="135" y="2"/>
                    <a:pt x="12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1"/>
            <p:cNvSpPr/>
            <p:nvPr/>
          </p:nvSpPr>
          <p:spPr>
            <a:xfrm>
              <a:off x="4075525" y="2384575"/>
              <a:ext cx="6425" cy="6675"/>
            </a:xfrm>
            <a:custGeom>
              <a:rect b="b" l="l" r="r" t="t"/>
              <a:pathLst>
                <a:path extrusionOk="0" h="267" w="257">
                  <a:moveTo>
                    <a:pt x="136" y="0"/>
                  </a:moveTo>
                  <a:cubicBezTo>
                    <a:pt x="104" y="0"/>
                    <a:pt x="83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25" y="265"/>
                    <a:pt x="131" y="267"/>
                    <a:pt x="137" y="267"/>
                  </a:cubicBezTo>
                  <a:cubicBezTo>
                    <a:pt x="154" y="267"/>
                    <a:pt x="174" y="254"/>
                    <a:pt x="186" y="239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86" y="17"/>
                    <a:pt x="169" y="17"/>
                  </a:cubicBezTo>
                  <a:cubicBezTo>
                    <a:pt x="153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1"/>
            <p:cNvSpPr/>
            <p:nvPr/>
          </p:nvSpPr>
          <p:spPr>
            <a:xfrm>
              <a:off x="4046250" y="2388525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28" y="1"/>
                  </a:moveTo>
                  <a:cubicBezTo>
                    <a:pt x="88" y="1"/>
                    <a:pt x="50" y="34"/>
                    <a:pt x="38" y="81"/>
                  </a:cubicBezTo>
                  <a:cubicBezTo>
                    <a:pt x="1" y="152"/>
                    <a:pt x="38" y="222"/>
                    <a:pt x="87" y="255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4" y="259"/>
                    <a:pt x="213" y="226"/>
                    <a:pt x="244" y="168"/>
                  </a:cubicBezTo>
                  <a:cubicBezTo>
                    <a:pt x="260" y="119"/>
                    <a:pt x="223" y="32"/>
                    <a:pt x="174" y="16"/>
                  </a:cubicBezTo>
                  <a:cubicBezTo>
                    <a:pt x="159" y="5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1"/>
            <p:cNvSpPr/>
            <p:nvPr/>
          </p:nvSpPr>
          <p:spPr>
            <a:xfrm>
              <a:off x="4087900" y="2351600"/>
              <a:ext cx="5675" cy="6825"/>
            </a:xfrm>
            <a:custGeom>
              <a:rect b="b" l="l" r="r" t="t"/>
              <a:pathLst>
                <a:path extrusionOk="0" h="273" w="227">
                  <a:moveTo>
                    <a:pt x="132" y="0"/>
                  </a:moveTo>
                  <a:cubicBezTo>
                    <a:pt x="123" y="0"/>
                    <a:pt x="114" y="4"/>
                    <a:pt x="103" y="12"/>
                  </a:cubicBezTo>
                  <a:cubicBezTo>
                    <a:pt x="37" y="12"/>
                    <a:pt x="0" y="82"/>
                    <a:pt x="0" y="153"/>
                  </a:cubicBezTo>
                  <a:cubicBezTo>
                    <a:pt x="21" y="186"/>
                    <a:pt x="37" y="219"/>
                    <a:pt x="54" y="239"/>
                  </a:cubicBezTo>
                  <a:cubicBezTo>
                    <a:pt x="70" y="256"/>
                    <a:pt x="103" y="272"/>
                    <a:pt x="140" y="272"/>
                  </a:cubicBezTo>
                  <a:cubicBezTo>
                    <a:pt x="157" y="256"/>
                    <a:pt x="190" y="239"/>
                    <a:pt x="206" y="202"/>
                  </a:cubicBezTo>
                  <a:cubicBezTo>
                    <a:pt x="227" y="186"/>
                    <a:pt x="227" y="153"/>
                    <a:pt x="227" y="115"/>
                  </a:cubicBezTo>
                  <a:cubicBezTo>
                    <a:pt x="227" y="82"/>
                    <a:pt x="206" y="50"/>
                    <a:pt x="190" y="33"/>
                  </a:cubicBezTo>
                  <a:cubicBezTo>
                    <a:pt x="173" y="33"/>
                    <a:pt x="173" y="12"/>
                    <a:pt x="157" y="12"/>
                  </a:cubicBezTo>
                  <a:cubicBezTo>
                    <a:pt x="149" y="4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1"/>
            <p:cNvSpPr/>
            <p:nvPr/>
          </p:nvSpPr>
          <p:spPr>
            <a:xfrm>
              <a:off x="4090975" y="2384250"/>
              <a:ext cx="6000" cy="6850"/>
            </a:xfrm>
            <a:custGeom>
              <a:rect b="b" l="l" r="r" t="t"/>
              <a:pathLst>
                <a:path extrusionOk="0" h="274" w="24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lnTo>
                    <a:pt x="83" y="13"/>
                  </a:lnTo>
                  <a:cubicBezTo>
                    <a:pt x="34" y="30"/>
                    <a:pt x="1" y="100"/>
                    <a:pt x="17" y="149"/>
                  </a:cubicBezTo>
                  <a:cubicBezTo>
                    <a:pt x="17" y="187"/>
                    <a:pt x="34" y="220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207" y="252"/>
                    <a:pt x="240" y="187"/>
                    <a:pt x="240" y="116"/>
                  </a:cubicBezTo>
                  <a:cubicBezTo>
                    <a:pt x="224" y="100"/>
                    <a:pt x="224" y="100"/>
                    <a:pt x="224" y="83"/>
                  </a:cubicBezTo>
                  <a:cubicBezTo>
                    <a:pt x="207" y="46"/>
                    <a:pt x="186" y="30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1"/>
            <p:cNvSpPr/>
            <p:nvPr/>
          </p:nvSpPr>
          <p:spPr>
            <a:xfrm>
              <a:off x="4046675" y="2344725"/>
              <a:ext cx="6100" cy="6375"/>
            </a:xfrm>
            <a:custGeom>
              <a:rect b="b" l="l" r="r" t="t"/>
              <a:pathLst>
                <a:path extrusionOk="0" h="255" w="244">
                  <a:moveTo>
                    <a:pt x="111" y="1"/>
                  </a:moveTo>
                  <a:cubicBezTo>
                    <a:pt x="71" y="1"/>
                    <a:pt x="33" y="33"/>
                    <a:pt x="21" y="81"/>
                  </a:cubicBezTo>
                  <a:cubicBezTo>
                    <a:pt x="0" y="151"/>
                    <a:pt x="21" y="221"/>
                    <a:pt x="70" y="254"/>
                  </a:cubicBezTo>
                  <a:lnTo>
                    <a:pt x="124" y="254"/>
                  </a:lnTo>
                  <a:cubicBezTo>
                    <a:pt x="173" y="254"/>
                    <a:pt x="206" y="221"/>
                    <a:pt x="227" y="168"/>
                  </a:cubicBezTo>
                  <a:cubicBezTo>
                    <a:pt x="243" y="135"/>
                    <a:pt x="227" y="81"/>
                    <a:pt x="190" y="48"/>
                  </a:cubicBezTo>
                  <a:cubicBezTo>
                    <a:pt x="190" y="32"/>
                    <a:pt x="173" y="15"/>
                    <a:pt x="157" y="15"/>
                  </a:cubicBezTo>
                  <a:cubicBezTo>
                    <a:pt x="142" y="5"/>
                    <a:pt x="127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1"/>
            <p:cNvSpPr/>
            <p:nvPr/>
          </p:nvSpPr>
          <p:spPr>
            <a:xfrm>
              <a:off x="4094375" y="2335025"/>
              <a:ext cx="6025" cy="6600"/>
            </a:xfrm>
            <a:custGeom>
              <a:rect b="b" l="l" r="r" t="t"/>
              <a:pathLst>
                <a:path extrusionOk="0" h="264" w="241">
                  <a:moveTo>
                    <a:pt x="108" y="1"/>
                  </a:moveTo>
                  <a:cubicBezTo>
                    <a:pt x="86" y="1"/>
                    <a:pt x="65" y="12"/>
                    <a:pt x="50" y="24"/>
                  </a:cubicBezTo>
                  <a:cubicBezTo>
                    <a:pt x="1" y="78"/>
                    <a:pt x="1" y="160"/>
                    <a:pt x="34" y="214"/>
                  </a:cubicBezTo>
                  <a:cubicBezTo>
                    <a:pt x="50" y="230"/>
                    <a:pt x="88" y="247"/>
                    <a:pt x="104" y="263"/>
                  </a:cubicBezTo>
                  <a:cubicBezTo>
                    <a:pt x="137" y="263"/>
                    <a:pt x="174" y="247"/>
                    <a:pt x="191" y="230"/>
                  </a:cubicBezTo>
                  <a:cubicBezTo>
                    <a:pt x="240" y="181"/>
                    <a:pt x="240" y="111"/>
                    <a:pt x="207" y="40"/>
                  </a:cubicBezTo>
                  <a:cubicBezTo>
                    <a:pt x="191" y="24"/>
                    <a:pt x="174" y="24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1"/>
            <p:cNvSpPr/>
            <p:nvPr/>
          </p:nvSpPr>
          <p:spPr>
            <a:xfrm>
              <a:off x="4083675" y="2274175"/>
              <a:ext cx="6000" cy="6925"/>
            </a:xfrm>
            <a:custGeom>
              <a:rect b="b" l="l" r="r" t="t"/>
              <a:pathLst>
                <a:path extrusionOk="0" h="277" w="240">
                  <a:moveTo>
                    <a:pt x="136" y="1"/>
                  </a:moveTo>
                  <a:cubicBezTo>
                    <a:pt x="103" y="1"/>
                    <a:pt x="87" y="17"/>
                    <a:pt x="50" y="38"/>
                  </a:cubicBezTo>
                  <a:cubicBezTo>
                    <a:pt x="0" y="87"/>
                    <a:pt x="0" y="174"/>
                    <a:pt x="33" y="223"/>
                  </a:cubicBezTo>
                  <a:cubicBezTo>
                    <a:pt x="50" y="244"/>
                    <a:pt x="87" y="260"/>
                    <a:pt x="120" y="277"/>
                  </a:cubicBezTo>
                  <a:cubicBezTo>
                    <a:pt x="136" y="277"/>
                    <a:pt x="169" y="260"/>
                    <a:pt x="190" y="244"/>
                  </a:cubicBezTo>
                  <a:cubicBezTo>
                    <a:pt x="223" y="223"/>
                    <a:pt x="223" y="190"/>
                    <a:pt x="239" y="157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38"/>
                    <a:pt x="190" y="17"/>
                    <a:pt x="169" y="17"/>
                  </a:cubicBezTo>
                  <a:cubicBezTo>
                    <a:pt x="153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1"/>
            <p:cNvSpPr/>
            <p:nvPr/>
          </p:nvSpPr>
          <p:spPr>
            <a:xfrm>
              <a:off x="4087075" y="2303950"/>
              <a:ext cx="6000" cy="6450"/>
            </a:xfrm>
            <a:custGeom>
              <a:rect b="b" l="l" r="r" t="t"/>
              <a:pathLst>
                <a:path extrusionOk="0" h="258" w="24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6"/>
                    <a:pt x="105" y="257"/>
                    <a:pt x="115" y="257"/>
                  </a:cubicBezTo>
                  <a:cubicBezTo>
                    <a:pt x="159" y="257"/>
                    <a:pt x="209" y="227"/>
                    <a:pt x="223" y="187"/>
                  </a:cubicBezTo>
                  <a:cubicBezTo>
                    <a:pt x="239" y="117"/>
                    <a:pt x="223" y="30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1"/>
            <p:cNvSpPr/>
            <p:nvPr/>
          </p:nvSpPr>
          <p:spPr>
            <a:xfrm>
              <a:off x="4094375" y="2288300"/>
              <a:ext cx="6425" cy="6425"/>
            </a:xfrm>
            <a:custGeom>
              <a:rect b="b" l="l" r="r" t="t"/>
              <a:pathLst>
                <a:path extrusionOk="0" h="257" w="257">
                  <a:moveTo>
                    <a:pt x="140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57"/>
                    <a:pt x="34" y="227"/>
                    <a:pt x="88" y="244"/>
                  </a:cubicBezTo>
                  <a:cubicBezTo>
                    <a:pt x="101" y="253"/>
                    <a:pt x="115" y="257"/>
                    <a:pt x="130" y="257"/>
                  </a:cubicBezTo>
                  <a:cubicBezTo>
                    <a:pt x="170" y="257"/>
                    <a:pt x="211" y="225"/>
                    <a:pt x="224" y="174"/>
                  </a:cubicBezTo>
                  <a:cubicBezTo>
                    <a:pt x="257" y="108"/>
                    <a:pt x="224" y="38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1"/>
            <p:cNvSpPr/>
            <p:nvPr/>
          </p:nvSpPr>
          <p:spPr>
            <a:xfrm>
              <a:off x="4048000" y="24232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71" y="263"/>
                    <a:pt x="117" y="263"/>
                  </a:cubicBezTo>
                  <a:cubicBezTo>
                    <a:pt x="124" y="263"/>
                    <a:pt x="131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1"/>
            <p:cNvSpPr/>
            <p:nvPr/>
          </p:nvSpPr>
          <p:spPr>
            <a:xfrm>
              <a:off x="4094800" y="2318925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103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1" y="256"/>
                    <a:pt x="103" y="256"/>
                    <a:pt x="136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1"/>
            <p:cNvSpPr/>
            <p:nvPr/>
          </p:nvSpPr>
          <p:spPr>
            <a:xfrm>
              <a:off x="4069450" y="2401375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87" y="0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6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1"/>
            <p:cNvSpPr/>
            <p:nvPr/>
          </p:nvSpPr>
          <p:spPr>
            <a:xfrm>
              <a:off x="4095625" y="2366950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03" y="0"/>
                  </a:moveTo>
                  <a:cubicBezTo>
                    <a:pt x="70" y="17"/>
                    <a:pt x="54" y="37"/>
                    <a:pt x="38" y="54"/>
                  </a:cubicBezTo>
                  <a:cubicBezTo>
                    <a:pt x="21" y="87"/>
                    <a:pt x="0" y="120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7" y="255"/>
                    <a:pt x="92" y="267"/>
                    <a:pt x="112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1"/>
            <p:cNvSpPr/>
            <p:nvPr/>
          </p:nvSpPr>
          <p:spPr>
            <a:xfrm>
              <a:off x="4096550" y="2271600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04" y="1"/>
                  </a:moveTo>
                  <a:cubicBezTo>
                    <a:pt x="66" y="1"/>
                    <a:pt x="50" y="17"/>
                    <a:pt x="33" y="38"/>
                  </a:cubicBezTo>
                  <a:cubicBezTo>
                    <a:pt x="17" y="71"/>
                    <a:pt x="1" y="104"/>
                    <a:pt x="1" y="141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90" y="244"/>
                    <a:pt x="223" y="190"/>
                    <a:pt x="223" y="120"/>
                  </a:cubicBezTo>
                  <a:lnTo>
                    <a:pt x="223" y="104"/>
                  </a:lnTo>
                  <a:cubicBezTo>
                    <a:pt x="207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1"/>
            <p:cNvSpPr/>
            <p:nvPr/>
          </p:nvSpPr>
          <p:spPr>
            <a:xfrm>
              <a:off x="4079325" y="2339525"/>
              <a:ext cx="6025" cy="6425"/>
            </a:xfrm>
            <a:custGeom>
              <a:rect b="b" l="l" r="r" t="t"/>
              <a:pathLst>
                <a:path extrusionOk="0" h="257" w="241">
                  <a:moveTo>
                    <a:pt x="104" y="1"/>
                  </a:moveTo>
                  <a:cubicBezTo>
                    <a:pt x="34" y="1"/>
                    <a:pt x="1" y="67"/>
                    <a:pt x="17" y="137"/>
                  </a:cubicBezTo>
                  <a:cubicBezTo>
                    <a:pt x="17" y="170"/>
                    <a:pt x="34" y="207"/>
                    <a:pt x="55" y="223"/>
                  </a:cubicBezTo>
                  <a:cubicBezTo>
                    <a:pt x="88" y="256"/>
                    <a:pt x="104" y="256"/>
                    <a:pt x="137" y="256"/>
                  </a:cubicBezTo>
                  <a:cubicBezTo>
                    <a:pt x="174" y="240"/>
                    <a:pt x="191" y="223"/>
                    <a:pt x="207" y="207"/>
                  </a:cubicBezTo>
                  <a:cubicBezTo>
                    <a:pt x="224" y="170"/>
                    <a:pt x="240" y="137"/>
                    <a:pt x="224" y="104"/>
                  </a:cubicBezTo>
                  <a:cubicBezTo>
                    <a:pt x="224" y="67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1"/>
            <p:cNvSpPr/>
            <p:nvPr/>
          </p:nvSpPr>
          <p:spPr>
            <a:xfrm>
              <a:off x="3860300" y="2239450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87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" y="190"/>
                    <a:pt x="17" y="206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1"/>
            <p:cNvSpPr/>
            <p:nvPr/>
          </p:nvSpPr>
          <p:spPr>
            <a:xfrm>
              <a:off x="3856900" y="2315300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37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45"/>
                    <a:pt x="34" y="228"/>
                    <a:pt x="87" y="248"/>
                  </a:cubicBezTo>
                  <a:cubicBezTo>
                    <a:pt x="100" y="257"/>
                    <a:pt x="115" y="261"/>
                    <a:pt x="130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70" y="5"/>
                  </a:cubicBezTo>
                  <a:cubicBezTo>
                    <a:pt x="159" y="2"/>
                    <a:pt x="148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11"/>
            <p:cNvSpPr/>
            <p:nvPr/>
          </p:nvSpPr>
          <p:spPr>
            <a:xfrm>
              <a:off x="3856500" y="2284500"/>
              <a:ext cx="6000" cy="6925"/>
            </a:xfrm>
            <a:custGeom>
              <a:rect b="b" l="l" r="r" t="t"/>
              <a:pathLst>
                <a:path extrusionOk="0" h="277" w="24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76"/>
                  </a:cubicBezTo>
                  <a:cubicBezTo>
                    <a:pt x="136" y="276"/>
                    <a:pt x="169" y="260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1"/>
            <p:cNvSpPr/>
            <p:nvPr/>
          </p:nvSpPr>
          <p:spPr>
            <a:xfrm>
              <a:off x="3861650" y="22690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86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86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1"/>
            <p:cNvSpPr/>
            <p:nvPr/>
          </p:nvSpPr>
          <p:spPr>
            <a:xfrm>
              <a:off x="3850425" y="239540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70" y="13"/>
                    <a:pt x="54" y="33"/>
                    <a:pt x="37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7" y="186"/>
                    <a:pt x="37" y="219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86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1"/>
            <p:cNvSpPr/>
            <p:nvPr/>
          </p:nvSpPr>
          <p:spPr>
            <a:xfrm>
              <a:off x="3853000" y="2351075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37" y="54"/>
                    <a:pt x="17" y="87"/>
                    <a:pt x="17" y="120"/>
                  </a:cubicBezTo>
                  <a:cubicBezTo>
                    <a:pt x="0" y="157"/>
                    <a:pt x="17" y="190"/>
                    <a:pt x="37" y="207"/>
                  </a:cubicBezTo>
                  <a:cubicBezTo>
                    <a:pt x="56" y="247"/>
                    <a:pt x="88" y="264"/>
                    <a:pt x="121" y="264"/>
                  </a:cubicBezTo>
                  <a:cubicBezTo>
                    <a:pt x="144" y="264"/>
                    <a:pt x="169" y="255"/>
                    <a:pt x="190" y="240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1"/>
            <p:cNvSpPr/>
            <p:nvPr/>
          </p:nvSpPr>
          <p:spPr>
            <a:xfrm>
              <a:off x="3855575" y="233127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03" y="1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1"/>
            <p:cNvSpPr/>
            <p:nvPr/>
          </p:nvSpPr>
          <p:spPr>
            <a:xfrm>
              <a:off x="3865875" y="2344675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87" y="1"/>
                  </a:moveTo>
                  <a:cubicBezTo>
                    <a:pt x="71" y="17"/>
                    <a:pt x="38" y="34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66" y="252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1"/>
            <p:cNvSpPr/>
            <p:nvPr/>
          </p:nvSpPr>
          <p:spPr>
            <a:xfrm>
              <a:off x="3885250" y="2403425"/>
              <a:ext cx="3025" cy="2600"/>
            </a:xfrm>
            <a:custGeom>
              <a:rect b="b" l="l" r="r" t="t"/>
              <a:pathLst>
                <a:path extrusionOk="0" h="104" w="121">
                  <a:moveTo>
                    <a:pt x="87" y="1"/>
                  </a:moveTo>
                  <a:cubicBezTo>
                    <a:pt x="50" y="1"/>
                    <a:pt x="34" y="21"/>
                    <a:pt x="17" y="38"/>
                  </a:cubicBezTo>
                  <a:cubicBezTo>
                    <a:pt x="1" y="54"/>
                    <a:pt x="1" y="71"/>
                    <a:pt x="1" y="104"/>
                  </a:cubicBezTo>
                  <a:cubicBezTo>
                    <a:pt x="34" y="71"/>
                    <a:pt x="87" y="38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1"/>
            <p:cNvSpPr/>
            <p:nvPr/>
          </p:nvSpPr>
          <p:spPr>
            <a:xfrm>
              <a:off x="3854325" y="237860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66"/>
                    <a:pt x="1" y="153"/>
                    <a:pt x="50" y="223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30" y="261"/>
                    <a:pt x="138" y="263"/>
                    <a:pt x="146" y="263"/>
                  </a:cubicBezTo>
                  <a:cubicBezTo>
                    <a:pt x="165" y="263"/>
                    <a:pt x="181" y="251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1"/>
            <p:cNvSpPr/>
            <p:nvPr/>
          </p:nvSpPr>
          <p:spPr>
            <a:xfrm>
              <a:off x="3871950" y="2406000"/>
              <a:ext cx="6000" cy="6950"/>
            </a:xfrm>
            <a:custGeom>
              <a:rect b="b" l="l" r="r" t="t"/>
              <a:pathLst>
                <a:path extrusionOk="0" h="278" w="24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7" y="88"/>
                    <a:pt x="1" y="174"/>
                    <a:pt x="34" y="228"/>
                  </a:cubicBezTo>
                  <a:cubicBezTo>
                    <a:pt x="67" y="244"/>
                    <a:pt x="83" y="261"/>
                    <a:pt x="120" y="277"/>
                  </a:cubicBezTo>
                  <a:cubicBezTo>
                    <a:pt x="153" y="277"/>
                    <a:pt x="170" y="261"/>
                    <a:pt x="207" y="244"/>
                  </a:cubicBezTo>
                  <a:cubicBezTo>
                    <a:pt x="223" y="228"/>
                    <a:pt x="240" y="191"/>
                    <a:pt x="240" y="158"/>
                  </a:cubicBezTo>
                  <a:cubicBezTo>
                    <a:pt x="240" y="125"/>
                    <a:pt x="240" y="88"/>
                    <a:pt x="223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53" y="22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1"/>
            <p:cNvSpPr/>
            <p:nvPr/>
          </p:nvSpPr>
          <p:spPr>
            <a:xfrm>
              <a:off x="3870200" y="2327475"/>
              <a:ext cx="6000" cy="6825"/>
            </a:xfrm>
            <a:custGeom>
              <a:rect b="b" l="l" r="r" t="t"/>
              <a:pathLst>
                <a:path extrusionOk="0" h="273" w="240">
                  <a:moveTo>
                    <a:pt x="137" y="0"/>
                  </a:moveTo>
                  <a:cubicBezTo>
                    <a:pt x="104" y="0"/>
                    <a:pt x="71" y="17"/>
                    <a:pt x="50" y="33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5" y="254"/>
                    <a:pt x="86" y="272"/>
                    <a:pt x="118" y="272"/>
                  </a:cubicBezTo>
                  <a:cubicBezTo>
                    <a:pt x="142" y="272"/>
                    <a:pt x="167" y="262"/>
                    <a:pt x="190" y="239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4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1"/>
            <p:cNvSpPr/>
            <p:nvPr/>
          </p:nvSpPr>
          <p:spPr>
            <a:xfrm>
              <a:off x="3861650" y="2363550"/>
              <a:ext cx="5600" cy="6625"/>
            </a:xfrm>
            <a:custGeom>
              <a:rect b="b" l="l" r="r" t="t"/>
              <a:pathLst>
                <a:path extrusionOk="0" h="265" w="224">
                  <a:moveTo>
                    <a:pt x="8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39"/>
                    <a:pt x="207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1"/>
            <p:cNvSpPr/>
            <p:nvPr/>
          </p:nvSpPr>
          <p:spPr>
            <a:xfrm>
              <a:off x="3857325" y="24085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40" y="0"/>
                  </a:moveTo>
                  <a:cubicBezTo>
                    <a:pt x="82" y="0"/>
                    <a:pt x="31" y="35"/>
                    <a:pt x="17" y="91"/>
                  </a:cubicBezTo>
                  <a:cubicBezTo>
                    <a:pt x="0" y="144"/>
                    <a:pt x="33" y="231"/>
                    <a:pt x="87" y="247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73" y="264"/>
                    <a:pt x="206" y="231"/>
                    <a:pt x="223" y="177"/>
                  </a:cubicBezTo>
                  <a:cubicBezTo>
                    <a:pt x="239" y="128"/>
                    <a:pt x="239" y="74"/>
                    <a:pt x="206" y="41"/>
                  </a:cubicBezTo>
                  <a:lnTo>
                    <a:pt x="173" y="4"/>
                  </a:ln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1"/>
            <p:cNvSpPr/>
            <p:nvPr/>
          </p:nvSpPr>
          <p:spPr>
            <a:xfrm>
              <a:off x="4063875" y="2370875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87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" y="66"/>
                    <a:pt x="1" y="103"/>
                    <a:pt x="1" y="153"/>
                  </a:cubicBezTo>
                  <a:cubicBezTo>
                    <a:pt x="1" y="190"/>
                    <a:pt x="17" y="206"/>
                    <a:pt x="34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49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1"/>
            <p:cNvSpPr/>
            <p:nvPr/>
          </p:nvSpPr>
          <p:spPr>
            <a:xfrm>
              <a:off x="4061300" y="2434350"/>
              <a:ext cx="6525" cy="6525"/>
            </a:xfrm>
            <a:custGeom>
              <a:rect b="b" l="l" r="r" t="t"/>
              <a:pathLst>
                <a:path extrusionOk="0" h="261" w="261">
                  <a:moveTo>
                    <a:pt x="137" y="1"/>
                  </a:moveTo>
                  <a:cubicBezTo>
                    <a:pt x="120" y="1"/>
                    <a:pt x="87" y="1"/>
                    <a:pt x="71" y="21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57" y="260"/>
                    <a:pt x="174" y="244"/>
                    <a:pt x="207" y="227"/>
                  </a:cubicBezTo>
                  <a:cubicBezTo>
                    <a:pt x="240" y="190"/>
                    <a:pt x="260" y="104"/>
                    <a:pt x="223" y="54"/>
                  </a:cubicBezTo>
                  <a:cubicBezTo>
                    <a:pt x="207" y="21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1"/>
            <p:cNvSpPr/>
            <p:nvPr/>
          </p:nvSpPr>
          <p:spPr>
            <a:xfrm>
              <a:off x="4061700" y="2387450"/>
              <a:ext cx="6125" cy="6725"/>
            </a:xfrm>
            <a:custGeom>
              <a:rect b="b" l="l" r="r" t="t"/>
              <a:pathLst>
                <a:path extrusionOk="0" h="269" w="245">
                  <a:moveTo>
                    <a:pt x="129" y="1"/>
                  </a:moveTo>
                  <a:cubicBezTo>
                    <a:pt x="83" y="1"/>
                    <a:pt x="35" y="33"/>
                    <a:pt x="17" y="92"/>
                  </a:cubicBezTo>
                  <a:cubicBezTo>
                    <a:pt x="1" y="162"/>
                    <a:pt x="17" y="228"/>
                    <a:pt x="88" y="265"/>
                  </a:cubicBezTo>
                  <a:cubicBezTo>
                    <a:pt x="97" y="267"/>
                    <a:pt x="106" y="269"/>
                    <a:pt x="116" y="269"/>
                  </a:cubicBezTo>
                  <a:cubicBezTo>
                    <a:pt x="162" y="269"/>
                    <a:pt x="210" y="236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1"/>
            <p:cNvSpPr/>
            <p:nvPr/>
          </p:nvSpPr>
          <p:spPr>
            <a:xfrm>
              <a:off x="4061700" y="2418075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04" y="0"/>
                  </a:moveTo>
                  <a:cubicBezTo>
                    <a:pt x="55" y="17"/>
                    <a:pt x="1" y="87"/>
                    <a:pt x="17" y="157"/>
                  </a:cubicBezTo>
                  <a:cubicBezTo>
                    <a:pt x="17" y="190"/>
                    <a:pt x="38" y="223"/>
                    <a:pt x="71" y="239"/>
                  </a:cubicBezTo>
                  <a:cubicBezTo>
                    <a:pt x="88" y="260"/>
                    <a:pt x="121" y="260"/>
                    <a:pt x="141" y="260"/>
                  </a:cubicBezTo>
                  <a:cubicBezTo>
                    <a:pt x="207" y="260"/>
                    <a:pt x="244" y="190"/>
                    <a:pt x="244" y="120"/>
                  </a:cubicBezTo>
                  <a:cubicBezTo>
                    <a:pt x="224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8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1"/>
            <p:cNvSpPr/>
            <p:nvPr/>
          </p:nvSpPr>
          <p:spPr>
            <a:xfrm>
              <a:off x="4066450" y="2326650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7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34" y="50"/>
                    <a:pt x="17" y="83"/>
                    <a:pt x="17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37" y="256"/>
                    <a:pt x="174" y="256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1"/>
            <p:cNvSpPr/>
            <p:nvPr/>
          </p:nvSpPr>
          <p:spPr>
            <a:xfrm>
              <a:off x="4057900" y="235705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03" y="1"/>
                  </a:moveTo>
                  <a:cubicBezTo>
                    <a:pt x="66" y="21"/>
                    <a:pt x="50" y="38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1"/>
            <p:cNvSpPr/>
            <p:nvPr/>
          </p:nvSpPr>
          <p:spPr>
            <a:xfrm>
              <a:off x="3926475" y="2384575"/>
              <a:ext cx="5600" cy="4350"/>
            </a:xfrm>
            <a:custGeom>
              <a:rect b="b" l="l" r="r" t="t"/>
              <a:pathLst>
                <a:path extrusionOk="0" h="174" w="224">
                  <a:moveTo>
                    <a:pt x="120" y="0"/>
                  </a:moveTo>
                  <a:cubicBezTo>
                    <a:pt x="87" y="0"/>
                    <a:pt x="50" y="0"/>
                    <a:pt x="34" y="17"/>
                  </a:cubicBezTo>
                  <a:cubicBezTo>
                    <a:pt x="17" y="54"/>
                    <a:pt x="1" y="87"/>
                    <a:pt x="1" y="120"/>
                  </a:cubicBezTo>
                  <a:lnTo>
                    <a:pt x="1" y="174"/>
                  </a:lnTo>
                  <a:cubicBezTo>
                    <a:pt x="67" y="157"/>
                    <a:pt x="137" y="157"/>
                    <a:pt x="207" y="157"/>
                  </a:cubicBezTo>
                  <a:cubicBezTo>
                    <a:pt x="223" y="120"/>
                    <a:pt x="207" y="70"/>
                    <a:pt x="190" y="54"/>
                  </a:cubicBezTo>
                  <a:cubicBezTo>
                    <a:pt x="170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1"/>
            <p:cNvSpPr/>
            <p:nvPr/>
          </p:nvSpPr>
          <p:spPr>
            <a:xfrm>
              <a:off x="4063050" y="234160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67" y="24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60"/>
                    <a:pt x="240" y="190"/>
                    <a:pt x="240" y="103"/>
                  </a:cubicBezTo>
                  <a:cubicBezTo>
                    <a:pt x="223" y="70"/>
                    <a:pt x="207" y="37"/>
                    <a:pt x="170" y="21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1"/>
            <p:cNvSpPr/>
            <p:nvPr/>
          </p:nvSpPr>
          <p:spPr>
            <a:xfrm>
              <a:off x="4011925" y="2411450"/>
              <a:ext cx="6000" cy="6225"/>
            </a:xfrm>
            <a:custGeom>
              <a:rect b="b" l="l" r="r" t="t"/>
              <a:pathLst>
                <a:path extrusionOk="0" h="249" w="24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71" y="10"/>
                    <a:pt x="50" y="26"/>
                    <a:pt x="34" y="59"/>
                  </a:cubicBezTo>
                  <a:cubicBezTo>
                    <a:pt x="17" y="76"/>
                    <a:pt x="1" y="113"/>
                    <a:pt x="1" y="146"/>
                  </a:cubicBezTo>
                  <a:cubicBezTo>
                    <a:pt x="50" y="179"/>
                    <a:pt x="104" y="216"/>
                    <a:pt x="174" y="249"/>
                  </a:cubicBezTo>
                  <a:cubicBezTo>
                    <a:pt x="207" y="232"/>
                    <a:pt x="240" y="162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1"/>
            <p:cNvSpPr/>
            <p:nvPr/>
          </p:nvSpPr>
          <p:spPr>
            <a:xfrm>
              <a:off x="4026975" y="24099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34" y="1"/>
                    <a:pt x="1" y="71"/>
                    <a:pt x="17" y="153"/>
                  </a:cubicBezTo>
                  <a:cubicBezTo>
                    <a:pt x="17" y="190"/>
                    <a:pt x="34" y="223"/>
                    <a:pt x="67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56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1"/>
            <p:cNvSpPr/>
            <p:nvPr/>
          </p:nvSpPr>
          <p:spPr>
            <a:xfrm>
              <a:off x="3989150" y="2400850"/>
              <a:ext cx="5175" cy="3950"/>
            </a:xfrm>
            <a:custGeom>
              <a:rect b="b" l="l" r="r" t="t"/>
              <a:pathLst>
                <a:path extrusionOk="0" h="158" w="207">
                  <a:moveTo>
                    <a:pt x="104" y="1"/>
                  </a:moveTo>
                  <a:cubicBezTo>
                    <a:pt x="87" y="1"/>
                    <a:pt x="54" y="1"/>
                    <a:pt x="17" y="38"/>
                  </a:cubicBezTo>
                  <a:cubicBezTo>
                    <a:pt x="17" y="38"/>
                    <a:pt x="17" y="54"/>
                    <a:pt x="0" y="54"/>
                  </a:cubicBezTo>
                  <a:cubicBezTo>
                    <a:pt x="71" y="87"/>
                    <a:pt x="136" y="124"/>
                    <a:pt x="207" y="157"/>
                  </a:cubicBezTo>
                  <a:cubicBezTo>
                    <a:pt x="207" y="124"/>
                    <a:pt x="207" y="87"/>
                    <a:pt x="190" y="54"/>
                  </a:cubicBezTo>
                  <a:cubicBezTo>
                    <a:pt x="174" y="38"/>
                    <a:pt x="157" y="21"/>
                    <a:pt x="136" y="21"/>
                  </a:cubicBezTo>
                  <a:cubicBezTo>
                    <a:pt x="120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1"/>
            <p:cNvSpPr/>
            <p:nvPr/>
          </p:nvSpPr>
          <p:spPr>
            <a:xfrm>
              <a:off x="4066875" y="2294100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14" y="1"/>
                  </a:moveTo>
                  <a:cubicBezTo>
                    <a:pt x="95" y="1"/>
                    <a:pt x="80" y="9"/>
                    <a:pt x="70" y="28"/>
                  </a:cubicBezTo>
                  <a:cubicBezTo>
                    <a:pt x="37" y="28"/>
                    <a:pt x="17" y="65"/>
                    <a:pt x="17" y="82"/>
                  </a:cubicBezTo>
                  <a:cubicBezTo>
                    <a:pt x="0" y="115"/>
                    <a:pt x="0" y="148"/>
                    <a:pt x="17" y="168"/>
                  </a:cubicBezTo>
                  <a:cubicBezTo>
                    <a:pt x="17" y="201"/>
                    <a:pt x="54" y="234"/>
                    <a:pt x="87" y="251"/>
                  </a:cubicBezTo>
                  <a:cubicBezTo>
                    <a:pt x="101" y="261"/>
                    <a:pt x="117" y="266"/>
                    <a:pt x="132" y="266"/>
                  </a:cubicBezTo>
                  <a:cubicBezTo>
                    <a:pt x="173" y="266"/>
                    <a:pt x="211" y="233"/>
                    <a:pt x="223" y="185"/>
                  </a:cubicBezTo>
                  <a:cubicBezTo>
                    <a:pt x="243" y="115"/>
                    <a:pt x="223" y="45"/>
                    <a:pt x="157" y="12"/>
                  </a:cubicBezTo>
                  <a:cubicBezTo>
                    <a:pt x="141" y="5"/>
                    <a:pt x="12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1"/>
            <p:cNvSpPr/>
            <p:nvPr/>
          </p:nvSpPr>
          <p:spPr>
            <a:xfrm>
              <a:off x="4029550" y="2362950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108" y="0"/>
                  </a:moveTo>
                  <a:cubicBezTo>
                    <a:pt x="100" y="0"/>
                    <a:pt x="93" y="2"/>
                    <a:pt x="87" y="8"/>
                  </a:cubicBezTo>
                  <a:cubicBezTo>
                    <a:pt x="67" y="8"/>
                    <a:pt x="34" y="24"/>
                    <a:pt x="17" y="57"/>
                  </a:cubicBezTo>
                  <a:cubicBezTo>
                    <a:pt x="1" y="74"/>
                    <a:pt x="1" y="111"/>
                    <a:pt x="1" y="144"/>
                  </a:cubicBezTo>
                  <a:cubicBezTo>
                    <a:pt x="1" y="177"/>
                    <a:pt x="17" y="214"/>
                    <a:pt x="34" y="230"/>
                  </a:cubicBezTo>
                  <a:cubicBezTo>
                    <a:pt x="67" y="247"/>
                    <a:pt x="104" y="263"/>
                    <a:pt x="120" y="263"/>
                  </a:cubicBezTo>
                  <a:cubicBezTo>
                    <a:pt x="190" y="247"/>
                    <a:pt x="223" y="177"/>
                    <a:pt x="223" y="111"/>
                  </a:cubicBezTo>
                  <a:cubicBezTo>
                    <a:pt x="207" y="74"/>
                    <a:pt x="190" y="41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1"/>
            <p:cNvSpPr/>
            <p:nvPr/>
          </p:nvSpPr>
          <p:spPr>
            <a:xfrm>
              <a:off x="4066050" y="224677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36" y="0"/>
                  </a:moveTo>
                  <a:cubicBezTo>
                    <a:pt x="103" y="0"/>
                    <a:pt x="87" y="17"/>
                    <a:pt x="50" y="33"/>
                  </a:cubicBezTo>
                  <a:cubicBezTo>
                    <a:pt x="17" y="83"/>
                    <a:pt x="0" y="153"/>
                    <a:pt x="33" y="223"/>
                  </a:cubicBezTo>
                  <a:cubicBezTo>
                    <a:pt x="50" y="239"/>
                    <a:pt x="87" y="256"/>
                    <a:pt x="120" y="256"/>
                  </a:cubicBezTo>
                  <a:cubicBezTo>
                    <a:pt x="125" y="261"/>
                    <a:pt x="131" y="263"/>
                    <a:pt x="138" y="263"/>
                  </a:cubicBezTo>
                  <a:cubicBezTo>
                    <a:pt x="156" y="263"/>
                    <a:pt x="178" y="251"/>
                    <a:pt x="190" y="239"/>
                  </a:cubicBezTo>
                  <a:cubicBezTo>
                    <a:pt x="223" y="206"/>
                    <a:pt x="239" y="186"/>
                    <a:pt x="239" y="153"/>
                  </a:cubicBezTo>
                  <a:cubicBezTo>
                    <a:pt x="239" y="120"/>
                    <a:pt x="223" y="83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1"/>
            <p:cNvSpPr/>
            <p:nvPr/>
          </p:nvSpPr>
          <p:spPr>
            <a:xfrm>
              <a:off x="4056150" y="228107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7" y="252"/>
                    <a:pt x="92" y="265"/>
                    <a:pt x="110" y="265"/>
                  </a:cubicBezTo>
                  <a:cubicBezTo>
                    <a:pt x="118" y="265"/>
                    <a:pt x="127" y="263"/>
                    <a:pt x="136" y="257"/>
                  </a:cubicBezTo>
                  <a:cubicBezTo>
                    <a:pt x="206" y="257"/>
                    <a:pt x="239" y="191"/>
                    <a:pt x="239" y="121"/>
                  </a:cubicBezTo>
                  <a:cubicBezTo>
                    <a:pt x="223" y="88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1"/>
            <p:cNvSpPr/>
            <p:nvPr/>
          </p:nvSpPr>
          <p:spPr>
            <a:xfrm>
              <a:off x="4026050" y="2193900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41" y="0"/>
                  </a:moveTo>
                  <a:cubicBezTo>
                    <a:pt x="104" y="0"/>
                    <a:pt x="71" y="16"/>
                    <a:pt x="54" y="33"/>
                  </a:cubicBezTo>
                  <a:cubicBezTo>
                    <a:pt x="38" y="54"/>
                    <a:pt x="21" y="87"/>
                    <a:pt x="21" y="120"/>
                  </a:cubicBezTo>
                  <a:cubicBezTo>
                    <a:pt x="0" y="157"/>
                    <a:pt x="21" y="190"/>
                    <a:pt x="38" y="223"/>
                  </a:cubicBezTo>
                  <a:cubicBezTo>
                    <a:pt x="54" y="239"/>
                    <a:pt x="87" y="260"/>
                    <a:pt x="104" y="260"/>
                  </a:cubicBezTo>
                  <a:cubicBezTo>
                    <a:pt x="114" y="264"/>
                    <a:pt x="124" y="266"/>
                    <a:pt x="134" y="266"/>
                  </a:cubicBezTo>
                  <a:cubicBezTo>
                    <a:pt x="158" y="266"/>
                    <a:pt x="178" y="254"/>
                    <a:pt x="190" y="239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3"/>
                    <a:pt x="174" y="16"/>
                    <a:pt x="157" y="1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1"/>
            <p:cNvSpPr/>
            <p:nvPr/>
          </p:nvSpPr>
          <p:spPr>
            <a:xfrm>
              <a:off x="4032125" y="22218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1"/>
            <p:cNvSpPr/>
            <p:nvPr/>
          </p:nvSpPr>
          <p:spPr>
            <a:xfrm>
              <a:off x="4078925" y="2289325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29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8" y="259"/>
                    <a:pt x="108" y="260"/>
                    <a:pt x="118" y="260"/>
                  </a:cubicBezTo>
                  <a:cubicBezTo>
                    <a:pt x="170" y="260"/>
                    <a:pt x="212" y="225"/>
                    <a:pt x="240" y="170"/>
                  </a:cubicBezTo>
                  <a:cubicBezTo>
                    <a:pt x="256" y="100"/>
                    <a:pt x="223" y="30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11"/>
            <p:cNvSpPr/>
            <p:nvPr/>
          </p:nvSpPr>
          <p:spPr>
            <a:xfrm>
              <a:off x="4029150" y="2268625"/>
              <a:ext cx="5575" cy="6675"/>
            </a:xfrm>
            <a:custGeom>
              <a:rect b="b" l="l" r="r" t="t"/>
              <a:pathLst>
                <a:path extrusionOk="0" h="267" w="223">
                  <a:moveTo>
                    <a:pt x="8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4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11"/>
            <p:cNvSpPr/>
            <p:nvPr/>
          </p:nvSpPr>
          <p:spPr>
            <a:xfrm>
              <a:off x="4006350" y="2212025"/>
              <a:ext cx="6025" cy="6600"/>
            </a:xfrm>
            <a:custGeom>
              <a:rect b="b" l="l" r="r" t="t"/>
              <a:pathLst>
                <a:path extrusionOk="0" h="264" w="241">
                  <a:moveTo>
                    <a:pt x="111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53"/>
                    <a:pt x="17" y="219"/>
                    <a:pt x="88" y="256"/>
                  </a:cubicBezTo>
                  <a:cubicBezTo>
                    <a:pt x="88" y="256"/>
                    <a:pt x="95" y="264"/>
                    <a:pt x="105" y="264"/>
                  </a:cubicBezTo>
                  <a:cubicBezTo>
                    <a:pt x="110" y="264"/>
                    <a:pt x="115" y="262"/>
                    <a:pt x="121" y="256"/>
                  </a:cubicBezTo>
                  <a:cubicBezTo>
                    <a:pt x="170" y="256"/>
                    <a:pt x="207" y="219"/>
                    <a:pt x="224" y="186"/>
                  </a:cubicBezTo>
                  <a:cubicBezTo>
                    <a:pt x="240" y="133"/>
                    <a:pt x="224" y="83"/>
                    <a:pt x="207" y="50"/>
                  </a:cubicBezTo>
                  <a:cubicBezTo>
                    <a:pt x="191" y="29"/>
                    <a:pt x="170" y="13"/>
                    <a:pt x="154" y="13"/>
                  </a:cubicBezTo>
                  <a:cubicBezTo>
                    <a:pt x="140" y="4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11"/>
            <p:cNvSpPr/>
            <p:nvPr/>
          </p:nvSpPr>
          <p:spPr>
            <a:xfrm>
              <a:off x="4017500" y="2224500"/>
              <a:ext cx="6000" cy="6825"/>
            </a:xfrm>
            <a:custGeom>
              <a:rect b="b" l="l" r="r" t="t"/>
              <a:pathLst>
                <a:path extrusionOk="0" h="273" w="240">
                  <a:moveTo>
                    <a:pt x="129" y="1"/>
                  </a:moveTo>
                  <a:cubicBezTo>
                    <a:pt x="120" y="1"/>
                    <a:pt x="112" y="5"/>
                    <a:pt x="103" y="13"/>
                  </a:cubicBezTo>
                  <a:cubicBezTo>
                    <a:pt x="70" y="13"/>
                    <a:pt x="54" y="29"/>
                    <a:pt x="33" y="6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4" y="236"/>
                  </a:cubicBezTo>
                  <a:cubicBezTo>
                    <a:pt x="70" y="252"/>
                    <a:pt x="103" y="273"/>
                    <a:pt x="136" y="273"/>
                  </a:cubicBezTo>
                  <a:cubicBezTo>
                    <a:pt x="190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29"/>
                    <a:pt x="173" y="13"/>
                    <a:pt x="157" y="13"/>
                  </a:cubicBezTo>
                  <a:cubicBezTo>
                    <a:pt x="147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1"/>
            <p:cNvSpPr/>
            <p:nvPr/>
          </p:nvSpPr>
          <p:spPr>
            <a:xfrm>
              <a:off x="4011925" y="21946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7" y="0"/>
                  </a:moveTo>
                  <a:cubicBezTo>
                    <a:pt x="82" y="0"/>
                    <a:pt x="31" y="33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3" y="4"/>
                  </a:cubicBezTo>
                  <a:cubicBezTo>
                    <a:pt x="145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1"/>
            <p:cNvSpPr/>
            <p:nvPr/>
          </p:nvSpPr>
          <p:spPr>
            <a:xfrm>
              <a:off x="4010600" y="22411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0" y="0"/>
                  </a:moveTo>
                  <a:cubicBezTo>
                    <a:pt x="103" y="0"/>
                    <a:pt x="70" y="0"/>
                    <a:pt x="54" y="21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44"/>
                    <a:pt x="87" y="260"/>
                    <a:pt x="103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06" y="206"/>
                    <a:pt x="227" y="173"/>
                    <a:pt x="227" y="140"/>
                  </a:cubicBezTo>
                  <a:cubicBezTo>
                    <a:pt x="243" y="103"/>
                    <a:pt x="227" y="70"/>
                    <a:pt x="206" y="54"/>
                  </a:cubicBezTo>
                  <a:cubicBezTo>
                    <a:pt x="190" y="37"/>
                    <a:pt x="173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11"/>
            <p:cNvSpPr/>
            <p:nvPr/>
          </p:nvSpPr>
          <p:spPr>
            <a:xfrm>
              <a:off x="4044075" y="2269575"/>
              <a:ext cx="6125" cy="6500"/>
            </a:xfrm>
            <a:custGeom>
              <a:rect b="b" l="l" r="r" t="t"/>
              <a:pathLst>
                <a:path extrusionOk="0" h="260" w="245">
                  <a:moveTo>
                    <a:pt x="119" y="1"/>
                  </a:moveTo>
                  <a:cubicBezTo>
                    <a:pt x="72" y="1"/>
                    <a:pt x="34" y="34"/>
                    <a:pt x="22" y="82"/>
                  </a:cubicBezTo>
                  <a:cubicBezTo>
                    <a:pt x="1" y="152"/>
                    <a:pt x="38" y="222"/>
                    <a:pt x="88" y="255"/>
                  </a:cubicBezTo>
                  <a:cubicBezTo>
                    <a:pt x="97" y="258"/>
                    <a:pt x="107" y="259"/>
                    <a:pt x="117" y="259"/>
                  </a:cubicBezTo>
                  <a:cubicBezTo>
                    <a:pt x="163" y="259"/>
                    <a:pt x="211" y="229"/>
                    <a:pt x="228" y="185"/>
                  </a:cubicBezTo>
                  <a:cubicBezTo>
                    <a:pt x="244" y="119"/>
                    <a:pt x="228" y="32"/>
                    <a:pt x="174" y="16"/>
                  </a:cubicBezTo>
                  <a:cubicBezTo>
                    <a:pt x="155" y="6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11"/>
            <p:cNvSpPr/>
            <p:nvPr/>
          </p:nvSpPr>
          <p:spPr>
            <a:xfrm>
              <a:off x="4047600" y="2219250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103" y="0"/>
                  </a:moveTo>
                  <a:cubicBezTo>
                    <a:pt x="33" y="0"/>
                    <a:pt x="0" y="70"/>
                    <a:pt x="0" y="136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69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4035125" y="2252150"/>
              <a:ext cx="6400" cy="6600"/>
            </a:xfrm>
            <a:custGeom>
              <a:rect b="b" l="l" r="r" t="t"/>
              <a:pathLst>
                <a:path extrusionOk="0" h="264" w="256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17" y="74"/>
                    <a:pt x="0" y="160"/>
                    <a:pt x="33" y="214"/>
                  </a:cubicBezTo>
                  <a:cubicBezTo>
                    <a:pt x="50" y="230"/>
                    <a:pt x="87" y="247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77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4050575" y="22519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87" y="0"/>
                  </a:moveTo>
                  <a:cubicBezTo>
                    <a:pt x="34" y="33"/>
                    <a:pt x="1" y="83"/>
                    <a:pt x="17" y="136"/>
                  </a:cubicBezTo>
                  <a:cubicBezTo>
                    <a:pt x="17" y="169"/>
                    <a:pt x="34" y="206"/>
                    <a:pt x="50" y="223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207" y="239"/>
                    <a:pt x="240" y="169"/>
                    <a:pt x="240" y="103"/>
                  </a:cubicBezTo>
                  <a:cubicBezTo>
                    <a:pt x="223" y="83"/>
                    <a:pt x="223" y="83"/>
                    <a:pt x="223" y="66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11"/>
            <p:cNvSpPr/>
            <p:nvPr/>
          </p:nvSpPr>
          <p:spPr>
            <a:xfrm>
              <a:off x="4038925" y="2206775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04" y="0"/>
                  </a:moveTo>
                  <a:cubicBezTo>
                    <a:pt x="54" y="17"/>
                    <a:pt x="1" y="87"/>
                    <a:pt x="21" y="157"/>
                  </a:cubicBezTo>
                  <a:cubicBezTo>
                    <a:pt x="21" y="190"/>
                    <a:pt x="38" y="207"/>
                    <a:pt x="54" y="239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74" y="260"/>
                    <a:pt x="190" y="239"/>
                    <a:pt x="207" y="207"/>
                  </a:cubicBezTo>
                  <a:cubicBezTo>
                    <a:pt x="228" y="174"/>
                    <a:pt x="244" y="136"/>
                    <a:pt x="228" y="103"/>
                  </a:cubicBezTo>
                  <a:cubicBezTo>
                    <a:pt x="228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4040675" y="2191300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104" y="1"/>
                  </a:moveTo>
                  <a:cubicBezTo>
                    <a:pt x="34" y="17"/>
                    <a:pt x="1" y="88"/>
                    <a:pt x="1" y="158"/>
                  </a:cubicBezTo>
                  <a:cubicBezTo>
                    <a:pt x="15" y="215"/>
                    <a:pt x="58" y="264"/>
                    <a:pt x="113" y="264"/>
                  </a:cubicBezTo>
                  <a:cubicBezTo>
                    <a:pt x="121" y="264"/>
                    <a:pt x="129" y="263"/>
                    <a:pt x="137" y="261"/>
                  </a:cubicBezTo>
                  <a:cubicBezTo>
                    <a:pt x="158" y="261"/>
                    <a:pt x="191" y="240"/>
                    <a:pt x="207" y="207"/>
                  </a:cubicBezTo>
                  <a:cubicBezTo>
                    <a:pt x="224" y="174"/>
                    <a:pt x="224" y="137"/>
                    <a:pt x="224" y="104"/>
                  </a:cubicBezTo>
                  <a:cubicBezTo>
                    <a:pt x="224" y="71"/>
                    <a:pt x="207" y="55"/>
                    <a:pt x="174" y="17"/>
                  </a:cubicBezTo>
                  <a:lnTo>
                    <a:pt x="158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1"/>
            <p:cNvSpPr/>
            <p:nvPr/>
          </p:nvSpPr>
          <p:spPr>
            <a:xfrm>
              <a:off x="4053975" y="2202450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41" y="0"/>
                  </a:moveTo>
                  <a:cubicBezTo>
                    <a:pt x="104" y="0"/>
                    <a:pt x="71" y="0"/>
                    <a:pt x="54" y="21"/>
                  </a:cubicBezTo>
                  <a:cubicBezTo>
                    <a:pt x="1" y="70"/>
                    <a:pt x="1" y="157"/>
                    <a:pt x="38" y="206"/>
                  </a:cubicBezTo>
                  <a:cubicBezTo>
                    <a:pt x="54" y="243"/>
                    <a:pt x="87" y="260"/>
                    <a:pt x="104" y="260"/>
                  </a:cubicBezTo>
                  <a:cubicBezTo>
                    <a:pt x="141" y="260"/>
                    <a:pt x="174" y="260"/>
                    <a:pt x="190" y="227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7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3974500" y="2185750"/>
              <a:ext cx="5700" cy="6400"/>
            </a:xfrm>
            <a:custGeom>
              <a:rect b="b" l="l" r="r" t="t"/>
              <a:pathLst>
                <a:path extrusionOk="0" h="256" w="228">
                  <a:moveTo>
                    <a:pt x="104" y="0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22" y="190"/>
                    <a:pt x="22" y="223"/>
                    <a:pt x="55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8" y="256"/>
                    <a:pt x="191" y="239"/>
                    <a:pt x="207" y="206"/>
                  </a:cubicBezTo>
                  <a:cubicBezTo>
                    <a:pt x="228" y="173"/>
                    <a:pt x="228" y="136"/>
                    <a:pt x="228" y="103"/>
                  </a:cubicBezTo>
                  <a:cubicBezTo>
                    <a:pt x="228" y="70"/>
                    <a:pt x="207" y="50"/>
                    <a:pt x="174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3983175" y="22480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1"/>
            <p:cNvSpPr/>
            <p:nvPr/>
          </p:nvSpPr>
          <p:spPr>
            <a:xfrm>
              <a:off x="3971100" y="2236300"/>
              <a:ext cx="6025" cy="6475"/>
            </a:xfrm>
            <a:custGeom>
              <a:rect b="b" l="l" r="r" t="t"/>
              <a:pathLst>
                <a:path extrusionOk="0" h="259" w="241">
                  <a:moveTo>
                    <a:pt x="125" y="1"/>
                  </a:moveTo>
                  <a:cubicBezTo>
                    <a:pt x="79" y="1"/>
                    <a:pt x="31" y="33"/>
                    <a:pt x="17" y="73"/>
                  </a:cubicBezTo>
                  <a:cubicBezTo>
                    <a:pt x="1" y="143"/>
                    <a:pt x="17" y="229"/>
                    <a:pt x="88" y="246"/>
                  </a:cubicBezTo>
                  <a:cubicBezTo>
                    <a:pt x="101" y="255"/>
                    <a:pt x="115" y="259"/>
                    <a:pt x="130" y="259"/>
                  </a:cubicBezTo>
                  <a:cubicBezTo>
                    <a:pt x="170" y="259"/>
                    <a:pt x="211" y="227"/>
                    <a:pt x="224" y="176"/>
                  </a:cubicBezTo>
                  <a:cubicBezTo>
                    <a:pt x="240" y="110"/>
                    <a:pt x="224" y="40"/>
                    <a:pt x="158" y="7"/>
                  </a:cubicBezTo>
                  <a:cubicBezTo>
                    <a:pt x="147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3977600" y="22184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04" y="0"/>
                  </a:moveTo>
                  <a:cubicBezTo>
                    <a:pt x="104" y="0"/>
                    <a:pt x="83" y="0"/>
                    <a:pt x="83" y="17"/>
                  </a:cubicBezTo>
                  <a:cubicBezTo>
                    <a:pt x="34" y="33"/>
                    <a:pt x="1" y="83"/>
                    <a:pt x="17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lnTo>
                    <a:pt x="223" y="83"/>
                  </a:lnTo>
                  <a:cubicBezTo>
                    <a:pt x="207" y="5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3962150" y="22188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83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86" y="34"/>
                    <a:pt x="186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1"/>
            <p:cNvSpPr/>
            <p:nvPr/>
          </p:nvSpPr>
          <p:spPr>
            <a:xfrm>
              <a:off x="3967300" y="220295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73" y="252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3991725" y="218597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94" y="1"/>
                  </a:moveTo>
                  <a:cubicBezTo>
                    <a:pt x="76" y="1"/>
                    <a:pt x="60" y="13"/>
                    <a:pt x="33" y="24"/>
                  </a:cubicBezTo>
                  <a:cubicBezTo>
                    <a:pt x="17" y="41"/>
                    <a:pt x="1" y="78"/>
                    <a:pt x="1" y="111"/>
                  </a:cubicBezTo>
                  <a:cubicBezTo>
                    <a:pt x="1" y="144"/>
                    <a:pt x="1" y="181"/>
                    <a:pt x="17" y="214"/>
                  </a:cubicBezTo>
                  <a:cubicBezTo>
                    <a:pt x="48" y="245"/>
                    <a:pt x="83" y="263"/>
                    <a:pt x="117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23" y="181"/>
                    <a:pt x="240" y="111"/>
                    <a:pt x="207" y="41"/>
                  </a:cubicBezTo>
                  <a:cubicBezTo>
                    <a:pt x="190" y="24"/>
                    <a:pt x="174" y="8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3995650" y="2243350"/>
              <a:ext cx="6400" cy="6425"/>
            </a:xfrm>
            <a:custGeom>
              <a:rect b="b" l="l" r="r" t="t"/>
              <a:pathLst>
                <a:path extrusionOk="0" h="257" w="256">
                  <a:moveTo>
                    <a:pt x="127" y="1"/>
                  </a:moveTo>
                  <a:cubicBezTo>
                    <a:pt x="86" y="1"/>
                    <a:pt x="45" y="32"/>
                    <a:pt x="33" y="83"/>
                  </a:cubicBezTo>
                  <a:cubicBezTo>
                    <a:pt x="0" y="154"/>
                    <a:pt x="33" y="220"/>
                    <a:pt x="83" y="257"/>
                  </a:cubicBezTo>
                  <a:lnTo>
                    <a:pt x="136" y="257"/>
                  </a:lnTo>
                  <a:cubicBezTo>
                    <a:pt x="186" y="257"/>
                    <a:pt x="223" y="220"/>
                    <a:pt x="239" y="170"/>
                  </a:cubicBezTo>
                  <a:cubicBezTo>
                    <a:pt x="256" y="137"/>
                    <a:pt x="239" y="83"/>
                    <a:pt x="223" y="50"/>
                  </a:cubicBezTo>
                  <a:cubicBezTo>
                    <a:pt x="206" y="34"/>
                    <a:pt x="186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11"/>
            <p:cNvSpPr/>
            <p:nvPr/>
          </p:nvSpPr>
          <p:spPr>
            <a:xfrm>
              <a:off x="3993075" y="22135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30"/>
                    <a:pt x="83" y="247"/>
                    <a:pt x="103" y="263"/>
                  </a:cubicBezTo>
                  <a:cubicBezTo>
                    <a:pt x="136" y="263"/>
                    <a:pt x="169" y="247"/>
                    <a:pt x="186" y="230"/>
                  </a:cubicBezTo>
                  <a:cubicBezTo>
                    <a:pt x="223" y="214"/>
                    <a:pt x="223" y="177"/>
                    <a:pt x="239" y="144"/>
                  </a:cubicBezTo>
                  <a:cubicBezTo>
                    <a:pt x="239" y="111"/>
                    <a:pt x="223" y="74"/>
                    <a:pt x="206" y="41"/>
                  </a:cubicBezTo>
                  <a:cubicBezTo>
                    <a:pt x="186" y="24"/>
                    <a:pt x="186" y="24"/>
                    <a:pt x="153" y="8"/>
                  </a:cubicBezTo>
                  <a:lnTo>
                    <a:pt x="136" y="8"/>
                  </a:lnTo>
                  <a:cubicBezTo>
                    <a:pt x="127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3999875" y="2198450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21" y="0"/>
                  </a:moveTo>
                  <a:cubicBezTo>
                    <a:pt x="115" y="0"/>
                    <a:pt x="109" y="2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81"/>
                    <a:pt x="37" y="214"/>
                    <a:pt x="54" y="230"/>
                  </a:cubicBezTo>
                  <a:cubicBezTo>
                    <a:pt x="87" y="247"/>
                    <a:pt x="103" y="263"/>
                    <a:pt x="140" y="263"/>
                  </a:cubicBezTo>
                  <a:cubicBezTo>
                    <a:pt x="173" y="247"/>
                    <a:pt x="190" y="230"/>
                    <a:pt x="206" y="214"/>
                  </a:cubicBezTo>
                  <a:cubicBezTo>
                    <a:pt x="223" y="181"/>
                    <a:pt x="243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3989150" y="2230375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87" y="1"/>
                  </a:moveTo>
                  <a:cubicBezTo>
                    <a:pt x="71" y="1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7" y="71"/>
                    <a:pt x="190" y="38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4003375" y="22260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13" y="1"/>
                  </a:moveTo>
                  <a:cubicBezTo>
                    <a:pt x="59" y="1"/>
                    <a:pt x="14" y="33"/>
                    <a:pt x="0" y="72"/>
                  </a:cubicBezTo>
                  <a:lnTo>
                    <a:pt x="0" y="143"/>
                  </a:lnTo>
                  <a:cubicBezTo>
                    <a:pt x="0" y="192"/>
                    <a:pt x="33" y="229"/>
                    <a:pt x="66" y="246"/>
                  </a:cubicBezTo>
                  <a:cubicBezTo>
                    <a:pt x="82" y="252"/>
                    <a:pt x="99" y="256"/>
                    <a:pt x="116" y="256"/>
                  </a:cubicBezTo>
                  <a:cubicBezTo>
                    <a:pt x="139" y="256"/>
                    <a:pt x="160" y="248"/>
                    <a:pt x="169" y="229"/>
                  </a:cubicBezTo>
                  <a:cubicBezTo>
                    <a:pt x="186" y="213"/>
                    <a:pt x="207" y="192"/>
                    <a:pt x="207" y="176"/>
                  </a:cubicBezTo>
                  <a:cubicBezTo>
                    <a:pt x="240" y="110"/>
                    <a:pt x="207" y="39"/>
                    <a:pt x="153" y="6"/>
                  </a:cubicBezTo>
                  <a:cubicBezTo>
                    <a:pt x="139" y="2"/>
                    <a:pt x="12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3986575" y="22771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0"/>
                  </a:moveTo>
                  <a:cubicBezTo>
                    <a:pt x="33" y="21"/>
                    <a:pt x="0" y="87"/>
                    <a:pt x="17" y="157"/>
                  </a:cubicBezTo>
                  <a:cubicBezTo>
                    <a:pt x="17" y="190"/>
                    <a:pt x="33" y="227"/>
                    <a:pt x="70" y="244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39" y="140"/>
                    <a:pt x="223" y="103"/>
                  </a:cubicBezTo>
                  <a:cubicBezTo>
                    <a:pt x="223" y="70"/>
                    <a:pt x="207" y="54"/>
                    <a:pt x="190" y="21"/>
                  </a:cubicBezTo>
                  <a:lnTo>
                    <a:pt x="157" y="21"/>
                  </a:lnTo>
                  <a:cubicBezTo>
                    <a:pt x="157" y="0"/>
                    <a:pt x="157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4022650" y="220892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3" y="1"/>
                  </a:moveTo>
                  <a:cubicBezTo>
                    <a:pt x="54" y="17"/>
                    <a:pt x="0" y="88"/>
                    <a:pt x="17" y="153"/>
                  </a:cubicBezTo>
                  <a:cubicBezTo>
                    <a:pt x="17" y="191"/>
                    <a:pt x="33" y="224"/>
                    <a:pt x="70" y="240"/>
                  </a:cubicBezTo>
                  <a:cubicBezTo>
                    <a:pt x="82" y="252"/>
                    <a:pt x="102" y="265"/>
                    <a:pt x="118" y="265"/>
                  </a:cubicBezTo>
                  <a:cubicBezTo>
                    <a:pt x="125" y="265"/>
                    <a:pt x="132" y="263"/>
                    <a:pt x="136" y="257"/>
                  </a:cubicBezTo>
                  <a:cubicBezTo>
                    <a:pt x="207" y="257"/>
                    <a:pt x="240" y="191"/>
                    <a:pt x="240" y="121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57" y="1"/>
                    <a:pt x="13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4089225" y="2427550"/>
              <a:ext cx="6425" cy="6575"/>
            </a:xfrm>
            <a:custGeom>
              <a:rect b="b" l="l" r="r" t="t"/>
              <a:pathLst>
                <a:path extrusionOk="0" h="263" w="257">
                  <a:moveTo>
                    <a:pt x="137" y="1"/>
                  </a:moveTo>
                  <a:cubicBezTo>
                    <a:pt x="104" y="1"/>
                    <a:pt x="87" y="17"/>
                    <a:pt x="50" y="34"/>
                  </a:cubicBezTo>
                  <a:cubicBezTo>
                    <a:pt x="17" y="87"/>
                    <a:pt x="1" y="153"/>
                    <a:pt x="34" y="223"/>
                  </a:cubicBezTo>
                  <a:cubicBezTo>
                    <a:pt x="63" y="250"/>
                    <a:pt x="97" y="263"/>
                    <a:pt x="129" y="263"/>
                  </a:cubicBezTo>
                  <a:cubicBezTo>
                    <a:pt x="156" y="263"/>
                    <a:pt x="183" y="255"/>
                    <a:pt x="207" y="240"/>
                  </a:cubicBezTo>
                  <a:cubicBezTo>
                    <a:pt x="240" y="190"/>
                    <a:pt x="256" y="104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3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4080675" y="23691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86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4099550" y="222737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20" y="1"/>
                  </a:moveTo>
                  <a:cubicBezTo>
                    <a:pt x="87" y="1"/>
                    <a:pt x="50" y="1"/>
                    <a:pt x="33" y="34"/>
                  </a:cubicBezTo>
                  <a:cubicBezTo>
                    <a:pt x="17" y="55"/>
                    <a:pt x="0" y="88"/>
                    <a:pt x="0" y="121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0"/>
                    <a:pt x="70" y="261"/>
                    <a:pt x="87" y="261"/>
                  </a:cubicBezTo>
                  <a:cubicBezTo>
                    <a:pt x="120" y="261"/>
                    <a:pt x="153" y="261"/>
                    <a:pt x="173" y="224"/>
                  </a:cubicBezTo>
                  <a:cubicBezTo>
                    <a:pt x="223" y="191"/>
                    <a:pt x="223" y="104"/>
                    <a:pt x="190" y="55"/>
                  </a:cubicBezTo>
                  <a:cubicBezTo>
                    <a:pt x="173" y="34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4084900" y="2444675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04" y="0"/>
                  </a:moveTo>
                  <a:cubicBezTo>
                    <a:pt x="71" y="21"/>
                    <a:pt x="54" y="37"/>
                    <a:pt x="38" y="54"/>
                  </a:cubicBezTo>
                  <a:cubicBezTo>
                    <a:pt x="17" y="87"/>
                    <a:pt x="1" y="124"/>
                    <a:pt x="17" y="157"/>
                  </a:cubicBezTo>
                  <a:cubicBezTo>
                    <a:pt x="17" y="190"/>
                    <a:pt x="38" y="227"/>
                    <a:pt x="54" y="243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7" y="21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4092625" y="2459800"/>
              <a:ext cx="6125" cy="6425"/>
            </a:xfrm>
            <a:custGeom>
              <a:rect b="b" l="l" r="r" t="t"/>
              <a:pathLst>
                <a:path extrusionOk="0" h="257" w="245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41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4" y="137"/>
                    <a:pt x="223" y="84"/>
                    <a:pt x="207" y="51"/>
                  </a:cubicBezTo>
                  <a:cubicBezTo>
                    <a:pt x="190" y="34"/>
                    <a:pt x="174" y="13"/>
                    <a:pt x="158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11"/>
            <p:cNvSpPr/>
            <p:nvPr/>
          </p:nvSpPr>
          <p:spPr>
            <a:xfrm>
              <a:off x="4099950" y="2194850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02" y="0"/>
                  </a:moveTo>
                  <a:cubicBezTo>
                    <a:pt x="87" y="0"/>
                    <a:pt x="71" y="5"/>
                    <a:pt x="54" y="16"/>
                  </a:cubicBezTo>
                  <a:cubicBezTo>
                    <a:pt x="34" y="32"/>
                    <a:pt x="17" y="65"/>
                    <a:pt x="1" y="82"/>
                  </a:cubicBezTo>
                  <a:lnTo>
                    <a:pt x="1" y="168"/>
                  </a:lnTo>
                  <a:cubicBezTo>
                    <a:pt x="17" y="201"/>
                    <a:pt x="34" y="238"/>
                    <a:pt x="71" y="255"/>
                  </a:cubicBezTo>
                  <a:cubicBezTo>
                    <a:pt x="84" y="263"/>
                    <a:pt x="98" y="268"/>
                    <a:pt x="113" y="268"/>
                  </a:cubicBezTo>
                  <a:cubicBezTo>
                    <a:pt x="154" y="268"/>
                    <a:pt x="195" y="236"/>
                    <a:pt x="207" y="185"/>
                  </a:cubicBezTo>
                  <a:cubicBezTo>
                    <a:pt x="223" y="119"/>
                    <a:pt x="207" y="32"/>
                    <a:pt x="137" y="16"/>
                  </a:cubicBezTo>
                  <a:cubicBezTo>
                    <a:pt x="128" y="5"/>
                    <a:pt x="116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11"/>
            <p:cNvSpPr/>
            <p:nvPr/>
          </p:nvSpPr>
          <p:spPr>
            <a:xfrm>
              <a:off x="4096550" y="241375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11"/>
            <p:cNvSpPr/>
            <p:nvPr/>
          </p:nvSpPr>
          <p:spPr>
            <a:xfrm>
              <a:off x="4084500" y="2402100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28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09" y="231"/>
                    <a:pt x="223" y="178"/>
                  </a:cubicBezTo>
                  <a:cubicBezTo>
                    <a:pt x="239" y="107"/>
                    <a:pt x="223" y="37"/>
                    <a:pt x="157" y="4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11"/>
            <p:cNvSpPr/>
            <p:nvPr/>
          </p:nvSpPr>
          <p:spPr>
            <a:xfrm>
              <a:off x="4079325" y="2245325"/>
              <a:ext cx="6025" cy="6625"/>
            </a:xfrm>
            <a:custGeom>
              <a:rect b="b" l="l" r="r" t="t"/>
              <a:pathLst>
                <a:path extrusionOk="0" h="265" w="241">
                  <a:moveTo>
                    <a:pt x="129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61"/>
                    <a:pt x="17" y="227"/>
                    <a:pt x="88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4" y="178"/>
                  </a:cubicBezTo>
                  <a:cubicBezTo>
                    <a:pt x="240" y="141"/>
                    <a:pt x="224" y="75"/>
                    <a:pt x="207" y="37"/>
                  </a:cubicBezTo>
                  <a:cubicBezTo>
                    <a:pt x="191" y="37"/>
                    <a:pt x="174" y="21"/>
                    <a:pt x="158" y="4"/>
                  </a:cubicBezTo>
                  <a:cubicBezTo>
                    <a:pt x="149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11"/>
            <p:cNvSpPr/>
            <p:nvPr/>
          </p:nvSpPr>
          <p:spPr>
            <a:xfrm>
              <a:off x="4081100" y="2324075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103" y="0"/>
                  </a:moveTo>
                  <a:cubicBezTo>
                    <a:pt x="33" y="17"/>
                    <a:pt x="0" y="66"/>
                    <a:pt x="0" y="153"/>
                  </a:cubicBezTo>
                  <a:cubicBezTo>
                    <a:pt x="17" y="223"/>
                    <a:pt x="66" y="256"/>
                    <a:pt x="120" y="256"/>
                  </a:cubicBezTo>
                  <a:cubicBezTo>
                    <a:pt x="153" y="256"/>
                    <a:pt x="190" y="223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1"/>
            <p:cNvSpPr/>
            <p:nvPr/>
          </p:nvSpPr>
          <p:spPr>
            <a:xfrm>
              <a:off x="4076350" y="241537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25" y="1"/>
                  </a:moveTo>
                  <a:cubicBezTo>
                    <a:pt x="81" y="1"/>
                    <a:pt x="30" y="31"/>
                    <a:pt x="17" y="75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4"/>
                    <a:pt x="116" y="259"/>
                    <a:pt x="131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11"/>
            <p:cNvSpPr/>
            <p:nvPr/>
          </p:nvSpPr>
          <p:spPr>
            <a:xfrm>
              <a:off x="4076350" y="22592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2" y="1"/>
                  </a:moveTo>
                  <a:cubicBezTo>
                    <a:pt x="59" y="1"/>
                    <a:pt x="24" y="33"/>
                    <a:pt x="0" y="81"/>
                  </a:cubicBezTo>
                  <a:lnTo>
                    <a:pt x="0" y="151"/>
                  </a:lnTo>
                  <a:cubicBezTo>
                    <a:pt x="0" y="184"/>
                    <a:pt x="33" y="238"/>
                    <a:pt x="71" y="255"/>
                  </a:cubicBezTo>
                  <a:cubicBezTo>
                    <a:pt x="79" y="259"/>
                    <a:pt x="89" y="261"/>
                    <a:pt x="100" y="261"/>
                  </a:cubicBezTo>
                  <a:cubicBezTo>
                    <a:pt x="129" y="261"/>
                    <a:pt x="163" y="246"/>
                    <a:pt x="190" y="222"/>
                  </a:cubicBezTo>
                  <a:cubicBezTo>
                    <a:pt x="190" y="222"/>
                    <a:pt x="207" y="201"/>
                    <a:pt x="207" y="184"/>
                  </a:cubicBezTo>
                  <a:cubicBezTo>
                    <a:pt x="240" y="118"/>
                    <a:pt x="207" y="32"/>
                    <a:pt x="153" y="15"/>
                  </a:cubicBezTo>
                  <a:cubicBezTo>
                    <a:pt x="135" y="5"/>
                    <a:pt x="118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1"/>
            <p:cNvSpPr/>
            <p:nvPr/>
          </p:nvSpPr>
          <p:spPr>
            <a:xfrm>
              <a:off x="4074600" y="2309425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87" y="1"/>
                  </a:moveTo>
                  <a:cubicBezTo>
                    <a:pt x="37" y="17"/>
                    <a:pt x="0" y="87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11"/>
            <p:cNvSpPr/>
            <p:nvPr/>
          </p:nvSpPr>
          <p:spPr>
            <a:xfrm>
              <a:off x="4072425" y="23544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1" y="0"/>
                  </a:moveTo>
                  <a:cubicBezTo>
                    <a:pt x="124" y="0"/>
                    <a:pt x="87" y="0"/>
                    <a:pt x="54" y="38"/>
                  </a:cubicBezTo>
                  <a:cubicBezTo>
                    <a:pt x="21" y="71"/>
                    <a:pt x="1" y="157"/>
                    <a:pt x="54" y="207"/>
                  </a:cubicBezTo>
                  <a:cubicBezTo>
                    <a:pt x="71" y="244"/>
                    <a:pt x="87" y="260"/>
                    <a:pt x="124" y="260"/>
                  </a:cubicBezTo>
                  <a:cubicBezTo>
                    <a:pt x="157" y="260"/>
                    <a:pt x="174" y="260"/>
                    <a:pt x="207" y="227"/>
                  </a:cubicBezTo>
                  <a:cubicBezTo>
                    <a:pt x="228" y="207"/>
                    <a:pt x="244" y="174"/>
                    <a:pt x="244" y="141"/>
                  </a:cubicBezTo>
                  <a:cubicBezTo>
                    <a:pt x="244" y="104"/>
                    <a:pt x="244" y="71"/>
                    <a:pt x="228" y="54"/>
                  </a:cubicBezTo>
                  <a:cubicBezTo>
                    <a:pt x="207" y="38"/>
                    <a:pt x="190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1"/>
            <p:cNvSpPr/>
            <p:nvPr/>
          </p:nvSpPr>
          <p:spPr>
            <a:xfrm>
              <a:off x="4066875" y="219945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90" y="17"/>
                    <a:pt x="173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11"/>
            <p:cNvSpPr/>
            <p:nvPr/>
          </p:nvSpPr>
          <p:spPr>
            <a:xfrm>
              <a:off x="4064700" y="2219250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53"/>
                    <a:pt x="21" y="190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27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1"/>
            <p:cNvSpPr/>
            <p:nvPr/>
          </p:nvSpPr>
          <p:spPr>
            <a:xfrm>
              <a:off x="3867625" y="237715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39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1" y="161"/>
                    <a:pt x="34" y="227"/>
                    <a:pt x="87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3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190" y="42"/>
                    <a:pt x="190" y="21"/>
                    <a:pt x="174" y="5"/>
                  </a:cubicBezTo>
                  <a:cubicBezTo>
                    <a:pt x="162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11"/>
            <p:cNvSpPr/>
            <p:nvPr/>
          </p:nvSpPr>
          <p:spPr>
            <a:xfrm>
              <a:off x="4054400" y="2186150"/>
              <a:ext cx="6100" cy="6700"/>
            </a:xfrm>
            <a:custGeom>
              <a:rect b="b" l="l" r="r" t="t"/>
              <a:pathLst>
                <a:path extrusionOk="0" h="268" w="244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21" y="223"/>
                    <a:pt x="54" y="240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20" y="267"/>
                    <a:pt x="130" y="265"/>
                    <a:pt x="140" y="261"/>
                  </a:cubicBezTo>
                  <a:cubicBezTo>
                    <a:pt x="190" y="261"/>
                    <a:pt x="243" y="190"/>
                    <a:pt x="227" y="120"/>
                  </a:cubicBezTo>
                  <a:cubicBezTo>
                    <a:pt x="227" y="87"/>
                    <a:pt x="206" y="54"/>
                    <a:pt x="173" y="34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11"/>
            <p:cNvSpPr/>
            <p:nvPr/>
          </p:nvSpPr>
          <p:spPr>
            <a:xfrm>
              <a:off x="4069025" y="227665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5"/>
                    <a:pt x="120" y="265"/>
                    <a:pt x="137" y="265"/>
                  </a:cubicBezTo>
                  <a:cubicBezTo>
                    <a:pt x="174" y="265"/>
                    <a:pt x="207" y="227"/>
                    <a:pt x="223" y="178"/>
                  </a:cubicBezTo>
                  <a:cubicBezTo>
                    <a:pt x="240" y="124"/>
                    <a:pt x="223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11"/>
            <p:cNvSpPr/>
            <p:nvPr/>
          </p:nvSpPr>
          <p:spPr>
            <a:xfrm>
              <a:off x="4059550" y="23106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3" y="0"/>
                  </a:moveTo>
                  <a:cubicBezTo>
                    <a:pt x="54" y="0"/>
                    <a:pt x="0" y="70"/>
                    <a:pt x="21" y="140"/>
                  </a:cubicBezTo>
                  <a:cubicBezTo>
                    <a:pt x="21" y="190"/>
                    <a:pt x="37" y="227"/>
                    <a:pt x="70" y="243"/>
                  </a:cubicBezTo>
                  <a:cubicBezTo>
                    <a:pt x="87" y="260"/>
                    <a:pt x="124" y="260"/>
                    <a:pt x="141" y="260"/>
                  </a:cubicBezTo>
                  <a:cubicBezTo>
                    <a:pt x="174" y="243"/>
                    <a:pt x="190" y="227"/>
                    <a:pt x="207" y="206"/>
                  </a:cubicBezTo>
                  <a:cubicBezTo>
                    <a:pt x="227" y="173"/>
                    <a:pt x="244" y="140"/>
                    <a:pt x="227" y="103"/>
                  </a:cubicBezTo>
                  <a:cubicBezTo>
                    <a:pt x="227" y="70"/>
                    <a:pt x="207" y="37"/>
                    <a:pt x="190" y="21"/>
                  </a:cubicBezTo>
                  <a:cubicBezTo>
                    <a:pt x="174" y="21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11"/>
            <p:cNvSpPr/>
            <p:nvPr/>
          </p:nvSpPr>
          <p:spPr>
            <a:xfrm>
              <a:off x="3959050" y="2188575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12" y="0"/>
                  </a:moveTo>
                  <a:cubicBezTo>
                    <a:pt x="93" y="0"/>
                    <a:pt x="77" y="12"/>
                    <a:pt x="54" y="23"/>
                  </a:cubicBezTo>
                  <a:cubicBezTo>
                    <a:pt x="21" y="77"/>
                    <a:pt x="1" y="164"/>
                    <a:pt x="38" y="213"/>
                  </a:cubicBezTo>
                  <a:cubicBezTo>
                    <a:pt x="54" y="229"/>
                    <a:pt x="87" y="246"/>
                    <a:pt x="124" y="267"/>
                  </a:cubicBezTo>
                  <a:cubicBezTo>
                    <a:pt x="141" y="267"/>
                    <a:pt x="174" y="246"/>
                    <a:pt x="190" y="229"/>
                  </a:cubicBezTo>
                  <a:cubicBezTo>
                    <a:pt x="227" y="213"/>
                    <a:pt x="244" y="180"/>
                    <a:pt x="244" y="143"/>
                  </a:cubicBezTo>
                  <a:cubicBezTo>
                    <a:pt x="244" y="110"/>
                    <a:pt x="244" y="77"/>
                    <a:pt x="207" y="40"/>
                  </a:cubicBezTo>
                  <a:cubicBezTo>
                    <a:pt x="207" y="23"/>
                    <a:pt x="190" y="7"/>
                    <a:pt x="174" y="7"/>
                  </a:cubicBezTo>
                  <a:lnTo>
                    <a:pt x="141" y="7"/>
                  </a:lnTo>
                  <a:cubicBezTo>
                    <a:pt x="130" y="2"/>
                    <a:pt x="12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11"/>
            <p:cNvSpPr/>
            <p:nvPr/>
          </p:nvSpPr>
          <p:spPr>
            <a:xfrm>
              <a:off x="4077575" y="2212750"/>
              <a:ext cx="5700" cy="6700"/>
            </a:xfrm>
            <a:custGeom>
              <a:rect b="b" l="l" r="r" t="t"/>
              <a:pathLst>
                <a:path extrusionOk="0" h="268" w="228">
                  <a:moveTo>
                    <a:pt x="87" y="0"/>
                  </a:moveTo>
                  <a:cubicBezTo>
                    <a:pt x="71" y="21"/>
                    <a:pt x="38" y="38"/>
                    <a:pt x="22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22" y="227"/>
                    <a:pt x="38" y="244"/>
                  </a:cubicBezTo>
                  <a:cubicBezTo>
                    <a:pt x="61" y="255"/>
                    <a:pt x="85" y="267"/>
                    <a:pt x="104" y="267"/>
                  </a:cubicBezTo>
                  <a:cubicBezTo>
                    <a:pt x="111" y="267"/>
                    <a:pt x="119" y="265"/>
                    <a:pt x="125" y="260"/>
                  </a:cubicBezTo>
                  <a:cubicBezTo>
                    <a:pt x="191" y="260"/>
                    <a:pt x="228" y="190"/>
                    <a:pt x="228" y="124"/>
                  </a:cubicBezTo>
                  <a:cubicBezTo>
                    <a:pt x="207" y="87"/>
                    <a:pt x="191" y="54"/>
                    <a:pt x="174" y="38"/>
                  </a:cubicBezTo>
                  <a:cubicBezTo>
                    <a:pt x="174" y="21"/>
                    <a:pt x="158" y="21"/>
                    <a:pt x="158" y="21"/>
                  </a:cubicBezTo>
                  <a:cubicBezTo>
                    <a:pt x="125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11"/>
            <p:cNvSpPr/>
            <p:nvPr/>
          </p:nvSpPr>
          <p:spPr>
            <a:xfrm>
              <a:off x="4090475" y="2257900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03" y="0"/>
                  </a:moveTo>
                  <a:cubicBezTo>
                    <a:pt x="70" y="0"/>
                    <a:pt x="54" y="33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56"/>
                    <a:pt x="244" y="190"/>
                    <a:pt x="227" y="120"/>
                  </a:cubicBezTo>
                  <a:cubicBezTo>
                    <a:pt x="227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1"/>
            <p:cNvSpPr/>
            <p:nvPr/>
          </p:nvSpPr>
          <p:spPr>
            <a:xfrm>
              <a:off x="4092225" y="22113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98"/>
                    <a:pt x="33" y="214"/>
                    <a:pt x="70" y="247"/>
                  </a:cubicBezTo>
                  <a:cubicBezTo>
                    <a:pt x="87" y="247"/>
                    <a:pt x="120" y="264"/>
                    <a:pt x="136" y="264"/>
                  </a:cubicBezTo>
                  <a:cubicBezTo>
                    <a:pt x="174" y="247"/>
                    <a:pt x="206" y="231"/>
                    <a:pt x="223" y="214"/>
                  </a:cubicBezTo>
                  <a:cubicBezTo>
                    <a:pt x="239" y="181"/>
                    <a:pt x="239" y="144"/>
                    <a:pt x="239" y="111"/>
                  </a:cubicBezTo>
                  <a:cubicBezTo>
                    <a:pt x="223" y="78"/>
                    <a:pt x="223" y="41"/>
                    <a:pt x="190" y="25"/>
                  </a:cubicBezTo>
                  <a:lnTo>
                    <a:pt x="174" y="8"/>
                  </a:lnTo>
                  <a:lnTo>
                    <a:pt x="157" y="8"/>
                  </a:ln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1"/>
            <p:cNvSpPr/>
            <p:nvPr/>
          </p:nvSpPr>
          <p:spPr>
            <a:xfrm>
              <a:off x="4084900" y="222790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1" y="153"/>
                    <a:pt x="38" y="219"/>
                    <a:pt x="87" y="256"/>
                  </a:cubicBezTo>
                  <a:lnTo>
                    <a:pt x="141" y="256"/>
                  </a:lnTo>
                  <a:cubicBezTo>
                    <a:pt x="174" y="256"/>
                    <a:pt x="207" y="219"/>
                    <a:pt x="223" y="186"/>
                  </a:cubicBezTo>
                  <a:cubicBezTo>
                    <a:pt x="244" y="137"/>
                    <a:pt x="244" y="83"/>
                    <a:pt x="207" y="50"/>
                  </a:cubicBezTo>
                  <a:cubicBezTo>
                    <a:pt x="190" y="34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1"/>
            <p:cNvSpPr/>
            <p:nvPr/>
          </p:nvSpPr>
          <p:spPr>
            <a:xfrm>
              <a:off x="4072950" y="223172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39"/>
                    <a:pt x="207" y="206"/>
                  </a:cubicBezTo>
                  <a:cubicBezTo>
                    <a:pt x="223" y="190"/>
                    <a:pt x="239" y="153"/>
                    <a:pt x="239" y="120"/>
                  </a:cubicBezTo>
                  <a:cubicBezTo>
                    <a:pt x="223" y="87"/>
                    <a:pt x="207" y="50"/>
                    <a:pt x="186" y="33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11"/>
            <p:cNvSpPr/>
            <p:nvPr/>
          </p:nvSpPr>
          <p:spPr>
            <a:xfrm>
              <a:off x="4096150" y="2242425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1"/>
                    <a:pt x="17" y="207"/>
                    <a:pt x="49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23" y="174"/>
                    <a:pt x="223" y="104"/>
                  </a:cubicBezTo>
                  <a:cubicBezTo>
                    <a:pt x="223" y="71"/>
                    <a:pt x="18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11"/>
            <p:cNvSpPr/>
            <p:nvPr/>
          </p:nvSpPr>
          <p:spPr>
            <a:xfrm>
              <a:off x="4081500" y="2195650"/>
              <a:ext cx="6425" cy="6775"/>
            </a:xfrm>
            <a:custGeom>
              <a:rect b="b" l="l" r="r" t="t"/>
              <a:pathLst>
                <a:path extrusionOk="0" h="271" w="257">
                  <a:moveTo>
                    <a:pt x="137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17" y="87"/>
                    <a:pt x="1" y="153"/>
                    <a:pt x="50" y="223"/>
                  </a:cubicBezTo>
                  <a:cubicBezTo>
                    <a:pt x="72" y="252"/>
                    <a:pt x="104" y="271"/>
                    <a:pt x="137" y="271"/>
                  </a:cubicBezTo>
                  <a:cubicBezTo>
                    <a:pt x="160" y="271"/>
                    <a:pt x="185" y="261"/>
                    <a:pt x="207" y="239"/>
                  </a:cubicBezTo>
                  <a:cubicBezTo>
                    <a:pt x="256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74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6" name="Google Shape;476;p11"/>
          <p:cNvSpPr/>
          <p:nvPr/>
        </p:nvSpPr>
        <p:spPr>
          <a:xfrm flipH="1" rot="5400000">
            <a:off x="6662939" y="4629379"/>
            <a:ext cx="420427" cy="461299"/>
          </a:xfrm>
          <a:custGeom>
            <a:rect b="b" l="l" r="r" t="t"/>
            <a:pathLst>
              <a:path extrusionOk="0" h="2718" w="2903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1"/>
          <p:cNvSpPr/>
          <p:nvPr/>
        </p:nvSpPr>
        <p:spPr>
          <a:xfrm flipH="1" rot="5400000">
            <a:off x="8334414" y="401941"/>
            <a:ext cx="496898" cy="406573"/>
          </a:xfrm>
          <a:custGeom>
            <a:rect b="b" l="l" r="r" t="t"/>
            <a:pathLst>
              <a:path extrusionOk="0" h="1998" w="2442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11"/>
          <p:cNvSpPr/>
          <p:nvPr/>
        </p:nvSpPr>
        <p:spPr>
          <a:xfrm flipH="1" rot="-3532039">
            <a:off x="465609" y="1200297"/>
            <a:ext cx="342801" cy="376148"/>
          </a:xfrm>
          <a:custGeom>
            <a:rect b="b" l="l" r="r" t="t"/>
            <a:pathLst>
              <a:path extrusionOk="0" h="2718" w="2903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11"/>
          <p:cNvSpPr/>
          <p:nvPr/>
        </p:nvSpPr>
        <p:spPr>
          <a:xfrm>
            <a:off x="7340777" y="3783865"/>
            <a:ext cx="1803223" cy="1389052"/>
          </a:xfrm>
          <a:custGeom>
            <a:rect b="b" l="l" r="r" t="t"/>
            <a:pathLst>
              <a:path extrusionOk="0" h="6604" w="8573">
                <a:moveTo>
                  <a:pt x="5789" y="1"/>
                </a:moveTo>
                <a:cubicBezTo>
                  <a:pt x="3331" y="1"/>
                  <a:pt x="117" y="1067"/>
                  <a:pt x="1" y="6604"/>
                </a:cubicBezTo>
                <a:lnTo>
                  <a:pt x="8572" y="6604"/>
                </a:lnTo>
                <a:lnTo>
                  <a:pt x="8572" y="419"/>
                </a:lnTo>
                <a:cubicBezTo>
                  <a:pt x="8572" y="419"/>
                  <a:pt x="7329" y="1"/>
                  <a:pt x="578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6">
    <p:spTree>
      <p:nvGrpSpPr>
        <p:cNvPr id="3788" name="Shape 3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" name="Google Shape;3789;p18"/>
          <p:cNvSpPr txBox="1"/>
          <p:nvPr>
            <p:ph type="title"/>
          </p:nvPr>
        </p:nvSpPr>
        <p:spPr>
          <a:xfrm>
            <a:off x="720000" y="540000"/>
            <a:ext cx="77040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790" name="Google Shape;3790;p18"/>
          <p:cNvSpPr txBox="1"/>
          <p:nvPr>
            <p:ph idx="1" type="subTitle"/>
          </p:nvPr>
        </p:nvSpPr>
        <p:spPr>
          <a:xfrm>
            <a:off x="1682250" y="3587550"/>
            <a:ext cx="19275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91" name="Google Shape;3791;p18"/>
          <p:cNvSpPr txBox="1"/>
          <p:nvPr>
            <p:ph idx="2" type="subTitle"/>
          </p:nvPr>
        </p:nvSpPr>
        <p:spPr>
          <a:xfrm>
            <a:off x="5534250" y="3587550"/>
            <a:ext cx="19275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92" name="Google Shape;3792;p18"/>
          <p:cNvSpPr/>
          <p:nvPr/>
        </p:nvSpPr>
        <p:spPr>
          <a:xfrm>
            <a:off x="-160325" y="3858600"/>
            <a:ext cx="9380528" cy="1935450"/>
          </a:xfrm>
          <a:custGeom>
            <a:rect b="b" l="l" r="r" t="t"/>
            <a:pathLst>
              <a:path extrusionOk="0" h="6391" w="17647">
                <a:moveTo>
                  <a:pt x="1" y="0"/>
                </a:moveTo>
                <a:lnTo>
                  <a:pt x="1" y="6391"/>
                </a:lnTo>
                <a:lnTo>
                  <a:pt x="17647" y="6391"/>
                </a:lnTo>
                <a:lnTo>
                  <a:pt x="17647" y="1736"/>
                </a:lnTo>
                <a:cubicBezTo>
                  <a:pt x="17647" y="1630"/>
                  <a:pt x="17502" y="1590"/>
                  <a:pt x="17283" y="1590"/>
                </a:cubicBezTo>
                <a:cubicBezTo>
                  <a:pt x="16649" y="1590"/>
                  <a:pt x="15392" y="1927"/>
                  <a:pt x="15239" y="1979"/>
                </a:cubicBezTo>
                <a:cubicBezTo>
                  <a:pt x="14192" y="2408"/>
                  <a:pt x="13367" y="3093"/>
                  <a:pt x="12473" y="3678"/>
                </a:cubicBezTo>
                <a:cubicBezTo>
                  <a:pt x="11402" y="4369"/>
                  <a:pt x="10189" y="4829"/>
                  <a:pt x="8848" y="4829"/>
                </a:cubicBezTo>
                <a:cubicBezTo>
                  <a:pt x="8557" y="4829"/>
                  <a:pt x="8261" y="4808"/>
                  <a:pt x="7958" y="4762"/>
                </a:cubicBezTo>
                <a:cubicBezTo>
                  <a:pt x="6515" y="4556"/>
                  <a:pt x="5414" y="3798"/>
                  <a:pt x="4433" y="2973"/>
                </a:cubicBezTo>
                <a:cubicBezTo>
                  <a:pt x="3266" y="2012"/>
                  <a:pt x="2203" y="965"/>
                  <a:pt x="743" y="277"/>
                </a:cubicBezTo>
                <a:cubicBezTo>
                  <a:pt x="673" y="244"/>
                  <a:pt x="22" y="54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93" name="Google Shape;3793;p18"/>
          <p:cNvGrpSpPr/>
          <p:nvPr/>
        </p:nvGrpSpPr>
        <p:grpSpPr>
          <a:xfrm flipH="1" rot="5400000">
            <a:off x="7473963" y="3764095"/>
            <a:ext cx="1803243" cy="1536829"/>
            <a:chOff x="3796300" y="2184925"/>
            <a:chExt cx="427775" cy="364575"/>
          </a:xfrm>
        </p:grpSpPr>
        <p:sp>
          <p:nvSpPr>
            <p:cNvPr id="3794" name="Google Shape;3794;p18"/>
            <p:cNvSpPr/>
            <p:nvPr/>
          </p:nvSpPr>
          <p:spPr>
            <a:xfrm>
              <a:off x="4014925" y="231840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57" y="260"/>
                    <a:pt x="190" y="227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7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5" name="Google Shape;3795;p18"/>
            <p:cNvSpPr/>
            <p:nvPr/>
          </p:nvSpPr>
          <p:spPr>
            <a:xfrm>
              <a:off x="4016250" y="2394475"/>
              <a:ext cx="6425" cy="6375"/>
            </a:xfrm>
            <a:custGeom>
              <a:rect b="b" l="l" r="r" t="t"/>
              <a:pathLst>
                <a:path extrusionOk="0" h="255" w="257">
                  <a:moveTo>
                    <a:pt x="137" y="0"/>
                  </a:moveTo>
                  <a:cubicBezTo>
                    <a:pt x="104" y="0"/>
                    <a:pt x="83" y="0"/>
                    <a:pt x="50" y="17"/>
                  </a:cubicBezTo>
                  <a:cubicBezTo>
                    <a:pt x="17" y="70"/>
                    <a:pt x="1" y="153"/>
                    <a:pt x="34" y="206"/>
                  </a:cubicBezTo>
                  <a:cubicBezTo>
                    <a:pt x="63" y="235"/>
                    <a:pt x="99" y="254"/>
                    <a:pt x="130" y="254"/>
                  </a:cubicBezTo>
                  <a:cubicBezTo>
                    <a:pt x="153" y="254"/>
                    <a:pt x="173" y="245"/>
                    <a:pt x="186" y="223"/>
                  </a:cubicBezTo>
                  <a:cubicBezTo>
                    <a:pt x="240" y="190"/>
                    <a:pt x="256" y="103"/>
                    <a:pt x="207" y="50"/>
                  </a:cubicBezTo>
                  <a:cubicBezTo>
                    <a:pt x="207" y="17"/>
                    <a:pt x="186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6" name="Google Shape;3796;p18"/>
            <p:cNvSpPr/>
            <p:nvPr/>
          </p:nvSpPr>
          <p:spPr>
            <a:xfrm>
              <a:off x="3944925" y="23175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34" y="33"/>
                    <a:pt x="1" y="87"/>
                    <a:pt x="1" y="157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65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4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7" name="Google Shape;3797;p18"/>
            <p:cNvSpPr/>
            <p:nvPr/>
          </p:nvSpPr>
          <p:spPr>
            <a:xfrm>
              <a:off x="4002450" y="23514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44"/>
                    <a:pt x="190" y="224"/>
                  </a:cubicBezTo>
                  <a:cubicBezTo>
                    <a:pt x="244" y="191"/>
                    <a:pt x="244" y="104"/>
                    <a:pt x="206" y="55"/>
                  </a:cubicBezTo>
                  <a:cubicBezTo>
                    <a:pt x="190" y="17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8" name="Google Shape;3798;p18"/>
            <p:cNvSpPr/>
            <p:nvPr/>
          </p:nvSpPr>
          <p:spPr>
            <a:xfrm>
              <a:off x="4017900" y="23510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71" y="0"/>
                  </a:moveTo>
                  <a:cubicBezTo>
                    <a:pt x="38" y="33"/>
                    <a:pt x="1" y="87"/>
                    <a:pt x="17" y="157"/>
                  </a:cubicBezTo>
                  <a:cubicBezTo>
                    <a:pt x="17" y="190"/>
                    <a:pt x="38" y="207"/>
                    <a:pt x="54" y="240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lnTo>
                    <a:pt x="223" y="71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9" name="Google Shape;3799;p18"/>
            <p:cNvSpPr/>
            <p:nvPr/>
          </p:nvSpPr>
          <p:spPr>
            <a:xfrm>
              <a:off x="4011525" y="236880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10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9" y="257"/>
                    <a:pt x="112" y="260"/>
                    <a:pt x="126" y="260"/>
                  </a:cubicBezTo>
                  <a:cubicBezTo>
                    <a:pt x="168" y="260"/>
                    <a:pt x="210" y="236"/>
                    <a:pt x="223" y="186"/>
                  </a:cubicBezTo>
                  <a:cubicBezTo>
                    <a:pt x="239" y="116"/>
                    <a:pt x="223" y="29"/>
                    <a:pt x="153" y="13"/>
                  </a:cubicBezTo>
                  <a:cubicBezTo>
                    <a:pt x="140" y="4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0" name="Google Shape;3800;p18"/>
            <p:cNvSpPr/>
            <p:nvPr/>
          </p:nvSpPr>
          <p:spPr>
            <a:xfrm>
              <a:off x="4014100" y="2270675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25" y="0"/>
                  </a:moveTo>
                  <a:cubicBezTo>
                    <a:pt x="80" y="0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4"/>
                    <a:pt x="115" y="259"/>
                    <a:pt x="130" y="259"/>
                  </a:cubicBezTo>
                  <a:cubicBezTo>
                    <a:pt x="170" y="259"/>
                    <a:pt x="211" y="226"/>
                    <a:pt x="223" y="178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1" name="Google Shape;3801;p18"/>
            <p:cNvSpPr/>
            <p:nvPr/>
          </p:nvSpPr>
          <p:spPr>
            <a:xfrm>
              <a:off x="4001625" y="23978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73" y="17"/>
                    <a:pt x="17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2" name="Google Shape;3802;p18"/>
            <p:cNvSpPr/>
            <p:nvPr/>
          </p:nvSpPr>
          <p:spPr>
            <a:xfrm>
              <a:off x="4020900" y="2301700"/>
              <a:ext cx="6525" cy="6425"/>
            </a:xfrm>
            <a:custGeom>
              <a:rect b="b" l="l" r="r" t="t"/>
              <a:pathLst>
                <a:path extrusionOk="0" h="257" w="261">
                  <a:moveTo>
                    <a:pt x="140" y="1"/>
                  </a:moveTo>
                  <a:cubicBezTo>
                    <a:pt x="124" y="1"/>
                    <a:pt x="87" y="1"/>
                    <a:pt x="70" y="34"/>
                  </a:cubicBezTo>
                  <a:cubicBezTo>
                    <a:pt x="21" y="71"/>
                    <a:pt x="0" y="153"/>
                    <a:pt x="54" y="207"/>
                  </a:cubicBezTo>
                  <a:cubicBezTo>
                    <a:pt x="70" y="240"/>
                    <a:pt x="87" y="256"/>
                    <a:pt x="124" y="256"/>
                  </a:cubicBezTo>
                  <a:cubicBezTo>
                    <a:pt x="157" y="256"/>
                    <a:pt x="173" y="256"/>
                    <a:pt x="206" y="223"/>
                  </a:cubicBezTo>
                  <a:cubicBezTo>
                    <a:pt x="260" y="190"/>
                    <a:pt x="260" y="104"/>
                    <a:pt x="227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3" name="Google Shape;3803;p18"/>
            <p:cNvSpPr/>
            <p:nvPr/>
          </p:nvSpPr>
          <p:spPr>
            <a:xfrm>
              <a:off x="4021825" y="2285425"/>
              <a:ext cx="5600" cy="6575"/>
            </a:xfrm>
            <a:custGeom>
              <a:rect b="b" l="l" r="r" t="t"/>
              <a:pathLst>
                <a:path extrusionOk="0" h="263" w="224">
                  <a:moveTo>
                    <a:pt x="87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2" y="251"/>
                    <a:pt x="84" y="263"/>
                    <a:pt x="101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4" name="Google Shape;3804;p18"/>
            <p:cNvSpPr/>
            <p:nvPr/>
          </p:nvSpPr>
          <p:spPr>
            <a:xfrm>
              <a:off x="4023475" y="2380525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21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87" y="249"/>
                    <a:pt x="103" y="265"/>
                    <a:pt x="141" y="265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5" name="Google Shape;3805;p18"/>
            <p:cNvSpPr/>
            <p:nvPr/>
          </p:nvSpPr>
          <p:spPr>
            <a:xfrm>
              <a:off x="4022650" y="23336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70" y="8"/>
                    <a:pt x="54" y="29"/>
                    <a:pt x="33" y="61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3" y="214"/>
                    <a:pt x="54" y="235"/>
                  </a:cubicBezTo>
                  <a:cubicBezTo>
                    <a:pt x="70" y="251"/>
                    <a:pt x="103" y="268"/>
                    <a:pt x="136" y="268"/>
                  </a:cubicBezTo>
                  <a:cubicBezTo>
                    <a:pt x="190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90" y="29"/>
                  </a:cubicBezTo>
                  <a:cubicBezTo>
                    <a:pt x="174" y="29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6" name="Google Shape;3806;p18"/>
            <p:cNvSpPr/>
            <p:nvPr/>
          </p:nvSpPr>
          <p:spPr>
            <a:xfrm>
              <a:off x="4021400" y="2255000"/>
              <a:ext cx="6025" cy="6425"/>
            </a:xfrm>
            <a:custGeom>
              <a:rect b="b" l="l" r="r" t="t"/>
              <a:pathLst>
                <a:path extrusionOk="0" h="257" w="241">
                  <a:moveTo>
                    <a:pt x="118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49"/>
                    <a:pt x="34" y="219"/>
                    <a:pt x="83" y="252"/>
                  </a:cubicBezTo>
                  <a:cubicBezTo>
                    <a:pt x="92" y="255"/>
                    <a:pt x="102" y="257"/>
                    <a:pt x="112" y="257"/>
                  </a:cubicBezTo>
                  <a:cubicBezTo>
                    <a:pt x="159" y="257"/>
                    <a:pt x="210" y="224"/>
                    <a:pt x="224" y="166"/>
                  </a:cubicBezTo>
                  <a:cubicBezTo>
                    <a:pt x="240" y="116"/>
                    <a:pt x="224" y="30"/>
                    <a:pt x="170" y="13"/>
                  </a:cubicBezTo>
                  <a:cubicBezTo>
                    <a:pt x="152" y="4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7" name="Google Shape;3807;p18"/>
            <p:cNvSpPr/>
            <p:nvPr/>
          </p:nvSpPr>
          <p:spPr>
            <a:xfrm>
              <a:off x="4023475" y="2238100"/>
              <a:ext cx="5700" cy="6525"/>
            </a:xfrm>
            <a:custGeom>
              <a:rect b="b" l="l" r="r" t="t"/>
              <a:pathLst>
                <a:path extrusionOk="0" h="261" w="228">
                  <a:moveTo>
                    <a:pt x="87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0" y="71"/>
                    <a:pt x="0" y="104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lnTo>
                    <a:pt x="227" y="104"/>
                  </a:lnTo>
                  <a:cubicBezTo>
                    <a:pt x="207" y="71"/>
                    <a:pt x="190" y="38"/>
                    <a:pt x="157" y="17"/>
                  </a:cubicBezTo>
                  <a:cubicBezTo>
                    <a:pt x="141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8" name="Google Shape;3808;p18"/>
            <p:cNvSpPr/>
            <p:nvPr/>
          </p:nvSpPr>
          <p:spPr>
            <a:xfrm>
              <a:off x="4007600" y="22905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4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35" y="214"/>
                    <a:pt x="75" y="259"/>
                    <a:pt x="120" y="259"/>
                  </a:cubicBezTo>
                  <a:cubicBezTo>
                    <a:pt x="127" y="259"/>
                    <a:pt x="134" y="258"/>
                    <a:pt x="141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44" y="186"/>
                    <a:pt x="244" y="153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9" name="Google Shape;3809;p18"/>
            <p:cNvSpPr/>
            <p:nvPr/>
          </p:nvSpPr>
          <p:spPr>
            <a:xfrm>
              <a:off x="3993475" y="229315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23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13" y="261"/>
                    <a:pt x="123" y="263"/>
                    <a:pt x="132" y="263"/>
                  </a:cubicBezTo>
                  <a:cubicBezTo>
                    <a:pt x="155" y="263"/>
                    <a:pt x="176" y="251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0" name="Google Shape;3810;p18"/>
            <p:cNvSpPr/>
            <p:nvPr/>
          </p:nvSpPr>
          <p:spPr>
            <a:xfrm>
              <a:off x="3996050" y="2367975"/>
              <a:ext cx="6000" cy="6725"/>
            </a:xfrm>
            <a:custGeom>
              <a:rect b="b" l="l" r="r" t="t"/>
              <a:pathLst>
                <a:path extrusionOk="0" h="269" w="240">
                  <a:moveTo>
                    <a:pt x="137" y="1"/>
                  </a:moveTo>
                  <a:cubicBezTo>
                    <a:pt x="124" y="1"/>
                    <a:pt x="112" y="5"/>
                    <a:pt x="104" y="13"/>
                  </a:cubicBezTo>
                  <a:cubicBezTo>
                    <a:pt x="50" y="13"/>
                    <a:pt x="1" y="79"/>
                    <a:pt x="17" y="149"/>
                  </a:cubicBezTo>
                  <a:cubicBezTo>
                    <a:pt x="17" y="182"/>
                    <a:pt x="34" y="219"/>
                    <a:pt x="50" y="236"/>
                  </a:cubicBezTo>
                  <a:cubicBezTo>
                    <a:pt x="87" y="252"/>
                    <a:pt x="120" y="269"/>
                    <a:pt x="137" y="269"/>
                  </a:cubicBezTo>
                  <a:cubicBezTo>
                    <a:pt x="207" y="252"/>
                    <a:pt x="240" y="182"/>
                    <a:pt x="240" y="116"/>
                  </a:cubicBezTo>
                  <a:cubicBezTo>
                    <a:pt x="223" y="79"/>
                    <a:pt x="207" y="46"/>
                    <a:pt x="190" y="29"/>
                  </a:cubicBezTo>
                  <a:lnTo>
                    <a:pt x="170" y="13"/>
                  </a:lnTo>
                  <a:cubicBezTo>
                    <a:pt x="161" y="5"/>
                    <a:pt x="149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1" name="Google Shape;3811;p18"/>
            <p:cNvSpPr/>
            <p:nvPr/>
          </p:nvSpPr>
          <p:spPr>
            <a:xfrm>
              <a:off x="3993900" y="2260875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34"/>
                    <a:pt x="17" y="54"/>
                    <a:pt x="17" y="87"/>
                  </a:cubicBezTo>
                  <a:cubicBezTo>
                    <a:pt x="0" y="104"/>
                    <a:pt x="0" y="137"/>
                    <a:pt x="17" y="174"/>
                  </a:cubicBezTo>
                  <a:cubicBezTo>
                    <a:pt x="17" y="207"/>
                    <a:pt x="50" y="240"/>
                    <a:pt x="70" y="261"/>
                  </a:cubicBezTo>
                  <a:cubicBezTo>
                    <a:pt x="81" y="263"/>
                    <a:pt x="91" y="265"/>
                    <a:pt x="101" y="265"/>
                  </a:cubicBezTo>
                  <a:cubicBezTo>
                    <a:pt x="153" y="265"/>
                    <a:pt x="195" y="229"/>
                    <a:pt x="223" y="174"/>
                  </a:cubicBezTo>
                  <a:cubicBezTo>
                    <a:pt x="239" y="104"/>
                    <a:pt x="206" y="34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2" name="Google Shape;3812;p18"/>
            <p:cNvSpPr/>
            <p:nvPr/>
          </p:nvSpPr>
          <p:spPr>
            <a:xfrm>
              <a:off x="3988725" y="2384675"/>
              <a:ext cx="6025" cy="6825"/>
            </a:xfrm>
            <a:custGeom>
              <a:rect b="b" l="l" r="r" t="t"/>
              <a:pathLst>
                <a:path extrusionOk="0" h="273" w="241">
                  <a:moveTo>
                    <a:pt x="131" y="0"/>
                  </a:moveTo>
                  <a:cubicBezTo>
                    <a:pt x="121" y="0"/>
                    <a:pt x="112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50" y="235"/>
                  </a:cubicBezTo>
                  <a:cubicBezTo>
                    <a:pt x="88" y="256"/>
                    <a:pt x="121" y="273"/>
                    <a:pt x="137" y="273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4" y="83"/>
                    <a:pt x="207" y="50"/>
                    <a:pt x="191" y="29"/>
                  </a:cubicBezTo>
                  <a:lnTo>
                    <a:pt x="174" y="13"/>
                  </a:lnTo>
                  <a:cubicBezTo>
                    <a:pt x="156" y="5"/>
                    <a:pt x="142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3" name="Google Shape;3813;p18"/>
            <p:cNvSpPr/>
            <p:nvPr/>
          </p:nvSpPr>
          <p:spPr>
            <a:xfrm>
              <a:off x="4006350" y="2306025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7" y="186"/>
                    <a:pt x="34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54" y="256"/>
                    <a:pt x="191" y="240"/>
                    <a:pt x="207" y="207"/>
                  </a:cubicBezTo>
                  <a:cubicBezTo>
                    <a:pt x="224" y="170"/>
                    <a:pt x="224" y="137"/>
                    <a:pt x="224" y="104"/>
                  </a:cubicBezTo>
                  <a:cubicBezTo>
                    <a:pt x="224" y="67"/>
                    <a:pt x="207" y="50"/>
                    <a:pt x="191" y="34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4" name="Google Shape;3814;p18"/>
            <p:cNvSpPr/>
            <p:nvPr/>
          </p:nvSpPr>
          <p:spPr>
            <a:xfrm>
              <a:off x="3990500" y="233737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3" y="0"/>
                  </a:moveTo>
                  <a:cubicBezTo>
                    <a:pt x="82" y="17"/>
                    <a:pt x="66" y="17"/>
                    <a:pt x="50" y="33"/>
                  </a:cubicBezTo>
                  <a:cubicBezTo>
                    <a:pt x="17" y="66"/>
                    <a:pt x="0" y="103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186" y="256"/>
                    <a:pt x="239" y="190"/>
                    <a:pt x="239" y="120"/>
                  </a:cubicBezTo>
                  <a:lnTo>
                    <a:pt x="223" y="120"/>
                  </a:lnTo>
                  <a:cubicBezTo>
                    <a:pt x="223" y="66"/>
                    <a:pt x="206" y="33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5" name="Google Shape;3815;p18"/>
            <p:cNvSpPr/>
            <p:nvPr/>
          </p:nvSpPr>
          <p:spPr>
            <a:xfrm>
              <a:off x="3984825" y="2323850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23" y="0"/>
                  </a:moveTo>
                  <a:cubicBezTo>
                    <a:pt x="117" y="0"/>
                    <a:pt x="110" y="2"/>
                    <a:pt x="103" y="9"/>
                  </a:cubicBezTo>
                  <a:cubicBezTo>
                    <a:pt x="70" y="9"/>
                    <a:pt x="37" y="26"/>
                    <a:pt x="21" y="59"/>
                  </a:cubicBezTo>
                  <a:cubicBezTo>
                    <a:pt x="0" y="75"/>
                    <a:pt x="0" y="112"/>
                    <a:pt x="0" y="145"/>
                  </a:cubicBezTo>
                  <a:cubicBezTo>
                    <a:pt x="21" y="178"/>
                    <a:pt x="21" y="215"/>
                    <a:pt x="54" y="232"/>
                  </a:cubicBezTo>
                  <a:cubicBezTo>
                    <a:pt x="70" y="248"/>
                    <a:pt x="103" y="265"/>
                    <a:pt x="140" y="265"/>
                  </a:cubicBezTo>
                  <a:cubicBezTo>
                    <a:pt x="190" y="248"/>
                    <a:pt x="244" y="178"/>
                    <a:pt x="227" y="112"/>
                  </a:cubicBezTo>
                  <a:cubicBezTo>
                    <a:pt x="227" y="75"/>
                    <a:pt x="206" y="42"/>
                    <a:pt x="173" y="26"/>
                  </a:cubicBezTo>
                  <a:cubicBezTo>
                    <a:pt x="173" y="26"/>
                    <a:pt x="173" y="9"/>
                    <a:pt x="157" y="9"/>
                  </a:cubicBezTo>
                  <a:cubicBezTo>
                    <a:pt x="146" y="9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6" name="Google Shape;3816;p18"/>
            <p:cNvSpPr/>
            <p:nvPr/>
          </p:nvSpPr>
          <p:spPr>
            <a:xfrm>
              <a:off x="3989975" y="2308225"/>
              <a:ext cx="6100" cy="6800"/>
            </a:xfrm>
            <a:custGeom>
              <a:rect b="b" l="l" r="r" t="t"/>
              <a:pathLst>
                <a:path extrusionOk="0" h="272" w="244">
                  <a:moveTo>
                    <a:pt x="134" y="0"/>
                  </a:moveTo>
                  <a:cubicBezTo>
                    <a:pt x="123" y="0"/>
                    <a:pt x="114" y="5"/>
                    <a:pt x="103" y="16"/>
                  </a:cubicBezTo>
                  <a:cubicBezTo>
                    <a:pt x="54" y="16"/>
                    <a:pt x="0" y="82"/>
                    <a:pt x="21" y="152"/>
                  </a:cubicBezTo>
                  <a:cubicBezTo>
                    <a:pt x="21" y="185"/>
                    <a:pt x="38" y="222"/>
                    <a:pt x="54" y="238"/>
                  </a:cubicBezTo>
                  <a:cubicBezTo>
                    <a:pt x="87" y="255"/>
                    <a:pt x="103" y="271"/>
                    <a:pt x="141" y="271"/>
                  </a:cubicBezTo>
                  <a:cubicBezTo>
                    <a:pt x="207" y="255"/>
                    <a:pt x="244" y="185"/>
                    <a:pt x="244" y="119"/>
                  </a:cubicBezTo>
                  <a:cubicBezTo>
                    <a:pt x="227" y="65"/>
                    <a:pt x="207" y="32"/>
                    <a:pt x="174" y="16"/>
                  </a:cubicBezTo>
                  <a:cubicBezTo>
                    <a:pt x="157" y="5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7" name="Google Shape;3817;p18"/>
            <p:cNvSpPr/>
            <p:nvPr/>
          </p:nvSpPr>
          <p:spPr>
            <a:xfrm>
              <a:off x="4007600" y="23356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8" y="224"/>
                    <a:pt x="54" y="240"/>
                  </a:cubicBezTo>
                  <a:cubicBezTo>
                    <a:pt x="87" y="261"/>
                    <a:pt x="104" y="261"/>
                    <a:pt x="141" y="261"/>
                  </a:cubicBezTo>
                  <a:cubicBezTo>
                    <a:pt x="207" y="240"/>
                    <a:pt x="244" y="191"/>
                    <a:pt x="223" y="104"/>
                  </a:cubicBezTo>
                  <a:cubicBezTo>
                    <a:pt x="223" y="71"/>
                    <a:pt x="207" y="55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8" name="Google Shape;3818;p18"/>
            <p:cNvSpPr/>
            <p:nvPr/>
          </p:nvSpPr>
          <p:spPr>
            <a:xfrm>
              <a:off x="4003375" y="23820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66" y="257"/>
                  </a:cubicBezTo>
                  <a:cubicBezTo>
                    <a:pt x="78" y="260"/>
                    <a:pt x="89" y="261"/>
                    <a:pt x="100" y="261"/>
                  </a:cubicBezTo>
                  <a:cubicBezTo>
                    <a:pt x="157" y="261"/>
                    <a:pt x="209" y="226"/>
                    <a:pt x="223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9" name="Google Shape;3819;p18"/>
            <p:cNvSpPr/>
            <p:nvPr/>
          </p:nvSpPr>
          <p:spPr>
            <a:xfrm>
              <a:off x="3999450" y="23209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37" y="1"/>
                  </a:moveTo>
                  <a:cubicBezTo>
                    <a:pt x="104" y="1"/>
                    <a:pt x="87" y="21"/>
                    <a:pt x="54" y="38"/>
                  </a:cubicBezTo>
                  <a:cubicBezTo>
                    <a:pt x="17" y="87"/>
                    <a:pt x="1" y="157"/>
                    <a:pt x="34" y="22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25" y="265"/>
                    <a:pt x="132" y="267"/>
                    <a:pt x="139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23" y="87"/>
                    <a:pt x="207" y="54"/>
                  </a:cubicBezTo>
                  <a:cubicBezTo>
                    <a:pt x="207" y="38"/>
                    <a:pt x="190" y="21"/>
                    <a:pt x="174" y="21"/>
                  </a:cubicBezTo>
                  <a:cubicBezTo>
                    <a:pt x="157" y="2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0" name="Google Shape;3820;p18"/>
            <p:cNvSpPr/>
            <p:nvPr/>
          </p:nvSpPr>
          <p:spPr>
            <a:xfrm>
              <a:off x="4005950" y="2255825"/>
              <a:ext cx="6425" cy="6750"/>
            </a:xfrm>
            <a:custGeom>
              <a:rect b="b" l="l" r="r" t="t"/>
              <a:pathLst>
                <a:path extrusionOk="0" h="270" w="257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36"/>
                    <a:pt x="83" y="256"/>
                  </a:cubicBezTo>
                  <a:cubicBezTo>
                    <a:pt x="102" y="265"/>
                    <a:pt x="119" y="269"/>
                    <a:pt x="135" y="269"/>
                  </a:cubicBezTo>
                  <a:cubicBezTo>
                    <a:pt x="180" y="269"/>
                    <a:pt x="215" y="238"/>
                    <a:pt x="240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1" name="Google Shape;3821;p18"/>
            <p:cNvSpPr/>
            <p:nvPr/>
          </p:nvSpPr>
          <p:spPr>
            <a:xfrm>
              <a:off x="4001200" y="227592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6" y="265"/>
                    <a:pt x="132" y="263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2" name="Google Shape;3822;p18"/>
            <p:cNvSpPr/>
            <p:nvPr/>
          </p:nvSpPr>
          <p:spPr>
            <a:xfrm>
              <a:off x="3988725" y="2354150"/>
              <a:ext cx="6025" cy="6575"/>
            </a:xfrm>
            <a:custGeom>
              <a:rect b="b" l="l" r="r" t="t"/>
              <a:pathLst>
                <a:path extrusionOk="0" h="263" w="241">
                  <a:moveTo>
                    <a:pt x="111" y="1"/>
                  </a:moveTo>
                  <a:cubicBezTo>
                    <a:pt x="71" y="1"/>
                    <a:pt x="30" y="32"/>
                    <a:pt x="17" y="84"/>
                  </a:cubicBezTo>
                  <a:cubicBezTo>
                    <a:pt x="1" y="154"/>
                    <a:pt x="17" y="220"/>
                    <a:pt x="88" y="257"/>
                  </a:cubicBezTo>
                  <a:cubicBezTo>
                    <a:pt x="99" y="261"/>
                    <a:pt x="112" y="263"/>
                    <a:pt x="125" y="263"/>
                  </a:cubicBezTo>
                  <a:cubicBezTo>
                    <a:pt x="167" y="263"/>
                    <a:pt x="211" y="240"/>
                    <a:pt x="224" y="187"/>
                  </a:cubicBezTo>
                  <a:cubicBezTo>
                    <a:pt x="240" y="117"/>
                    <a:pt x="224" y="34"/>
                    <a:pt x="153" y="13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3" name="Google Shape;3823;p18"/>
            <p:cNvSpPr/>
            <p:nvPr/>
          </p:nvSpPr>
          <p:spPr>
            <a:xfrm>
              <a:off x="3827225" y="23386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4" name="Google Shape;3824;p18"/>
            <p:cNvSpPr/>
            <p:nvPr/>
          </p:nvSpPr>
          <p:spPr>
            <a:xfrm>
              <a:off x="3947925" y="2268200"/>
              <a:ext cx="6525" cy="6625"/>
            </a:xfrm>
            <a:custGeom>
              <a:rect b="b" l="l" r="r" t="t"/>
              <a:pathLst>
                <a:path extrusionOk="0" h="265" w="261">
                  <a:moveTo>
                    <a:pt x="136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8" y="265"/>
                    <a:pt x="183" y="251"/>
                    <a:pt x="206" y="240"/>
                  </a:cubicBezTo>
                  <a:cubicBezTo>
                    <a:pt x="239" y="190"/>
                    <a:pt x="260" y="104"/>
                    <a:pt x="223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5" name="Google Shape;3825;p18"/>
            <p:cNvSpPr/>
            <p:nvPr/>
          </p:nvSpPr>
          <p:spPr>
            <a:xfrm>
              <a:off x="3823400" y="2384000"/>
              <a:ext cx="6425" cy="6575"/>
            </a:xfrm>
            <a:custGeom>
              <a:rect b="b" l="l" r="r" t="t"/>
              <a:pathLst>
                <a:path extrusionOk="0" h="263" w="257">
                  <a:moveTo>
                    <a:pt x="119" y="0"/>
                  </a:moveTo>
                  <a:cubicBezTo>
                    <a:pt x="102" y="0"/>
                    <a:pt x="81" y="12"/>
                    <a:pt x="67" y="23"/>
                  </a:cubicBezTo>
                  <a:cubicBezTo>
                    <a:pt x="17" y="77"/>
                    <a:pt x="1" y="159"/>
                    <a:pt x="50" y="213"/>
                  </a:cubicBezTo>
                  <a:cubicBezTo>
                    <a:pt x="67" y="230"/>
                    <a:pt x="87" y="246"/>
                    <a:pt x="120" y="262"/>
                  </a:cubicBezTo>
                  <a:cubicBezTo>
                    <a:pt x="153" y="262"/>
                    <a:pt x="170" y="246"/>
                    <a:pt x="207" y="230"/>
                  </a:cubicBezTo>
                  <a:cubicBezTo>
                    <a:pt x="240" y="180"/>
                    <a:pt x="256" y="110"/>
                    <a:pt x="223" y="40"/>
                  </a:cubicBezTo>
                  <a:cubicBezTo>
                    <a:pt x="207" y="23"/>
                    <a:pt x="190" y="23"/>
                    <a:pt x="170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6" name="Google Shape;3826;p18"/>
            <p:cNvSpPr/>
            <p:nvPr/>
          </p:nvSpPr>
          <p:spPr>
            <a:xfrm>
              <a:off x="3824225" y="2414575"/>
              <a:ext cx="6525" cy="6425"/>
            </a:xfrm>
            <a:custGeom>
              <a:rect b="b" l="l" r="r" t="t"/>
              <a:pathLst>
                <a:path extrusionOk="0" h="257" w="261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57"/>
                    <a:pt x="34" y="227"/>
                    <a:pt x="87" y="243"/>
                  </a:cubicBezTo>
                  <a:cubicBezTo>
                    <a:pt x="101" y="252"/>
                    <a:pt x="115" y="256"/>
                    <a:pt x="130" y="256"/>
                  </a:cubicBezTo>
                  <a:cubicBezTo>
                    <a:pt x="170" y="256"/>
                    <a:pt x="211" y="225"/>
                    <a:pt x="223" y="173"/>
                  </a:cubicBezTo>
                  <a:cubicBezTo>
                    <a:pt x="261" y="107"/>
                    <a:pt x="223" y="37"/>
                    <a:pt x="174" y="4"/>
                  </a:cubicBez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7" name="Google Shape;3827;p18"/>
            <p:cNvSpPr/>
            <p:nvPr/>
          </p:nvSpPr>
          <p:spPr>
            <a:xfrm>
              <a:off x="3832375" y="2401425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21" y="0"/>
                  </a:moveTo>
                  <a:cubicBezTo>
                    <a:pt x="78" y="0"/>
                    <a:pt x="44" y="33"/>
                    <a:pt x="17" y="81"/>
                  </a:cubicBezTo>
                  <a:cubicBezTo>
                    <a:pt x="1" y="151"/>
                    <a:pt x="38" y="221"/>
                    <a:pt x="87" y="254"/>
                  </a:cubicBezTo>
                  <a:cubicBezTo>
                    <a:pt x="97" y="257"/>
                    <a:pt x="106" y="258"/>
                    <a:pt x="116" y="258"/>
                  </a:cubicBezTo>
                  <a:cubicBezTo>
                    <a:pt x="162" y="258"/>
                    <a:pt x="210" y="228"/>
                    <a:pt x="223" y="184"/>
                  </a:cubicBezTo>
                  <a:cubicBezTo>
                    <a:pt x="260" y="118"/>
                    <a:pt x="223" y="31"/>
                    <a:pt x="174" y="15"/>
                  </a:cubicBezTo>
                  <a:cubicBezTo>
                    <a:pt x="155" y="5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8" name="Google Shape;3828;p18"/>
            <p:cNvSpPr/>
            <p:nvPr/>
          </p:nvSpPr>
          <p:spPr>
            <a:xfrm>
              <a:off x="3827225" y="228850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6" y="257"/>
                  </a:cubicBezTo>
                  <a:cubicBezTo>
                    <a:pt x="162" y="257"/>
                    <a:pt x="209" y="227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9" name="Google Shape;3829;p18"/>
            <p:cNvSpPr/>
            <p:nvPr/>
          </p:nvSpPr>
          <p:spPr>
            <a:xfrm>
              <a:off x="3833300" y="2443950"/>
              <a:ext cx="5600" cy="6575"/>
            </a:xfrm>
            <a:custGeom>
              <a:rect b="b" l="l" r="r" t="t"/>
              <a:pathLst>
                <a:path extrusionOk="0" h="263" w="224">
                  <a:moveTo>
                    <a:pt x="120" y="0"/>
                  </a:moveTo>
                  <a:cubicBezTo>
                    <a:pt x="107" y="0"/>
                    <a:pt x="93" y="4"/>
                    <a:pt x="83" y="13"/>
                  </a:cubicBezTo>
                  <a:cubicBezTo>
                    <a:pt x="67" y="13"/>
                    <a:pt x="34" y="29"/>
                    <a:pt x="17" y="66"/>
                  </a:cubicBezTo>
                  <a:cubicBezTo>
                    <a:pt x="1" y="83"/>
                    <a:pt x="1" y="116"/>
                    <a:pt x="1" y="153"/>
                  </a:cubicBezTo>
                  <a:cubicBezTo>
                    <a:pt x="1" y="186"/>
                    <a:pt x="17" y="219"/>
                    <a:pt x="34" y="235"/>
                  </a:cubicBezTo>
                  <a:cubicBezTo>
                    <a:pt x="57" y="250"/>
                    <a:pt x="83" y="262"/>
                    <a:pt x="102" y="262"/>
                  </a:cubicBezTo>
                  <a:cubicBezTo>
                    <a:pt x="109" y="262"/>
                    <a:pt x="115" y="260"/>
                    <a:pt x="120" y="256"/>
                  </a:cubicBezTo>
                  <a:cubicBezTo>
                    <a:pt x="186" y="256"/>
                    <a:pt x="223" y="186"/>
                    <a:pt x="223" y="116"/>
                  </a:cubicBezTo>
                  <a:cubicBezTo>
                    <a:pt x="207" y="83"/>
                    <a:pt x="186" y="50"/>
                    <a:pt x="170" y="29"/>
                  </a:cubicBezTo>
                  <a:cubicBezTo>
                    <a:pt x="170" y="13"/>
                    <a:pt x="153" y="13"/>
                    <a:pt x="153" y="13"/>
                  </a:cubicBezTo>
                  <a:cubicBezTo>
                    <a:pt x="145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0" name="Google Shape;3830;p18"/>
            <p:cNvSpPr/>
            <p:nvPr/>
          </p:nvSpPr>
          <p:spPr>
            <a:xfrm>
              <a:off x="3828975" y="2368275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104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1" y="257"/>
                    <a:pt x="104" y="257"/>
                    <a:pt x="120" y="257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1" name="Google Shape;3831;p18"/>
            <p:cNvSpPr/>
            <p:nvPr/>
          </p:nvSpPr>
          <p:spPr>
            <a:xfrm>
              <a:off x="3842275" y="233437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6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0" y="66"/>
                    <a:pt x="0" y="153"/>
                    <a:pt x="33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36" y="256"/>
                    <a:pt x="173" y="256"/>
                    <a:pt x="190" y="223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206" y="33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2" name="Google Shape;3832;p18"/>
            <p:cNvSpPr/>
            <p:nvPr/>
          </p:nvSpPr>
          <p:spPr>
            <a:xfrm>
              <a:off x="3842275" y="2287625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3" y="259"/>
                    <a:pt x="212" y="226"/>
                    <a:pt x="239" y="168"/>
                  </a:cubicBezTo>
                  <a:cubicBezTo>
                    <a:pt x="260" y="98"/>
                    <a:pt x="223" y="32"/>
                    <a:pt x="173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3" name="Google Shape;3833;p18"/>
            <p:cNvSpPr/>
            <p:nvPr/>
          </p:nvSpPr>
          <p:spPr>
            <a:xfrm>
              <a:off x="3820425" y="245032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20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1"/>
                    <a:pt x="81" y="263"/>
                    <a:pt x="112" y="263"/>
                  </a:cubicBezTo>
                  <a:cubicBezTo>
                    <a:pt x="137" y="263"/>
                    <a:pt x="164" y="255"/>
                    <a:pt x="186" y="240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4" name="Google Shape;3834;p18"/>
            <p:cNvSpPr/>
            <p:nvPr/>
          </p:nvSpPr>
          <p:spPr>
            <a:xfrm>
              <a:off x="3844425" y="2270775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104" y="1"/>
                  </a:moveTo>
                  <a:cubicBezTo>
                    <a:pt x="71" y="1"/>
                    <a:pt x="50" y="17"/>
                    <a:pt x="34" y="34"/>
                  </a:cubicBezTo>
                  <a:cubicBezTo>
                    <a:pt x="17" y="71"/>
                    <a:pt x="1" y="104"/>
                    <a:pt x="1" y="153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1" y="240"/>
                    <a:pt x="224" y="190"/>
                    <a:pt x="224" y="120"/>
                  </a:cubicBezTo>
                  <a:lnTo>
                    <a:pt x="224" y="104"/>
                  </a:lnTo>
                  <a:cubicBezTo>
                    <a:pt x="224" y="71"/>
                    <a:pt x="191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5" name="Google Shape;3835;p18"/>
            <p:cNvSpPr/>
            <p:nvPr/>
          </p:nvSpPr>
          <p:spPr>
            <a:xfrm>
              <a:off x="3839275" y="2383750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71" y="0"/>
                  </a:moveTo>
                  <a:cubicBezTo>
                    <a:pt x="17" y="33"/>
                    <a:pt x="1" y="87"/>
                    <a:pt x="1" y="136"/>
                  </a:cubicBezTo>
                  <a:cubicBezTo>
                    <a:pt x="1" y="169"/>
                    <a:pt x="17" y="207"/>
                    <a:pt x="50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40"/>
                    <a:pt x="223" y="169"/>
                    <a:pt x="223" y="103"/>
                  </a:cubicBezTo>
                  <a:cubicBezTo>
                    <a:pt x="223" y="87"/>
                    <a:pt x="223" y="87"/>
                    <a:pt x="207" y="66"/>
                  </a:cubicBezTo>
                  <a:cubicBezTo>
                    <a:pt x="207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6" name="Google Shape;3836;p18"/>
            <p:cNvSpPr/>
            <p:nvPr/>
          </p:nvSpPr>
          <p:spPr>
            <a:xfrm>
              <a:off x="3822475" y="2430550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90"/>
                    <a:pt x="244" y="103"/>
                  </a:cubicBezTo>
                  <a:cubicBezTo>
                    <a:pt x="227" y="70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7" name="Google Shape;3837;p18"/>
            <p:cNvSpPr/>
            <p:nvPr/>
          </p:nvSpPr>
          <p:spPr>
            <a:xfrm>
              <a:off x="3828975" y="2323150"/>
              <a:ext cx="5600" cy="6575"/>
            </a:xfrm>
            <a:custGeom>
              <a:rect b="b" l="l" r="r" t="t"/>
              <a:pathLst>
                <a:path extrusionOk="0" h="263" w="224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53" y="260"/>
                    <a:pt x="190" y="243"/>
                    <a:pt x="207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8" name="Google Shape;3838;p18"/>
            <p:cNvSpPr/>
            <p:nvPr/>
          </p:nvSpPr>
          <p:spPr>
            <a:xfrm>
              <a:off x="3898550" y="224542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3" y="0"/>
                  </a:moveTo>
                  <a:cubicBezTo>
                    <a:pt x="70" y="17"/>
                    <a:pt x="50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74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9" name="Google Shape;3839;p18"/>
            <p:cNvSpPr/>
            <p:nvPr/>
          </p:nvSpPr>
          <p:spPr>
            <a:xfrm>
              <a:off x="3828550" y="2462700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8" y="260"/>
                    <a:pt x="104" y="260"/>
                    <a:pt x="121" y="260"/>
                  </a:cubicBezTo>
                  <a:cubicBezTo>
                    <a:pt x="154" y="207"/>
                    <a:pt x="191" y="157"/>
                    <a:pt x="224" y="87"/>
                  </a:cubicBezTo>
                  <a:cubicBezTo>
                    <a:pt x="224" y="71"/>
                    <a:pt x="207" y="54"/>
                    <a:pt x="191" y="38"/>
                  </a:cubicBezTo>
                  <a:cubicBezTo>
                    <a:pt x="191" y="21"/>
                    <a:pt x="170" y="21"/>
                    <a:pt x="170" y="21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0" name="Google Shape;3840;p18"/>
            <p:cNvSpPr/>
            <p:nvPr/>
          </p:nvSpPr>
          <p:spPr>
            <a:xfrm>
              <a:off x="3837525" y="2426925"/>
              <a:ext cx="6100" cy="6550"/>
            </a:xfrm>
            <a:custGeom>
              <a:rect b="b" l="l" r="r" t="t"/>
              <a:pathLst>
                <a:path extrusionOk="0" h="262" w="244">
                  <a:moveTo>
                    <a:pt x="102" y="0"/>
                  </a:moveTo>
                  <a:cubicBezTo>
                    <a:pt x="85" y="0"/>
                    <a:pt x="66" y="14"/>
                    <a:pt x="54" y="26"/>
                  </a:cubicBezTo>
                  <a:cubicBezTo>
                    <a:pt x="1" y="75"/>
                    <a:pt x="1" y="162"/>
                    <a:pt x="38" y="215"/>
                  </a:cubicBezTo>
                  <a:cubicBezTo>
                    <a:pt x="57" y="244"/>
                    <a:pt x="89" y="262"/>
                    <a:pt x="122" y="262"/>
                  </a:cubicBezTo>
                  <a:cubicBezTo>
                    <a:pt x="145" y="262"/>
                    <a:pt x="170" y="252"/>
                    <a:pt x="190" y="232"/>
                  </a:cubicBezTo>
                  <a:cubicBezTo>
                    <a:pt x="244" y="178"/>
                    <a:pt x="244" y="112"/>
                    <a:pt x="207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0" y="9"/>
                  </a:lnTo>
                  <a:cubicBezTo>
                    <a:pt x="115" y="3"/>
                    <a:pt x="109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1" name="Google Shape;3841;p18"/>
            <p:cNvSpPr/>
            <p:nvPr/>
          </p:nvSpPr>
          <p:spPr>
            <a:xfrm>
              <a:off x="3948325" y="2252325"/>
              <a:ext cx="6125" cy="6425"/>
            </a:xfrm>
            <a:custGeom>
              <a:rect b="b" l="l" r="r" t="t"/>
              <a:pathLst>
                <a:path extrusionOk="0" h="257" w="245">
                  <a:moveTo>
                    <a:pt x="104" y="1"/>
                  </a:moveTo>
                  <a:cubicBezTo>
                    <a:pt x="54" y="1"/>
                    <a:pt x="1" y="67"/>
                    <a:pt x="17" y="137"/>
                  </a:cubicBezTo>
                  <a:cubicBezTo>
                    <a:pt x="17" y="170"/>
                    <a:pt x="38" y="207"/>
                    <a:pt x="54" y="223"/>
                  </a:cubicBezTo>
                  <a:cubicBezTo>
                    <a:pt x="87" y="256"/>
                    <a:pt x="120" y="256"/>
                    <a:pt x="141" y="256"/>
                  </a:cubicBezTo>
                  <a:cubicBezTo>
                    <a:pt x="207" y="240"/>
                    <a:pt x="244" y="170"/>
                    <a:pt x="244" y="104"/>
                  </a:cubicBezTo>
                  <a:cubicBezTo>
                    <a:pt x="223" y="67"/>
                    <a:pt x="207" y="34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2" name="Google Shape;3842;p18"/>
            <p:cNvSpPr/>
            <p:nvPr/>
          </p:nvSpPr>
          <p:spPr>
            <a:xfrm>
              <a:off x="3949675" y="23003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17" y="191"/>
                    <a:pt x="33" y="207"/>
                    <a:pt x="50" y="24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4"/>
                    <a:pt x="239" y="191"/>
                    <a:pt x="223" y="104"/>
                  </a:cubicBezTo>
                  <a:cubicBezTo>
                    <a:pt x="223" y="71"/>
                    <a:pt x="207" y="55"/>
                    <a:pt x="190" y="22"/>
                  </a:cubicBezTo>
                  <a:cubicBezTo>
                    <a:pt x="169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3" name="Google Shape;3843;p18"/>
            <p:cNvSpPr/>
            <p:nvPr/>
          </p:nvSpPr>
          <p:spPr>
            <a:xfrm>
              <a:off x="3820825" y="2353650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37" y="260"/>
                    <a:pt x="170" y="260"/>
                    <a:pt x="190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4" name="Google Shape;3844;p18"/>
            <p:cNvSpPr/>
            <p:nvPr/>
          </p:nvSpPr>
          <p:spPr>
            <a:xfrm>
              <a:off x="3864625" y="2391100"/>
              <a:ext cx="6025" cy="6550"/>
            </a:xfrm>
            <a:custGeom>
              <a:rect b="b" l="l" r="r" t="t"/>
              <a:pathLst>
                <a:path extrusionOk="0" h="262" w="241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02"/>
                    <a:pt x="1" y="119"/>
                    <a:pt x="1" y="152"/>
                  </a:cubicBezTo>
                  <a:cubicBezTo>
                    <a:pt x="17" y="185"/>
                    <a:pt x="34" y="238"/>
                    <a:pt x="67" y="255"/>
                  </a:cubicBezTo>
                  <a:cubicBezTo>
                    <a:pt x="81" y="259"/>
                    <a:pt x="94" y="261"/>
                    <a:pt x="106" y="261"/>
                  </a:cubicBezTo>
                  <a:cubicBezTo>
                    <a:pt x="139" y="261"/>
                    <a:pt x="163" y="246"/>
                    <a:pt x="191" y="222"/>
                  </a:cubicBezTo>
                  <a:cubicBezTo>
                    <a:pt x="207" y="222"/>
                    <a:pt x="207" y="205"/>
                    <a:pt x="224" y="185"/>
                  </a:cubicBezTo>
                  <a:cubicBezTo>
                    <a:pt x="240" y="119"/>
                    <a:pt x="207" y="32"/>
                    <a:pt x="154" y="16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5" name="Google Shape;3845;p18"/>
            <p:cNvSpPr/>
            <p:nvPr/>
          </p:nvSpPr>
          <p:spPr>
            <a:xfrm>
              <a:off x="3834950" y="2303075"/>
              <a:ext cx="6525" cy="6700"/>
            </a:xfrm>
            <a:custGeom>
              <a:rect b="b" l="l" r="r" t="t"/>
              <a:pathLst>
                <a:path extrusionOk="0" h="268" w="261">
                  <a:moveTo>
                    <a:pt x="121" y="1"/>
                  </a:moveTo>
                  <a:cubicBezTo>
                    <a:pt x="78" y="1"/>
                    <a:pt x="44" y="34"/>
                    <a:pt x="17" y="82"/>
                  </a:cubicBezTo>
                  <a:cubicBezTo>
                    <a:pt x="1" y="152"/>
                    <a:pt x="38" y="238"/>
                    <a:pt x="87" y="255"/>
                  </a:cubicBezTo>
                  <a:cubicBezTo>
                    <a:pt x="101" y="264"/>
                    <a:pt x="116" y="268"/>
                    <a:pt x="131" y="268"/>
                  </a:cubicBezTo>
                  <a:cubicBezTo>
                    <a:pt x="172" y="268"/>
                    <a:pt x="211" y="236"/>
                    <a:pt x="223" y="185"/>
                  </a:cubicBezTo>
                  <a:cubicBezTo>
                    <a:pt x="260" y="119"/>
                    <a:pt x="223" y="49"/>
                    <a:pt x="174" y="16"/>
                  </a:cubicBezTo>
                  <a:cubicBezTo>
                    <a:pt x="155" y="6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6" name="Google Shape;3846;p18"/>
            <p:cNvSpPr/>
            <p:nvPr/>
          </p:nvSpPr>
          <p:spPr>
            <a:xfrm>
              <a:off x="3835875" y="23510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0"/>
                  </a:moveTo>
                  <a:cubicBezTo>
                    <a:pt x="50" y="0"/>
                    <a:pt x="1" y="71"/>
                    <a:pt x="17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60"/>
                    <a:pt x="104" y="260"/>
                    <a:pt x="137" y="260"/>
                  </a:cubicBezTo>
                  <a:cubicBezTo>
                    <a:pt x="170" y="240"/>
                    <a:pt x="186" y="223"/>
                    <a:pt x="207" y="207"/>
                  </a:cubicBezTo>
                  <a:cubicBezTo>
                    <a:pt x="223" y="174"/>
                    <a:pt x="240" y="136"/>
                    <a:pt x="223" y="103"/>
                  </a:cubicBezTo>
                  <a:cubicBezTo>
                    <a:pt x="223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7" name="Google Shape;3847;p18"/>
            <p:cNvSpPr/>
            <p:nvPr/>
          </p:nvSpPr>
          <p:spPr>
            <a:xfrm>
              <a:off x="3831550" y="227360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19" y="0"/>
                  </a:moveTo>
                  <a:cubicBezTo>
                    <a:pt x="102" y="0"/>
                    <a:pt x="82" y="12"/>
                    <a:pt x="71" y="24"/>
                  </a:cubicBezTo>
                  <a:cubicBezTo>
                    <a:pt x="17" y="77"/>
                    <a:pt x="1" y="164"/>
                    <a:pt x="50" y="213"/>
                  </a:cubicBezTo>
                  <a:cubicBezTo>
                    <a:pt x="71" y="246"/>
                    <a:pt x="87" y="267"/>
                    <a:pt x="120" y="267"/>
                  </a:cubicBezTo>
                  <a:cubicBezTo>
                    <a:pt x="153" y="267"/>
                    <a:pt x="174" y="246"/>
                    <a:pt x="207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40" y="77"/>
                    <a:pt x="223" y="40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8" name="Google Shape;3848;p18"/>
            <p:cNvSpPr/>
            <p:nvPr/>
          </p:nvSpPr>
          <p:spPr>
            <a:xfrm>
              <a:off x="3824225" y="22584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00"/>
                    <a:pt x="1" y="133"/>
                    <a:pt x="1" y="153"/>
                  </a:cubicBezTo>
                  <a:cubicBezTo>
                    <a:pt x="17" y="203"/>
                    <a:pt x="34" y="236"/>
                    <a:pt x="71" y="257"/>
                  </a:cubicBezTo>
                  <a:cubicBezTo>
                    <a:pt x="85" y="261"/>
                    <a:pt x="98" y="263"/>
                    <a:pt x="110" y="263"/>
                  </a:cubicBezTo>
                  <a:cubicBezTo>
                    <a:pt x="141" y="263"/>
                    <a:pt x="167" y="251"/>
                    <a:pt x="190" y="236"/>
                  </a:cubicBezTo>
                  <a:cubicBezTo>
                    <a:pt x="207" y="219"/>
                    <a:pt x="207" y="203"/>
                    <a:pt x="223" y="186"/>
                  </a:cubicBezTo>
                  <a:cubicBezTo>
                    <a:pt x="240" y="116"/>
                    <a:pt x="207" y="30"/>
                    <a:pt x="157" y="13"/>
                  </a:cubicBezTo>
                  <a:cubicBezTo>
                    <a:pt x="143" y="5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9" name="Google Shape;3849;p18"/>
            <p:cNvSpPr/>
            <p:nvPr/>
          </p:nvSpPr>
          <p:spPr>
            <a:xfrm>
              <a:off x="3822475" y="2308600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04" y="1"/>
                  </a:moveTo>
                  <a:cubicBezTo>
                    <a:pt x="38" y="17"/>
                    <a:pt x="1" y="83"/>
                    <a:pt x="1" y="153"/>
                  </a:cubicBezTo>
                  <a:cubicBezTo>
                    <a:pt x="21" y="186"/>
                    <a:pt x="38" y="223"/>
                    <a:pt x="54" y="240"/>
                  </a:cubicBezTo>
                  <a:cubicBezTo>
                    <a:pt x="66" y="252"/>
                    <a:pt x="86" y="263"/>
                    <a:pt x="110" y="263"/>
                  </a:cubicBezTo>
                  <a:cubicBezTo>
                    <a:pt x="120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7" y="120"/>
                  </a:cubicBezTo>
                  <a:cubicBezTo>
                    <a:pt x="227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0" name="Google Shape;3850;p18"/>
            <p:cNvSpPr/>
            <p:nvPr/>
          </p:nvSpPr>
          <p:spPr>
            <a:xfrm>
              <a:off x="3827225" y="2244700"/>
              <a:ext cx="6100" cy="6325"/>
            </a:xfrm>
            <a:custGeom>
              <a:rect b="b" l="l" r="r" t="t"/>
              <a:pathLst>
                <a:path extrusionOk="0" h="253" w="244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49"/>
                    <a:pt x="37" y="219"/>
                    <a:pt x="87" y="252"/>
                  </a:cubicBezTo>
                  <a:lnTo>
                    <a:pt x="141" y="252"/>
                  </a:lnTo>
                  <a:cubicBezTo>
                    <a:pt x="174" y="252"/>
                    <a:pt x="207" y="219"/>
                    <a:pt x="223" y="186"/>
                  </a:cubicBezTo>
                  <a:cubicBezTo>
                    <a:pt x="244" y="133"/>
                    <a:pt x="244" y="83"/>
                    <a:pt x="207" y="46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1" name="Google Shape;3851;p18"/>
            <p:cNvSpPr/>
            <p:nvPr/>
          </p:nvSpPr>
          <p:spPr>
            <a:xfrm>
              <a:off x="3973275" y="2355250"/>
              <a:ext cx="6425" cy="6475"/>
            </a:xfrm>
            <a:custGeom>
              <a:rect b="b" l="l" r="r" t="t"/>
              <a:pathLst>
                <a:path extrusionOk="0" h="259" w="257">
                  <a:moveTo>
                    <a:pt x="127" y="1"/>
                  </a:moveTo>
                  <a:cubicBezTo>
                    <a:pt x="79" y="1"/>
                    <a:pt x="42" y="22"/>
                    <a:pt x="17" y="73"/>
                  </a:cubicBezTo>
                  <a:cubicBezTo>
                    <a:pt x="1" y="143"/>
                    <a:pt x="33" y="229"/>
                    <a:pt x="87" y="246"/>
                  </a:cubicBezTo>
                  <a:cubicBezTo>
                    <a:pt x="100" y="254"/>
                    <a:pt x="115" y="259"/>
                    <a:pt x="129" y="259"/>
                  </a:cubicBezTo>
                  <a:cubicBezTo>
                    <a:pt x="170" y="259"/>
                    <a:pt x="211" y="227"/>
                    <a:pt x="223" y="176"/>
                  </a:cubicBezTo>
                  <a:cubicBezTo>
                    <a:pt x="256" y="110"/>
                    <a:pt x="223" y="40"/>
                    <a:pt x="174" y="7"/>
                  </a:cubicBezTo>
                  <a:cubicBezTo>
                    <a:pt x="157" y="3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2" name="Google Shape;3852;p18"/>
            <p:cNvSpPr/>
            <p:nvPr/>
          </p:nvSpPr>
          <p:spPr>
            <a:xfrm>
              <a:off x="3908025" y="2336575"/>
              <a:ext cx="6425" cy="6475"/>
            </a:xfrm>
            <a:custGeom>
              <a:rect b="b" l="l" r="r" t="t"/>
              <a:pathLst>
                <a:path extrusionOk="0" h="259" w="257">
                  <a:moveTo>
                    <a:pt x="126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3" y="255"/>
                  </a:cubicBezTo>
                  <a:cubicBezTo>
                    <a:pt x="95" y="258"/>
                    <a:pt x="107" y="259"/>
                    <a:pt x="118" y="259"/>
                  </a:cubicBezTo>
                  <a:cubicBezTo>
                    <a:pt x="171" y="259"/>
                    <a:pt x="212" y="226"/>
                    <a:pt x="240" y="168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3" name="Google Shape;3853;p18"/>
            <p:cNvSpPr/>
            <p:nvPr/>
          </p:nvSpPr>
          <p:spPr>
            <a:xfrm>
              <a:off x="3908850" y="2384150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5" y="265"/>
                    <a:pt x="132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4" name="Google Shape;3854;p18"/>
            <p:cNvSpPr/>
            <p:nvPr/>
          </p:nvSpPr>
          <p:spPr>
            <a:xfrm>
              <a:off x="3917000" y="22751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54" y="17"/>
                    <a:pt x="0" y="67"/>
                    <a:pt x="17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0"/>
                    <a:pt x="223" y="104"/>
                  </a:cubicBezTo>
                  <a:cubicBezTo>
                    <a:pt x="223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5" name="Google Shape;3855;p18"/>
            <p:cNvSpPr/>
            <p:nvPr/>
          </p:nvSpPr>
          <p:spPr>
            <a:xfrm>
              <a:off x="3911850" y="2290575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6" name="Google Shape;3856;p18"/>
            <p:cNvSpPr/>
            <p:nvPr/>
          </p:nvSpPr>
          <p:spPr>
            <a:xfrm>
              <a:off x="3901950" y="2356650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4" y="0"/>
                  </a:moveTo>
                  <a:cubicBezTo>
                    <a:pt x="38" y="0"/>
                    <a:pt x="0" y="70"/>
                    <a:pt x="17" y="140"/>
                  </a:cubicBezTo>
                  <a:cubicBezTo>
                    <a:pt x="17" y="206"/>
                    <a:pt x="71" y="260"/>
                    <a:pt x="141" y="260"/>
                  </a:cubicBezTo>
                  <a:cubicBezTo>
                    <a:pt x="174" y="243"/>
                    <a:pt x="190" y="223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7" name="Google Shape;3857;p18"/>
            <p:cNvSpPr/>
            <p:nvPr/>
          </p:nvSpPr>
          <p:spPr>
            <a:xfrm>
              <a:off x="3904525" y="2306850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41" y="1"/>
                  </a:moveTo>
                  <a:cubicBezTo>
                    <a:pt x="120" y="1"/>
                    <a:pt x="87" y="17"/>
                    <a:pt x="71" y="34"/>
                  </a:cubicBezTo>
                  <a:cubicBezTo>
                    <a:pt x="17" y="87"/>
                    <a:pt x="1" y="153"/>
                    <a:pt x="54" y="223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9" y="265"/>
                    <a:pt x="184" y="251"/>
                    <a:pt x="207" y="240"/>
                  </a:cubicBezTo>
                  <a:cubicBezTo>
                    <a:pt x="223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23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74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8" name="Google Shape;3858;p18"/>
            <p:cNvSpPr/>
            <p:nvPr/>
          </p:nvSpPr>
          <p:spPr>
            <a:xfrm>
              <a:off x="3900700" y="2371925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16" y="0"/>
                  </a:moveTo>
                  <a:cubicBezTo>
                    <a:pt x="108" y="0"/>
                    <a:pt x="99" y="2"/>
                    <a:pt x="88" y="7"/>
                  </a:cubicBezTo>
                  <a:cubicBezTo>
                    <a:pt x="34" y="7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1" y="267"/>
                  </a:cubicBezTo>
                  <a:cubicBezTo>
                    <a:pt x="154" y="251"/>
                    <a:pt x="191" y="230"/>
                    <a:pt x="207" y="214"/>
                  </a:cubicBezTo>
                  <a:cubicBezTo>
                    <a:pt x="224" y="181"/>
                    <a:pt x="224" y="148"/>
                    <a:pt x="224" y="111"/>
                  </a:cubicBezTo>
                  <a:cubicBezTo>
                    <a:pt x="224" y="78"/>
                    <a:pt x="207" y="45"/>
                    <a:pt x="170" y="24"/>
                  </a:cubicBezTo>
                  <a:lnTo>
                    <a:pt x="154" y="7"/>
                  </a:lnTo>
                  <a:cubicBezTo>
                    <a:pt x="143" y="7"/>
                    <a:pt x="13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9" name="Google Shape;3859;p18"/>
            <p:cNvSpPr/>
            <p:nvPr/>
          </p:nvSpPr>
          <p:spPr>
            <a:xfrm>
              <a:off x="3900300" y="2321800"/>
              <a:ext cx="6425" cy="6625"/>
            </a:xfrm>
            <a:custGeom>
              <a:rect b="b" l="l" r="r" t="t"/>
              <a:pathLst>
                <a:path extrusionOk="0" h="265" w="257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60"/>
                  </a:cubicBezTo>
                  <a:cubicBezTo>
                    <a:pt x="92" y="263"/>
                    <a:pt x="102" y="264"/>
                    <a:pt x="111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0" name="Google Shape;3860;p18"/>
            <p:cNvSpPr/>
            <p:nvPr/>
          </p:nvSpPr>
          <p:spPr>
            <a:xfrm>
              <a:off x="3917400" y="2304100"/>
              <a:ext cx="6125" cy="6600"/>
            </a:xfrm>
            <a:custGeom>
              <a:rect b="b" l="l" r="r" t="t"/>
              <a:pathLst>
                <a:path extrusionOk="0" h="264" w="245">
                  <a:moveTo>
                    <a:pt x="122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87" y="8"/>
                    <a:pt x="54" y="24"/>
                    <a:pt x="38" y="41"/>
                  </a:cubicBezTo>
                  <a:cubicBezTo>
                    <a:pt x="17" y="57"/>
                    <a:pt x="1" y="111"/>
                    <a:pt x="17" y="144"/>
                  </a:cubicBezTo>
                  <a:cubicBezTo>
                    <a:pt x="17" y="181"/>
                    <a:pt x="38" y="214"/>
                    <a:pt x="54" y="230"/>
                  </a:cubicBezTo>
                  <a:cubicBezTo>
                    <a:pt x="87" y="247"/>
                    <a:pt x="104" y="263"/>
                    <a:pt x="141" y="263"/>
                  </a:cubicBezTo>
                  <a:cubicBezTo>
                    <a:pt x="191" y="247"/>
                    <a:pt x="244" y="197"/>
                    <a:pt x="224" y="127"/>
                  </a:cubicBezTo>
                  <a:lnTo>
                    <a:pt x="224" y="111"/>
                  </a:lnTo>
                  <a:cubicBezTo>
                    <a:pt x="224" y="57"/>
                    <a:pt x="191" y="24"/>
                    <a:pt x="158" y="8"/>
                  </a:cubicBezTo>
                  <a:cubicBezTo>
                    <a:pt x="147" y="8"/>
                    <a:pt x="134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1" name="Google Shape;3861;p18"/>
            <p:cNvSpPr/>
            <p:nvPr/>
          </p:nvSpPr>
          <p:spPr>
            <a:xfrm>
              <a:off x="3920400" y="226005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24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21" y="50"/>
                    <a:pt x="0" y="87"/>
                    <a:pt x="0" y="120"/>
                  </a:cubicBezTo>
                  <a:cubicBezTo>
                    <a:pt x="0" y="153"/>
                    <a:pt x="21" y="191"/>
                    <a:pt x="38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41" y="257"/>
                    <a:pt x="157" y="257"/>
                    <a:pt x="190" y="224"/>
                  </a:cubicBezTo>
                  <a:cubicBezTo>
                    <a:pt x="227" y="191"/>
                    <a:pt x="244" y="104"/>
                    <a:pt x="207" y="50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2" name="Google Shape;3862;p18"/>
            <p:cNvSpPr/>
            <p:nvPr/>
          </p:nvSpPr>
          <p:spPr>
            <a:xfrm>
              <a:off x="3922975" y="2334800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04" y="0"/>
                  </a:moveTo>
                  <a:cubicBezTo>
                    <a:pt x="54" y="16"/>
                    <a:pt x="1" y="66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7" y="103"/>
                  </a:cubicBezTo>
                  <a:cubicBezTo>
                    <a:pt x="227" y="66"/>
                    <a:pt x="207" y="33"/>
                    <a:pt x="190" y="16"/>
                  </a:cubicBezTo>
                  <a:cubicBezTo>
                    <a:pt x="174" y="16"/>
                    <a:pt x="174" y="16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3" name="Google Shape;3863;p18"/>
            <p:cNvSpPr/>
            <p:nvPr/>
          </p:nvSpPr>
          <p:spPr>
            <a:xfrm>
              <a:off x="3915750" y="2351475"/>
              <a:ext cx="6025" cy="6525"/>
            </a:xfrm>
            <a:custGeom>
              <a:rect b="b" l="l" r="r" t="t"/>
              <a:pathLst>
                <a:path extrusionOk="0" h="261" w="241">
                  <a:moveTo>
                    <a:pt x="104" y="1"/>
                  </a:moveTo>
                  <a:cubicBezTo>
                    <a:pt x="50" y="17"/>
                    <a:pt x="1" y="71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4" y="104"/>
                  </a:cubicBezTo>
                  <a:cubicBezTo>
                    <a:pt x="224" y="71"/>
                    <a:pt x="207" y="38"/>
                    <a:pt x="186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4" name="Google Shape;3864;p18"/>
            <p:cNvSpPr/>
            <p:nvPr/>
          </p:nvSpPr>
          <p:spPr>
            <a:xfrm>
              <a:off x="3915250" y="2367350"/>
              <a:ext cx="6525" cy="6950"/>
            </a:xfrm>
            <a:custGeom>
              <a:rect b="b" l="l" r="r" t="t"/>
              <a:pathLst>
                <a:path extrusionOk="0" h="278" w="261">
                  <a:moveTo>
                    <a:pt x="140" y="1"/>
                  </a:moveTo>
                  <a:cubicBezTo>
                    <a:pt x="103" y="1"/>
                    <a:pt x="87" y="21"/>
                    <a:pt x="54" y="38"/>
                  </a:cubicBezTo>
                  <a:cubicBezTo>
                    <a:pt x="21" y="87"/>
                    <a:pt x="0" y="158"/>
                    <a:pt x="37" y="228"/>
                  </a:cubicBezTo>
                  <a:cubicBezTo>
                    <a:pt x="54" y="244"/>
                    <a:pt x="87" y="261"/>
                    <a:pt x="124" y="277"/>
                  </a:cubicBezTo>
                  <a:cubicBezTo>
                    <a:pt x="140" y="277"/>
                    <a:pt x="173" y="261"/>
                    <a:pt x="190" y="244"/>
                  </a:cubicBezTo>
                  <a:cubicBezTo>
                    <a:pt x="244" y="190"/>
                    <a:pt x="260" y="104"/>
                    <a:pt x="206" y="54"/>
                  </a:cubicBezTo>
                  <a:cubicBezTo>
                    <a:pt x="206" y="38"/>
                    <a:pt x="190" y="21"/>
                    <a:pt x="173" y="21"/>
                  </a:cubicBezTo>
                  <a:cubicBezTo>
                    <a:pt x="157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5" name="Google Shape;3865;p18"/>
            <p:cNvSpPr/>
            <p:nvPr/>
          </p:nvSpPr>
          <p:spPr>
            <a:xfrm>
              <a:off x="3915750" y="2320875"/>
              <a:ext cx="6025" cy="6525"/>
            </a:xfrm>
            <a:custGeom>
              <a:rect b="b" l="l" r="r" t="t"/>
              <a:pathLst>
                <a:path extrusionOk="0" h="261" w="241">
                  <a:moveTo>
                    <a:pt x="128" y="1"/>
                  </a:moveTo>
                  <a:cubicBezTo>
                    <a:pt x="83" y="1"/>
                    <a:pt x="31" y="36"/>
                    <a:pt x="17" y="91"/>
                  </a:cubicBezTo>
                  <a:cubicBezTo>
                    <a:pt x="1" y="145"/>
                    <a:pt x="17" y="231"/>
                    <a:pt x="67" y="248"/>
                  </a:cubicBezTo>
                  <a:cubicBezTo>
                    <a:pt x="86" y="257"/>
                    <a:pt x="104" y="261"/>
                    <a:pt x="122" y="261"/>
                  </a:cubicBezTo>
                  <a:cubicBezTo>
                    <a:pt x="170" y="261"/>
                    <a:pt x="211" y="229"/>
                    <a:pt x="224" y="178"/>
                  </a:cubicBezTo>
                  <a:cubicBezTo>
                    <a:pt x="240" y="108"/>
                    <a:pt x="207" y="42"/>
                    <a:pt x="153" y="5"/>
                  </a:cubicBezTo>
                  <a:cubicBezTo>
                    <a:pt x="146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6" name="Google Shape;3866;p18"/>
            <p:cNvSpPr/>
            <p:nvPr/>
          </p:nvSpPr>
          <p:spPr>
            <a:xfrm>
              <a:off x="3900300" y="22780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70" y="260"/>
                    <a:pt x="223" y="227"/>
                    <a:pt x="223" y="173"/>
                  </a:cubicBezTo>
                  <a:cubicBezTo>
                    <a:pt x="240" y="124"/>
                    <a:pt x="240" y="70"/>
                    <a:pt x="207" y="37"/>
                  </a:cubicBezTo>
                  <a:cubicBezTo>
                    <a:pt x="207" y="21"/>
                    <a:pt x="186" y="21"/>
                    <a:pt x="170" y="4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7" name="Google Shape;3867;p18"/>
            <p:cNvSpPr/>
            <p:nvPr/>
          </p:nvSpPr>
          <p:spPr>
            <a:xfrm>
              <a:off x="3886075" y="2251925"/>
              <a:ext cx="5600" cy="6475"/>
            </a:xfrm>
            <a:custGeom>
              <a:rect b="b" l="l" r="r" t="t"/>
              <a:pathLst>
                <a:path extrusionOk="0" h="259" w="224">
                  <a:moveTo>
                    <a:pt x="120" y="0"/>
                  </a:moveTo>
                  <a:cubicBezTo>
                    <a:pt x="87" y="0"/>
                    <a:pt x="54" y="0"/>
                    <a:pt x="34" y="33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7" y="242"/>
                    <a:pt x="65" y="258"/>
                    <a:pt x="95" y="258"/>
                  </a:cubicBezTo>
                  <a:cubicBezTo>
                    <a:pt x="121" y="258"/>
                    <a:pt x="149" y="246"/>
                    <a:pt x="174" y="223"/>
                  </a:cubicBezTo>
                  <a:cubicBezTo>
                    <a:pt x="223" y="186"/>
                    <a:pt x="223" y="103"/>
                    <a:pt x="190" y="50"/>
                  </a:cubicBezTo>
                  <a:cubicBezTo>
                    <a:pt x="174" y="33"/>
                    <a:pt x="174" y="17"/>
                    <a:pt x="137" y="17"/>
                  </a:cubicBezTo>
                  <a:cubicBezTo>
                    <a:pt x="137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8" name="Google Shape;3868;p18"/>
            <p:cNvSpPr/>
            <p:nvPr/>
          </p:nvSpPr>
          <p:spPr>
            <a:xfrm>
              <a:off x="3883075" y="2296125"/>
              <a:ext cx="6025" cy="6600"/>
            </a:xfrm>
            <a:custGeom>
              <a:rect b="b" l="l" r="r" t="t"/>
              <a:pathLst>
                <a:path extrusionOk="0" h="264" w="241">
                  <a:moveTo>
                    <a:pt x="104" y="1"/>
                  </a:moveTo>
                  <a:cubicBezTo>
                    <a:pt x="71" y="17"/>
                    <a:pt x="50" y="34"/>
                    <a:pt x="34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65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7"/>
                    <a:pt x="207" y="50"/>
                    <a:pt x="191" y="34"/>
                  </a:cubicBezTo>
                  <a:cubicBezTo>
                    <a:pt x="174" y="17"/>
                    <a:pt x="174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9" name="Google Shape;3869;p18"/>
            <p:cNvSpPr/>
            <p:nvPr/>
          </p:nvSpPr>
          <p:spPr>
            <a:xfrm>
              <a:off x="3887425" y="227932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20" y="1"/>
                  </a:moveTo>
                  <a:cubicBezTo>
                    <a:pt x="103" y="1"/>
                    <a:pt x="66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66" y="261"/>
                    <a:pt x="103" y="261"/>
                  </a:cubicBezTo>
                  <a:cubicBezTo>
                    <a:pt x="136" y="261"/>
                    <a:pt x="153" y="261"/>
                    <a:pt x="186" y="244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7"/>
                  </a:cubicBezTo>
                  <a:cubicBezTo>
                    <a:pt x="153" y="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0" name="Google Shape;3870;p18"/>
            <p:cNvSpPr/>
            <p:nvPr/>
          </p:nvSpPr>
          <p:spPr>
            <a:xfrm>
              <a:off x="3873200" y="2359775"/>
              <a:ext cx="6000" cy="6375"/>
            </a:xfrm>
            <a:custGeom>
              <a:rect b="b" l="l" r="r" t="t"/>
              <a:pathLst>
                <a:path extrusionOk="0" h="255" w="240">
                  <a:moveTo>
                    <a:pt x="128" y="1"/>
                  </a:moveTo>
                  <a:cubicBezTo>
                    <a:pt x="87" y="1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lnTo>
                    <a:pt x="136" y="254"/>
                  </a:lnTo>
                  <a:cubicBezTo>
                    <a:pt x="190" y="254"/>
                    <a:pt x="223" y="221"/>
                    <a:pt x="239" y="184"/>
                  </a:cubicBezTo>
                  <a:cubicBezTo>
                    <a:pt x="239" y="135"/>
                    <a:pt x="239" y="81"/>
                    <a:pt x="206" y="48"/>
                  </a:cubicBezTo>
                  <a:cubicBezTo>
                    <a:pt x="206" y="32"/>
                    <a:pt x="190" y="15"/>
                    <a:pt x="173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1" name="Google Shape;3871;p18"/>
            <p:cNvSpPr/>
            <p:nvPr/>
          </p:nvSpPr>
          <p:spPr>
            <a:xfrm>
              <a:off x="3888250" y="232675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03" y="0"/>
                  </a:moveTo>
                  <a:cubicBezTo>
                    <a:pt x="86" y="0"/>
                    <a:pt x="68" y="5"/>
                    <a:pt x="50" y="13"/>
                  </a:cubicBezTo>
                  <a:cubicBezTo>
                    <a:pt x="33" y="29"/>
                    <a:pt x="17" y="62"/>
                    <a:pt x="0" y="79"/>
                  </a:cubicBezTo>
                  <a:lnTo>
                    <a:pt x="0" y="165"/>
                  </a:lnTo>
                  <a:cubicBezTo>
                    <a:pt x="17" y="202"/>
                    <a:pt x="33" y="235"/>
                    <a:pt x="70" y="252"/>
                  </a:cubicBezTo>
                  <a:cubicBezTo>
                    <a:pt x="83" y="261"/>
                    <a:pt x="98" y="265"/>
                    <a:pt x="113" y="265"/>
                  </a:cubicBezTo>
                  <a:cubicBezTo>
                    <a:pt x="153" y="265"/>
                    <a:pt x="194" y="233"/>
                    <a:pt x="206" y="182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2" name="Google Shape;3872;p18"/>
            <p:cNvSpPr/>
            <p:nvPr/>
          </p:nvSpPr>
          <p:spPr>
            <a:xfrm>
              <a:off x="3880925" y="2343150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08" y="1"/>
                  </a:moveTo>
                  <a:cubicBezTo>
                    <a:pt x="105" y="1"/>
                    <a:pt x="103" y="3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98"/>
                    <a:pt x="33" y="214"/>
                    <a:pt x="54" y="247"/>
                  </a:cubicBezTo>
                  <a:cubicBezTo>
                    <a:pt x="87" y="247"/>
                    <a:pt x="103" y="268"/>
                    <a:pt x="136" y="268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7" y="41"/>
                    <a:pt x="174" y="25"/>
                  </a:cubicBezTo>
                  <a:lnTo>
                    <a:pt x="157" y="8"/>
                  </a:lnTo>
                  <a:lnTo>
                    <a:pt x="136" y="8"/>
                  </a:lnTo>
                  <a:cubicBezTo>
                    <a:pt x="125" y="8"/>
                    <a:pt x="114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3" name="Google Shape;3873;p18"/>
            <p:cNvSpPr/>
            <p:nvPr/>
          </p:nvSpPr>
          <p:spPr>
            <a:xfrm>
              <a:off x="3879175" y="2389725"/>
              <a:ext cx="5700" cy="6525"/>
            </a:xfrm>
            <a:custGeom>
              <a:rect b="b" l="l" r="r" t="t"/>
              <a:pathLst>
                <a:path extrusionOk="0" h="261" w="228">
                  <a:moveTo>
                    <a:pt x="87" y="1"/>
                  </a:moveTo>
                  <a:cubicBezTo>
                    <a:pt x="70" y="1"/>
                    <a:pt x="37" y="33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23"/>
                    <a:pt x="37" y="240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cubicBezTo>
                    <a:pt x="206" y="71"/>
                    <a:pt x="190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4" name="Google Shape;3874;p18"/>
            <p:cNvSpPr/>
            <p:nvPr/>
          </p:nvSpPr>
          <p:spPr>
            <a:xfrm>
              <a:off x="3897200" y="2291900"/>
              <a:ext cx="6125" cy="6575"/>
            </a:xfrm>
            <a:custGeom>
              <a:rect b="b" l="l" r="r" t="t"/>
              <a:pathLst>
                <a:path extrusionOk="0" h="263" w="245">
                  <a:moveTo>
                    <a:pt x="113" y="0"/>
                  </a:moveTo>
                  <a:cubicBezTo>
                    <a:pt x="72" y="0"/>
                    <a:pt x="34" y="32"/>
                    <a:pt x="21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21" y="186"/>
                    <a:pt x="38" y="236"/>
                    <a:pt x="87" y="256"/>
                  </a:cubicBezTo>
                  <a:cubicBezTo>
                    <a:pt x="97" y="261"/>
                    <a:pt x="107" y="263"/>
                    <a:pt x="116" y="263"/>
                  </a:cubicBezTo>
                  <a:cubicBezTo>
                    <a:pt x="142" y="263"/>
                    <a:pt x="166" y="247"/>
                    <a:pt x="190" y="219"/>
                  </a:cubicBezTo>
                  <a:cubicBezTo>
                    <a:pt x="207" y="219"/>
                    <a:pt x="207" y="203"/>
                    <a:pt x="228" y="170"/>
                  </a:cubicBezTo>
                  <a:cubicBezTo>
                    <a:pt x="244" y="100"/>
                    <a:pt x="207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5" name="Google Shape;3875;p18"/>
            <p:cNvSpPr/>
            <p:nvPr/>
          </p:nvSpPr>
          <p:spPr>
            <a:xfrm>
              <a:off x="3893800" y="23871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7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0" y="223"/>
                  </a:cubicBezTo>
                  <a:cubicBezTo>
                    <a:pt x="207" y="207"/>
                    <a:pt x="223" y="174"/>
                    <a:pt x="223" y="136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90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6" name="Google Shape;3876;p18"/>
            <p:cNvSpPr/>
            <p:nvPr/>
          </p:nvSpPr>
          <p:spPr>
            <a:xfrm>
              <a:off x="3895550" y="23421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40"/>
                    <a:pt x="240" y="170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7" name="Google Shape;3877;p18"/>
            <p:cNvSpPr/>
            <p:nvPr/>
          </p:nvSpPr>
          <p:spPr>
            <a:xfrm>
              <a:off x="3926475" y="2287775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5"/>
                    <a:pt x="1" y="162"/>
                    <a:pt x="34" y="215"/>
                  </a:cubicBezTo>
                  <a:cubicBezTo>
                    <a:pt x="50" y="248"/>
                    <a:pt x="87" y="265"/>
                    <a:pt x="120" y="265"/>
                  </a:cubicBezTo>
                  <a:cubicBezTo>
                    <a:pt x="137" y="265"/>
                    <a:pt x="170" y="248"/>
                    <a:pt x="190" y="232"/>
                  </a:cubicBezTo>
                  <a:cubicBezTo>
                    <a:pt x="223" y="215"/>
                    <a:pt x="223" y="178"/>
                    <a:pt x="240" y="145"/>
                  </a:cubicBezTo>
                  <a:cubicBezTo>
                    <a:pt x="240" y="112"/>
                    <a:pt x="223" y="75"/>
                    <a:pt x="207" y="42"/>
                  </a:cubicBezTo>
                  <a:cubicBezTo>
                    <a:pt x="207" y="26"/>
                    <a:pt x="190" y="26"/>
                    <a:pt x="170" y="9"/>
                  </a:cubicBezTo>
                  <a:lnTo>
                    <a:pt x="137" y="9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8" name="Google Shape;3878;p18"/>
            <p:cNvSpPr/>
            <p:nvPr/>
          </p:nvSpPr>
          <p:spPr>
            <a:xfrm>
              <a:off x="3890000" y="23093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1"/>
                    <a:pt x="33" y="227"/>
                    <a:pt x="83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23" y="227"/>
                    <a:pt x="223" y="178"/>
                  </a:cubicBezTo>
                  <a:cubicBezTo>
                    <a:pt x="239" y="124"/>
                    <a:pt x="239" y="75"/>
                    <a:pt x="206" y="38"/>
                  </a:cubicBezTo>
                  <a:cubicBezTo>
                    <a:pt x="206" y="21"/>
                    <a:pt x="186" y="21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9" name="Google Shape;3879;p18"/>
            <p:cNvSpPr/>
            <p:nvPr/>
          </p:nvSpPr>
          <p:spPr>
            <a:xfrm>
              <a:off x="3884325" y="23742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4" y="0"/>
                  </a:moveTo>
                  <a:cubicBezTo>
                    <a:pt x="38" y="17"/>
                    <a:pt x="0" y="87"/>
                    <a:pt x="0" y="157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39"/>
                    <a:pt x="244" y="173"/>
                    <a:pt x="227" y="103"/>
                  </a:cubicBezTo>
                  <a:cubicBezTo>
                    <a:pt x="227" y="70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0" name="Google Shape;3880;p18"/>
            <p:cNvSpPr/>
            <p:nvPr/>
          </p:nvSpPr>
          <p:spPr>
            <a:xfrm>
              <a:off x="3887825" y="235922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20" y="0"/>
                  </a:moveTo>
                  <a:cubicBezTo>
                    <a:pt x="87" y="0"/>
                    <a:pt x="67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67" y="260"/>
                    <a:pt x="104" y="260"/>
                  </a:cubicBezTo>
                  <a:cubicBezTo>
                    <a:pt x="120" y="260"/>
                    <a:pt x="153" y="260"/>
                    <a:pt x="170" y="223"/>
                  </a:cubicBezTo>
                  <a:cubicBezTo>
                    <a:pt x="223" y="190"/>
                    <a:pt x="240" y="103"/>
                    <a:pt x="190" y="54"/>
                  </a:cubicBezTo>
                  <a:cubicBezTo>
                    <a:pt x="190" y="3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1" name="Google Shape;3881;p18"/>
            <p:cNvSpPr/>
            <p:nvPr/>
          </p:nvSpPr>
          <p:spPr>
            <a:xfrm>
              <a:off x="3943175" y="2360975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90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2" name="Google Shape;3882;p18"/>
            <p:cNvSpPr/>
            <p:nvPr/>
          </p:nvSpPr>
          <p:spPr>
            <a:xfrm>
              <a:off x="3979250" y="22938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29" y="0"/>
                  </a:moveTo>
                  <a:cubicBezTo>
                    <a:pt x="83" y="0"/>
                    <a:pt x="34" y="33"/>
                    <a:pt x="17" y="91"/>
                  </a:cubicBezTo>
                  <a:cubicBezTo>
                    <a:pt x="1" y="140"/>
                    <a:pt x="17" y="227"/>
                    <a:pt x="87" y="243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60"/>
                    <a:pt x="207" y="227"/>
                    <a:pt x="223" y="177"/>
                  </a:cubicBezTo>
                  <a:cubicBezTo>
                    <a:pt x="244" y="124"/>
                    <a:pt x="223" y="74"/>
                    <a:pt x="207" y="37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3" name="Google Shape;3883;p18"/>
            <p:cNvSpPr/>
            <p:nvPr/>
          </p:nvSpPr>
          <p:spPr>
            <a:xfrm>
              <a:off x="3981000" y="2369850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47" y="0"/>
                  </a:moveTo>
                  <a:cubicBezTo>
                    <a:pt x="99" y="0"/>
                    <a:pt x="48" y="35"/>
                    <a:pt x="34" y="90"/>
                  </a:cubicBezTo>
                  <a:cubicBezTo>
                    <a:pt x="1" y="144"/>
                    <a:pt x="34" y="231"/>
                    <a:pt x="87" y="247"/>
                  </a:cubicBezTo>
                  <a:cubicBezTo>
                    <a:pt x="105" y="256"/>
                    <a:pt x="121" y="260"/>
                    <a:pt x="137" y="260"/>
                  </a:cubicBezTo>
                  <a:cubicBezTo>
                    <a:pt x="180" y="260"/>
                    <a:pt x="216" y="229"/>
                    <a:pt x="240" y="177"/>
                  </a:cubicBezTo>
                  <a:cubicBezTo>
                    <a:pt x="256" y="107"/>
                    <a:pt x="223" y="41"/>
                    <a:pt x="174" y="4"/>
                  </a:cubicBezTo>
                  <a:cubicBezTo>
                    <a:pt x="165" y="1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4" name="Google Shape;3884;p18"/>
            <p:cNvSpPr/>
            <p:nvPr/>
          </p:nvSpPr>
          <p:spPr>
            <a:xfrm>
              <a:off x="3978025" y="2340350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71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06" y="207"/>
                    <a:pt x="223" y="174"/>
                    <a:pt x="223" y="137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90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5" name="Google Shape;3885;p18"/>
            <p:cNvSpPr/>
            <p:nvPr/>
          </p:nvSpPr>
          <p:spPr>
            <a:xfrm>
              <a:off x="3975850" y="2261700"/>
              <a:ext cx="6425" cy="6575"/>
            </a:xfrm>
            <a:custGeom>
              <a:rect b="b" l="l" r="r" t="t"/>
              <a:pathLst>
                <a:path extrusionOk="0" h="263" w="257">
                  <a:moveTo>
                    <a:pt x="137" y="1"/>
                  </a:moveTo>
                  <a:cubicBezTo>
                    <a:pt x="104" y="1"/>
                    <a:pt x="87" y="1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3" y="245"/>
                    <a:pt x="95" y="262"/>
                    <a:pt x="125" y="262"/>
                  </a:cubicBezTo>
                  <a:cubicBezTo>
                    <a:pt x="150" y="262"/>
                    <a:pt x="173" y="250"/>
                    <a:pt x="190" y="228"/>
                  </a:cubicBezTo>
                  <a:cubicBezTo>
                    <a:pt x="240" y="191"/>
                    <a:pt x="256" y="104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6" name="Google Shape;3886;p18"/>
            <p:cNvSpPr/>
            <p:nvPr/>
          </p:nvSpPr>
          <p:spPr>
            <a:xfrm>
              <a:off x="3967300" y="2297775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86" y="21"/>
                  </a:cubicBezTo>
                  <a:cubicBezTo>
                    <a:pt x="169" y="2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7" name="Google Shape;3887;p18"/>
            <p:cNvSpPr/>
            <p:nvPr/>
          </p:nvSpPr>
          <p:spPr>
            <a:xfrm>
              <a:off x="3971525" y="227892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0"/>
                  </a:moveTo>
                  <a:cubicBezTo>
                    <a:pt x="71" y="0"/>
                    <a:pt x="54" y="17"/>
                    <a:pt x="38" y="54"/>
                  </a:cubicBezTo>
                  <a:cubicBezTo>
                    <a:pt x="17" y="87"/>
                    <a:pt x="0" y="120"/>
                    <a:pt x="0" y="157"/>
                  </a:cubicBezTo>
                  <a:cubicBezTo>
                    <a:pt x="17" y="190"/>
                    <a:pt x="38" y="207"/>
                    <a:pt x="54" y="223"/>
                  </a:cubicBezTo>
                  <a:cubicBezTo>
                    <a:pt x="71" y="260"/>
                    <a:pt x="103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cubicBezTo>
                    <a:pt x="223" y="70"/>
                    <a:pt x="207" y="33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8" name="Google Shape;3888;p18"/>
            <p:cNvSpPr/>
            <p:nvPr/>
          </p:nvSpPr>
          <p:spPr>
            <a:xfrm>
              <a:off x="3975025" y="23897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68" y="263"/>
                    <a:pt x="116" y="263"/>
                  </a:cubicBezTo>
                  <a:cubicBezTo>
                    <a:pt x="123" y="263"/>
                    <a:pt x="130" y="262"/>
                    <a:pt x="137" y="260"/>
                  </a:cubicBezTo>
                  <a:cubicBezTo>
                    <a:pt x="170" y="260"/>
                    <a:pt x="186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86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9" name="Google Shape;3889;p18"/>
            <p:cNvSpPr/>
            <p:nvPr/>
          </p:nvSpPr>
          <p:spPr>
            <a:xfrm>
              <a:off x="3960400" y="23128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103" y="1"/>
                    <a:pt x="70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44"/>
                    <a:pt x="190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90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0" name="Google Shape;3890;p18"/>
            <p:cNvSpPr/>
            <p:nvPr/>
          </p:nvSpPr>
          <p:spPr>
            <a:xfrm>
              <a:off x="3929475" y="23179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103" y="1"/>
                    <a:pt x="70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4"/>
                  </a:cubicBezTo>
                  <a:cubicBezTo>
                    <a:pt x="239" y="191"/>
                    <a:pt x="239" y="104"/>
                    <a:pt x="206" y="55"/>
                  </a:cubicBezTo>
                  <a:cubicBezTo>
                    <a:pt x="190" y="38"/>
                    <a:pt x="173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1" name="Google Shape;3891;p18"/>
            <p:cNvSpPr/>
            <p:nvPr/>
          </p:nvSpPr>
          <p:spPr>
            <a:xfrm>
              <a:off x="3962975" y="2342600"/>
              <a:ext cx="6000" cy="6325"/>
            </a:xfrm>
            <a:custGeom>
              <a:rect b="b" l="l" r="r" t="t"/>
              <a:pathLst>
                <a:path extrusionOk="0" h="253" w="240">
                  <a:moveTo>
                    <a:pt x="129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90" y="253"/>
                    <a:pt x="223" y="220"/>
                    <a:pt x="239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206" y="30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2" name="Google Shape;3892;p18"/>
            <p:cNvSpPr/>
            <p:nvPr/>
          </p:nvSpPr>
          <p:spPr>
            <a:xfrm>
              <a:off x="3961225" y="236025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4" y="0"/>
                  </a:moveTo>
                  <a:cubicBezTo>
                    <a:pt x="87" y="0"/>
                    <a:pt x="70" y="4"/>
                    <a:pt x="54" y="13"/>
                  </a:cubicBezTo>
                  <a:cubicBezTo>
                    <a:pt x="37" y="29"/>
                    <a:pt x="17" y="46"/>
                    <a:pt x="17" y="79"/>
                  </a:cubicBezTo>
                  <a:cubicBezTo>
                    <a:pt x="0" y="116"/>
                    <a:pt x="0" y="132"/>
                    <a:pt x="0" y="165"/>
                  </a:cubicBezTo>
                  <a:cubicBezTo>
                    <a:pt x="17" y="202"/>
                    <a:pt x="37" y="235"/>
                    <a:pt x="70" y="252"/>
                  </a:cubicBezTo>
                  <a:cubicBezTo>
                    <a:pt x="82" y="255"/>
                    <a:pt x="93" y="256"/>
                    <a:pt x="104" y="256"/>
                  </a:cubicBezTo>
                  <a:cubicBezTo>
                    <a:pt x="157" y="256"/>
                    <a:pt x="195" y="223"/>
                    <a:pt x="223" y="165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38" y="4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3" name="Google Shape;3893;p18"/>
            <p:cNvSpPr/>
            <p:nvPr/>
          </p:nvSpPr>
          <p:spPr>
            <a:xfrm>
              <a:off x="3970700" y="2325200"/>
              <a:ext cx="5600" cy="6450"/>
            </a:xfrm>
            <a:custGeom>
              <a:rect b="b" l="l" r="r" t="t"/>
              <a:pathLst>
                <a:path extrusionOk="0" h="258" w="224">
                  <a:moveTo>
                    <a:pt x="110" y="1"/>
                  </a:moveTo>
                  <a:cubicBezTo>
                    <a:pt x="65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17" y="227"/>
                    <a:pt x="71" y="244"/>
                  </a:cubicBezTo>
                  <a:cubicBezTo>
                    <a:pt x="85" y="253"/>
                    <a:pt x="102" y="258"/>
                    <a:pt x="118" y="258"/>
                  </a:cubicBezTo>
                  <a:cubicBezTo>
                    <a:pt x="141" y="258"/>
                    <a:pt x="162" y="249"/>
                    <a:pt x="174" y="227"/>
                  </a:cubicBezTo>
                  <a:cubicBezTo>
                    <a:pt x="190" y="211"/>
                    <a:pt x="207" y="194"/>
                    <a:pt x="207" y="178"/>
                  </a:cubicBezTo>
                  <a:cubicBezTo>
                    <a:pt x="223" y="108"/>
                    <a:pt x="207" y="38"/>
                    <a:pt x="136" y="5"/>
                  </a:cubicBezTo>
                  <a:cubicBezTo>
                    <a:pt x="128" y="2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4" name="Google Shape;3894;p18"/>
            <p:cNvSpPr/>
            <p:nvPr/>
          </p:nvSpPr>
          <p:spPr>
            <a:xfrm>
              <a:off x="3973275" y="2311225"/>
              <a:ext cx="6425" cy="6775"/>
            </a:xfrm>
            <a:custGeom>
              <a:rect b="b" l="l" r="r" t="t"/>
              <a:pathLst>
                <a:path extrusionOk="0" h="271" w="257">
                  <a:moveTo>
                    <a:pt x="128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1" y="151"/>
                    <a:pt x="33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90" y="254"/>
                    <a:pt x="223" y="238"/>
                    <a:pt x="240" y="184"/>
                  </a:cubicBezTo>
                  <a:cubicBezTo>
                    <a:pt x="256" y="135"/>
                    <a:pt x="240" y="81"/>
                    <a:pt x="207" y="48"/>
                  </a:cubicBezTo>
                  <a:cubicBezTo>
                    <a:pt x="207" y="32"/>
                    <a:pt x="190" y="15"/>
                    <a:pt x="174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5" name="Google Shape;3895;p18"/>
            <p:cNvSpPr/>
            <p:nvPr/>
          </p:nvSpPr>
          <p:spPr>
            <a:xfrm>
              <a:off x="3844025" y="2366225"/>
              <a:ext cx="5600" cy="6825"/>
            </a:xfrm>
            <a:custGeom>
              <a:rect b="b" l="l" r="r" t="t"/>
              <a:pathLst>
                <a:path extrusionOk="0" h="273" w="224">
                  <a:moveTo>
                    <a:pt x="120" y="0"/>
                  </a:moveTo>
                  <a:cubicBezTo>
                    <a:pt x="108" y="0"/>
                    <a:pt x="95" y="5"/>
                    <a:pt x="87" y="13"/>
                  </a:cubicBezTo>
                  <a:cubicBezTo>
                    <a:pt x="66" y="13"/>
                    <a:pt x="33" y="29"/>
                    <a:pt x="17" y="66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50" y="235"/>
                  </a:cubicBezTo>
                  <a:cubicBezTo>
                    <a:pt x="66" y="252"/>
                    <a:pt x="103" y="273"/>
                    <a:pt x="120" y="273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7" y="83"/>
                    <a:pt x="207" y="46"/>
                    <a:pt x="169" y="29"/>
                  </a:cubicBezTo>
                  <a:lnTo>
                    <a:pt x="153" y="13"/>
                  </a:lnTo>
                  <a:cubicBezTo>
                    <a:pt x="145" y="5"/>
                    <a:pt x="132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6" name="Google Shape;3896;p18"/>
            <p:cNvSpPr/>
            <p:nvPr/>
          </p:nvSpPr>
          <p:spPr>
            <a:xfrm>
              <a:off x="3962975" y="2249375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09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22"/>
                    <a:pt x="87" y="255"/>
                  </a:cubicBezTo>
                  <a:cubicBezTo>
                    <a:pt x="95" y="258"/>
                    <a:pt x="105" y="259"/>
                    <a:pt x="114" y="259"/>
                  </a:cubicBezTo>
                  <a:cubicBezTo>
                    <a:pt x="159" y="259"/>
                    <a:pt x="209" y="229"/>
                    <a:pt x="223" y="185"/>
                  </a:cubicBezTo>
                  <a:cubicBezTo>
                    <a:pt x="239" y="119"/>
                    <a:pt x="206" y="32"/>
                    <a:pt x="153" y="16"/>
                  </a:cubicBezTo>
                  <a:cubicBezTo>
                    <a:pt x="139" y="5"/>
                    <a:pt x="124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7" name="Google Shape;3897;p18"/>
            <p:cNvSpPr/>
            <p:nvPr/>
          </p:nvSpPr>
          <p:spPr>
            <a:xfrm>
              <a:off x="3941950" y="2284900"/>
              <a:ext cx="5575" cy="6700"/>
            </a:xfrm>
            <a:custGeom>
              <a:rect b="b" l="l" r="r" t="t"/>
              <a:pathLst>
                <a:path extrusionOk="0" h="268" w="223">
                  <a:moveTo>
                    <a:pt x="87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8" name="Google Shape;3898;p18"/>
            <p:cNvSpPr/>
            <p:nvPr/>
          </p:nvSpPr>
          <p:spPr>
            <a:xfrm>
              <a:off x="3968525" y="2375225"/>
              <a:ext cx="6000" cy="6800"/>
            </a:xfrm>
            <a:custGeom>
              <a:rect b="b" l="l" r="r" t="t"/>
              <a:pathLst>
                <a:path extrusionOk="0" h="272" w="24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54" y="16"/>
                    <a:pt x="1" y="82"/>
                    <a:pt x="17" y="152"/>
                  </a:cubicBezTo>
                  <a:cubicBezTo>
                    <a:pt x="17" y="185"/>
                    <a:pt x="34" y="222"/>
                    <a:pt x="54" y="238"/>
                  </a:cubicBezTo>
                  <a:cubicBezTo>
                    <a:pt x="87" y="255"/>
                    <a:pt x="104" y="271"/>
                    <a:pt x="137" y="271"/>
                  </a:cubicBezTo>
                  <a:cubicBezTo>
                    <a:pt x="207" y="255"/>
                    <a:pt x="240" y="185"/>
                    <a:pt x="223" y="119"/>
                  </a:cubicBezTo>
                  <a:cubicBezTo>
                    <a:pt x="223" y="82"/>
                    <a:pt x="207" y="49"/>
                    <a:pt x="191" y="32"/>
                  </a:cubicBezTo>
                  <a:cubicBezTo>
                    <a:pt x="174" y="32"/>
                    <a:pt x="174" y="16"/>
                    <a:pt x="158" y="16"/>
                  </a:cubicBezTo>
                  <a:cubicBezTo>
                    <a:pt x="147" y="5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9" name="Google Shape;3899;p18"/>
            <p:cNvSpPr/>
            <p:nvPr/>
          </p:nvSpPr>
          <p:spPr>
            <a:xfrm>
              <a:off x="3938425" y="2335500"/>
              <a:ext cx="6125" cy="6475"/>
            </a:xfrm>
            <a:custGeom>
              <a:rect b="b" l="l" r="r" t="t"/>
              <a:pathLst>
                <a:path extrusionOk="0" h="259" w="245">
                  <a:moveTo>
                    <a:pt x="129" y="1"/>
                  </a:moveTo>
                  <a:cubicBezTo>
                    <a:pt x="83" y="1"/>
                    <a:pt x="35" y="33"/>
                    <a:pt x="22" y="92"/>
                  </a:cubicBezTo>
                  <a:cubicBezTo>
                    <a:pt x="1" y="141"/>
                    <a:pt x="22" y="228"/>
                    <a:pt x="71" y="244"/>
                  </a:cubicBezTo>
                  <a:cubicBezTo>
                    <a:pt x="90" y="254"/>
                    <a:pt x="109" y="259"/>
                    <a:pt x="127" y="259"/>
                  </a:cubicBezTo>
                  <a:cubicBezTo>
                    <a:pt x="174" y="259"/>
                    <a:pt x="213" y="226"/>
                    <a:pt x="228" y="178"/>
                  </a:cubicBezTo>
                  <a:cubicBezTo>
                    <a:pt x="244" y="108"/>
                    <a:pt x="207" y="38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0" name="Google Shape;3900;p18"/>
            <p:cNvSpPr/>
            <p:nvPr/>
          </p:nvSpPr>
          <p:spPr>
            <a:xfrm>
              <a:off x="3938950" y="237817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67" y="1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7" y="186"/>
                    <a:pt x="17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0"/>
                    <a:pt x="223" y="104"/>
                  </a:cubicBezTo>
                  <a:cubicBezTo>
                    <a:pt x="223" y="67"/>
                    <a:pt x="207" y="50"/>
                    <a:pt x="170" y="17"/>
                  </a:cubicBezTo>
                  <a:cubicBezTo>
                    <a:pt x="170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1" name="Google Shape;3901;p18"/>
            <p:cNvSpPr/>
            <p:nvPr/>
          </p:nvSpPr>
          <p:spPr>
            <a:xfrm>
              <a:off x="3934625" y="22573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50" y="8"/>
                    <a:pt x="0" y="74"/>
                    <a:pt x="17" y="144"/>
                  </a:cubicBezTo>
                  <a:cubicBezTo>
                    <a:pt x="17" y="214"/>
                    <a:pt x="87" y="263"/>
                    <a:pt x="136" y="263"/>
                  </a:cubicBezTo>
                  <a:cubicBezTo>
                    <a:pt x="174" y="247"/>
                    <a:pt x="190" y="230"/>
                    <a:pt x="207" y="214"/>
                  </a:cubicBezTo>
                  <a:cubicBezTo>
                    <a:pt x="223" y="177"/>
                    <a:pt x="240" y="144"/>
                    <a:pt x="240" y="111"/>
                  </a:cubicBezTo>
                  <a:cubicBezTo>
                    <a:pt x="223" y="74"/>
                    <a:pt x="207" y="41"/>
                    <a:pt x="190" y="24"/>
                  </a:cubicBezTo>
                  <a:cubicBezTo>
                    <a:pt x="190" y="24"/>
                    <a:pt x="174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2" name="Google Shape;3902;p18"/>
            <p:cNvSpPr/>
            <p:nvPr/>
          </p:nvSpPr>
          <p:spPr>
            <a:xfrm>
              <a:off x="3933275" y="2272625"/>
              <a:ext cx="5700" cy="6500"/>
            </a:xfrm>
            <a:custGeom>
              <a:rect b="b" l="l" r="r" t="t"/>
              <a:pathLst>
                <a:path extrusionOk="0" h="260" w="228">
                  <a:moveTo>
                    <a:pt x="132" y="1"/>
                  </a:moveTo>
                  <a:cubicBezTo>
                    <a:pt x="123" y="1"/>
                    <a:pt x="114" y="5"/>
                    <a:pt x="104" y="13"/>
                  </a:cubicBezTo>
                  <a:cubicBezTo>
                    <a:pt x="38" y="13"/>
                    <a:pt x="1" y="79"/>
                    <a:pt x="1" y="149"/>
                  </a:cubicBezTo>
                  <a:cubicBezTo>
                    <a:pt x="21" y="182"/>
                    <a:pt x="21" y="219"/>
                    <a:pt x="54" y="236"/>
                  </a:cubicBezTo>
                  <a:cubicBezTo>
                    <a:pt x="66" y="248"/>
                    <a:pt x="86" y="259"/>
                    <a:pt x="110" y="259"/>
                  </a:cubicBezTo>
                  <a:cubicBezTo>
                    <a:pt x="120" y="259"/>
                    <a:pt x="130" y="257"/>
                    <a:pt x="141" y="252"/>
                  </a:cubicBezTo>
                  <a:cubicBezTo>
                    <a:pt x="157" y="252"/>
                    <a:pt x="190" y="236"/>
                    <a:pt x="207" y="203"/>
                  </a:cubicBezTo>
                  <a:cubicBezTo>
                    <a:pt x="228" y="182"/>
                    <a:pt x="228" y="149"/>
                    <a:pt x="228" y="116"/>
                  </a:cubicBezTo>
                  <a:cubicBezTo>
                    <a:pt x="228" y="79"/>
                    <a:pt x="207" y="46"/>
                    <a:pt x="174" y="30"/>
                  </a:cubicBezTo>
                  <a:cubicBezTo>
                    <a:pt x="174" y="13"/>
                    <a:pt x="157" y="13"/>
                    <a:pt x="157" y="13"/>
                  </a:cubicBezTo>
                  <a:cubicBezTo>
                    <a:pt x="149" y="5"/>
                    <a:pt x="141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3" name="Google Shape;3903;p18"/>
            <p:cNvSpPr/>
            <p:nvPr/>
          </p:nvSpPr>
          <p:spPr>
            <a:xfrm>
              <a:off x="3934625" y="230212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4" name="Google Shape;3904;p18"/>
            <p:cNvSpPr/>
            <p:nvPr/>
          </p:nvSpPr>
          <p:spPr>
            <a:xfrm>
              <a:off x="3956050" y="2329625"/>
              <a:ext cx="6125" cy="6425"/>
            </a:xfrm>
            <a:custGeom>
              <a:rect b="b" l="l" r="r" t="t"/>
              <a:pathLst>
                <a:path extrusionOk="0" h="257" w="245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8" y="207"/>
                    <a:pt x="55" y="240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40"/>
                    <a:pt x="244" y="170"/>
                    <a:pt x="224" y="104"/>
                  </a:cubicBezTo>
                  <a:cubicBezTo>
                    <a:pt x="224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5" name="Google Shape;3905;p18"/>
            <p:cNvSpPr/>
            <p:nvPr/>
          </p:nvSpPr>
          <p:spPr>
            <a:xfrm>
              <a:off x="3953900" y="2376425"/>
              <a:ext cx="5700" cy="6425"/>
            </a:xfrm>
            <a:custGeom>
              <a:rect b="b" l="l" r="r" t="t"/>
              <a:pathLst>
                <a:path extrusionOk="0" h="257" w="228">
                  <a:moveTo>
                    <a:pt x="103" y="1"/>
                  </a:moveTo>
                  <a:cubicBezTo>
                    <a:pt x="38" y="17"/>
                    <a:pt x="0" y="87"/>
                    <a:pt x="0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3" y="256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7" y="190"/>
                    <a:pt x="227" y="153"/>
                    <a:pt x="227" y="120"/>
                  </a:cubicBezTo>
                  <a:cubicBezTo>
                    <a:pt x="227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6" name="Google Shape;3906;p18"/>
            <p:cNvSpPr/>
            <p:nvPr/>
          </p:nvSpPr>
          <p:spPr>
            <a:xfrm>
              <a:off x="3959050" y="2285200"/>
              <a:ext cx="6100" cy="6550"/>
            </a:xfrm>
            <a:custGeom>
              <a:rect b="b" l="l" r="r" t="t"/>
              <a:pathLst>
                <a:path extrusionOk="0" h="262" w="244">
                  <a:moveTo>
                    <a:pt x="95" y="0"/>
                  </a:moveTo>
                  <a:cubicBezTo>
                    <a:pt x="76" y="0"/>
                    <a:pt x="61" y="14"/>
                    <a:pt x="38" y="26"/>
                  </a:cubicBezTo>
                  <a:cubicBezTo>
                    <a:pt x="21" y="59"/>
                    <a:pt x="1" y="75"/>
                    <a:pt x="1" y="112"/>
                  </a:cubicBezTo>
                  <a:cubicBezTo>
                    <a:pt x="1" y="145"/>
                    <a:pt x="1" y="178"/>
                    <a:pt x="21" y="215"/>
                  </a:cubicBezTo>
                  <a:cubicBezTo>
                    <a:pt x="40" y="244"/>
                    <a:pt x="78" y="262"/>
                    <a:pt x="112" y="262"/>
                  </a:cubicBezTo>
                  <a:cubicBezTo>
                    <a:pt x="137" y="262"/>
                    <a:pt x="160" y="252"/>
                    <a:pt x="174" y="232"/>
                  </a:cubicBezTo>
                  <a:cubicBezTo>
                    <a:pt x="227" y="178"/>
                    <a:pt x="244" y="112"/>
                    <a:pt x="190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4" y="9"/>
                  </a:lnTo>
                  <a:cubicBezTo>
                    <a:pt x="113" y="3"/>
                    <a:pt x="104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7" name="Google Shape;3907;p18"/>
            <p:cNvSpPr/>
            <p:nvPr/>
          </p:nvSpPr>
          <p:spPr>
            <a:xfrm>
              <a:off x="3929875" y="2348575"/>
              <a:ext cx="6525" cy="6750"/>
            </a:xfrm>
            <a:custGeom>
              <a:rect b="b" l="l" r="r" t="t"/>
              <a:pathLst>
                <a:path extrusionOk="0" h="270" w="261">
                  <a:moveTo>
                    <a:pt x="130" y="1"/>
                  </a:moveTo>
                  <a:cubicBezTo>
                    <a:pt x="89" y="1"/>
                    <a:pt x="49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6" y="238"/>
                    <a:pt x="240" y="187"/>
                  </a:cubicBezTo>
                  <a:cubicBezTo>
                    <a:pt x="261" y="117"/>
                    <a:pt x="223" y="30"/>
                    <a:pt x="174" y="14"/>
                  </a:cubicBezTo>
                  <a:cubicBezTo>
                    <a:pt x="160" y="5"/>
                    <a:pt x="14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8" name="Google Shape;3908;p18"/>
            <p:cNvSpPr/>
            <p:nvPr/>
          </p:nvSpPr>
          <p:spPr>
            <a:xfrm>
              <a:off x="3961225" y="2265325"/>
              <a:ext cx="6100" cy="6475"/>
            </a:xfrm>
            <a:custGeom>
              <a:rect b="b" l="l" r="r" t="t"/>
              <a:pathLst>
                <a:path extrusionOk="0" h="259" w="244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17" y="149"/>
                  </a:cubicBezTo>
                  <a:cubicBezTo>
                    <a:pt x="17" y="186"/>
                    <a:pt x="37" y="219"/>
                    <a:pt x="54" y="235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6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9" name="Google Shape;3909;p18"/>
            <p:cNvSpPr/>
            <p:nvPr/>
          </p:nvSpPr>
          <p:spPr>
            <a:xfrm>
              <a:off x="3928650" y="23646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0" y="148"/>
                  </a:cubicBezTo>
                  <a:cubicBezTo>
                    <a:pt x="17" y="181"/>
                    <a:pt x="17" y="214"/>
                    <a:pt x="50" y="235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39" y="181"/>
                    <a:pt x="223" y="111"/>
                  </a:cubicBezTo>
                  <a:cubicBezTo>
                    <a:pt x="223" y="78"/>
                    <a:pt x="206" y="45"/>
                    <a:pt x="169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0" name="Google Shape;3910;p18"/>
            <p:cNvSpPr/>
            <p:nvPr/>
          </p:nvSpPr>
          <p:spPr>
            <a:xfrm>
              <a:off x="3821650" y="2477750"/>
              <a:ext cx="5175" cy="6525"/>
            </a:xfrm>
            <a:custGeom>
              <a:rect b="b" l="l" r="r" t="t"/>
              <a:pathLst>
                <a:path extrusionOk="0" h="261" w="207">
                  <a:moveTo>
                    <a:pt x="137" y="0"/>
                  </a:moveTo>
                  <a:cubicBezTo>
                    <a:pt x="104" y="0"/>
                    <a:pt x="87" y="17"/>
                    <a:pt x="54" y="38"/>
                  </a:cubicBezTo>
                  <a:cubicBezTo>
                    <a:pt x="17" y="87"/>
                    <a:pt x="1" y="157"/>
                    <a:pt x="34" y="223"/>
                  </a:cubicBezTo>
                  <a:cubicBezTo>
                    <a:pt x="54" y="244"/>
                    <a:pt x="71" y="260"/>
                    <a:pt x="87" y="260"/>
                  </a:cubicBezTo>
                  <a:cubicBezTo>
                    <a:pt x="137" y="190"/>
                    <a:pt x="174" y="120"/>
                    <a:pt x="207" y="38"/>
                  </a:cubicBezTo>
                  <a:cubicBezTo>
                    <a:pt x="190" y="38"/>
                    <a:pt x="174" y="17"/>
                    <a:pt x="174" y="17"/>
                  </a:cubicBezTo>
                  <a:cubicBezTo>
                    <a:pt x="157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1" name="Google Shape;3911;p18"/>
            <p:cNvSpPr/>
            <p:nvPr/>
          </p:nvSpPr>
          <p:spPr>
            <a:xfrm>
              <a:off x="4137775" y="2252750"/>
              <a:ext cx="6000" cy="6375"/>
            </a:xfrm>
            <a:custGeom>
              <a:rect b="b" l="l" r="r" t="t"/>
              <a:pathLst>
                <a:path extrusionOk="0" h="255" w="24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87"/>
                    <a:pt x="1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53" y="235"/>
                    <a:pt x="85" y="254"/>
                    <a:pt x="119" y="254"/>
                  </a:cubicBezTo>
                  <a:cubicBezTo>
                    <a:pt x="143" y="254"/>
                    <a:pt x="168" y="245"/>
                    <a:pt x="190" y="223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2" name="Google Shape;3912;p18"/>
            <p:cNvSpPr/>
            <p:nvPr/>
          </p:nvSpPr>
          <p:spPr>
            <a:xfrm>
              <a:off x="4139025" y="228025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40" y="1"/>
                  </a:moveTo>
                  <a:cubicBezTo>
                    <a:pt x="103" y="1"/>
                    <a:pt x="87" y="1"/>
                    <a:pt x="54" y="34"/>
                  </a:cubicBezTo>
                  <a:cubicBezTo>
                    <a:pt x="17" y="67"/>
                    <a:pt x="0" y="154"/>
                    <a:pt x="37" y="207"/>
                  </a:cubicBezTo>
                  <a:cubicBezTo>
                    <a:pt x="70" y="240"/>
                    <a:pt x="87" y="257"/>
                    <a:pt x="120" y="257"/>
                  </a:cubicBezTo>
                  <a:cubicBezTo>
                    <a:pt x="140" y="257"/>
                    <a:pt x="173" y="257"/>
                    <a:pt x="206" y="224"/>
                  </a:cubicBezTo>
                  <a:cubicBezTo>
                    <a:pt x="223" y="207"/>
                    <a:pt x="243" y="170"/>
                    <a:pt x="243" y="137"/>
                  </a:cubicBezTo>
                  <a:cubicBezTo>
                    <a:pt x="243" y="104"/>
                    <a:pt x="243" y="67"/>
                    <a:pt x="206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3" name="Google Shape;3913;p18"/>
            <p:cNvSpPr/>
            <p:nvPr/>
          </p:nvSpPr>
          <p:spPr>
            <a:xfrm>
              <a:off x="4135200" y="22969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67" y="1"/>
                    <a:pt x="34" y="34"/>
                    <a:pt x="17" y="54"/>
                  </a:cubicBezTo>
                  <a:cubicBezTo>
                    <a:pt x="1" y="87"/>
                    <a:pt x="1" y="120"/>
                    <a:pt x="1" y="158"/>
                  </a:cubicBezTo>
                  <a:cubicBezTo>
                    <a:pt x="17" y="191"/>
                    <a:pt x="17" y="224"/>
                    <a:pt x="50" y="240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0" y="240"/>
                    <a:pt x="240" y="191"/>
                    <a:pt x="223" y="104"/>
                  </a:cubicBezTo>
                  <a:cubicBezTo>
                    <a:pt x="223" y="71"/>
                    <a:pt x="207" y="54"/>
                    <a:pt x="170" y="34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4" name="Google Shape;3914;p18"/>
            <p:cNvSpPr/>
            <p:nvPr/>
          </p:nvSpPr>
          <p:spPr>
            <a:xfrm>
              <a:off x="4136450" y="2375100"/>
              <a:ext cx="5575" cy="6500"/>
            </a:xfrm>
            <a:custGeom>
              <a:rect b="b" l="l" r="r" t="t"/>
              <a:pathLst>
                <a:path extrusionOk="0" h="260" w="223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0" y="173"/>
                    <a:pt x="17" y="206"/>
                    <a:pt x="54" y="227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5" name="Google Shape;3915;p18"/>
            <p:cNvSpPr/>
            <p:nvPr/>
          </p:nvSpPr>
          <p:spPr>
            <a:xfrm>
              <a:off x="4152300" y="2278825"/>
              <a:ext cx="6125" cy="6625"/>
            </a:xfrm>
            <a:custGeom>
              <a:rect b="b" l="l" r="r" t="t"/>
              <a:pathLst>
                <a:path extrusionOk="0" h="265" w="245">
                  <a:moveTo>
                    <a:pt x="129" y="0"/>
                  </a:moveTo>
                  <a:cubicBezTo>
                    <a:pt x="82" y="0"/>
                    <a:pt x="35" y="30"/>
                    <a:pt x="22" y="74"/>
                  </a:cubicBezTo>
                  <a:cubicBezTo>
                    <a:pt x="1" y="140"/>
                    <a:pt x="38" y="227"/>
                    <a:pt x="88" y="244"/>
                  </a:cubicBezTo>
                  <a:cubicBezTo>
                    <a:pt x="104" y="264"/>
                    <a:pt x="125" y="264"/>
                    <a:pt x="141" y="264"/>
                  </a:cubicBezTo>
                  <a:cubicBezTo>
                    <a:pt x="174" y="244"/>
                    <a:pt x="207" y="227"/>
                    <a:pt x="228" y="178"/>
                  </a:cubicBezTo>
                  <a:cubicBezTo>
                    <a:pt x="244" y="124"/>
                    <a:pt x="228" y="74"/>
                    <a:pt x="207" y="37"/>
                  </a:cubicBezTo>
                  <a:cubicBezTo>
                    <a:pt x="191" y="21"/>
                    <a:pt x="174" y="21"/>
                    <a:pt x="158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6" name="Google Shape;3916;p18"/>
            <p:cNvSpPr/>
            <p:nvPr/>
          </p:nvSpPr>
          <p:spPr>
            <a:xfrm>
              <a:off x="4142000" y="2309925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1" y="154"/>
                    <a:pt x="21" y="220"/>
                    <a:pt x="87" y="257"/>
                  </a:cubicBezTo>
                  <a:cubicBezTo>
                    <a:pt x="98" y="257"/>
                    <a:pt x="111" y="264"/>
                    <a:pt x="123" y="264"/>
                  </a:cubicBezTo>
                  <a:cubicBezTo>
                    <a:pt x="129" y="264"/>
                    <a:pt x="135" y="263"/>
                    <a:pt x="141" y="257"/>
                  </a:cubicBezTo>
                  <a:cubicBezTo>
                    <a:pt x="174" y="257"/>
                    <a:pt x="207" y="220"/>
                    <a:pt x="227" y="187"/>
                  </a:cubicBezTo>
                  <a:cubicBezTo>
                    <a:pt x="244" y="133"/>
                    <a:pt x="227" y="84"/>
                    <a:pt x="207" y="51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7" name="Google Shape;3917;p18"/>
            <p:cNvSpPr/>
            <p:nvPr/>
          </p:nvSpPr>
          <p:spPr>
            <a:xfrm>
              <a:off x="4140350" y="2327575"/>
              <a:ext cx="5600" cy="6450"/>
            </a:xfrm>
            <a:custGeom>
              <a:rect b="b" l="l" r="r" t="t"/>
              <a:pathLst>
                <a:path extrusionOk="0" h="258" w="224">
                  <a:moveTo>
                    <a:pt x="101" y="0"/>
                  </a:moveTo>
                  <a:cubicBezTo>
                    <a:pt x="86" y="0"/>
                    <a:pt x="69" y="5"/>
                    <a:pt x="50" y="13"/>
                  </a:cubicBezTo>
                  <a:cubicBezTo>
                    <a:pt x="34" y="29"/>
                    <a:pt x="17" y="46"/>
                    <a:pt x="1" y="83"/>
                  </a:cubicBezTo>
                  <a:lnTo>
                    <a:pt x="1" y="169"/>
                  </a:lnTo>
                  <a:cubicBezTo>
                    <a:pt x="17" y="202"/>
                    <a:pt x="34" y="235"/>
                    <a:pt x="67" y="252"/>
                  </a:cubicBezTo>
                  <a:cubicBezTo>
                    <a:pt x="77" y="256"/>
                    <a:pt x="87" y="258"/>
                    <a:pt x="98" y="258"/>
                  </a:cubicBezTo>
                  <a:cubicBezTo>
                    <a:pt x="145" y="258"/>
                    <a:pt x="193" y="223"/>
                    <a:pt x="207" y="169"/>
                  </a:cubicBezTo>
                  <a:cubicBezTo>
                    <a:pt x="223" y="116"/>
                    <a:pt x="207" y="29"/>
                    <a:pt x="137" y="13"/>
                  </a:cubicBezTo>
                  <a:cubicBezTo>
                    <a:pt x="129" y="5"/>
                    <a:pt x="116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8" name="Google Shape;3918;p18"/>
            <p:cNvSpPr/>
            <p:nvPr/>
          </p:nvSpPr>
          <p:spPr>
            <a:xfrm>
              <a:off x="4132625" y="234375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66" y="244"/>
                  </a:cubicBezTo>
                  <a:cubicBezTo>
                    <a:pt x="81" y="256"/>
                    <a:pt x="102" y="267"/>
                    <a:pt x="119" y="267"/>
                  </a:cubicBezTo>
                  <a:cubicBezTo>
                    <a:pt x="125" y="267"/>
                    <a:pt x="132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9" name="Google Shape;3919;p18"/>
            <p:cNvSpPr/>
            <p:nvPr/>
          </p:nvSpPr>
          <p:spPr>
            <a:xfrm>
              <a:off x="4169525" y="2304700"/>
              <a:ext cx="5600" cy="6675"/>
            </a:xfrm>
            <a:custGeom>
              <a:rect b="b" l="l" r="r" t="t"/>
              <a:pathLst>
                <a:path extrusionOk="0" h="267" w="224">
                  <a:moveTo>
                    <a:pt x="104" y="0"/>
                  </a:moveTo>
                  <a:cubicBezTo>
                    <a:pt x="71" y="17"/>
                    <a:pt x="54" y="17"/>
                    <a:pt x="33" y="54"/>
                  </a:cubicBezTo>
                  <a:cubicBezTo>
                    <a:pt x="17" y="70"/>
                    <a:pt x="1" y="120"/>
                    <a:pt x="1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36"/>
                  </a:cubicBezTo>
                  <a:lnTo>
                    <a:pt x="223" y="120"/>
                  </a:lnTo>
                  <a:cubicBezTo>
                    <a:pt x="223" y="70"/>
                    <a:pt x="190" y="33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0" name="Google Shape;3920;p18"/>
            <p:cNvSpPr/>
            <p:nvPr/>
          </p:nvSpPr>
          <p:spPr>
            <a:xfrm>
              <a:off x="4167350" y="2321525"/>
              <a:ext cx="6525" cy="6700"/>
            </a:xfrm>
            <a:custGeom>
              <a:rect b="b" l="l" r="r" t="t"/>
              <a:pathLst>
                <a:path extrusionOk="0" h="268" w="261">
                  <a:moveTo>
                    <a:pt x="128" y="1"/>
                  </a:moveTo>
                  <a:cubicBezTo>
                    <a:pt x="87" y="1"/>
                    <a:pt x="44" y="34"/>
                    <a:pt x="17" y="82"/>
                  </a:cubicBezTo>
                  <a:cubicBezTo>
                    <a:pt x="1" y="152"/>
                    <a:pt x="38" y="238"/>
                    <a:pt x="88" y="255"/>
                  </a:cubicBezTo>
                  <a:cubicBezTo>
                    <a:pt x="102" y="264"/>
                    <a:pt x="117" y="268"/>
                    <a:pt x="132" y="268"/>
                  </a:cubicBezTo>
                  <a:cubicBezTo>
                    <a:pt x="174" y="268"/>
                    <a:pt x="217" y="236"/>
                    <a:pt x="244" y="185"/>
                  </a:cubicBezTo>
                  <a:cubicBezTo>
                    <a:pt x="261" y="119"/>
                    <a:pt x="224" y="32"/>
                    <a:pt x="174" y="16"/>
                  </a:cubicBezTo>
                  <a:cubicBezTo>
                    <a:pt x="159" y="6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1" name="Google Shape;3921;p18"/>
            <p:cNvSpPr/>
            <p:nvPr/>
          </p:nvSpPr>
          <p:spPr>
            <a:xfrm>
              <a:off x="4169125" y="227575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81"/>
                    <a:pt x="33" y="214"/>
                    <a:pt x="49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39" y="181"/>
                    <a:pt x="223" y="111"/>
                  </a:cubicBezTo>
                  <a:cubicBezTo>
                    <a:pt x="223" y="57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2" name="Google Shape;3922;p18"/>
            <p:cNvSpPr/>
            <p:nvPr/>
          </p:nvSpPr>
          <p:spPr>
            <a:xfrm>
              <a:off x="4152300" y="2322625"/>
              <a:ext cx="6125" cy="6475"/>
            </a:xfrm>
            <a:custGeom>
              <a:rect b="b" l="l" r="r" t="t"/>
              <a:pathLst>
                <a:path extrusionOk="0" h="259" w="245">
                  <a:moveTo>
                    <a:pt x="130" y="0"/>
                  </a:moveTo>
                  <a:cubicBezTo>
                    <a:pt x="83" y="0"/>
                    <a:pt x="35" y="33"/>
                    <a:pt x="22" y="91"/>
                  </a:cubicBezTo>
                  <a:cubicBezTo>
                    <a:pt x="1" y="141"/>
                    <a:pt x="22" y="227"/>
                    <a:pt x="88" y="244"/>
                  </a:cubicBezTo>
                  <a:cubicBezTo>
                    <a:pt x="102" y="254"/>
                    <a:pt x="118" y="258"/>
                    <a:pt x="133" y="258"/>
                  </a:cubicBezTo>
                  <a:cubicBezTo>
                    <a:pt x="174" y="258"/>
                    <a:pt x="213" y="226"/>
                    <a:pt x="228" y="178"/>
                  </a:cubicBezTo>
                  <a:cubicBezTo>
                    <a:pt x="244" y="108"/>
                    <a:pt x="228" y="38"/>
                    <a:pt x="158" y="5"/>
                  </a:cubicBezTo>
                  <a:cubicBezTo>
                    <a:pt x="149" y="2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3" name="Google Shape;3923;p18"/>
            <p:cNvSpPr/>
            <p:nvPr/>
          </p:nvSpPr>
          <p:spPr>
            <a:xfrm>
              <a:off x="4163950" y="2291400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87" y="0"/>
                  </a:moveTo>
                  <a:cubicBezTo>
                    <a:pt x="71" y="0"/>
                    <a:pt x="34" y="17"/>
                    <a:pt x="17" y="50"/>
                  </a:cubicBezTo>
                  <a:cubicBezTo>
                    <a:pt x="1" y="70"/>
                    <a:pt x="1" y="103"/>
                    <a:pt x="1" y="136"/>
                  </a:cubicBezTo>
                  <a:cubicBezTo>
                    <a:pt x="1" y="173"/>
                    <a:pt x="17" y="206"/>
                    <a:pt x="34" y="223"/>
                  </a:cubicBezTo>
                  <a:cubicBezTo>
                    <a:pt x="71" y="256"/>
                    <a:pt x="87" y="256"/>
                    <a:pt x="120" y="256"/>
                  </a:cubicBezTo>
                  <a:cubicBezTo>
                    <a:pt x="191" y="239"/>
                    <a:pt x="224" y="173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4" name="Google Shape;3924;p18"/>
            <p:cNvSpPr/>
            <p:nvPr/>
          </p:nvSpPr>
          <p:spPr>
            <a:xfrm>
              <a:off x="4147675" y="24646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83" y="251"/>
                    <a:pt x="104" y="268"/>
                    <a:pt x="137" y="268"/>
                  </a:cubicBezTo>
                  <a:cubicBezTo>
                    <a:pt x="207" y="251"/>
                    <a:pt x="240" y="181"/>
                    <a:pt x="240" y="111"/>
                  </a:cubicBezTo>
                  <a:cubicBezTo>
                    <a:pt x="223" y="78"/>
                    <a:pt x="207" y="45"/>
                    <a:pt x="186" y="25"/>
                  </a:cubicBezTo>
                  <a:cubicBezTo>
                    <a:pt x="186" y="25"/>
                    <a:pt x="169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5" name="Google Shape;3925;p18"/>
            <p:cNvSpPr/>
            <p:nvPr/>
          </p:nvSpPr>
          <p:spPr>
            <a:xfrm>
              <a:off x="4150675" y="224625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87" y="0"/>
                  </a:moveTo>
                  <a:cubicBezTo>
                    <a:pt x="66" y="0"/>
                    <a:pt x="33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49" y="244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6" y="71"/>
                    <a:pt x="206" y="54"/>
                    <a:pt x="169" y="21"/>
                  </a:cubicBezTo>
                  <a:cubicBezTo>
                    <a:pt x="169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6" name="Google Shape;3926;p18"/>
            <p:cNvSpPr/>
            <p:nvPr/>
          </p:nvSpPr>
          <p:spPr>
            <a:xfrm>
              <a:off x="4157975" y="226120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37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61"/>
                    <a:pt x="34" y="227"/>
                    <a:pt x="83" y="264"/>
                  </a:cubicBezTo>
                  <a:lnTo>
                    <a:pt x="137" y="264"/>
                  </a:lnTo>
                  <a:cubicBezTo>
                    <a:pt x="170" y="264"/>
                    <a:pt x="223" y="227"/>
                    <a:pt x="223" y="178"/>
                  </a:cubicBezTo>
                  <a:cubicBezTo>
                    <a:pt x="240" y="124"/>
                    <a:pt x="240" y="91"/>
                    <a:pt x="207" y="41"/>
                  </a:cubicBezTo>
                  <a:cubicBezTo>
                    <a:pt x="207" y="41"/>
                    <a:pt x="186" y="21"/>
                    <a:pt x="170" y="4"/>
                  </a:cubicBezTo>
                  <a:cubicBezTo>
                    <a:pt x="159" y="2"/>
                    <a:pt x="14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7" name="Google Shape;3927;p18"/>
            <p:cNvSpPr/>
            <p:nvPr/>
          </p:nvSpPr>
          <p:spPr>
            <a:xfrm>
              <a:off x="4160975" y="23849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17"/>
                    <a:pt x="0" y="87"/>
                    <a:pt x="17" y="158"/>
                  </a:cubicBezTo>
                  <a:cubicBezTo>
                    <a:pt x="17" y="191"/>
                    <a:pt x="33" y="223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44"/>
                    <a:pt x="206" y="207"/>
                  </a:cubicBezTo>
                  <a:cubicBezTo>
                    <a:pt x="223" y="191"/>
                    <a:pt x="239" y="158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8" name="Google Shape;3928;p18"/>
            <p:cNvSpPr/>
            <p:nvPr/>
          </p:nvSpPr>
          <p:spPr>
            <a:xfrm>
              <a:off x="4160050" y="2337250"/>
              <a:ext cx="6500" cy="6625"/>
            </a:xfrm>
            <a:custGeom>
              <a:rect b="b" l="l" r="r" t="t"/>
              <a:pathLst>
                <a:path extrusionOk="0" h="265" w="260">
                  <a:moveTo>
                    <a:pt x="139" y="1"/>
                  </a:moveTo>
                  <a:cubicBezTo>
                    <a:pt x="87" y="1"/>
                    <a:pt x="48" y="34"/>
                    <a:pt x="21" y="92"/>
                  </a:cubicBezTo>
                  <a:cubicBezTo>
                    <a:pt x="0" y="158"/>
                    <a:pt x="37" y="228"/>
                    <a:pt x="87" y="261"/>
                  </a:cubicBezTo>
                  <a:cubicBezTo>
                    <a:pt x="96" y="264"/>
                    <a:pt x="105" y="265"/>
                    <a:pt x="115" y="265"/>
                  </a:cubicBezTo>
                  <a:cubicBezTo>
                    <a:pt x="162" y="265"/>
                    <a:pt x="210" y="232"/>
                    <a:pt x="227" y="174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9" name="Google Shape;3929;p18"/>
            <p:cNvSpPr/>
            <p:nvPr/>
          </p:nvSpPr>
          <p:spPr>
            <a:xfrm>
              <a:off x="4167350" y="2368275"/>
              <a:ext cx="6125" cy="6600"/>
            </a:xfrm>
            <a:custGeom>
              <a:rect b="b" l="l" r="r" t="t"/>
              <a:pathLst>
                <a:path extrusionOk="0" h="264" w="245">
                  <a:moveTo>
                    <a:pt x="141" y="1"/>
                  </a:moveTo>
                  <a:cubicBezTo>
                    <a:pt x="104" y="1"/>
                    <a:pt x="71" y="17"/>
                    <a:pt x="55" y="34"/>
                  </a:cubicBezTo>
                  <a:cubicBezTo>
                    <a:pt x="1" y="67"/>
                    <a:pt x="1" y="153"/>
                    <a:pt x="38" y="224"/>
                  </a:cubicBezTo>
                  <a:cubicBezTo>
                    <a:pt x="55" y="240"/>
                    <a:pt x="88" y="257"/>
                    <a:pt x="104" y="257"/>
                  </a:cubicBezTo>
                  <a:cubicBezTo>
                    <a:pt x="115" y="261"/>
                    <a:pt x="125" y="263"/>
                    <a:pt x="135" y="263"/>
                  </a:cubicBezTo>
                  <a:cubicBezTo>
                    <a:pt x="159" y="263"/>
                    <a:pt x="179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0" name="Google Shape;3930;p18"/>
            <p:cNvSpPr/>
            <p:nvPr/>
          </p:nvSpPr>
          <p:spPr>
            <a:xfrm>
              <a:off x="4149325" y="2292525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31" y="1"/>
                  </a:moveTo>
                  <a:cubicBezTo>
                    <a:pt x="84" y="1"/>
                    <a:pt x="34" y="36"/>
                    <a:pt x="17" y="91"/>
                  </a:cubicBezTo>
                  <a:cubicBezTo>
                    <a:pt x="0" y="108"/>
                    <a:pt x="0" y="128"/>
                    <a:pt x="0" y="145"/>
                  </a:cubicBezTo>
                  <a:cubicBezTo>
                    <a:pt x="0" y="194"/>
                    <a:pt x="38" y="231"/>
                    <a:pt x="71" y="248"/>
                  </a:cubicBezTo>
                  <a:cubicBezTo>
                    <a:pt x="89" y="261"/>
                    <a:pt x="107" y="266"/>
                    <a:pt x="122" y="266"/>
                  </a:cubicBezTo>
                  <a:cubicBezTo>
                    <a:pt x="148" y="266"/>
                    <a:pt x="170" y="252"/>
                    <a:pt x="190" y="231"/>
                  </a:cubicBezTo>
                  <a:cubicBezTo>
                    <a:pt x="207" y="211"/>
                    <a:pt x="207" y="194"/>
                    <a:pt x="223" y="178"/>
                  </a:cubicBezTo>
                  <a:cubicBezTo>
                    <a:pt x="244" y="108"/>
                    <a:pt x="207" y="42"/>
                    <a:pt x="157" y="5"/>
                  </a:cubicBezTo>
                  <a:cubicBezTo>
                    <a:pt x="149" y="2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1" name="Google Shape;3931;p18"/>
            <p:cNvSpPr/>
            <p:nvPr/>
          </p:nvSpPr>
          <p:spPr>
            <a:xfrm>
              <a:off x="4156650" y="23076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103" y="1"/>
                    <a:pt x="87" y="1"/>
                    <a:pt x="54" y="38"/>
                  </a:cubicBezTo>
                  <a:cubicBezTo>
                    <a:pt x="17" y="71"/>
                    <a:pt x="0" y="157"/>
                    <a:pt x="33" y="20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36" y="260"/>
                    <a:pt x="173" y="260"/>
                    <a:pt x="190" y="244"/>
                  </a:cubicBezTo>
                  <a:cubicBezTo>
                    <a:pt x="223" y="207"/>
                    <a:pt x="239" y="174"/>
                    <a:pt x="239" y="141"/>
                  </a:cubicBezTo>
                  <a:cubicBezTo>
                    <a:pt x="239" y="104"/>
                    <a:pt x="239" y="71"/>
                    <a:pt x="206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57" y="1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2" name="Google Shape;3932;p18"/>
            <p:cNvSpPr/>
            <p:nvPr/>
          </p:nvSpPr>
          <p:spPr>
            <a:xfrm>
              <a:off x="4154900" y="222915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0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66"/>
                    <a:pt x="0" y="153"/>
                    <a:pt x="37" y="206"/>
                  </a:cubicBezTo>
                  <a:cubicBezTo>
                    <a:pt x="56" y="245"/>
                    <a:pt x="89" y="261"/>
                    <a:pt x="122" y="261"/>
                  </a:cubicBezTo>
                  <a:cubicBezTo>
                    <a:pt x="145" y="261"/>
                    <a:pt x="169" y="253"/>
                    <a:pt x="190" y="239"/>
                  </a:cubicBezTo>
                  <a:cubicBezTo>
                    <a:pt x="243" y="190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3" name="Google Shape;3933;p18"/>
            <p:cNvSpPr/>
            <p:nvPr/>
          </p:nvSpPr>
          <p:spPr>
            <a:xfrm>
              <a:off x="4145500" y="2387800"/>
              <a:ext cx="6025" cy="6700"/>
            </a:xfrm>
            <a:custGeom>
              <a:rect b="b" l="l" r="r" t="t"/>
              <a:pathLst>
                <a:path extrusionOk="0" h="268" w="241">
                  <a:moveTo>
                    <a:pt x="119" y="1"/>
                  </a:moveTo>
                  <a:cubicBezTo>
                    <a:pt x="103" y="1"/>
                    <a:pt x="82" y="13"/>
                    <a:pt x="67" y="28"/>
                  </a:cubicBezTo>
                  <a:cubicBezTo>
                    <a:pt x="17" y="78"/>
                    <a:pt x="1" y="164"/>
                    <a:pt x="50" y="214"/>
                  </a:cubicBezTo>
                  <a:cubicBezTo>
                    <a:pt x="67" y="234"/>
                    <a:pt x="87" y="251"/>
                    <a:pt x="120" y="267"/>
                  </a:cubicBezTo>
                  <a:cubicBezTo>
                    <a:pt x="153" y="267"/>
                    <a:pt x="170" y="251"/>
                    <a:pt x="207" y="234"/>
                  </a:cubicBezTo>
                  <a:cubicBezTo>
                    <a:pt x="224" y="214"/>
                    <a:pt x="240" y="181"/>
                    <a:pt x="240" y="148"/>
                  </a:cubicBezTo>
                  <a:cubicBezTo>
                    <a:pt x="240" y="110"/>
                    <a:pt x="240" y="78"/>
                    <a:pt x="224" y="45"/>
                  </a:cubicBezTo>
                  <a:cubicBezTo>
                    <a:pt x="207" y="28"/>
                    <a:pt x="191" y="28"/>
                    <a:pt x="170" y="7"/>
                  </a:cubicBezTo>
                  <a:lnTo>
                    <a:pt x="137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4" name="Google Shape;3934;p18"/>
            <p:cNvSpPr/>
            <p:nvPr/>
          </p:nvSpPr>
          <p:spPr>
            <a:xfrm>
              <a:off x="4149325" y="2448675"/>
              <a:ext cx="6100" cy="6475"/>
            </a:xfrm>
            <a:custGeom>
              <a:rect b="b" l="l" r="r" t="t"/>
              <a:pathLst>
                <a:path extrusionOk="0" h="259" w="244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7" y="256"/>
                    <a:pt x="108" y="258"/>
                    <a:pt x="119" y="258"/>
                  </a:cubicBezTo>
                  <a:cubicBezTo>
                    <a:pt x="164" y="258"/>
                    <a:pt x="210" y="226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5" name="Google Shape;3935;p18"/>
            <p:cNvSpPr/>
            <p:nvPr/>
          </p:nvSpPr>
          <p:spPr>
            <a:xfrm>
              <a:off x="4147675" y="2342750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120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66" y="247"/>
                    <a:pt x="104" y="263"/>
                    <a:pt x="137" y="263"/>
                  </a:cubicBezTo>
                  <a:cubicBezTo>
                    <a:pt x="186" y="247"/>
                    <a:pt x="223" y="181"/>
                    <a:pt x="223" y="111"/>
                  </a:cubicBezTo>
                  <a:cubicBezTo>
                    <a:pt x="223" y="78"/>
                    <a:pt x="207" y="41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6" name="Google Shape;3936;p18"/>
            <p:cNvSpPr/>
            <p:nvPr/>
          </p:nvSpPr>
          <p:spPr>
            <a:xfrm>
              <a:off x="4154075" y="2357175"/>
              <a:ext cx="5575" cy="6475"/>
            </a:xfrm>
            <a:custGeom>
              <a:rect b="b" l="l" r="r" t="t"/>
              <a:pathLst>
                <a:path extrusionOk="0" h="259" w="223">
                  <a:moveTo>
                    <a:pt x="128" y="1"/>
                  </a:moveTo>
                  <a:cubicBezTo>
                    <a:pt x="120" y="1"/>
                    <a:pt x="111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4" y="213"/>
                    <a:pt x="57" y="258"/>
                    <a:pt x="111" y="258"/>
                  </a:cubicBezTo>
                  <a:cubicBezTo>
                    <a:pt x="119" y="258"/>
                    <a:pt x="128" y="257"/>
                    <a:pt x="136" y="255"/>
                  </a:cubicBezTo>
                  <a:cubicBezTo>
                    <a:pt x="157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3"/>
                  </a:cubicBezTo>
                  <a:cubicBezTo>
                    <a:pt x="173" y="16"/>
                    <a:pt x="157" y="16"/>
                    <a:pt x="157" y="16"/>
                  </a:cubicBezTo>
                  <a:cubicBezTo>
                    <a:pt x="146" y="6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7" name="Google Shape;3937;p18"/>
            <p:cNvSpPr/>
            <p:nvPr/>
          </p:nvSpPr>
          <p:spPr>
            <a:xfrm>
              <a:off x="4152300" y="2372500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104" y="1"/>
                  </a:moveTo>
                  <a:cubicBezTo>
                    <a:pt x="55" y="22"/>
                    <a:pt x="1" y="88"/>
                    <a:pt x="22" y="158"/>
                  </a:cubicBezTo>
                  <a:cubicBezTo>
                    <a:pt x="22" y="191"/>
                    <a:pt x="38" y="228"/>
                    <a:pt x="55" y="244"/>
                  </a:cubicBezTo>
                  <a:cubicBezTo>
                    <a:pt x="78" y="256"/>
                    <a:pt x="93" y="268"/>
                    <a:pt x="113" y="268"/>
                  </a:cubicBezTo>
                  <a:cubicBezTo>
                    <a:pt x="121" y="268"/>
                    <a:pt x="130" y="266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1"/>
                    <a:pt x="244" y="158"/>
                    <a:pt x="228" y="125"/>
                  </a:cubicBezTo>
                  <a:cubicBezTo>
                    <a:pt x="228" y="88"/>
                    <a:pt x="207" y="55"/>
                    <a:pt x="191" y="38"/>
                  </a:cubicBezTo>
                  <a:cubicBezTo>
                    <a:pt x="174" y="22"/>
                    <a:pt x="174" y="22"/>
                    <a:pt x="158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8" name="Google Shape;3938;p18"/>
            <p:cNvSpPr/>
            <p:nvPr/>
          </p:nvSpPr>
          <p:spPr>
            <a:xfrm>
              <a:off x="4148500" y="2418075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36" y="0"/>
                  </a:moveTo>
                  <a:cubicBezTo>
                    <a:pt x="104" y="0"/>
                    <a:pt x="87" y="0"/>
                    <a:pt x="50" y="33"/>
                  </a:cubicBezTo>
                  <a:cubicBezTo>
                    <a:pt x="17" y="70"/>
                    <a:pt x="0" y="157"/>
                    <a:pt x="33" y="206"/>
                  </a:cubicBezTo>
                  <a:cubicBezTo>
                    <a:pt x="71" y="239"/>
                    <a:pt x="87" y="260"/>
                    <a:pt x="120" y="260"/>
                  </a:cubicBezTo>
                  <a:cubicBezTo>
                    <a:pt x="136" y="260"/>
                    <a:pt x="174" y="260"/>
                    <a:pt x="190" y="223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9" name="Google Shape;3939;p18"/>
            <p:cNvSpPr/>
            <p:nvPr/>
          </p:nvSpPr>
          <p:spPr>
            <a:xfrm>
              <a:off x="4209925" y="2437450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104" y="0"/>
                  </a:moveTo>
                  <a:cubicBezTo>
                    <a:pt x="67" y="0"/>
                    <a:pt x="50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86"/>
                    <a:pt x="17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66"/>
                    <a:pt x="190" y="33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0" name="Google Shape;3940;p18"/>
            <p:cNvSpPr/>
            <p:nvPr/>
          </p:nvSpPr>
          <p:spPr>
            <a:xfrm>
              <a:off x="4114600" y="24420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49" y="1"/>
                    <a:pt x="0" y="71"/>
                    <a:pt x="17" y="141"/>
                  </a:cubicBezTo>
                  <a:cubicBezTo>
                    <a:pt x="17" y="174"/>
                    <a:pt x="33" y="207"/>
                    <a:pt x="66" y="228"/>
                  </a:cubicBezTo>
                  <a:cubicBezTo>
                    <a:pt x="87" y="261"/>
                    <a:pt x="120" y="261"/>
                    <a:pt x="136" y="261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23" y="71"/>
                    <a:pt x="223" y="38"/>
                    <a:pt x="190" y="22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1" name="Google Shape;3941;p18"/>
            <p:cNvSpPr/>
            <p:nvPr/>
          </p:nvSpPr>
          <p:spPr>
            <a:xfrm>
              <a:off x="3876600" y="2266875"/>
              <a:ext cx="5675" cy="6675"/>
            </a:xfrm>
            <a:custGeom>
              <a:rect b="b" l="l" r="r" t="t"/>
              <a:pathLst>
                <a:path extrusionOk="0" h="267" w="227">
                  <a:moveTo>
                    <a:pt x="103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30" y="265"/>
                    <a:pt x="140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6" y="54"/>
                    <a:pt x="173" y="37"/>
                  </a:cubicBezTo>
                  <a:cubicBezTo>
                    <a:pt x="173" y="21"/>
                    <a:pt x="157" y="21"/>
                    <a:pt x="157" y="21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2" name="Google Shape;3942;p18"/>
            <p:cNvSpPr/>
            <p:nvPr/>
          </p:nvSpPr>
          <p:spPr>
            <a:xfrm>
              <a:off x="3803625" y="2233875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4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06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3" name="Google Shape;3943;p18"/>
            <p:cNvSpPr/>
            <p:nvPr/>
          </p:nvSpPr>
          <p:spPr>
            <a:xfrm>
              <a:off x="3915750" y="2196875"/>
              <a:ext cx="6025" cy="6700"/>
            </a:xfrm>
            <a:custGeom>
              <a:rect b="b" l="l" r="r" t="t"/>
              <a:pathLst>
                <a:path extrusionOk="0" h="268" w="241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4" y="120"/>
                  </a:cubicBezTo>
                  <a:cubicBezTo>
                    <a:pt x="224" y="87"/>
                    <a:pt x="207" y="54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4" name="Google Shape;3944;p18"/>
            <p:cNvSpPr/>
            <p:nvPr/>
          </p:nvSpPr>
          <p:spPr>
            <a:xfrm>
              <a:off x="3842675" y="2317975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104" y="1"/>
                  </a:moveTo>
                  <a:cubicBezTo>
                    <a:pt x="38" y="17"/>
                    <a:pt x="1" y="88"/>
                    <a:pt x="17" y="158"/>
                  </a:cubicBezTo>
                  <a:cubicBezTo>
                    <a:pt x="17" y="191"/>
                    <a:pt x="38" y="224"/>
                    <a:pt x="54" y="244"/>
                  </a:cubicBezTo>
                  <a:cubicBezTo>
                    <a:pt x="66" y="256"/>
                    <a:pt x="86" y="268"/>
                    <a:pt x="110" y="268"/>
                  </a:cubicBezTo>
                  <a:cubicBezTo>
                    <a:pt x="120" y="268"/>
                    <a:pt x="130" y="266"/>
                    <a:pt x="141" y="261"/>
                  </a:cubicBezTo>
                  <a:cubicBezTo>
                    <a:pt x="190" y="261"/>
                    <a:pt x="244" y="191"/>
                    <a:pt x="223" y="121"/>
                  </a:cubicBezTo>
                  <a:cubicBezTo>
                    <a:pt x="223" y="88"/>
                    <a:pt x="207" y="55"/>
                    <a:pt x="190" y="38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5" name="Google Shape;3945;p18"/>
            <p:cNvSpPr/>
            <p:nvPr/>
          </p:nvSpPr>
          <p:spPr>
            <a:xfrm>
              <a:off x="4055325" y="2234400"/>
              <a:ext cx="6000" cy="6725"/>
            </a:xfrm>
            <a:custGeom>
              <a:rect b="b" l="l" r="r" t="t"/>
              <a:pathLst>
                <a:path extrusionOk="0" h="269" w="240">
                  <a:moveTo>
                    <a:pt x="128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66" y="13"/>
                    <a:pt x="50" y="29"/>
                    <a:pt x="33" y="62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0" y="235"/>
                  </a:cubicBezTo>
                  <a:cubicBezTo>
                    <a:pt x="87" y="252"/>
                    <a:pt x="103" y="268"/>
                    <a:pt x="136" y="268"/>
                  </a:cubicBezTo>
                  <a:cubicBezTo>
                    <a:pt x="206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69" y="29"/>
                    <a:pt x="169" y="13"/>
                    <a:pt x="153" y="13"/>
                  </a:cubicBezTo>
                  <a:cubicBezTo>
                    <a:pt x="145" y="4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6" name="Google Shape;3946;p18"/>
            <p:cNvSpPr/>
            <p:nvPr/>
          </p:nvSpPr>
          <p:spPr>
            <a:xfrm>
              <a:off x="3982250" y="220120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7"/>
                    <a:pt x="54" y="240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90" y="240"/>
                    <a:pt x="243" y="174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7" name="Google Shape;3947;p18"/>
            <p:cNvSpPr/>
            <p:nvPr/>
          </p:nvSpPr>
          <p:spPr>
            <a:xfrm>
              <a:off x="4142525" y="2434875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10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8" name="Google Shape;3948;p18"/>
            <p:cNvSpPr/>
            <p:nvPr/>
          </p:nvSpPr>
          <p:spPr>
            <a:xfrm>
              <a:off x="4190975" y="2379000"/>
              <a:ext cx="5675" cy="6425"/>
            </a:xfrm>
            <a:custGeom>
              <a:rect b="b" l="l" r="r" t="t"/>
              <a:pathLst>
                <a:path extrusionOk="0" h="257" w="227">
                  <a:moveTo>
                    <a:pt x="87" y="1"/>
                  </a:moveTo>
                  <a:cubicBezTo>
                    <a:pt x="70" y="1"/>
                    <a:pt x="37" y="17"/>
                    <a:pt x="21" y="50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21" y="207"/>
                    <a:pt x="54" y="223"/>
                  </a:cubicBezTo>
                  <a:cubicBezTo>
                    <a:pt x="70" y="256"/>
                    <a:pt x="103" y="256"/>
                    <a:pt x="124" y="256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06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9" name="Google Shape;3949;p18"/>
            <p:cNvSpPr/>
            <p:nvPr/>
          </p:nvSpPr>
          <p:spPr>
            <a:xfrm>
              <a:off x="4200850" y="2469900"/>
              <a:ext cx="3550" cy="3125"/>
            </a:xfrm>
            <a:custGeom>
              <a:rect b="b" l="l" r="r" t="t"/>
              <a:pathLst>
                <a:path extrusionOk="0" h="125" w="142">
                  <a:moveTo>
                    <a:pt x="112" y="1"/>
                  </a:moveTo>
                  <a:cubicBezTo>
                    <a:pt x="64" y="1"/>
                    <a:pt x="14" y="31"/>
                    <a:pt x="1" y="75"/>
                  </a:cubicBezTo>
                  <a:lnTo>
                    <a:pt x="1" y="125"/>
                  </a:lnTo>
                  <a:cubicBezTo>
                    <a:pt x="54" y="92"/>
                    <a:pt x="87" y="59"/>
                    <a:pt x="141" y="5"/>
                  </a:cubicBezTo>
                  <a:cubicBezTo>
                    <a:pt x="132" y="2"/>
                    <a:pt x="122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0" name="Google Shape;3950;p18"/>
            <p:cNvSpPr/>
            <p:nvPr/>
          </p:nvSpPr>
          <p:spPr>
            <a:xfrm>
              <a:off x="4145925" y="22652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06"/>
                    <a:pt x="7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39" y="169"/>
                    <a:pt x="239" y="136"/>
                    <a:pt x="239" y="103"/>
                  </a:cubicBezTo>
                  <a:cubicBezTo>
                    <a:pt x="223" y="66"/>
                    <a:pt x="223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1" name="Google Shape;3951;p18"/>
            <p:cNvSpPr/>
            <p:nvPr/>
          </p:nvSpPr>
          <p:spPr>
            <a:xfrm>
              <a:off x="4172925" y="247650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4" y="1"/>
                  </a:moveTo>
                  <a:cubicBezTo>
                    <a:pt x="54" y="17"/>
                    <a:pt x="1" y="88"/>
                    <a:pt x="21" y="154"/>
                  </a:cubicBezTo>
                  <a:cubicBezTo>
                    <a:pt x="21" y="191"/>
                    <a:pt x="38" y="224"/>
                    <a:pt x="71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174" y="257"/>
                    <a:pt x="190" y="240"/>
                    <a:pt x="207" y="207"/>
                  </a:cubicBezTo>
                  <a:cubicBezTo>
                    <a:pt x="227" y="170"/>
                    <a:pt x="244" y="137"/>
                    <a:pt x="244" y="104"/>
                  </a:cubicBezTo>
                  <a:cubicBezTo>
                    <a:pt x="227" y="6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2" name="Google Shape;3952;p18"/>
            <p:cNvSpPr/>
            <p:nvPr/>
          </p:nvSpPr>
          <p:spPr>
            <a:xfrm>
              <a:off x="4169525" y="244725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3" y="206"/>
                    <a:pt x="54" y="227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3"/>
                    <a:pt x="240" y="173"/>
                    <a:pt x="240" y="103"/>
                  </a:cubicBezTo>
                  <a:cubicBezTo>
                    <a:pt x="223" y="70"/>
                    <a:pt x="207" y="37"/>
                    <a:pt x="190" y="21"/>
                  </a:cubicBezTo>
                  <a:cubicBezTo>
                    <a:pt x="190" y="21"/>
                    <a:pt x="174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3" name="Google Shape;3953;p18"/>
            <p:cNvSpPr/>
            <p:nvPr/>
          </p:nvSpPr>
          <p:spPr>
            <a:xfrm>
              <a:off x="4167775" y="2352175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8" y="10"/>
                    <a:pt x="0" y="76"/>
                    <a:pt x="0" y="146"/>
                  </a:cubicBezTo>
                  <a:cubicBezTo>
                    <a:pt x="21" y="179"/>
                    <a:pt x="38" y="216"/>
                    <a:pt x="54" y="233"/>
                  </a:cubicBezTo>
                  <a:cubicBezTo>
                    <a:pt x="71" y="249"/>
                    <a:pt x="103" y="266"/>
                    <a:pt x="141" y="266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7"/>
                  </a:cubicBezTo>
                  <a:cubicBezTo>
                    <a:pt x="174" y="27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4" name="Google Shape;3954;p18"/>
            <p:cNvSpPr/>
            <p:nvPr/>
          </p:nvSpPr>
          <p:spPr>
            <a:xfrm>
              <a:off x="4179425" y="241275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73" y="246"/>
                    <a:pt x="190" y="230"/>
                  </a:cubicBezTo>
                  <a:cubicBezTo>
                    <a:pt x="223" y="213"/>
                    <a:pt x="239" y="180"/>
                    <a:pt x="239" y="143"/>
                  </a:cubicBezTo>
                  <a:cubicBezTo>
                    <a:pt x="239" y="110"/>
                    <a:pt x="239" y="77"/>
                    <a:pt x="206" y="40"/>
                  </a:cubicBezTo>
                  <a:cubicBezTo>
                    <a:pt x="206" y="24"/>
                    <a:pt x="190" y="24"/>
                    <a:pt x="173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5" name="Google Shape;3955;p18"/>
            <p:cNvSpPr/>
            <p:nvPr/>
          </p:nvSpPr>
          <p:spPr>
            <a:xfrm>
              <a:off x="4178075" y="2385225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04" y="1"/>
                  </a:moveTo>
                  <a:cubicBezTo>
                    <a:pt x="86" y="1"/>
                    <a:pt x="66" y="13"/>
                    <a:pt x="54" y="28"/>
                  </a:cubicBezTo>
                  <a:cubicBezTo>
                    <a:pt x="21" y="44"/>
                    <a:pt x="21" y="77"/>
                    <a:pt x="1" y="110"/>
                  </a:cubicBezTo>
                  <a:cubicBezTo>
                    <a:pt x="1" y="148"/>
                    <a:pt x="21" y="181"/>
                    <a:pt x="38" y="213"/>
                  </a:cubicBezTo>
                  <a:cubicBezTo>
                    <a:pt x="57" y="245"/>
                    <a:pt x="89" y="264"/>
                    <a:pt x="123" y="264"/>
                  </a:cubicBezTo>
                  <a:cubicBezTo>
                    <a:pt x="146" y="264"/>
                    <a:pt x="170" y="254"/>
                    <a:pt x="190" y="234"/>
                  </a:cubicBezTo>
                  <a:cubicBezTo>
                    <a:pt x="244" y="181"/>
                    <a:pt x="244" y="110"/>
                    <a:pt x="207" y="44"/>
                  </a:cubicBezTo>
                  <a:cubicBezTo>
                    <a:pt x="190" y="28"/>
                    <a:pt x="174" y="28"/>
                    <a:pt x="157" y="7"/>
                  </a:cubicBezTo>
                  <a:lnTo>
                    <a:pt x="124" y="7"/>
                  </a:lnTo>
                  <a:cubicBezTo>
                    <a:pt x="119" y="3"/>
                    <a:pt x="112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6" name="Google Shape;3956;p18"/>
            <p:cNvSpPr/>
            <p:nvPr/>
          </p:nvSpPr>
          <p:spPr>
            <a:xfrm>
              <a:off x="4181175" y="2318925"/>
              <a:ext cx="6425" cy="6400"/>
            </a:xfrm>
            <a:custGeom>
              <a:rect b="b" l="l" r="r" t="t"/>
              <a:pathLst>
                <a:path extrusionOk="0" h="256" w="257">
                  <a:moveTo>
                    <a:pt x="136" y="0"/>
                  </a:moveTo>
                  <a:cubicBezTo>
                    <a:pt x="120" y="0"/>
                    <a:pt x="83" y="0"/>
                    <a:pt x="66" y="33"/>
                  </a:cubicBezTo>
                  <a:cubicBezTo>
                    <a:pt x="17" y="66"/>
                    <a:pt x="0" y="153"/>
                    <a:pt x="50" y="206"/>
                  </a:cubicBezTo>
                  <a:cubicBezTo>
                    <a:pt x="66" y="239"/>
                    <a:pt x="83" y="256"/>
                    <a:pt x="120" y="256"/>
                  </a:cubicBezTo>
                  <a:cubicBezTo>
                    <a:pt x="153" y="256"/>
                    <a:pt x="169" y="256"/>
                    <a:pt x="207" y="223"/>
                  </a:cubicBezTo>
                  <a:cubicBezTo>
                    <a:pt x="240" y="186"/>
                    <a:pt x="256" y="103"/>
                    <a:pt x="223" y="50"/>
                  </a:cubicBezTo>
                  <a:cubicBezTo>
                    <a:pt x="207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7" name="Google Shape;3957;p18"/>
            <p:cNvSpPr/>
            <p:nvPr/>
          </p:nvSpPr>
          <p:spPr>
            <a:xfrm>
              <a:off x="4180250" y="236530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03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3"/>
                    <a:pt x="70" y="240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0" y="256"/>
                  </a:cubicBezTo>
                  <a:cubicBezTo>
                    <a:pt x="206" y="256"/>
                    <a:pt x="244" y="186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0"/>
                    <a:pt x="14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8" name="Google Shape;3958;p18"/>
            <p:cNvSpPr/>
            <p:nvPr/>
          </p:nvSpPr>
          <p:spPr>
            <a:xfrm>
              <a:off x="4172525" y="2261300"/>
              <a:ext cx="3000" cy="6100"/>
            </a:xfrm>
            <a:custGeom>
              <a:rect b="b" l="l" r="r" t="t"/>
              <a:pathLst>
                <a:path extrusionOk="0" h="244" w="120">
                  <a:moveTo>
                    <a:pt x="37" y="0"/>
                  </a:moveTo>
                  <a:cubicBezTo>
                    <a:pt x="17" y="37"/>
                    <a:pt x="0" y="54"/>
                    <a:pt x="0" y="87"/>
                  </a:cubicBezTo>
                  <a:cubicBezTo>
                    <a:pt x="0" y="120"/>
                    <a:pt x="0" y="157"/>
                    <a:pt x="17" y="190"/>
                  </a:cubicBezTo>
                  <a:cubicBezTo>
                    <a:pt x="37" y="207"/>
                    <a:pt x="70" y="223"/>
                    <a:pt x="103" y="244"/>
                  </a:cubicBezTo>
                  <a:lnTo>
                    <a:pt x="120" y="244"/>
                  </a:lnTo>
                  <a:cubicBezTo>
                    <a:pt x="87" y="157"/>
                    <a:pt x="70" y="87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9" name="Google Shape;3959;p18"/>
            <p:cNvSpPr/>
            <p:nvPr/>
          </p:nvSpPr>
          <p:spPr>
            <a:xfrm>
              <a:off x="4182000" y="2349475"/>
              <a:ext cx="6425" cy="6475"/>
            </a:xfrm>
            <a:custGeom>
              <a:rect b="b" l="l" r="r" t="t"/>
              <a:pathLst>
                <a:path extrusionOk="0" h="259" w="257">
                  <a:moveTo>
                    <a:pt x="120" y="0"/>
                  </a:moveTo>
                  <a:cubicBezTo>
                    <a:pt x="76" y="0"/>
                    <a:pt x="41" y="33"/>
                    <a:pt x="17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5" y="257"/>
                    <a:pt x="104" y="258"/>
                    <a:pt x="114" y="258"/>
                  </a:cubicBezTo>
                  <a:cubicBezTo>
                    <a:pt x="159" y="258"/>
                    <a:pt x="209" y="226"/>
                    <a:pt x="223" y="167"/>
                  </a:cubicBezTo>
                  <a:cubicBezTo>
                    <a:pt x="256" y="118"/>
                    <a:pt x="223" y="31"/>
                    <a:pt x="174" y="15"/>
                  </a:cubicBezTo>
                  <a:cubicBezTo>
                    <a:pt x="154" y="5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0" name="Google Shape;3960;p18"/>
            <p:cNvSpPr/>
            <p:nvPr/>
          </p:nvSpPr>
          <p:spPr>
            <a:xfrm>
              <a:off x="4192725" y="241130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11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5" y="262"/>
                    <a:pt x="131" y="260"/>
                    <a:pt x="136" y="255"/>
                  </a:cubicBezTo>
                  <a:cubicBezTo>
                    <a:pt x="173" y="255"/>
                    <a:pt x="206" y="222"/>
                    <a:pt x="223" y="185"/>
                  </a:cubicBezTo>
                  <a:cubicBezTo>
                    <a:pt x="239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1" name="Google Shape;3961;p18"/>
            <p:cNvSpPr/>
            <p:nvPr/>
          </p:nvSpPr>
          <p:spPr>
            <a:xfrm>
              <a:off x="4197050" y="2321900"/>
              <a:ext cx="850" cy="2200"/>
            </a:xfrm>
            <a:custGeom>
              <a:rect b="b" l="l" r="r" t="t"/>
              <a:pathLst>
                <a:path extrusionOk="0" h="88" w="34">
                  <a:moveTo>
                    <a:pt x="0" y="1"/>
                  </a:moveTo>
                  <a:lnTo>
                    <a:pt x="0" y="17"/>
                  </a:lnTo>
                  <a:cubicBezTo>
                    <a:pt x="0" y="34"/>
                    <a:pt x="17" y="67"/>
                    <a:pt x="33" y="87"/>
                  </a:cubicBezTo>
                  <a:cubicBezTo>
                    <a:pt x="17" y="67"/>
                    <a:pt x="17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2" name="Google Shape;3962;p18"/>
            <p:cNvSpPr/>
            <p:nvPr/>
          </p:nvSpPr>
          <p:spPr>
            <a:xfrm>
              <a:off x="4195300" y="2361800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5" y="237"/>
                    <a:pt x="85" y="256"/>
                    <a:pt x="118" y="256"/>
                  </a:cubicBezTo>
                  <a:cubicBezTo>
                    <a:pt x="142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3" name="Google Shape;3963;p18"/>
            <p:cNvSpPr/>
            <p:nvPr/>
          </p:nvSpPr>
          <p:spPr>
            <a:xfrm>
              <a:off x="4190150" y="2336125"/>
              <a:ext cx="6500" cy="6750"/>
            </a:xfrm>
            <a:custGeom>
              <a:rect b="b" l="l" r="r" t="t"/>
              <a:pathLst>
                <a:path extrusionOk="0" h="270" w="260">
                  <a:moveTo>
                    <a:pt x="129" y="0"/>
                  </a:moveTo>
                  <a:cubicBezTo>
                    <a:pt x="87" y="0"/>
                    <a:pt x="44" y="32"/>
                    <a:pt x="17" y="83"/>
                  </a:cubicBezTo>
                  <a:cubicBezTo>
                    <a:pt x="0" y="153"/>
                    <a:pt x="33" y="240"/>
                    <a:pt x="87" y="256"/>
                  </a:cubicBezTo>
                  <a:cubicBezTo>
                    <a:pt x="100" y="265"/>
                    <a:pt x="114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60" y="116"/>
                    <a:pt x="223" y="34"/>
                    <a:pt x="173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4" name="Google Shape;3964;p18"/>
            <p:cNvSpPr/>
            <p:nvPr/>
          </p:nvSpPr>
          <p:spPr>
            <a:xfrm>
              <a:off x="4178600" y="2288400"/>
              <a:ext cx="5575" cy="6825"/>
            </a:xfrm>
            <a:custGeom>
              <a:rect b="b" l="l" r="r" t="t"/>
              <a:pathLst>
                <a:path extrusionOk="0" h="273" w="223">
                  <a:moveTo>
                    <a:pt x="136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40"/>
                    <a:pt x="83" y="256"/>
                    <a:pt x="103" y="273"/>
                  </a:cubicBezTo>
                  <a:cubicBezTo>
                    <a:pt x="136" y="273"/>
                    <a:pt x="169" y="256"/>
                    <a:pt x="186" y="240"/>
                  </a:cubicBezTo>
                  <a:cubicBezTo>
                    <a:pt x="206" y="223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5" name="Google Shape;3965;p18"/>
            <p:cNvSpPr/>
            <p:nvPr/>
          </p:nvSpPr>
          <p:spPr>
            <a:xfrm>
              <a:off x="4175100" y="2335425"/>
              <a:ext cx="6100" cy="6700"/>
            </a:xfrm>
            <a:custGeom>
              <a:rect b="b" l="l" r="r" t="t"/>
              <a:pathLst>
                <a:path extrusionOk="0" h="268" w="244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17" y="181"/>
                    <a:pt x="3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43" y="181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6" name="Google Shape;3966;p18"/>
            <p:cNvSpPr/>
            <p:nvPr/>
          </p:nvSpPr>
          <p:spPr>
            <a:xfrm>
              <a:off x="4186750" y="2302950"/>
              <a:ext cx="4750" cy="6675"/>
            </a:xfrm>
            <a:custGeom>
              <a:rect b="b" l="l" r="r" t="t"/>
              <a:pathLst>
                <a:path extrusionOk="0" h="267" w="19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0"/>
                  </a:cubicBezTo>
                  <a:cubicBezTo>
                    <a:pt x="153" y="260"/>
                    <a:pt x="169" y="243"/>
                    <a:pt x="190" y="227"/>
                  </a:cubicBezTo>
                  <a:cubicBezTo>
                    <a:pt x="169" y="157"/>
                    <a:pt x="136" y="87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7" name="Google Shape;3967;p18"/>
            <p:cNvSpPr/>
            <p:nvPr/>
          </p:nvSpPr>
          <p:spPr>
            <a:xfrm>
              <a:off x="4128700" y="2267800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87" y="0"/>
                  </a:moveTo>
                  <a:cubicBezTo>
                    <a:pt x="71" y="17"/>
                    <a:pt x="38" y="33"/>
                    <a:pt x="17" y="50"/>
                  </a:cubicBezTo>
                  <a:cubicBezTo>
                    <a:pt x="1" y="87"/>
                    <a:pt x="1" y="120"/>
                    <a:pt x="1" y="153"/>
                  </a:cubicBezTo>
                  <a:cubicBezTo>
                    <a:pt x="1" y="190"/>
                    <a:pt x="17" y="223"/>
                    <a:pt x="38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1" y="256"/>
                    <a:pt x="223" y="190"/>
                    <a:pt x="223" y="120"/>
                  </a:cubicBezTo>
                  <a:cubicBezTo>
                    <a:pt x="207" y="87"/>
                    <a:pt x="191" y="50"/>
                    <a:pt x="174" y="33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8" name="Google Shape;3968;p18"/>
            <p:cNvSpPr/>
            <p:nvPr/>
          </p:nvSpPr>
          <p:spPr>
            <a:xfrm>
              <a:off x="3796300" y="2343850"/>
              <a:ext cx="4350" cy="6600"/>
            </a:xfrm>
            <a:custGeom>
              <a:rect b="b" l="l" r="r" t="t"/>
              <a:pathLst>
                <a:path extrusionOk="0" h="264" w="174">
                  <a:moveTo>
                    <a:pt x="52" y="1"/>
                  </a:moveTo>
                  <a:cubicBezTo>
                    <a:pt x="37" y="1"/>
                    <a:pt x="19" y="5"/>
                    <a:pt x="0" y="13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56"/>
                    <a:pt x="43" y="264"/>
                    <a:pt x="54" y="264"/>
                  </a:cubicBezTo>
                  <a:cubicBezTo>
                    <a:pt x="60" y="264"/>
                    <a:pt x="65" y="262"/>
                    <a:pt x="71" y="256"/>
                  </a:cubicBezTo>
                  <a:cubicBezTo>
                    <a:pt x="104" y="256"/>
                    <a:pt x="141" y="219"/>
                    <a:pt x="157" y="186"/>
                  </a:cubicBezTo>
                  <a:cubicBezTo>
                    <a:pt x="174" y="137"/>
                    <a:pt x="157" y="83"/>
                    <a:pt x="141" y="50"/>
                  </a:cubicBezTo>
                  <a:cubicBezTo>
                    <a:pt x="120" y="34"/>
                    <a:pt x="104" y="13"/>
                    <a:pt x="87" y="13"/>
                  </a:cubicBezTo>
                  <a:cubicBezTo>
                    <a:pt x="79" y="5"/>
                    <a:pt x="66" y="1"/>
                    <a:pt x="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9" name="Google Shape;3969;p18"/>
            <p:cNvSpPr/>
            <p:nvPr/>
          </p:nvSpPr>
          <p:spPr>
            <a:xfrm>
              <a:off x="3796300" y="2437850"/>
              <a:ext cx="4350" cy="6425"/>
            </a:xfrm>
            <a:custGeom>
              <a:rect b="b" l="l" r="r" t="t"/>
              <a:pathLst>
                <a:path extrusionOk="0" h="257" w="174">
                  <a:moveTo>
                    <a:pt x="38" y="1"/>
                  </a:moveTo>
                  <a:cubicBezTo>
                    <a:pt x="17" y="1"/>
                    <a:pt x="17" y="1"/>
                    <a:pt x="0" y="17"/>
                  </a:cubicBezTo>
                  <a:lnTo>
                    <a:pt x="0" y="257"/>
                  </a:lnTo>
                  <a:lnTo>
                    <a:pt x="71" y="257"/>
                  </a:lnTo>
                  <a:cubicBezTo>
                    <a:pt x="104" y="257"/>
                    <a:pt x="120" y="240"/>
                    <a:pt x="141" y="207"/>
                  </a:cubicBezTo>
                  <a:cubicBezTo>
                    <a:pt x="157" y="170"/>
                    <a:pt x="174" y="137"/>
                    <a:pt x="157" y="104"/>
                  </a:cubicBezTo>
                  <a:cubicBezTo>
                    <a:pt x="157" y="67"/>
                    <a:pt x="141" y="50"/>
                    <a:pt x="120" y="34"/>
                  </a:cubicBezTo>
                  <a:cubicBezTo>
                    <a:pt x="104" y="17"/>
                    <a:pt x="104" y="17"/>
                    <a:pt x="87" y="17"/>
                  </a:cubicBezTo>
                  <a:cubicBezTo>
                    <a:pt x="71" y="1"/>
                    <a:pt x="54" y="1"/>
                    <a:pt x="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0" name="Google Shape;3970;p18"/>
            <p:cNvSpPr/>
            <p:nvPr/>
          </p:nvSpPr>
          <p:spPr>
            <a:xfrm>
              <a:off x="3796300" y="2387675"/>
              <a:ext cx="4350" cy="6725"/>
            </a:xfrm>
            <a:custGeom>
              <a:rect b="b" l="l" r="r" t="t"/>
              <a:pathLst>
                <a:path extrusionOk="0" h="269" w="174">
                  <a:moveTo>
                    <a:pt x="52" y="0"/>
                  </a:moveTo>
                  <a:cubicBezTo>
                    <a:pt x="37" y="0"/>
                    <a:pt x="19" y="4"/>
                    <a:pt x="0" y="12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64"/>
                    <a:pt x="47" y="269"/>
                    <a:pt x="62" y="269"/>
                  </a:cubicBezTo>
                  <a:cubicBezTo>
                    <a:pt x="104" y="269"/>
                    <a:pt x="145" y="237"/>
                    <a:pt x="157" y="186"/>
                  </a:cubicBezTo>
                  <a:cubicBezTo>
                    <a:pt x="174" y="115"/>
                    <a:pt x="157" y="33"/>
                    <a:pt x="87" y="12"/>
                  </a:cubicBezTo>
                  <a:cubicBezTo>
                    <a:pt x="79" y="4"/>
                    <a:pt x="66" y="0"/>
                    <a:pt x="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1" name="Google Shape;3971;p18"/>
            <p:cNvSpPr/>
            <p:nvPr/>
          </p:nvSpPr>
          <p:spPr>
            <a:xfrm>
              <a:off x="4141600" y="2216750"/>
              <a:ext cx="6500" cy="6700"/>
            </a:xfrm>
            <a:custGeom>
              <a:rect b="b" l="l" r="r" t="t"/>
              <a:pathLst>
                <a:path extrusionOk="0" h="268" w="26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7" y="220"/>
                    <a:pt x="87" y="253"/>
                  </a:cubicBezTo>
                  <a:cubicBezTo>
                    <a:pt x="101" y="263"/>
                    <a:pt x="117" y="268"/>
                    <a:pt x="132" y="268"/>
                  </a:cubicBezTo>
                  <a:cubicBezTo>
                    <a:pt x="173" y="268"/>
                    <a:pt x="211" y="235"/>
                    <a:pt x="223" y="187"/>
                  </a:cubicBezTo>
                  <a:cubicBezTo>
                    <a:pt x="260" y="117"/>
                    <a:pt x="223" y="30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2" name="Google Shape;3972;p18"/>
            <p:cNvSpPr/>
            <p:nvPr/>
          </p:nvSpPr>
          <p:spPr>
            <a:xfrm>
              <a:off x="3806200" y="2356325"/>
              <a:ext cx="5575" cy="6825"/>
            </a:xfrm>
            <a:custGeom>
              <a:rect b="b" l="l" r="r" t="t"/>
              <a:pathLst>
                <a:path extrusionOk="0" h="273" w="223">
                  <a:moveTo>
                    <a:pt x="112" y="1"/>
                  </a:moveTo>
                  <a:cubicBezTo>
                    <a:pt x="103" y="1"/>
                    <a:pt x="95" y="5"/>
                    <a:pt x="87" y="13"/>
                  </a:cubicBezTo>
                  <a:cubicBezTo>
                    <a:pt x="54" y="13"/>
                    <a:pt x="33" y="30"/>
                    <a:pt x="17" y="67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17" y="219"/>
                    <a:pt x="33" y="236"/>
                  </a:cubicBezTo>
                  <a:cubicBezTo>
                    <a:pt x="70" y="256"/>
                    <a:pt x="87" y="273"/>
                    <a:pt x="120" y="273"/>
                  </a:cubicBezTo>
                  <a:cubicBezTo>
                    <a:pt x="190" y="256"/>
                    <a:pt x="223" y="186"/>
                    <a:pt x="206" y="116"/>
                  </a:cubicBezTo>
                  <a:cubicBezTo>
                    <a:pt x="206" y="83"/>
                    <a:pt x="190" y="50"/>
                    <a:pt x="173" y="30"/>
                  </a:cubicBezTo>
                  <a:cubicBezTo>
                    <a:pt x="157" y="30"/>
                    <a:pt x="157" y="13"/>
                    <a:pt x="136" y="13"/>
                  </a:cubicBezTo>
                  <a:cubicBezTo>
                    <a:pt x="128" y="5"/>
                    <a:pt x="120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3" name="Google Shape;3973;p18"/>
            <p:cNvSpPr/>
            <p:nvPr/>
          </p:nvSpPr>
          <p:spPr>
            <a:xfrm>
              <a:off x="3798875" y="2373025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41" y="1"/>
                  </a:moveTo>
                  <a:cubicBezTo>
                    <a:pt x="104" y="1"/>
                    <a:pt x="87" y="1"/>
                    <a:pt x="54" y="17"/>
                  </a:cubicBezTo>
                  <a:cubicBezTo>
                    <a:pt x="17" y="67"/>
                    <a:pt x="1" y="153"/>
                    <a:pt x="38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7"/>
                    <a:pt x="244" y="170"/>
                    <a:pt x="244" y="137"/>
                  </a:cubicBezTo>
                  <a:cubicBezTo>
                    <a:pt x="244" y="104"/>
                    <a:pt x="223" y="67"/>
                    <a:pt x="207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4" name="Google Shape;3974;p18"/>
            <p:cNvSpPr/>
            <p:nvPr/>
          </p:nvSpPr>
          <p:spPr>
            <a:xfrm>
              <a:off x="3796300" y="2358800"/>
              <a:ext cx="950" cy="4350"/>
            </a:xfrm>
            <a:custGeom>
              <a:rect b="b" l="l" r="r" t="t"/>
              <a:pathLst>
                <a:path extrusionOk="0" h="174" w="38">
                  <a:moveTo>
                    <a:pt x="0" y="1"/>
                  </a:moveTo>
                  <a:lnTo>
                    <a:pt x="0" y="174"/>
                  </a:lnTo>
                  <a:cubicBezTo>
                    <a:pt x="17" y="157"/>
                    <a:pt x="17" y="157"/>
                    <a:pt x="17" y="137"/>
                  </a:cubicBezTo>
                  <a:cubicBezTo>
                    <a:pt x="38" y="87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5" name="Google Shape;3975;p18"/>
            <p:cNvSpPr/>
            <p:nvPr/>
          </p:nvSpPr>
          <p:spPr>
            <a:xfrm>
              <a:off x="3796300" y="2422400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104" y="0"/>
                  </a:moveTo>
                  <a:cubicBezTo>
                    <a:pt x="54" y="17"/>
                    <a:pt x="17" y="50"/>
                    <a:pt x="0" y="104"/>
                  </a:cubicBezTo>
                  <a:lnTo>
                    <a:pt x="0" y="170"/>
                  </a:lnTo>
                  <a:cubicBezTo>
                    <a:pt x="15" y="216"/>
                    <a:pt x="57" y="259"/>
                    <a:pt x="114" y="259"/>
                  </a:cubicBezTo>
                  <a:cubicBezTo>
                    <a:pt x="122" y="259"/>
                    <a:pt x="131" y="258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6" name="Google Shape;3976;p18"/>
            <p:cNvSpPr/>
            <p:nvPr/>
          </p:nvSpPr>
          <p:spPr>
            <a:xfrm>
              <a:off x="3796300" y="2311600"/>
              <a:ext cx="2200" cy="6000"/>
            </a:xfrm>
            <a:custGeom>
              <a:rect b="b" l="l" r="r" t="t"/>
              <a:pathLst>
                <a:path extrusionOk="0" h="240" w="88">
                  <a:moveTo>
                    <a:pt x="0" y="0"/>
                  </a:moveTo>
                  <a:lnTo>
                    <a:pt x="0" y="239"/>
                  </a:lnTo>
                  <a:cubicBezTo>
                    <a:pt x="54" y="223"/>
                    <a:pt x="87" y="169"/>
                    <a:pt x="87" y="103"/>
                  </a:cubicBezTo>
                  <a:cubicBezTo>
                    <a:pt x="71" y="66"/>
                    <a:pt x="71" y="33"/>
                    <a:pt x="38" y="1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7" name="Google Shape;3977;p18"/>
            <p:cNvSpPr/>
            <p:nvPr/>
          </p:nvSpPr>
          <p:spPr>
            <a:xfrm>
              <a:off x="4074600" y="24313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3" y="0"/>
                  </a:moveTo>
                  <a:cubicBezTo>
                    <a:pt x="54" y="17"/>
                    <a:pt x="0" y="70"/>
                    <a:pt x="17" y="157"/>
                  </a:cubicBezTo>
                  <a:cubicBezTo>
                    <a:pt x="17" y="190"/>
                    <a:pt x="37" y="206"/>
                    <a:pt x="54" y="24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8" name="Google Shape;3978;p18"/>
            <p:cNvSpPr/>
            <p:nvPr/>
          </p:nvSpPr>
          <p:spPr>
            <a:xfrm>
              <a:off x="4102125" y="230212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06"/>
                    <a:pt x="50" y="239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9" name="Google Shape;3979;p18"/>
            <p:cNvSpPr/>
            <p:nvPr/>
          </p:nvSpPr>
          <p:spPr>
            <a:xfrm>
              <a:off x="4041500" y="2408575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04" y="1"/>
                  </a:moveTo>
                  <a:cubicBezTo>
                    <a:pt x="54" y="22"/>
                    <a:pt x="1" y="88"/>
                    <a:pt x="21" y="158"/>
                  </a:cubicBezTo>
                  <a:cubicBezTo>
                    <a:pt x="21" y="191"/>
                    <a:pt x="38" y="228"/>
                    <a:pt x="54" y="244"/>
                  </a:cubicBezTo>
                  <a:cubicBezTo>
                    <a:pt x="87" y="261"/>
                    <a:pt x="125" y="261"/>
                    <a:pt x="141" y="261"/>
                  </a:cubicBezTo>
                  <a:cubicBezTo>
                    <a:pt x="207" y="261"/>
                    <a:pt x="244" y="191"/>
                    <a:pt x="244" y="125"/>
                  </a:cubicBezTo>
                  <a:cubicBezTo>
                    <a:pt x="228" y="71"/>
                    <a:pt x="207" y="55"/>
                    <a:pt x="191" y="38"/>
                  </a:cubicBezTo>
                  <a:cubicBezTo>
                    <a:pt x="191" y="22"/>
                    <a:pt x="174" y="22"/>
                    <a:pt x="174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0" name="Google Shape;3980;p18"/>
            <p:cNvSpPr/>
            <p:nvPr/>
          </p:nvSpPr>
          <p:spPr>
            <a:xfrm>
              <a:off x="3817325" y="2400450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1" name="Google Shape;3981;p18"/>
            <p:cNvSpPr/>
            <p:nvPr/>
          </p:nvSpPr>
          <p:spPr>
            <a:xfrm>
              <a:off x="3855575" y="2425950"/>
              <a:ext cx="5175" cy="6375"/>
            </a:xfrm>
            <a:custGeom>
              <a:rect b="b" l="l" r="r" t="t"/>
              <a:pathLst>
                <a:path extrusionOk="0" h="255" w="207">
                  <a:moveTo>
                    <a:pt x="113" y="0"/>
                  </a:moveTo>
                  <a:cubicBezTo>
                    <a:pt x="92" y="0"/>
                    <a:pt x="73" y="8"/>
                    <a:pt x="54" y="28"/>
                  </a:cubicBezTo>
                  <a:cubicBezTo>
                    <a:pt x="37" y="28"/>
                    <a:pt x="17" y="65"/>
                    <a:pt x="0" y="81"/>
                  </a:cubicBezTo>
                  <a:lnTo>
                    <a:pt x="0" y="168"/>
                  </a:lnTo>
                  <a:cubicBezTo>
                    <a:pt x="17" y="201"/>
                    <a:pt x="37" y="234"/>
                    <a:pt x="70" y="254"/>
                  </a:cubicBezTo>
                  <a:cubicBezTo>
                    <a:pt x="120" y="201"/>
                    <a:pt x="157" y="151"/>
                    <a:pt x="206" y="81"/>
                  </a:cubicBezTo>
                  <a:cubicBezTo>
                    <a:pt x="206" y="48"/>
                    <a:pt x="173" y="28"/>
                    <a:pt x="157" y="11"/>
                  </a:cubicBezTo>
                  <a:cubicBezTo>
                    <a:pt x="141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2" name="Google Shape;3982;p18"/>
            <p:cNvSpPr/>
            <p:nvPr/>
          </p:nvSpPr>
          <p:spPr>
            <a:xfrm>
              <a:off x="3809600" y="243352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1" y="1"/>
                  </a:moveTo>
                  <a:cubicBezTo>
                    <a:pt x="103" y="1"/>
                    <a:pt x="70" y="1"/>
                    <a:pt x="54" y="34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0"/>
                    <a:pt x="87" y="260"/>
                    <a:pt x="103" y="260"/>
                  </a:cubicBezTo>
                  <a:cubicBezTo>
                    <a:pt x="141" y="260"/>
                    <a:pt x="174" y="260"/>
                    <a:pt x="190" y="223"/>
                  </a:cubicBezTo>
                  <a:cubicBezTo>
                    <a:pt x="244" y="190"/>
                    <a:pt x="244" y="104"/>
                    <a:pt x="206" y="54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3" name="Google Shape;3983;p18"/>
            <p:cNvSpPr/>
            <p:nvPr/>
          </p:nvSpPr>
          <p:spPr>
            <a:xfrm>
              <a:off x="3815275" y="2293400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23" y="0"/>
                  </a:moveTo>
                  <a:cubicBezTo>
                    <a:pt x="98" y="0"/>
                    <a:pt x="73" y="12"/>
                    <a:pt x="50" y="23"/>
                  </a:cubicBezTo>
                  <a:cubicBezTo>
                    <a:pt x="33" y="40"/>
                    <a:pt x="17" y="56"/>
                    <a:pt x="0" y="93"/>
                  </a:cubicBezTo>
                  <a:lnTo>
                    <a:pt x="0" y="176"/>
                  </a:lnTo>
                  <a:cubicBezTo>
                    <a:pt x="17" y="213"/>
                    <a:pt x="33" y="246"/>
                    <a:pt x="66" y="246"/>
                  </a:cubicBezTo>
                  <a:cubicBezTo>
                    <a:pt x="80" y="255"/>
                    <a:pt x="95" y="259"/>
                    <a:pt x="110" y="259"/>
                  </a:cubicBezTo>
                  <a:cubicBezTo>
                    <a:pt x="151" y="259"/>
                    <a:pt x="191" y="227"/>
                    <a:pt x="206" y="176"/>
                  </a:cubicBezTo>
                  <a:cubicBezTo>
                    <a:pt x="239" y="110"/>
                    <a:pt x="206" y="40"/>
                    <a:pt x="153" y="7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4" name="Google Shape;3984;p18"/>
            <p:cNvSpPr/>
            <p:nvPr/>
          </p:nvSpPr>
          <p:spPr>
            <a:xfrm>
              <a:off x="3810925" y="2465575"/>
              <a:ext cx="6025" cy="6625"/>
            </a:xfrm>
            <a:custGeom>
              <a:rect b="b" l="l" r="r" t="t"/>
              <a:pathLst>
                <a:path extrusionOk="0" h="265" w="241">
                  <a:moveTo>
                    <a:pt x="121" y="0"/>
                  </a:moveTo>
                  <a:cubicBezTo>
                    <a:pt x="115" y="0"/>
                    <a:pt x="110" y="2"/>
                    <a:pt x="104" y="9"/>
                  </a:cubicBezTo>
                  <a:cubicBezTo>
                    <a:pt x="71" y="9"/>
                    <a:pt x="50" y="26"/>
                    <a:pt x="34" y="59"/>
                  </a:cubicBezTo>
                  <a:cubicBezTo>
                    <a:pt x="17" y="75"/>
                    <a:pt x="1" y="112"/>
                    <a:pt x="17" y="145"/>
                  </a:cubicBezTo>
                  <a:cubicBezTo>
                    <a:pt x="17" y="178"/>
                    <a:pt x="34" y="215"/>
                    <a:pt x="50" y="232"/>
                  </a:cubicBezTo>
                  <a:cubicBezTo>
                    <a:pt x="88" y="248"/>
                    <a:pt x="104" y="265"/>
                    <a:pt x="137" y="265"/>
                  </a:cubicBezTo>
                  <a:cubicBezTo>
                    <a:pt x="207" y="248"/>
                    <a:pt x="240" y="178"/>
                    <a:pt x="224" y="112"/>
                  </a:cubicBezTo>
                  <a:cubicBezTo>
                    <a:pt x="224" y="75"/>
                    <a:pt x="207" y="42"/>
                    <a:pt x="191" y="26"/>
                  </a:cubicBezTo>
                  <a:cubicBezTo>
                    <a:pt x="174" y="26"/>
                    <a:pt x="174" y="9"/>
                    <a:pt x="153" y="9"/>
                  </a:cubicBezTo>
                  <a:cubicBezTo>
                    <a:pt x="142" y="9"/>
                    <a:pt x="132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5" name="Google Shape;3985;p18"/>
            <p:cNvSpPr/>
            <p:nvPr/>
          </p:nvSpPr>
          <p:spPr>
            <a:xfrm>
              <a:off x="3811750" y="2369925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04" y="1"/>
                  </a:moveTo>
                  <a:cubicBezTo>
                    <a:pt x="71" y="1"/>
                    <a:pt x="55" y="22"/>
                    <a:pt x="38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28"/>
                    <a:pt x="55" y="244"/>
                  </a:cubicBezTo>
                  <a:cubicBezTo>
                    <a:pt x="71" y="261"/>
                    <a:pt x="104" y="261"/>
                    <a:pt x="141" y="261"/>
                  </a:cubicBezTo>
                  <a:cubicBezTo>
                    <a:pt x="191" y="261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24" y="71"/>
                    <a:pt x="191" y="38"/>
                    <a:pt x="158" y="22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6" name="Google Shape;3986;p18"/>
            <p:cNvSpPr/>
            <p:nvPr/>
          </p:nvSpPr>
          <p:spPr>
            <a:xfrm>
              <a:off x="3814750" y="2325725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24" y="0"/>
                  </a:moveTo>
                  <a:cubicBezTo>
                    <a:pt x="87" y="0"/>
                    <a:pt x="71" y="17"/>
                    <a:pt x="38" y="37"/>
                  </a:cubicBezTo>
                  <a:cubicBezTo>
                    <a:pt x="21" y="54"/>
                    <a:pt x="0" y="87"/>
                    <a:pt x="0" y="120"/>
                  </a:cubicBezTo>
                  <a:cubicBezTo>
                    <a:pt x="0" y="157"/>
                    <a:pt x="0" y="190"/>
                    <a:pt x="21" y="223"/>
                  </a:cubicBezTo>
                  <a:cubicBezTo>
                    <a:pt x="38" y="243"/>
                    <a:pt x="71" y="260"/>
                    <a:pt x="104" y="260"/>
                  </a:cubicBezTo>
                  <a:cubicBezTo>
                    <a:pt x="110" y="265"/>
                    <a:pt x="117" y="267"/>
                    <a:pt x="124" y="267"/>
                  </a:cubicBezTo>
                  <a:cubicBezTo>
                    <a:pt x="142" y="267"/>
                    <a:pt x="162" y="255"/>
                    <a:pt x="174" y="243"/>
                  </a:cubicBezTo>
                  <a:cubicBezTo>
                    <a:pt x="227" y="190"/>
                    <a:pt x="244" y="103"/>
                    <a:pt x="190" y="54"/>
                  </a:cubicBezTo>
                  <a:cubicBezTo>
                    <a:pt x="190" y="37"/>
                    <a:pt x="174" y="17"/>
                    <a:pt x="157" y="17"/>
                  </a:cubicBezTo>
                  <a:cubicBezTo>
                    <a:pt x="141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7" name="Google Shape;3987;p18"/>
            <p:cNvSpPr/>
            <p:nvPr/>
          </p:nvSpPr>
          <p:spPr>
            <a:xfrm>
              <a:off x="3813925" y="2245825"/>
              <a:ext cx="6000" cy="6950"/>
            </a:xfrm>
            <a:custGeom>
              <a:rect b="b" l="l" r="r" t="t"/>
              <a:pathLst>
                <a:path extrusionOk="0" h="278" w="24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8"/>
                    <a:pt x="1" y="174"/>
                    <a:pt x="54" y="224"/>
                  </a:cubicBezTo>
                  <a:cubicBezTo>
                    <a:pt x="71" y="244"/>
                    <a:pt x="87" y="261"/>
                    <a:pt x="120" y="277"/>
                  </a:cubicBezTo>
                  <a:cubicBezTo>
                    <a:pt x="157" y="277"/>
                    <a:pt x="174" y="261"/>
                    <a:pt x="207" y="244"/>
                  </a:cubicBezTo>
                  <a:cubicBezTo>
                    <a:pt x="223" y="224"/>
                    <a:pt x="240" y="191"/>
                    <a:pt x="240" y="158"/>
                  </a:cubicBezTo>
                  <a:cubicBezTo>
                    <a:pt x="240" y="121"/>
                    <a:pt x="240" y="88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8" name="Google Shape;3988;p18"/>
            <p:cNvSpPr/>
            <p:nvPr/>
          </p:nvSpPr>
          <p:spPr>
            <a:xfrm>
              <a:off x="3844425" y="2412925"/>
              <a:ext cx="6025" cy="6675"/>
            </a:xfrm>
            <a:custGeom>
              <a:rect b="b" l="l" r="r" t="t"/>
              <a:pathLst>
                <a:path extrusionOk="0" h="267" w="241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3" y="254"/>
                    <a:pt x="103" y="267"/>
                    <a:pt x="120" y="267"/>
                  </a:cubicBezTo>
                  <a:cubicBezTo>
                    <a:pt x="126" y="267"/>
                    <a:pt x="132" y="265"/>
                    <a:pt x="137" y="260"/>
                  </a:cubicBezTo>
                  <a:cubicBezTo>
                    <a:pt x="207" y="260"/>
                    <a:pt x="240" y="190"/>
                    <a:pt x="240" y="120"/>
                  </a:cubicBezTo>
                  <a:cubicBezTo>
                    <a:pt x="240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9" name="Google Shape;3989;p18"/>
            <p:cNvSpPr/>
            <p:nvPr/>
          </p:nvSpPr>
          <p:spPr>
            <a:xfrm>
              <a:off x="3800225" y="2326500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32" y="0"/>
                  </a:moveTo>
                  <a:cubicBezTo>
                    <a:pt x="83" y="0"/>
                    <a:pt x="43" y="3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206" y="23"/>
                    <a:pt x="190" y="23"/>
                    <a:pt x="169" y="6"/>
                  </a:cubicBezTo>
                  <a:cubicBezTo>
                    <a:pt x="156" y="2"/>
                    <a:pt x="14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0" name="Google Shape;3990;p18"/>
            <p:cNvSpPr/>
            <p:nvPr/>
          </p:nvSpPr>
          <p:spPr>
            <a:xfrm>
              <a:off x="3810100" y="2417250"/>
              <a:ext cx="6025" cy="6575"/>
            </a:xfrm>
            <a:custGeom>
              <a:rect b="b" l="l" r="r" t="t"/>
              <a:pathLst>
                <a:path extrusionOk="0" h="263" w="241">
                  <a:moveTo>
                    <a:pt x="104" y="0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4" y="120"/>
                  </a:cubicBezTo>
                  <a:cubicBezTo>
                    <a:pt x="224" y="87"/>
                    <a:pt x="207" y="50"/>
                    <a:pt x="170" y="33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1" name="Google Shape;3991;p18"/>
            <p:cNvSpPr/>
            <p:nvPr/>
          </p:nvSpPr>
          <p:spPr>
            <a:xfrm>
              <a:off x="3809600" y="2386825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22" y="1"/>
                  </a:moveTo>
                  <a:cubicBezTo>
                    <a:pt x="78" y="1"/>
                    <a:pt x="45" y="32"/>
                    <a:pt x="21" y="84"/>
                  </a:cubicBezTo>
                  <a:cubicBezTo>
                    <a:pt x="0" y="149"/>
                    <a:pt x="37" y="220"/>
                    <a:pt x="87" y="253"/>
                  </a:cubicBezTo>
                  <a:cubicBezTo>
                    <a:pt x="97" y="256"/>
                    <a:pt x="107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17"/>
                    <a:pt x="227" y="30"/>
                    <a:pt x="174" y="13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2" name="Google Shape;3992;p18"/>
            <p:cNvSpPr/>
            <p:nvPr/>
          </p:nvSpPr>
          <p:spPr>
            <a:xfrm>
              <a:off x="4105100" y="22553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7" y="0"/>
                  </a:moveTo>
                  <a:cubicBezTo>
                    <a:pt x="120" y="0"/>
                    <a:pt x="87" y="0"/>
                    <a:pt x="71" y="17"/>
                  </a:cubicBezTo>
                  <a:cubicBezTo>
                    <a:pt x="17" y="70"/>
                    <a:pt x="1" y="153"/>
                    <a:pt x="54" y="206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57" y="256"/>
                    <a:pt x="174" y="256"/>
                    <a:pt x="207" y="223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3" name="Google Shape;3993;p18"/>
            <p:cNvSpPr/>
            <p:nvPr/>
          </p:nvSpPr>
          <p:spPr>
            <a:xfrm>
              <a:off x="3802375" y="2402500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35" y="1"/>
                  </a:moveTo>
                  <a:cubicBezTo>
                    <a:pt x="81" y="1"/>
                    <a:pt x="31" y="31"/>
                    <a:pt x="17" y="75"/>
                  </a:cubicBezTo>
                  <a:cubicBezTo>
                    <a:pt x="1" y="141"/>
                    <a:pt x="34" y="228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70" y="5"/>
                  </a:cubicBezTo>
                  <a:cubicBezTo>
                    <a:pt x="158" y="2"/>
                    <a:pt x="146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4" name="Google Shape;3994;p18"/>
            <p:cNvSpPr/>
            <p:nvPr/>
          </p:nvSpPr>
          <p:spPr>
            <a:xfrm>
              <a:off x="3803200" y="24503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74" y="256"/>
                    <a:pt x="190" y="223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4" y="17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5" name="Google Shape;3995;p18"/>
            <p:cNvSpPr/>
            <p:nvPr/>
          </p:nvSpPr>
          <p:spPr>
            <a:xfrm>
              <a:off x="3806200" y="24829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87" y="1"/>
                  </a:moveTo>
                  <a:cubicBezTo>
                    <a:pt x="33" y="38"/>
                    <a:pt x="0" y="87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20" y="260"/>
                    <a:pt x="136" y="260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39" y="104"/>
                    <a:pt x="223" y="87"/>
                    <a:pt x="223" y="71"/>
                  </a:cubicBezTo>
                  <a:cubicBezTo>
                    <a:pt x="206" y="38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6" name="Google Shape;3996;p18"/>
            <p:cNvSpPr/>
            <p:nvPr/>
          </p:nvSpPr>
          <p:spPr>
            <a:xfrm>
              <a:off x="3811350" y="23407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70"/>
                    <a:pt x="190" y="33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7" name="Google Shape;3997;p18"/>
            <p:cNvSpPr/>
            <p:nvPr/>
          </p:nvSpPr>
          <p:spPr>
            <a:xfrm>
              <a:off x="4108100" y="2285425"/>
              <a:ext cx="6525" cy="6575"/>
            </a:xfrm>
            <a:custGeom>
              <a:rect b="b" l="l" r="r" t="t"/>
              <a:pathLst>
                <a:path extrusionOk="0" h="263" w="261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17" y="66"/>
                    <a:pt x="0" y="153"/>
                    <a:pt x="37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1"/>
                    <a:pt x="140" y="263"/>
                    <a:pt x="148" y="263"/>
                  </a:cubicBezTo>
                  <a:cubicBezTo>
                    <a:pt x="168" y="263"/>
                    <a:pt x="183" y="251"/>
                    <a:pt x="206" y="239"/>
                  </a:cubicBezTo>
                  <a:cubicBezTo>
                    <a:pt x="244" y="186"/>
                    <a:pt x="260" y="103"/>
                    <a:pt x="223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8" name="Google Shape;3998;p18"/>
            <p:cNvSpPr/>
            <p:nvPr/>
          </p:nvSpPr>
          <p:spPr>
            <a:xfrm>
              <a:off x="4113250" y="2269725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34" y="1"/>
                  </a:moveTo>
                  <a:cubicBezTo>
                    <a:pt x="126" y="1"/>
                    <a:pt x="116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17" y="179"/>
                    <a:pt x="38" y="216"/>
                    <a:pt x="71" y="232"/>
                  </a:cubicBezTo>
                  <a:cubicBezTo>
                    <a:pt x="87" y="249"/>
                    <a:pt x="120" y="265"/>
                    <a:pt x="141" y="265"/>
                  </a:cubicBezTo>
                  <a:cubicBezTo>
                    <a:pt x="207" y="249"/>
                    <a:pt x="244" y="179"/>
                    <a:pt x="244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4" y="10"/>
                  </a:lnTo>
                  <a:cubicBezTo>
                    <a:pt x="163" y="10"/>
                    <a:pt x="152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9" name="Google Shape;3999;p18"/>
            <p:cNvSpPr/>
            <p:nvPr/>
          </p:nvSpPr>
          <p:spPr>
            <a:xfrm>
              <a:off x="4112000" y="2240075"/>
              <a:ext cx="6025" cy="6725"/>
            </a:xfrm>
            <a:custGeom>
              <a:rect b="b" l="l" r="r" t="t"/>
              <a:pathLst>
                <a:path extrusionOk="0" h="269" w="241">
                  <a:moveTo>
                    <a:pt x="121" y="1"/>
                  </a:moveTo>
                  <a:cubicBezTo>
                    <a:pt x="115" y="1"/>
                    <a:pt x="110" y="3"/>
                    <a:pt x="104" y="8"/>
                  </a:cubicBezTo>
                  <a:cubicBezTo>
                    <a:pt x="50" y="8"/>
                    <a:pt x="1" y="78"/>
                    <a:pt x="17" y="144"/>
                  </a:cubicBezTo>
                  <a:cubicBezTo>
                    <a:pt x="17" y="181"/>
                    <a:pt x="34" y="214"/>
                    <a:pt x="50" y="231"/>
                  </a:cubicBezTo>
                  <a:cubicBezTo>
                    <a:pt x="88" y="247"/>
                    <a:pt x="104" y="268"/>
                    <a:pt x="137" y="268"/>
                  </a:cubicBezTo>
                  <a:cubicBezTo>
                    <a:pt x="170" y="247"/>
                    <a:pt x="191" y="231"/>
                    <a:pt x="207" y="214"/>
                  </a:cubicBezTo>
                  <a:cubicBezTo>
                    <a:pt x="224" y="181"/>
                    <a:pt x="240" y="144"/>
                    <a:pt x="240" y="111"/>
                  </a:cubicBezTo>
                  <a:cubicBezTo>
                    <a:pt x="224" y="78"/>
                    <a:pt x="207" y="41"/>
                    <a:pt x="191" y="25"/>
                  </a:cubicBezTo>
                  <a:cubicBezTo>
                    <a:pt x="191" y="25"/>
                    <a:pt x="170" y="8"/>
                    <a:pt x="153" y="8"/>
                  </a:cubicBezTo>
                  <a:cubicBezTo>
                    <a:pt x="142" y="8"/>
                    <a:pt x="131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0" name="Google Shape;4000;p18"/>
            <p:cNvSpPr/>
            <p:nvPr/>
          </p:nvSpPr>
          <p:spPr>
            <a:xfrm>
              <a:off x="4109025" y="23159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16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33" y="238"/>
                    <a:pt x="83" y="254"/>
                  </a:cubicBezTo>
                  <a:cubicBezTo>
                    <a:pt x="97" y="263"/>
                    <a:pt x="112" y="267"/>
                    <a:pt x="128" y="267"/>
                  </a:cubicBezTo>
                  <a:cubicBezTo>
                    <a:pt x="170" y="267"/>
                    <a:pt x="211" y="236"/>
                    <a:pt x="223" y="184"/>
                  </a:cubicBezTo>
                  <a:cubicBezTo>
                    <a:pt x="240" y="118"/>
                    <a:pt x="223" y="48"/>
                    <a:pt x="169" y="15"/>
                  </a:cubicBezTo>
                  <a:cubicBezTo>
                    <a:pt x="151" y="5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1" name="Google Shape;4001;p18"/>
            <p:cNvSpPr/>
            <p:nvPr/>
          </p:nvSpPr>
          <p:spPr>
            <a:xfrm>
              <a:off x="4116750" y="2391775"/>
              <a:ext cx="6000" cy="6725"/>
            </a:xfrm>
            <a:custGeom>
              <a:rect b="b" l="l" r="r" t="t"/>
              <a:pathLst>
                <a:path extrusionOk="0" h="269" w="240">
                  <a:moveTo>
                    <a:pt x="119" y="1"/>
                  </a:moveTo>
                  <a:cubicBezTo>
                    <a:pt x="67" y="1"/>
                    <a:pt x="28" y="34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44"/>
                    <a:pt x="67" y="261"/>
                  </a:cubicBezTo>
                  <a:cubicBezTo>
                    <a:pt x="77" y="266"/>
                    <a:pt x="88" y="269"/>
                    <a:pt x="100" y="269"/>
                  </a:cubicBezTo>
                  <a:cubicBezTo>
                    <a:pt x="130" y="269"/>
                    <a:pt x="162" y="252"/>
                    <a:pt x="186" y="228"/>
                  </a:cubicBezTo>
                  <a:cubicBezTo>
                    <a:pt x="186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1" y="2"/>
                    <a:pt x="130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2" name="Google Shape;4002;p18"/>
            <p:cNvSpPr/>
            <p:nvPr/>
          </p:nvSpPr>
          <p:spPr>
            <a:xfrm>
              <a:off x="4107275" y="23322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50" y="1"/>
                    <a:pt x="0" y="67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87" y="257"/>
                    <a:pt x="120" y="257"/>
                    <a:pt x="136" y="257"/>
                  </a:cubicBezTo>
                  <a:cubicBezTo>
                    <a:pt x="206" y="240"/>
                    <a:pt x="239" y="170"/>
                    <a:pt x="239" y="104"/>
                  </a:cubicBezTo>
                  <a:cubicBezTo>
                    <a:pt x="223" y="67"/>
                    <a:pt x="206" y="34"/>
                    <a:pt x="190" y="17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3" name="Google Shape;4003;p18"/>
            <p:cNvSpPr/>
            <p:nvPr/>
          </p:nvSpPr>
          <p:spPr>
            <a:xfrm>
              <a:off x="4113250" y="23643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4" name="Google Shape;4004;p18"/>
            <p:cNvSpPr/>
            <p:nvPr/>
          </p:nvSpPr>
          <p:spPr>
            <a:xfrm>
              <a:off x="4118000" y="2345500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87" y="1"/>
                  </a:moveTo>
                  <a:cubicBezTo>
                    <a:pt x="54" y="1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3" y="240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40"/>
                    <a:pt x="223" y="190"/>
                    <a:pt x="223" y="104"/>
                  </a:cubicBezTo>
                  <a:cubicBezTo>
                    <a:pt x="206" y="71"/>
                    <a:pt x="190" y="50"/>
                    <a:pt x="173" y="34"/>
                  </a:cubicBezTo>
                  <a:cubicBezTo>
                    <a:pt x="173" y="17"/>
                    <a:pt x="157" y="17"/>
                    <a:pt x="136" y="17"/>
                  </a:cubicBezTo>
                  <a:cubicBezTo>
                    <a:pt x="12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5" name="Google Shape;4005;p18"/>
            <p:cNvSpPr/>
            <p:nvPr/>
          </p:nvSpPr>
          <p:spPr>
            <a:xfrm>
              <a:off x="4107275" y="22101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6" name="Google Shape;4006;p18"/>
            <p:cNvSpPr/>
            <p:nvPr/>
          </p:nvSpPr>
          <p:spPr>
            <a:xfrm>
              <a:off x="4134800" y="22029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7" name="Google Shape;4007;p18"/>
            <p:cNvSpPr/>
            <p:nvPr/>
          </p:nvSpPr>
          <p:spPr>
            <a:xfrm>
              <a:off x="4140775" y="2186150"/>
              <a:ext cx="6400" cy="6525"/>
            </a:xfrm>
            <a:custGeom>
              <a:rect b="b" l="l" r="r" t="t"/>
              <a:pathLst>
                <a:path extrusionOk="0" h="261" w="256">
                  <a:moveTo>
                    <a:pt x="136" y="1"/>
                  </a:moveTo>
                  <a:cubicBezTo>
                    <a:pt x="120" y="1"/>
                    <a:pt x="87" y="1"/>
                    <a:pt x="70" y="34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0"/>
                    <a:pt x="87" y="261"/>
                    <a:pt x="120" y="261"/>
                  </a:cubicBezTo>
                  <a:cubicBezTo>
                    <a:pt x="153" y="261"/>
                    <a:pt x="173" y="261"/>
                    <a:pt x="206" y="240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8" name="Google Shape;4008;p18"/>
            <p:cNvSpPr/>
            <p:nvPr/>
          </p:nvSpPr>
          <p:spPr>
            <a:xfrm>
              <a:off x="4106450" y="237942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36" y="0"/>
                  </a:moveTo>
                  <a:cubicBezTo>
                    <a:pt x="103" y="0"/>
                    <a:pt x="83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206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9" name="Google Shape;4009;p18"/>
            <p:cNvSpPr/>
            <p:nvPr/>
          </p:nvSpPr>
          <p:spPr>
            <a:xfrm>
              <a:off x="4129125" y="2314575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4"/>
                    <a:pt x="70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206" y="240"/>
                    <a:pt x="244" y="191"/>
                    <a:pt x="244" y="104"/>
                  </a:cubicBezTo>
                  <a:cubicBezTo>
                    <a:pt x="227" y="71"/>
                    <a:pt x="206" y="50"/>
                    <a:pt x="190" y="17"/>
                  </a:cubicBezTo>
                  <a:lnTo>
                    <a:pt x="174" y="17"/>
                  </a:ln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0" name="Google Shape;4010;p18"/>
            <p:cNvSpPr/>
            <p:nvPr/>
          </p:nvSpPr>
          <p:spPr>
            <a:xfrm>
              <a:off x="4105100" y="23519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20" y="0"/>
                  </a:moveTo>
                  <a:cubicBezTo>
                    <a:pt x="104" y="0"/>
                    <a:pt x="71" y="0"/>
                    <a:pt x="5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5" y="238"/>
                    <a:pt x="87" y="257"/>
                    <a:pt x="121" y="257"/>
                  </a:cubicBezTo>
                  <a:cubicBezTo>
                    <a:pt x="144" y="257"/>
                    <a:pt x="168" y="248"/>
                    <a:pt x="190" y="227"/>
                  </a:cubicBezTo>
                  <a:cubicBezTo>
                    <a:pt x="223" y="190"/>
                    <a:pt x="240" y="103"/>
                    <a:pt x="207" y="54"/>
                  </a:cubicBezTo>
                  <a:cubicBezTo>
                    <a:pt x="190" y="38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1" name="Google Shape;4011;p18"/>
            <p:cNvSpPr/>
            <p:nvPr/>
          </p:nvSpPr>
          <p:spPr>
            <a:xfrm>
              <a:off x="4140350" y="2232775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15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4" y="8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0" y="267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2" name="Google Shape;4012;p18"/>
            <p:cNvSpPr/>
            <p:nvPr/>
          </p:nvSpPr>
          <p:spPr>
            <a:xfrm>
              <a:off x="4117175" y="2302850"/>
              <a:ext cx="6400" cy="6525"/>
            </a:xfrm>
            <a:custGeom>
              <a:rect b="b" l="l" r="r" t="t"/>
              <a:pathLst>
                <a:path extrusionOk="0" h="261" w="256">
                  <a:moveTo>
                    <a:pt x="138" y="0"/>
                  </a:moveTo>
                  <a:cubicBezTo>
                    <a:pt x="87" y="0"/>
                    <a:pt x="44" y="35"/>
                    <a:pt x="17" y="91"/>
                  </a:cubicBezTo>
                  <a:cubicBezTo>
                    <a:pt x="0" y="161"/>
                    <a:pt x="33" y="231"/>
                    <a:pt x="87" y="247"/>
                  </a:cubicBezTo>
                  <a:cubicBezTo>
                    <a:pt x="100" y="256"/>
                    <a:pt x="114" y="260"/>
                    <a:pt x="129" y="260"/>
                  </a:cubicBezTo>
                  <a:cubicBezTo>
                    <a:pt x="170" y="260"/>
                    <a:pt x="211" y="229"/>
                    <a:pt x="223" y="177"/>
                  </a:cubicBezTo>
                  <a:cubicBezTo>
                    <a:pt x="256" y="107"/>
                    <a:pt x="223" y="41"/>
                    <a:pt x="169" y="4"/>
                  </a:cubicBezTo>
                  <a:cubicBezTo>
                    <a:pt x="159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3" name="Google Shape;4013;p18"/>
            <p:cNvSpPr/>
            <p:nvPr/>
          </p:nvSpPr>
          <p:spPr>
            <a:xfrm>
              <a:off x="4119325" y="2421850"/>
              <a:ext cx="6425" cy="6450"/>
            </a:xfrm>
            <a:custGeom>
              <a:rect b="b" l="l" r="r" t="t"/>
              <a:pathLst>
                <a:path extrusionOk="0" h="258" w="257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9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6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4" name="Google Shape;4014;p18"/>
            <p:cNvSpPr/>
            <p:nvPr/>
          </p:nvSpPr>
          <p:spPr>
            <a:xfrm>
              <a:off x="4120575" y="22523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5" name="Google Shape;4015;p18"/>
            <p:cNvSpPr/>
            <p:nvPr/>
          </p:nvSpPr>
          <p:spPr>
            <a:xfrm>
              <a:off x="4119750" y="2204700"/>
              <a:ext cx="6400" cy="6525"/>
            </a:xfrm>
            <a:custGeom>
              <a:rect b="b" l="l" r="r" t="t"/>
              <a:pathLst>
                <a:path extrusionOk="0" h="261" w="256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7" y="257"/>
                  </a:cubicBezTo>
                  <a:cubicBezTo>
                    <a:pt x="95" y="259"/>
                    <a:pt x="104" y="261"/>
                    <a:pt x="113" y="261"/>
                  </a:cubicBezTo>
                  <a:cubicBezTo>
                    <a:pt x="159" y="261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5"/>
                    <a:pt x="135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6" name="Google Shape;4016;p18"/>
            <p:cNvSpPr/>
            <p:nvPr/>
          </p:nvSpPr>
          <p:spPr>
            <a:xfrm>
              <a:off x="4112000" y="2189925"/>
              <a:ext cx="6025" cy="6675"/>
            </a:xfrm>
            <a:custGeom>
              <a:rect b="b" l="l" r="r" t="t"/>
              <a:pathLst>
                <a:path extrusionOk="0" h="267" w="241">
                  <a:moveTo>
                    <a:pt x="124" y="1"/>
                  </a:moveTo>
                  <a:cubicBezTo>
                    <a:pt x="80" y="1"/>
                    <a:pt x="31" y="35"/>
                    <a:pt x="17" y="89"/>
                  </a:cubicBezTo>
                  <a:cubicBezTo>
                    <a:pt x="1" y="159"/>
                    <a:pt x="17" y="229"/>
                    <a:pt x="88" y="262"/>
                  </a:cubicBezTo>
                  <a:cubicBezTo>
                    <a:pt x="96" y="265"/>
                    <a:pt x="105" y="266"/>
                    <a:pt x="114" y="266"/>
                  </a:cubicBezTo>
                  <a:cubicBezTo>
                    <a:pt x="159" y="266"/>
                    <a:pt x="210" y="234"/>
                    <a:pt x="224" y="175"/>
                  </a:cubicBezTo>
                  <a:cubicBezTo>
                    <a:pt x="240" y="110"/>
                    <a:pt x="224" y="39"/>
                    <a:pt x="153" y="6"/>
                  </a:cubicBezTo>
                  <a:cubicBezTo>
                    <a:pt x="144" y="3"/>
                    <a:pt x="134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7" name="Google Shape;4017;p18"/>
            <p:cNvSpPr/>
            <p:nvPr/>
          </p:nvSpPr>
          <p:spPr>
            <a:xfrm>
              <a:off x="4113650" y="2224800"/>
              <a:ext cx="5700" cy="6525"/>
            </a:xfrm>
            <a:custGeom>
              <a:rect b="b" l="l" r="r" t="t"/>
              <a:pathLst>
                <a:path extrusionOk="0" h="261" w="228">
                  <a:moveTo>
                    <a:pt x="104" y="1"/>
                  </a:moveTo>
                  <a:cubicBezTo>
                    <a:pt x="38" y="1"/>
                    <a:pt x="1" y="71"/>
                    <a:pt x="1" y="137"/>
                  </a:cubicBezTo>
                  <a:cubicBezTo>
                    <a:pt x="22" y="207"/>
                    <a:pt x="71" y="261"/>
                    <a:pt x="141" y="261"/>
                  </a:cubicBezTo>
                  <a:cubicBezTo>
                    <a:pt x="158" y="240"/>
                    <a:pt x="191" y="224"/>
                    <a:pt x="207" y="207"/>
                  </a:cubicBezTo>
                  <a:cubicBezTo>
                    <a:pt x="228" y="174"/>
                    <a:pt x="228" y="137"/>
                    <a:pt x="228" y="104"/>
                  </a:cubicBezTo>
                  <a:cubicBezTo>
                    <a:pt x="228" y="71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8" name="Google Shape;4018;p18"/>
            <p:cNvSpPr/>
            <p:nvPr/>
          </p:nvSpPr>
          <p:spPr>
            <a:xfrm>
              <a:off x="4123975" y="2284900"/>
              <a:ext cx="5675" cy="6700"/>
            </a:xfrm>
            <a:custGeom>
              <a:rect b="b" l="l" r="r" t="t"/>
              <a:pathLst>
                <a:path extrusionOk="0" h="268" w="227">
                  <a:moveTo>
                    <a:pt x="87" y="1"/>
                  </a:moveTo>
                  <a:cubicBezTo>
                    <a:pt x="87" y="21"/>
                    <a:pt x="70" y="21"/>
                    <a:pt x="70" y="21"/>
                  </a:cubicBezTo>
                  <a:cubicBezTo>
                    <a:pt x="21" y="38"/>
                    <a:pt x="0" y="104"/>
                    <a:pt x="0" y="157"/>
                  </a:cubicBezTo>
                  <a:cubicBezTo>
                    <a:pt x="0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3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104"/>
                    <a:pt x="206" y="87"/>
                    <a:pt x="206" y="87"/>
                  </a:cubicBezTo>
                  <a:cubicBezTo>
                    <a:pt x="206" y="54"/>
                    <a:pt x="173" y="38"/>
                    <a:pt x="157" y="21"/>
                  </a:cubicBezTo>
                  <a:cubicBezTo>
                    <a:pt x="140" y="1"/>
                    <a:pt x="12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9" name="Google Shape;4019;p18"/>
            <p:cNvSpPr/>
            <p:nvPr/>
          </p:nvSpPr>
          <p:spPr>
            <a:xfrm>
              <a:off x="4125300" y="2360650"/>
              <a:ext cx="6000" cy="6325"/>
            </a:xfrm>
            <a:custGeom>
              <a:rect b="b" l="l" r="r" t="t"/>
              <a:pathLst>
                <a:path extrusionOk="0" h="253" w="240">
                  <a:moveTo>
                    <a:pt x="122" y="0"/>
                  </a:moveTo>
                  <a:cubicBezTo>
                    <a:pt x="77" y="0"/>
                    <a:pt x="42" y="32"/>
                    <a:pt x="17" y="83"/>
                  </a:cubicBezTo>
                  <a:cubicBezTo>
                    <a:pt x="1" y="149"/>
                    <a:pt x="34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40" y="83"/>
                    <a:pt x="207" y="46"/>
                  </a:cubicBezTo>
                  <a:cubicBezTo>
                    <a:pt x="190" y="30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0" name="Google Shape;4020;p18"/>
            <p:cNvSpPr/>
            <p:nvPr/>
          </p:nvSpPr>
          <p:spPr>
            <a:xfrm>
              <a:off x="4121900" y="2328300"/>
              <a:ext cx="6425" cy="6675"/>
            </a:xfrm>
            <a:custGeom>
              <a:rect b="b" l="l" r="r" t="t"/>
              <a:pathLst>
                <a:path extrusionOk="0" h="267" w="257">
                  <a:moveTo>
                    <a:pt x="137" y="0"/>
                  </a:moveTo>
                  <a:cubicBezTo>
                    <a:pt x="120" y="0"/>
                    <a:pt x="83" y="17"/>
                    <a:pt x="67" y="37"/>
                  </a:cubicBezTo>
                  <a:cubicBezTo>
                    <a:pt x="17" y="70"/>
                    <a:pt x="1" y="157"/>
                    <a:pt x="50" y="223"/>
                  </a:cubicBezTo>
                  <a:cubicBezTo>
                    <a:pt x="69" y="253"/>
                    <a:pt x="99" y="266"/>
                    <a:pt x="131" y="266"/>
                  </a:cubicBezTo>
                  <a:cubicBezTo>
                    <a:pt x="157" y="266"/>
                    <a:pt x="183" y="258"/>
                    <a:pt x="207" y="244"/>
                  </a:cubicBezTo>
                  <a:cubicBezTo>
                    <a:pt x="240" y="190"/>
                    <a:pt x="256" y="103"/>
                    <a:pt x="223" y="54"/>
                  </a:cubicBezTo>
                  <a:cubicBezTo>
                    <a:pt x="207" y="37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1" name="Google Shape;4021;p18"/>
            <p:cNvSpPr/>
            <p:nvPr/>
          </p:nvSpPr>
          <p:spPr>
            <a:xfrm>
              <a:off x="4119750" y="2378050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23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42"/>
                    <a:pt x="17" y="228"/>
                    <a:pt x="87" y="245"/>
                  </a:cubicBezTo>
                  <a:cubicBezTo>
                    <a:pt x="103" y="261"/>
                    <a:pt x="120" y="261"/>
                    <a:pt x="120" y="261"/>
                  </a:cubicBezTo>
                  <a:cubicBezTo>
                    <a:pt x="169" y="261"/>
                    <a:pt x="206" y="228"/>
                    <a:pt x="223" y="175"/>
                  </a:cubicBezTo>
                  <a:cubicBezTo>
                    <a:pt x="239" y="125"/>
                    <a:pt x="223" y="72"/>
                    <a:pt x="206" y="39"/>
                  </a:cubicBezTo>
                  <a:cubicBezTo>
                    <a:pt x="190" y="22"/>
                    <a:pt x="169" y="22"/>
                    <a:pt x="153" y="6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2" name="Google Shape;4022;p18"/>
            <p:cNvSpPr/>
            <p:nvPr/>
          </p:nvSpPr>
          <p:spPr>
            <a:xfrm>
              <a:off x="4127050" y="2189050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43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5"/>
                    <a:pt x="34" y="227"/>
                    <a:pt x="83" y="248"/>
                  </a:cubicBezTo>
                  <a:cubicBezTo>
                    <a:pt x="102" y="256"/>
                    <a:pt x="119" y="260"/>
                    <a:pt x="136" y="260"/>
                  </a:cubicBezTo>
                  <a:cubicBezTo>
                    <a:pt x="180" y="260"/>
                    <a:pt x="216" y="229"/>
                    <a:pt x="240" y="178"/>
                  </a:cubicBezTo>
                  <a:cubicBezTo>
                    <a:pt x="257" y="107"/>
                    <a:pt x="224" y="41"/>
                    <a:pt x="170" y="4"/>
                  </a:cubicBezTo>
                  <a:cubicBezTo>
                    <a:pt x="161" y="2"/>
                    <a:pt x="152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3" name="Google Shape;4023;p18"/>
            <p:cNvSpPr/>
            <p:nvPr/>
          </p:nvSpPr>
          <p:spPr>
            <a:xfrm>
              <a:off x="4127050" y="2235525"/>
              <a:ext cx="6025" cy="6925"/>
            </a:xfrm>
            <a:custGeom>
              <a:rect b="b" l="l" r="r" t="t"/>
              <a:pathLst>
                <a:path extrusionOk="0" h="277" w="241">
                  <a:moveTo>
                    <a:pt x="137" y="1"/>
                  </a:moveTo>
                  <a:cubicBezTo>
                    <a:pt x="104" y="1"/>
                    <a:pt x="67" y="17"/>
                    <a:pt x="50" y="38"/>
                  </a:cubicBezTo>
                  <a:cubicBezTo>
                    <a:pt x="1" y="87"/>
                    <a:pt x="1" y="157"/>
                    <a:pt x="34" y="223"/>
                  </a:cubicBezTo>
                  <a:cubicBezTo>
                    <a:pt x="50" y="244"/>
                    <a:pt x="83" y="260"/>
                    <a:pt x="104" y="277"/>
                  </a:cubicBezTo>
                  <a:cubicBezTo>
                    <a:pt x="137" y="277"/>
                    <a:pt x="170" y="260"/>
                    <a:pt x="186" y="244"/>
                  </a:cubicBezTo>
                  <a:cubicBezTo>
                    <a:pt x="240" y="190"/>
                    <a:pt x="240" y="120"/>
                    <a:pt x="207" y="54"/>
                  </a:cubicBezTo>
                  <a:cubicBezTo>
                    <a:pt x="186" y="38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4" name="Google Shape;4024;p18"/>
            <p:cNvSpPr/>
            <p:nvPr/>
          </p:nvSpPr>
          <p:spPr>
            <a:xfrm>
              <a:off x="4127475" y="22196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5" name="Google Shape;4025;p18"/>
            <p:cNvSpPr/>
            <p:nvPr/>
          </p:nvSpPr>
          <p:spPr>
            <a:xfrm>
              <a:off x="3894225" y="226427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03" y="1"/>
                  </a:moveTo>
                  <a:cubicBezTo>
                    <a:pt x="37" y="22"/>
                    <a:pt x="0" y="88"/>
                    <a:pt x="0" y="158"/>
                  </a:cubicBezTo>
                  <a:cubicBezTo>
                    <a:pt x="17" y="191"/>
                    <a:pt x="17" y="228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5"/>
                    <a:pt x="173" y="38"/>
                  </a:cubicBezTo>
                  <a:cubicBezTo>
                    <a:pt x="173" y="22"/>
                    <a:pt x="157" y="22"/>
                    <a:pt x="157" y="22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6" name="Google Shape;4026;p18"/>
            <p:cNvSpPr/>
            <p:nvPr/>
          </p:nvSpPr>
          <p:spPr>
            <a:xfrm>
              <a:off x="3838875" y="2257075"/>
              <a:ext cx="5575" cy="6575"/>
            </a:xfrm>
            <a:custGeom>
              <a:rect b="b" l="l" r="r" t="t"/>
              <a:pathLst>
                <a:path extrusionOk="0" h="263" w="223">
                  <a:moveTo>
                    <a:pt x="87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1" y="251"/>
                    <a:pt x="83" y="263"/>
                    <a:pt x="101" y="263"/>
                  </a:cubicBezTo>
                  <a:cubicBezTo>
                    <a:pt x="108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6" y="83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7" name="Google Shape;4027;p18"/>
            <p:cNvSpPr/>
            <p:nvPr/>
          </p:nvSpPr>
          <p:spPr>
            <a:xfrm>
              <a:off x="3840525" y="2210700"/>
              <a:ext cx="5675" cy="6400"/>
            </a:xfrm>
            <a:custGeom>
              <a:rect b="b" l="l" r="r" t="t"/>
              <a:pathLst>
                <a:path extrusionOk="0" h="256" w="227">
                  <a:moveTo>
                    <a:pt x="103" y="0"/>
                  </a:moveTo>
                  <a:cubicBezTo>
                    <a:pt x="37" y="0"/>
                    <a:pt x="0" y="66"/>
                    <a:pt x="0" y="136"/>
                  </a:cubicBezTo>
                  <a:cubicBezTo>
                    <a:pt x="21" y="186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7" y="169"/>
                    <a:pt x="227" y="136"/>
                    <a:pt x="227" y="103"/>
                  </a:cubicBezTo>
                  <a:cubicBezTo>
                    <a:pt x="227" y="66"/>
                    <a:pt x="206" y="33"/>
                    <a:pt x="173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8" name="Google Shape;4028;p18"/>
            <p:cNvSpPr/>
            <p:nvPr/>
          </p:nvSpPr>
          <p:spPr>
            <a:xfrm>
              <a:off x="3821250" y="2230925"/>
              <a:ext cx="5575" cy="6800"/>
            </a:xfrm>
            <a:custGeom>
              <a:rect b="b" l="l" r="r" t="t"/>
              <a:pathLst>
                <a:path extrusionOk="0" h="272" w="223">
                  <a:moveTo>
                    <a:pt x="126" y="0"/>
                  </a:moveTo>
                  <a:cubicBezTo>
                    <a:pt x="116" y="0"/>
                    <a:pt x="103" y="5"/>
                    <a:pt x="87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17" y="222"/>
                    <a:pt x="50" y="238"/>
                  </a:cubicBezTo>
                  <a:cubicBezTo>
                    <a:pt x="70" y="255"/>
                    <a:pt x="103" y="271"/>
                    <a:pt x="120" y="271"/>
                  </a:cubicBezTo>
                  <a:cubicBezTo>
                    <a:pt x="153" y="255"/>
                    <a:pt x="190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lnTo>
                    <a:pt x="153" y="16"/>
                  </a:lnTo>
                  <a:cubicBezTo>
                    <a:pt x="145" y="5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9" name="Google Shape;4029;p18"/>
            <p:cNvSpPr/>
            <p:nvPr/>
          </p:nvSpPr>
          <p:spPr>
            <a:xfrm>
              <a:off x="3832775" y="2227075"/>
              <a:ext cx="6525" cy="6825"/>
            </a:xfrm>
            <a:custGeom>
              <a:rect b="b" l="l" r="r" t="t"/>
              <a:pathLst>
                <a:path extrusionOk="0" h="273" w="261">
                  <a:moveTo>
                    <a:pt x="132" y="0"/>
                  </a:moveTo>
                  <a:cubicBezTo>
                    <a:pt x="91" y="0"/>
                    <a:pt x="50" y="32"/>
                    <a:pt x="38" y="83"/>
                  </a:cubicBezTo>
                  <a:cubicBezTo>
                    <a:pt x="1" y="149"/>
                    <a:pt x="38" y="236"/>
                    <a:pt x="88" y="252"/>
                  </a:cubicBezTo>
                  <a:cubicBezTo>
                    <a:pt x="104" y="273"/>
                    <a:pt x="125" y="273"/>
                    <a:pt x="141" y="273"/>
                  </a:cubicBezTo>
                  <a:cubicBezTo>
                    <a:pt x="191" y="252"/>
                    <a:pt x="228" y="236"/>
                    <a:pt x="244" y="186"/>
                  </a:cubicBezTo>
                  <a:cubicBezTo>
                    <a:pt x="261" y="133"/>
                    <a:pt x="244" y="83"/>
                    <a:pt x="207" y="46"/>
                  </a:cubicBezTo>
                  <a:cubicBezTo>
                    <a:pt x="207" y="29"/>
                    <a:pt x="191" y="13"/>
                    <a:pt x="174" y="13"/>
                  </a:cubicBezTo>
                  <a:cubicBezTo>
                    <a:pt x="161" y="4"/>
                    <a:pt x="146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0" name="Google Shape;4030;p18"/>
            <p:cNvSpPr/>
            <p:nvPr/>
          </p:nvSpPr>
          <p:spPr>
            <a:xfrm>
              <a:off x="3847425" y="22265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20" y="1"/>
                  </a:moveTo>
                  <a:cubicBezTo>
                    <a:pt x="87" y="1"/>
                    <a:pt x="71" y="17"/>
                    <a:pt x="33" y="34"/>
                  </a:cubicBezTo>
                  <a:cubicBezTo>
                    <a:pt x="17" y="50"/>
                    <a:pt x="0" y="88"/>
                    <a:pt x="0" y="121"/>
                  </a:cubicBezTo>
                  <a:cubicBezTo>
                    <a:pt x="0" y="154"/>
                    <a:pt x="0" y="191"/>
                    <a:pt x="17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37" y="257"/>
                    <a:pt x="157" y="257"/>
                    <a:pt x="190" y="240"/>
                  </a:cubicBezTo>
                  <a:cubicBezTo>
                    <a:pt x="223" y="191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37" y="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1" name="Google Shape;4031;p18"/>
            <p:cNvSpPr/>
            <p:nvPr/>
          </p:nvSpPr>
          <p:spPr>
            <a:xfrm>
              <a:off x="3825575" y="2212150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66" y="8"/>
                    <a:pt x="33" y="24"/>
                    <a:pt x="17" y="62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50" y="231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2" name="Google Shape;4032;p18"/>
            <p:cNvSpPr/>
            <p:nvPr/>
          </p:nvSpPr>
          <p:spPr>
            <a:xfrm>
              <a:off x="3829800" y="219500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09" y="1"/>
                  </a:moveTo>
                  <a:cubicBezTo>
                    <a:pt x="85" y="1"/>
                    <a:pt x="66" y="15"/>
                    <a:pt x="54" y="26"/>
                  </a:cubicBezTo>
                  <a:cubicBezTo>
                    <a:pt x="0" y="76"/>
                    <a:pt x="0" y="162"/>
                    <a:pt x="38" y="216"/>
                  </a:cubicBezTo>
                  <a:cubicBezTo>
                    <a:pt x="57" y="245"/>
                    <a:pt x="88" y="262"/>
                    <a:pt x="121" y="262"/>
                  </a:cubicBezTo>
                  <a:cubicBezTo>
                    <a:pt x="145" y="262"/>
                    <a:pt x="169" y="253"/>
                    <a:pt x="190" y="232"/>
                  </a:cubicBezTo>
                  <a:cubicBezTo>
                    <a:pt x="244" y="195"/>
                    <a:pt x="244" y="113"/>
                    <a:pt x="207" y="43"/>
                  </a:cubicBezTo>
                  <a:cubicBezTo>
                    <a:pt x="190" y="26"/>
                    <a:pt x="174" y="26"/>
                    <a:pt x="157" y="10"/>
                  </a:cubicBezTo>
                  <a:lnTo>
                    <a:pt x="141" y="10"/>
                  </a:lnTo>
                  <a:cubicBezTo>
                    <a:pt x="130" y="3"/>
                    <a:pt x="119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3" name="Google Shape;4033;p18"/>
            <p:cNvSpPr/>
            <p:nvPr/>
          </p:nvSpPr>
          <p:spPr>
            <a:xfrm>
              <a:off x="3844025" y="22416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3" y="1"/>
                  </a:moveTo>
                  <a:cubicBezTo>
                    <a:pt x="33" y="17"/>
                    <a:pt x="0" y="83"/>
                    <a:pt x="17" y="153"/>
                  </a:cubicBezTo>
                  <a:cubicBezTo>
                    <a:pt x="17" y="186"/>
                    <a:pt x="33" y="224"/>
                    <a:pt x="50" y="240"/>
                  </a:cubicBezTo>
                  <a:cubicBezTo>
                    <a:pt x="62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40" y="186"/>
                    <a:pt x="223" y="120"/>
                  </a:cubicBezTo>
                  <a:cubicBezTo>
                    <a:pt x="223" y="67"/>
                    <a:pt x="190" y="34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4" name="Google Shape;4034;p18"/>
            <p:cNvSpPr/>
            <p:nvPr/>
          </p:nvSpPr>
          <p:spPr>
            <a:xfrm>
              <a:off x="3859900" y="2189225"/>
              <a:ext cx="6400" cy="6550"/>
            </a:xfrm>
            <a:custGeom>
              <a:rect b="b" l="l" r="r" t="t"/>
              <a:pathLst>
                <a:path extrusionOk="0" h="262" w="256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1"/>
                  </a:cubicBezTo>
                  <a:cubicBezTo>
                    <a:pt x="256" y="117"/>
                    <a:pt x="223" y="34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5" name="Google Shape;4035;p18"/>
            <p:cNvSpPr/>
            <p:nvPr/>
          </p:nvSpPr>
          <p:spPr>
            <a:xfrm>
              <a:off x="3865050" y="2302200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29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8" y="259"/>
                    <a:pt x="108" y="261"/>
                    <a:pt x="118" y="261"/>
                  </a:cubicBezTo>
                  <a:cubicBezTo>
                    <a:pt x="170" y="261"/>
                    <a:pt x="212" y="226"/>
                    <a:pt x="240" y="170"/>
                  </a:cubicBezTo>
                  <a:cubicBezTo>
                    <a:pt x="256" y="100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6" name="Google Shape;4036;p18"/>
            <p:cNvSpPr/>
            <p:nvPr/>
          </p:nvSpPr>
          <p:spPr>
            <a:xfrm>
              <a:off x="3847825" y="2194125"/>
              <a:ext cx="6125" cy="6600"/>
            </a:xfrm>
            <a:custGeom>
              <a:rect b="b" l="l" r="r" t="t"/>
              <a:pathLst>
                <a:path extrusionOk="0" h="264" w="245">
                  <a:moveTo>
                    <a:pt x="126" y="1"/>
                  </a:moveTo>
                  <a:cubicBezTo>
                    <a:pt x="101" y="1"/>
                    <a:pt x="78" y="12"/>
                    <a:pt x="55" y="24"/>
                  </a:cubicBezTo>
                  <a:cubicBezTo>
                    <a:pt x="38" y="24"/>
                    <a:pt x="17" y="61"/>
                    <a:pt x="1" y="78"/>
                  </a:cubicBezTo>
                  <a:lnTo>
                    <a:pt x="1" y="164"/>
                  </a:lnTo>
                  <a:cubicBezTo>
                    <a:pt x="17" y="214"/>
                    <a:pt x="38" y="230"/>
                    <a:pt x="71" y="251"/>
                  </a:cubicBezTo>
                  <a:cubicBezTo>
                    <a:pt x="84" y="260"/>
                    <a:pt x="99" y="264"/>
                    <a:pt x="113" y="264"/>
                  </a:cubicBezTo>
                  <a:cubicBezTo>
                    <a:pt x="154" y="264"/>
                    <a:pt x="195" y="232"/>
                    <a:pt x="207" y="181"/>
                  </a:cubicBezTo>
                  <a:cubicBezTo>
                    <a:pt x="244" y="111"/>
                    <a:pt x="207" y="45"/>
                    <a:pt x="158" y="7"/>
                  </a:cubicBezTo>
                  <a:cubicBezTo>
                    <a:pt x="147" y="3"/>
                    <a:pt x="136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7" name="Google Shape;4037;p18"/>
            <p:cNvSpPr/>
            <p:nvPr/>
          </p:nvSpPr>
          <p:spPr>
            <a:xfrm>
              <a:off x="3855150" y="22093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0"/>
                    <a:pt x="240" y="190"/>
                    <a:pt x="223" y="104"/>
                  </a:cubicBezTo>
                  <a:cubicBezTo>
                    <a:pt x="223" y="71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8" name="Google Shape;4038;p18"/>
            <p:cNvSpPr/>
            <p:nvPr/>
          </p:nvSpPr>
          <p:spPr>
            <a:xfrm>
              <a:off x="3853400" y="2254500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07" y="206"/>
                    <a:pt x="227" y="169"/>
                    <a:pt x="227" y="136"/>
                  </a:cubicBezTo>
                  <a:cubicBezTo>
                    <a:pt x="244" y="103"/>
                    <a:pt x="227" y="66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9" name="Google Shape;4039;p18"/>
            <p:cNvSpPr/>
            <p:nvPr/>
          </p:nvSpPr>
          <p:spPr>
            <a:xfrm>
              <a:off x="3850000" y="230130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4" y="0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4" y="239"/>
                  </a:cubicBezTo>
                  <a:cubicBezTo>
                    <a:pt x="77" y="251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0" name="Google Shape;4040;p18"/>
            <p:cNvSpPr/>
            <p:nvPr/>
          </p:nvSpPr>
          <p:spPr>
            <a:xfrm>
              <a:off x="3861650" y="222397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214"/>
                    <a:pt x="54" y="260"/>
                    <a:pt x="110" y="260"/>
                  </a:cubicBezTo>
                  <a:cubicBezTo>
                    <a:pt x="118" y="260"/>
                    <a:pt x="127" y="259"/>
                    <a:pt x="136" y="257"/>
                  </a:cubicBezTo>
                  <a:cubicBezTo>
                    <a:pt x="169" y="257"/>
                    <a:pt x="186" y="240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1" name="Google Shape;4041;p18"/>
            <p:cNvSpPr/>
            <p:nvPr/>
          </p:nvSpPr>
          <p:spPr>
            <a:xfrm>
              <a:off x="3797225" y="229437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7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3" y="238"/>
                    <a:pt x="84" y="256"/>
                    <a:pt x="116" y="256"/>
                  </a:cubicBezTo>
                  <a:cubicBezTo>
                    <a:pt x="140" y="256"/>
                    <a:pt x="165" y="246"/>
                    <a:pt x="186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2" name="Google Shape;4042;p18"/>
            <p:cNvSpPr/>
            <p:nvPr/>
          </p:nvSpPr>
          <p:spPr>
            <a:xfrm>
              <a:off x="3799800" y="2500625"/>
              <a:ext cx="6425" cy="6575"/>
            </a:xfrm>
            <a:custGeom>
              <a:rect b="b" l="l" r="r" t="t"/>
              <a:pathLst>
                <a:path extrusionOk="0" h="263" w="257">
                  <a:moveTo>
                    <a:pt x="117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3"/>
                    <a:pt x="34" y="219"/>
                    <a:pt x="83" y="256"/>
                  </a:cubicBezTo>
                  <a:cubicBezTo>
                    <a:pt x="96" y="260"/>
                    <a:pt x="109" y="262"/>
                    <a:pt x="122" y="262"/>
                  </a:cubicBezTo>
                  <a:cubicBezTo>
                    <a:pt x="166" y="262"/>
                    <a:pt x="211" y="240"/>
                    <a:pt x="223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2" y="4"/>
                    <a:pt x="13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3" name="Google Shape;4043;p18"/>
            <p:cNvSpPr/>
            <p:nvPr/>
          </p:nvSpPr>
          <p:spPr>
            <a:xfrm>
              <a:off x="3798875" y="2251000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104" y="0"/>
                  </a:moveTo>
                  <a:cubicBezTo>
                    <a:pt x="87" y="0"/>
                    <a:pt x="71" y="0"/>
                    <a:pt x="71" y="17"/>
                  </a:cubicBezTo>
                  <a:cubicBezTo>
                    <a:pt x="17" y="37"/>
                    <a:pt x="1" y="87"/>
                    <a:pt x="1" y="157"/>
                  </a:cubicBezTo>
                  <a:cubicBezTo>
                    <a:pt x="1" y="190"/>
                    <a:pt x="17" y="206"/>
                    <a:pt x="54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103"/>
                    <a:pt x="223" y="87"/>
                    <a:pt x="207" y="70"/>
                  </a:cubicBezTo>
                  <a:cubicBezTo>
                    <a:pt x="207" y="54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4" name="Google Shape;4044;p18"/>
            <p:cNvSpPr/>
            <p:nvPr/>
          </p:nvSpPr>
          <p:spPr>
            <a:xfrm>
              <a:off x="3796300" y="2269025"/>
              <a:ext cx="2200" cy="6100"/>
            </a:xfrm>
            <a:custGeom>
              <a:rect b="b" l="l" r="r" t="t"/>
              <a:pathLst>
                <a:path extrusionOk="0" h="244" w="88">
                  <a:moveTo>
                    <a:pt x="0" y="1"/>
                  </a:moveTo>
                  <a:lnTo>
                    <a:pt x="0" y="244"/>
                  </a:lnTo>
                  <a:cubicBezTo>
                    <a:pt x="38" y="223"/>
                    <a:pt x="54" y="207"/>
                    <a:pt x="54" y="174"/>
                  </a:cubicBezTo>
                  <a:cubicBezTo>
                    <a:pt x="87" y="104"/>
                    <a:pt x="54" y="3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5" name="Google Shape;4045;p18"/>
            <p:cNvSpPr/>
            <p:nvPr/>
          </p:nvSpPr>
          <p:spPr>
            <a:xfrm>
              <a:off x="3796300" y="2467450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87" y="0"/>
                  </a:moveTo>
                  <a:cubicBezTo>
                    <a:pt x="54" y="17"/>
                    <a:pt x="17" y="37"/>
                    <a:pt x="0" y="87"/>
                  </a:cubicBezTo>
                  <a:lnTo>
                    <a:pt x="0" y="190"/>
                  </a:lnTo>
                  <a:cubicBezTo>
                    <a:pt x="17" y="206"/>
                    <a:pt x="38" y="223"/>
                    <a:pt x="38" y="24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3"/>
                    <a:pt x="223" y="190"/>
                    <a:pt x="223" y="103"/>
                  </a:cubicBezTo>
                  <a:cubicBezTo>
                    <a:pt x="207" y="70"/>
                    <a:pt x="190" y="54"/>
                    <a:pt x="174" y="17"/>
                  </a:cubicBezTo>
                  <a:lnTo>
                    <a:pt x="157" y="17"/>
                  </a:ln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6" name="Google Shape;4046;p18"/>
            <p:cNvSpPr/>
            <p:nvPr/>
          </p:nvSpPr>
          <p:spPr>
            <a:xfrm>
              <a:off x="3796300" y="2485475"/>
              <a:ext cx="425" cy="2200"/>
            </a:xfrm>
            <a:custGeom>
              <a:rect b="b" l="l" r="r" t="t"/>
              <a:pathLst>
                <a:path extrusionOk="0" h="88" w="17">
                  <a:moveTo>
                    <a:pt x="0" y="1"/>
                  </a:moveTo>
                  <a:lnTo>
                    <a:pt x="0" y="87"/>
                  </a:lnTo>
                  <a:cubicBezTo>
                    <a:pt x="17" y="5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7" name="Google Shape;4047;p18"/>
            <p:cNvSpPr/>
            <p:nvPr/>
          </p:nvSpPr>
          <p:spPr>
            <a:xfrm>
              <a:off x="3816925" y="227582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39" y="1"/>
                  </a:moveTo>
                  <a:cubicBezTo>
                    <a:pt x="87" y="1"/>
                    <a:pt x="47" y="33"/>
                    <a:pt x="17" y="91"/>
                  </a:cubicBezTo>
                  <a:cubicBezTo>
                    <a:pt x="0" y="157"/>
                    <a:pt x="37" y="227"/>
                    <a:pt x="87" y="260"/>
                  </a:cubicBezTo>
                  <a:lnTo>
                    <a:pt x="140" y="260"/>
                  </a:lnTo>
                  <a:cubicBezTo>
                    <a:pt x="173" y="260"/>
                    <a:pt x="206" y="227"/>
                    <a:pt x="223" y="178"/>
                  </a:cubicBezTo>
                  <a:cubicBezTo>
                    <a:pt x="243" y="124"/>
                    <a:pt x="243" y="91"/>
                    <a:pt x="206" y="38"/>
                  </a:cubicBezTo>
                  <a:cubicBezTo>
                    <a:pt x="190" y="38"/>
                    <a:pt x="190" y="21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8" name="Google Shape;4048;p18"/>
            <p:cNvSpPr/>
            <p:nvPr/>
          </p:nvSpPr>
          <p:spPr>
            <a:xfrm>
              <a:off x="3802375" y="21853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4" y="252"/>
                    <a:pt x="91" y="263"/>
                    <a:pt x="110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86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9" name="Google Shape;4049;p18"/>
            <p:cNvSpPr/>
            <p:nvPr/>
          </p:nvSpPr>
          <p:spPr>
            <a:xfrm>
              <a:off x="3812700" y="221842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33" y="50"/>
                    <a:pt x="17" y="83"/>
                    <a:pt x="17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0"/>
                    <a:pt x="81" y="262"/>
                    <a:pt x="112" y="262"/>
                  </a:cubicBezTo>
                  <a:cubicBezTo>
                    <a:pt x="137" y="262"/>
                    <a:pt x="163" y="254"/>
                    <a:pt x="186" y="239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0" name="Google Shape;4050;p18"/>
            <p:cNvSpPr/>
            <p:nvPr/>
          </p:nvSpPr>
          <p:spPr>
            <a:xfrm>
              <a:off x="3815275" y="2198625"/>
              <a:ext cx="5575" cy="6625"/>
            </a:xfrm>
            <a:custGeom>
              <a:rect b="b" l="l" r="r" t="t"/>
              <a:pathLst>
                <a:path extrusionOk="0" h="265" w="223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1" name="Google Shape;4051;p18"/>
            <p:cNvSpPr/>
            <p:nvPr/>
          </p:nvSpPr>
          <p:spPr>
            <a:xfrm>
              <a:off x="3810100" y="2263050"/>
              <a:ext cx="6025" cy="6425"/>
            </a:xfrm>
            <a:custGeom>
              <a:rect b="b" l="l" r="r" t="t"/>
              <a:pathLst>
                <a:path extrusionOk="0" h="257" w="241">
                  <a:moveTo>
                    <a:pt x="104" y="0"/>
                  </a:moveTo>
                  <a:cubicBezTo>
                    <a:pt x="67" y="0"/>
                    <a:pt x="50" y="17"/>
                    <a:pt x="34" y="50"/>
                  </a:cubicBezTo>
                  <a:cubicBezTo>
                    <a:pt x="17" y="71"/>
                    <a:pt x="1" y="104"/>
                    <a:pt x="1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4"/>
                    <a:pt x="224" y="104"/>
                  </a:cubicBezTo>
                  <a:cubicBezTo>
                    <a:pt x="224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2" name="Google Shape;4052;p18"/>
            <p:cNvSpPr/>
            <p:nvPr/>
          </p:nvSpPr>
          <p:spPr>
            <a:xfrm>
              <a:off x="3807950" y="2309850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87" y="0"/>
                  </a:moveTo>
                  <a:cubicBezTo>
                    <a:pt x="33" y="17"/>
                    <a:pt x="0" y="70"/>
                    <a:pt x="0" y="157"/>
                  </a:cubicBezTo>
                  <a:cubicBezTo>
                    <a:pt x="0" y="190"/>
                    <a:pt x="33" y="223"/>
                    <a:pt x="50" y="239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53" y="260"/>
                    <a:pt x="190" y="239"/>
                    <a:pt x="207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7" y="54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3" name="Google Shape;4053;p18"/>
            <p:cNvSpPr/>
            <p:nvPr/>
          </p:nvSpPr>
          <p:spPr>
            <a:xfrm>
              <a:off x="3804450" y="2280500"/>
              <a:ext cx="5675" cy="6600"/>
            </a:xfrm>
            <a:custGeom>
              <a:rect b="b" l="l" r="r" t="t"/>
              <a:pathLst>
                <a:path extrusionOk="0" h="264" w="227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3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0" y="247"/>
                    <a:pt x="103" y="263"/>
                    <a:pt x="124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73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4" name="Google Shape;4054;p18"/>
            <p:cNvSpPr/>
            <p:nvPr/>
          </p:nvSpPr>
          <p:spPr>
            <a:xfrm>
              <a:off x="3801875" y="220162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40" y="0"/>
                  </a:moveTo>
                  <a:cubicBezTo>
                    <a:pt x="103" y="0"/>
                    <a:pt x="87" y="0"/>
                    <a:pt x="54" y="33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39"/>
                    <a:pt x="87" y="260"/>
                    <a:pt x="124" y="260"/>
                  </a:cubicBezTo>
                  <a:cubicBezTo>
                    <a:pt x="140" y="260"/>
                    <a:pt x="173" y="260"/>
                    <a:pt x="190" y="223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5" name="Google Shape;4055;p18"/>
            <p:cNvSpPr/>
            <p:nvPr/>
          </p:nvSpPr>
          <p:spPr>
            <a:xfrm>
              <a:off x="3928125" y="224285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4" y="0"/>
                  </a:moveTo>
                  <a:cubicBezTo>
                    <a:pt x="54" y="0"/>
                    <a:pt x="1" y="70"/>
                    <a:pt x="21" y="136"/>
                  </a:cubicBezTo>
                  <a:cubicBezTo>
                    <a:pt x="21" y="174"/>
                    <a:pt x="38" y="207"/>
                    <a:pt x="54" y="223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207" y="240"/>
                    <a:pt x="244" y="174"/>
                    <a:pt x="227" y="103"/>
                  </a:cubicBezTo>
                  <a:cubicBezTo>
                    <a:pt x="227" y="70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6" name="Google Shape;4056;p18"/>
            <p:cNvSpPr/>
            <p:nvPr/>
          </p:nvSpPr>
          <p:spPr>
            <a:xfrm>
              <a:off x="3905875" y="2260575"/>
              <a:ext cx="6400" cy="6325"/>
            </a:xfrm>
            <a:custGeom>
              <a:rect b="b" l="l" r="r" t="t"/>
              <a:pathLst>
                <a:path extrusionOk="0" h="253" w="256">
                  <a:moveTo>
                    <a:pt x="127" y="0"/>
                  </a:moveTo>
                  <a:cubicBezTo>
                    <a:pt x="86" y="0"/>
                    <a:pt x="45" y="31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70"/>
                  </a:cubicBezTo>
                  <a:cubicBezTo>
                    <a:pt x="256" y="132"/>
                    <a:pt x="239" y="83"/>
                    <a:pt x="223" y="46"/>
                  </a:cubicBezTo>
                  <a:cubicBezTo>
                    <a:pt x="206" y="29"/>
                    <a:pt x="190" y="13"/>
                    <a:pt x="169" y="13"/>
                  </a:cubicBezTo>
                  <a:cubicBezTo>
                    <a:pt x="156" y="4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7" name="Google Shape;4057;p18"/>
            <p:cNvSpPr/>
            <p:nvPr/>
          </p:nvSpPr>
          <p:spPr>
            <a:xfrm>
              <a:off x="3932875" y="2222550"/>
              <a:ext cx="6525" cy="6525"/>
            </a:xfrm>
            <a:custGeom>
              <a:rect b="b" l="l" r="r" t="t"/>
              <a:pathLst>
                <a:path extrusionOk="0" h="261" w="261">
                  <a:moveTo>
                    <a:pt x="139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1" y="229"/>
                    <a:pt x="223" y="177"/>
                  </a:cubicBezTo>
                  <a:cubicBezTo>
                    <a:pt x="260" y="107"/>
                    <a:pt x="223" y="41"/>
                    <a:pt x="173" y="4"/>
                  </a:cubicBezTo>
                  <a:cubicBezTo>
                    <a:pt x="162" y="1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8" name="Google Shape;4058;p18"/>
            <p:cNvSpPr/>
            <p:nvPr/>
          </p:nvSpPr>
          <p:spPr>
            <a:xfrm>
              <a:off x="3930300" y="2192500"/>
              <a:ext cx="5575" cy="6725"/>
            </a:xfrm>
            <a:custGeom>
              <a:rect b="b" l="l" r="r" t="t"/>
              <a:pathLst>
                <a:path extrusionOk="0" h="269" w="223">
                  <a:moveTo>
                    <a:pt x="109" y="1"/>
                  </a:moveTo>
                  <a:cubicBezTo>
                    <a:pt x="62" y="1"/>
                    <a:pt x="14" y="35"/>
                    <a:pt x="0" y="89"/>
                  </a:cubicBezTo>
                  <a:lnTo>
                    <a:pt x="0" y="143"/>
                  </a:lnTo>
                  <a:cubicBezTo>
                    <a:pt x="0" y="192"/>
                    <a:pt x="17" y="246"/>
                    <a:pt x="70" y="262"/>
                  </a:cubicBezTo>
                  <a:cubicBezTo>
                    <a:pt x="79" y="267"/>
                    <a:pt x="90" y="269"/>
                    <a:pt x="100" y="269"/>
                  </a:cubicBezTo>
                  <a:cubicBezTo>
                    <a:pt x="129" y="269"/>
                    <a:pt x="161" y="253"/>
                    <a:pt x="173" y="229"/>
                  </a:cubicBezTo>
                  <a:cubicBezTo>
                    <a:pt x="190" y="213"/>
                    <a:pt x="206" y="192"/>
                    <a:pt x="206" y="176"/>
                  </a:cubicBezTo>
                  <a:cubicBezTo>
                    <a:pt x="223" y="110"/>
                    <a:pt x="206" y="40"/>
                    <a:pt x="140" y="7"/>
                  </a:cubicBezTo>
                  <a:cubicBezTo>
                    <a:pt x="130" y="3"/>
                    <a:pt x="120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9" name="Google Shape;4059;p18"/>
            <p:cNvSpPr/>
            <p:nvPr/>
          </p:nvSpPr>
          <p:spPr>
            <a:xfrm>
              <a:off x="3920925" y="222750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1" y="0"/>
                  </a:moveTo>
                  <a:cubicBezTo>
                    <a:pt x="84" y="0"/>
                    <a:pt x="66" y="4"/>
                    <a:pt x="50" y="12"/>
                  </a:cubicBezTo>
                  <a:cubicBezTo>
                    <a:pt x="33" y="29"/>
                    <a:pt x="17" y="50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6"/>
                  </a:cubicBezTo>
                  <a:cubicBezTo>
                    <a:pt x="78" y="258"/>
                    <a:pt x="89" y="260"/>
                    <a:pt x="99" y="260"/>
                  </a:cubicBezTo>
                  <a:cubicBezTo>
                    <a:pt x="152" y="260"/>
                    <a:pt x="192" y="227"/>
                    <a:pt x="223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19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0" name="Google Shape;4060;p18"/>
            <p:cNvSpPr/>
            <p:nvPr/>
          </p:nvSpPr>
          <p:spPr>
            <a:xfrm>
              <a:off x="3910100" y="22145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0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60"/>
                    <a:pt x="243" y="190"/>
                    <a:pt x="227" y="120"/>
                  </a:cubicBezTo>
                  <a:cubicBezTo>
                    <a:pt x="227" y="87"/>
                    <a:pt x="206" y="54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1" name="Google Shape;4061;p18"/>
            <p:cNvSpPr/>
            <p:nvPr/>
          </p:nvSpPr>
          <p:spPr>
            <a:xfrm>
              <a:off x="3913600" y="2243675"/>
              <a:ext cx="5575" cy="6675"/>
            </a:xfrm>
            <a:custGeom>
              <a:rect b="b" l="l" r="r" t="t"/>
              <a:pathLst>
                <a:path extrusionOk="0" h="267" w="223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66" y="244"/>
                  </a:cubicBezTo>
                  <a:cubicBezTo>
                    <a:pt x="81" y="255"/>
                    <a:pt x="93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lnTo>
                    <a:pt x="136" y="21"/>
                  </a:lnTo>
                  <a:cubicBezTo>
                    <a:pt x="12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2" name="Google Shape;4062;p18"/>
            <p:cNvSpPr/>
            <p:nvPr/>
          </p:nvSpPr>
          <p:spPr>
            <a:xfrm>
              <a:off x="3922575" y="2209850"/>
              <a:ext cx="6500" cy="6850"/>
            </a:xfrm>
            <a:custGeom>
              <a:rect b="b" l="l" r="r" t="t"/>
              <a:pathLst>
                <a:path extrusionOk="0" h="274" w="26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40"/>
                    <a:pt x="87" y="257"/>
                  </a:cubicBezTo>
                  <a:cubicBezTo>
                    <a:pt x="103" y="273"/>
                    <a:pt x="120" y="273"/>
                    <a:pt x="140" y="273"/>
                  </a:cubicBezTo>
                  <a:cubicBezTo>
                    <a:pt x="190" y="257"/>
                    <a:pt x="223" y="240"/>
                    <a:pt x="243" y="187"/>
                  </a:cubicBezTo>
                  <a:cubicBezTo>
                    <a:pt x="260" y="137"/>
                    <a:pt x="243" y="84"/>
                    <a:pt x="206" y="51"/>
                  </a:cubicBezTo>
                  <a:cubicBezTo>
                    <a:pt x="206" y="34"/>
                    <a:pt x="190" y="13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3" name="Google Shape;4063;p18"/>
            <p:cNvSpPr/>
            <p:nvPr/>
          </p:nvSpPr>
          <p:spPr>
            <a:xfrm>
              <a:off x="3948325" y="2221675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19" y="0"/>
                  </a:moveTo>
                  <a:cubicBezTo>
                    <a:pt x="76" y="0"/>
                    <a:pt x="33" y="23"/>
                    <a:pt x="17" y="76"/>
                  </a:cubicBezTo>
                  <a:cubicBezTo>
                    <a:pt x="1" y="142"/>
                    <a:pt x="17" y="229"/>
                    <a:pt x="87" y="245"/>
                  </a:cubicBezTo>
                  <a:cubicBezTo>
                    <a:pt x="102" y="256"/>
                    <a:pt x="118" y="260"/>
                    <a:pt x="133" y="260"/>
                  </a:cubicBezTo>
                  <a:cubicBezTo>
                    <a:pt x="173" y="260"/>
                    <a:pt x="211" y="227"/>
                    <a:pt x="223" y="179"/>
                  </a:cubicBezTo>
                  <a:cubicBezTo>
                    <a:pt x="244" y="109"/>
                    <a:pt x="223" y="39"/>
                    <a:pt x="157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4" name="Google Shape;4064;p18"/>
            <p:cNvSpPr/>
            <p:nvPr/>
          </p:nvSpPr>
          <p:spPr>
            <a:xfrm>
              <a:off x="3950075" y="2204700"/>
              <a:ext cx="6000" cy="6850"/>
            </a:xfrm>
            <a:custGeom>
              <a:rect b="b" l="l" r="r" t="t"/>
              <a:pathLst>
                <a:path extrusionOk="0" h="274" w="24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87" y="13"/>
                    <a:pt x="71" y="34"/>
                    <a:pt x="50" y="50"/>
                  </a:cubicBezTo>
                  <a:cubicBezTo>
                    <a:pt x="17" y="67"/>
                    <a:pt x="1" y="116"/>
                    <a:pt x="17" y="153"/>
                  </a:cubicBezTo>
                  <a:cubicBezTo>
                    <a:pt x="17" y="186"/>
                    <a:pt x="34" y="219"/>
                    <a:pt x="50" y="240"/>
                  </a:cubicBezTo>
                  <a:cubicBezTo>
                    <a:pt x="87" y="257"/>
                    <a:pt x="104" y="273"/>
                    <a:pt x="137" y="273"/>
                  </a:cubicBezTo>
                  <a:cubicBezTo>
                    <a:pt x="191" y="257"/>
                    <a:pt x="240" y="186"/>
                    <a:pt x="240" y="137"/>
                  </a:cubicBezTo>
                  <a:lnTo>
                    <a:pt x="240" y="116"/>
                  </a:lnTo>
                  <a:cubicBezTo>
                    <a:pt x="223" y="67"/>
                    <a:pt x="207" y="34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5" name="Google Shape;4065;p18"/>
            <p:cNvSpPr/>
            <p:nvPr/>
          </p:nvSpPr>
          <p:spPr>
            <a:xfrm>
              <a:off x="3950500" y="23472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50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6" name="Google Shape;4066;p18"/>
            <p:cNvSpPr/>
            <p:nvPr/>
          </p:nvSpPr>
          <p:spPr>
            <a:xfrm>
              <a:off x="3937600" y="2207600"/>
              <a:ext cx="6025" cy="6525"/>
            </a:xfrm>
            <a:custGeom>
              <a:rect b="b" l="l" r="r" t="t"/>
              <a:pathLst>
                <a:path extrusionOk="0" h="261" w="241">
                  <a:moveTo>
                    <a:pt x="137" y="0"/>
                  </a:moveTo>
                  <a:cubicBezTo>
                    <a:pt x="104" y="0"/>
                    <a:pt x="71" y="21"/>
                    <a:pt x="55" y="37"/>
                  </a:cubicBezTo>
                  <a:cubicBezTo>
                    <a:pt x="1" y="70"/>
                    <a:pt x="1" y="157"/>
                    <a:pt x="34" y="206"/>
                  </a:cubicBezTo>
                  <a:cubicBezTo>
                    <a:pt x="55" y="244"/>
                    <a:pt x="88" y="260"/>
                    <a:pt x="104" y="260"/>
                  </a:cubicBezTo>
                  <a:cubicBezTo>
                    <a:pt x="137" y="260"/>
                    <a:pt x="174" y="260"/>
                    <a:pt x="191" y="244"/>
                  </a:cubicBezTo>
                  <a:cubicBezTo>
                    <a:pt x="207" y="206"/>
                    <a:pt x="224" y="190"/>
                    <a:pt x="224" y="157"/>
                  </a:cubicBezTo>
                  <a:cubicBezTo>
                    <a:pt x="240" y="124"/>
                    <a:pt x="224" y="87"/>
                    <a:pt x="207" y="54"/>
                  </a:cubicBezTo>
                  <a:cubicBezTo>
                    <a:pt x="191" y="37"/>
                    <a:pt x="174" y="21"/>
                    <a:pt x="158" y="21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7" name="Google Shape;4067;p18"/>
            <p:cNvSpPr/>
            <p:nvPr/>
          </p:nvSpPr>
          <p:spPr>
            <a:xfrm>
              <a:off x="3944525" y="21913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66" y="1"/>
                    <a:pt x="50" y="17"/>
                    <a:pt x="33" y="55"/>
                  </a:cubicBezTo>
                  <a:cubicBezTo>
                    <a:pt x="17" y="88"/>
                    <a:pt x="0" y="120"/>
                    <a:pt x="0" y="158"/>
                  </a:cubicBezTo>
                  <a:cubicBezTo>
                    <a:pt x="17" y="191"/>
                    <a:pt x="33" y="207"/>
                    <a:pt x="50" y="240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8" name="Google Shape;4068;p18"/>
            <p:cNvSpPr/>
            <p:nvPr/>
          </p:nvSpPr>
          <p:spPr>
            <a:xfrm>
              <a:off x="3940600" y="2237175"/>
              <a:ext cx="6525" cy="6675"/>
            </a:xfrm>
            <a:custGeom>
              <a:rect b="b" l="l" r="r" t="t"/>
              <a:pathLst>
                <a:path extrusionOk="0" h="267" w="261">
                  <a:moveTo>
                    <a:pt x="146" y="1"/>
                  </a:moveTo>
                  <a:cubicBezTo>
                    <a:pt x="99" y="1"/>
                    <a:pt x="51" y="33"/>
                    <a:pt x="38" y="91"/>
                  </a:cubicBezTo>
                  <a:cubicBezTo>
                    <a:pt x="1" y="157"/>
                    <a:pt x="38" y="227"/>
                    <a:pt x="87" y="260"/>
                  </a:cubicBezTo>
                  <a:cubicBezTo>
                    <a:pt x="100" y="264"/>
                    <a:pt x="113" y="266"/>
                    <a:pt x="124" y="266"/>
                  </a:cubicBezTo>
                  <a:cubicBezTo>
                    <a:pt x="175" y="266"/>
                    <a:pt x="214" y="232"/>
                    <a:pt x="244" y="178"/>
                  </a:cubicBezTo>
                  <a:cubicBezTo>
                    <a:pt x="260" y="108"/>
                    <a:pt x="223" y="38"/>
                    <a:pt x="174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9" name="Google Shape;4069;p18"/>
            <p:cNvSpPr/>
            <p:nvPr/>
          </p:nvSpPr>
          <p:spPr>
            <a:xfrm>
              <a:off x="3875350" y="22188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40"/>
                    <a:pt x="240" y="190"/>
                    <a:pt x="223" y="104"/>
                  </a:cubicBezTo>
                  <a:cubicBezTo>
                    <a:pt x="223" y="6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0" name="Google Shape;4070;p18"/>
            <p:cNvSpPr/>
            <p:nvPr/>
          </p:nvSpPr>
          <p:spPr>
            <a:xfrm>
              <a:off x="3875350" y="218822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27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57"/>
                    <a:pt x="17" y="227"/>
                    <a:pt x="87" y="260"/>
                  </a:cubicBezTo>
                  <a:cubicBezTo>
                    <a:pt x="97" y="264"/>
                    <a:pt x="107" y="266"/>
                    <a:pt x="117" y="266"/>
                  </a:cubicBezTo>
                  <a:cubicBezTo>
                    <a:pt x="161" y="266"/>
                    <a:pt x="210" y="231"/>
                    <a:pt x="223" y="178"/>
                  </a:cubicBezTo>
                  <a:cubicBezTo>
                    <a:pt x="240" y="107"/>
                    <a:pt x="207" y="37"/>
                    <a:pt x="153" y="4"/>
                  </a:cubicBezTo>
                  <a:cubicBezTo>
                    <a:pt x="145" y="2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1" name="Google Shape;4071;p18"/>
            <p:cNvSpPr/>
            <p:nvPr/>
          </p:nvSpPr>
          <p:spPr>
            <a:xfrm>
              <a:off x="3867625" y="2203875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29" y="0"/>
                  </a:moveTo>
                  <a:cubicBezTo>
                    <a:pt x="87" y="0"/>
                    <a:pt x="46" y="32"/>
                    <a:pt x="34" y="83"/>
                  </a:cubicBezTo>
                  <a:cubicBezTo>
                    <a:pt x="1" y="149"/>
                    <a:pt x="34" y="219"/>
                    <a:pt x="87" y="252"/>
                  </a:cubicBezTo>
                  <a:cubicBezTo>
                    <a:pt x="103" y="258"/>
                    <a:pt x="119" y="260"/>
                    <a:pt x="134" y="260"/>
                  </a:cubicBezTo>
                  <a:cubicBezTo>
                    <a:pt x="178" y="260"/>
                    <a:pt x="215" y="236"/>
                    <a:pt x="240" y="186"/>
                  </a:cubicBezTo>
                  <a:cubicBezTo>
                    <a:pt x="256" y="116"/>
                    <a:pt x="223" y="30"/>
                    <a:pt x="174" y="13"/>
                  </a:cubicBezTo>
                  <a:cubicBezTo>
                    <a:pt x="159" y="5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2" name="Google Shape;4072;p18"/>
            <p:cNvSpPr/>
            <p:nvPr/>
          </p:nvSpPr>
          <p:spPr>
            <a:xfrm>
              <a:off x="3904525" y="2184925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04" y="0"/>
                  </a:moveTo>
                  <a:cubicBezTo>
                    <a:pt x="87" y="17"/>
                    <a:pt x="87" y="17"/>
                    <a:pt x="71" y="17"/>
                  </a:cubicBezTo>
                  <a:cubicBezTo>
                    <a:pt x="38" y="33"/>
                    <a:pt x="1" y="103"/>
                    <a:pt x="17" y="153"/>
                  </a:cubicBezTo>
                  <a:cubicBezTo>
                    <a:pt x="17" y="186"/>
                    <a:pt x="38" y="223"/>
                    <a:pt x="54" y="239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33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3" name="Google Shape;4073;p18"/>
            <p:cNvSpPr/>
            <p:nvPr/>
          </p:nvSpPr>
          <p:spPr>
            <a:xfrm>
              <a:off x="3874950" y="2234950"/>
              <a:ext cx="6400" cy="6675"/>
            </a:xfrm>
            <a:custGeom>
              <a:rect b="b" l="l" r="r" t="t"/>
              <a:pathLst>
                <a:path extrusionOk="0" h="267" w="256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69" y="246"/>
                    <a:pt x="190" y="230"/>
                  </a:cubicBezTo>
                  <a:cubicBezTo>
                    <a:pt x="239" y="197"/>
                    <a:pt x="256" y="110"/>
                    <a:pt x="206" y="40"/>
                  </a:cubicBezTo>
                  <a:cubicBezTo>
                    <a:pt x="206" y="24"/>
                    <a:pt x="190" y="24"/>
                    <a:pt x="169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4" name="Google Shape;4074;p18"/>
            <p:cNvSpPr/>
            <p:nvPr/>
          </p:nvSpPr>
          <p:spPr>
            <a:xfrm>
              <a:off x="3871950" y="22843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lnTo>
                    <a:pt x="67" y="8"/>
                  </a:lnTo>
                  <a:cubicBezTo>
                    <a:pt x="34" y="45"/>
                    <a:pt x="1" y="95"/>
                    <a:pt x="1" y="148"/>
                  </a:cubicBezTo>
                  <a:cubicBezTo>
                    <a:pt x="17" y="181"/>
                    <a:pt x="17" y="214"/>
                    <a:pt x="50" y="231"/>
                  </a:cubicBezTo>
                  <a:cubicBezTo>
                    <a:pt x="67" y="251"/>
                    <a:pt x="104" y="268"/>
                    <a:pt x="137" y="268"/>
                  </a:cubicBezTo>
                  <a:cubicBezTo>
                    <a:pt x="186" y="251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5"/>
                    <a:pt x="186" y="25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5" name="Google Shape;4075;p18"/>
            <p:cNvSpPr/>
            <p:nvPr/>
          </p:nvSpPr>
          <p:spPr>
            <a:xfrm>
              <a:off x="3868450" y="2251700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25" y="0"/>
                  </a:moveTo>
                  <a:cubicBezTo>
                    <a:pt x="117" y="0"/>
                    <a:pt x="109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17" y="178"/>
                    <a:pt x="38" y="215"/>
                    <a:pt x="54" y="232"/>
                  </a:cubicBezTo>
                  <a:cubicBezTo>
                    <a:pt x="87" y="248"/>
                    <a:pt x="120" y="265"/>
                    <a:pt x="141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44" y="178"/>
                    <a:pt x="244" y="145"/>
                    <a:pt x="244" y="112"/>
                  </a:cubicBezTo>
                  <a:cubicBezTo>
                    <a:pt x="223" y="75"/>
                    <a:pt x="207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6" name="Google Shape;4076;p18"/>
            <p:cNvSpPr/>
            <p:nvPr/>
          </p:nvSpPr>
          <p:spPr>
            <a:xfrm>
              <a:off x="3877525" y="231375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17" y="224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39" y="186"/>
                    <a:pt x="223" y="120"/>
                  </a:cubicBezTo>
                  <a:cubicBezTo>
                    <a:pt x="223" y="83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7" name="Google Shape;4077;p18"/>
            <p:cNvSpPr/>
            <p:nvPr/>
          </p:nvSpPr>
          <p:spPr>
            <a:xfrm>
              <a:off x="3889475" y="2216150"/>
              <a:ext cx="6525" cy="6425"/>
            </a:xfrm>
            <a:custGeom>
              <a:rect b="b" l="l" r="r" t="t"/>
              <a:pathLst>
                <a:path extrusionOk="0" h="257" w="261">
                  <a:moveTo>
                    <a:pt x="146" y="0"/>
                  </a:moveTo>
                  <a:cubicBezTo>
                    <a:pt x="101" y="0"/>
                    <a:pt x="51" y="30"/>
                    <a:pt x="38" y="7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6" y="253"/>
                    <a:pt x="123" y="257"/>
                    <a:pt x="139" y="257"/>
                  </a:cubicBezTo>
                  <a:cubicBezTo>
                    <a:pt x="183" y="257"/>
                    <a:pt x="217" y="225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8" name="Google Shape;4078;p18"/>
            <p:cNvSpPr/>
            <p:nvPr/>
          </p:nvSpPr>
          <p:spPr>
            <a:xfrm>
              <a:off x="3898125" y="2202825"/>
              <a:ext cx="6025" cy="6650"/>
            </a:xfrm>
            <a:custGeom>
              <a:rect b="b" l="l" r="r" t="t"/>
              <a:pathLst>
                <a:path extrusionOk="0" h="266" w="241">
                  <a:moveTo>
                    <a:pt x="124" y="0"/>
                  </a:moveTo>
                  <a:cubicBezTo>
                    <a:pt x="80" y="0"/>
                    <a:pt x="31" y="35"/>
                    <a:pt x="17" y="88"/>
                  </a:cubicBezTo>
                  <a:cubicBezTo>
                    <a:pt x="1" y="158"/>
                    <a:pt x="17" y="228"/>
                    <a:pt x="87" y="261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4" y="175"/>
                  </a:cubicBezTo>
                  <a:cubicBezTo>
                    <a:pt x="240" y="109"/>
                    <a:pt x="207" y="39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9" name="Google Shape;4079;p18"/>
            <p:cNvSpPr/>
            <p:nvPr/>
          </p:nvSpPr>
          <p:spPr>
            <a:xfrm>
              <a:off x="3902875" y="22282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" y="88"/>
                    <a:pt x="1" y="158"/>
                    <a:pt x="34" y="228"/>
                  </a:cubicBezTo>
                  <a:cubicBezTo>
                    <a:pt x="52" y="255"/>
                    <a:pt x="81" y="267"/>
                    <a:pt x="112" y="267"/>
                  </a:cubicBezTo>
                  <a:cubicBezTo>
                    <a:pt x="137" y="267"/>
                    <a:pt x="164" y="259"/>
                    <a:pt x="186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0" name="Google Shape;4080;p18"/>
            <p:cNvSpPr/>
            <p:nvPr/>
          </p:nvSpPr>
          <p:spPr>
            <a:xfrm>
              <a:off x="3889075" y="2185325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03" y="256"/>
                  </a:cubicBezTo>
                  <a:cubicBezTo>
                    <a:pt x="114" y="261"/>
                    <a:pt x="125" y="263"/>
                    <a:pt x="134" y="263"/>
                  </a:cubicBezTo>
                  <a:cubicBezTo>
                    <a:pt x="158" y="263"/>
                    <a:pt x="178" y="252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1" name="Google Shape;4081;p18"/>
            <p:cNvSpPr/>
            <p:nvPr/>
          </p:nvSpPr>
          <p:spPr>
            <a:xfrm>
              <a:off x="3882675" y="22020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90"/>
                    <a:pt x="240" y="104"/>
                  </a:cubicBezTo>
                  <a:cubicBezTo>
                    <a:pt x="223" y="71"/>
                    <a:pt x="207" y="54"/>
                    <a:pt x="190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2" name="Google Shape;4082;p18"/>
            <p:cNvSpPr/>
            <p:nvPr/>
          </p:nvSpPr>
          <p:spPr>
            <a:xfrm>
              <a:off x="3888250" y="22321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3" name="Google Shape;4083;p18"/>
            <p:cNvSpPr/>
            <p:nvPr/>
          </p:nvSpPr>
          <p:spPr>
            <a:xfrm>
              <a:off x="4169125" y="240045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87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6"/>
                    <a:pt x="33" y="244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4"/>
                    <a:pt x="223" y="173"/>
                    <a:pt x="223" y="103"/>
                  </a:cubicBezTo>
                  <a:cubicBezTo>
                    <a:pt x="206" y="70"/>
                    <a:pt x="190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4" name="Google Shape;4084;p18"/>
            <p:cNvSpPr/>
            <p:nvPr/>
          </p:nvSpPr>
          <p:spPr>
            <a:xfrm>
              <a:off x="4209525" y="24081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39" y="190"/>
                    <a:pt x="223" y="120"/>
                  </a:cubicBezTo>
                  <a:cubicBezTo>
                    <a:pt x="223" y="71"/>
                    <a:pt x="186" y="38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5" name="Google Shape;4085;p18"/>
            <p:cNvSpPr/>
            <p:nvPr/>
          </p:nvSpPr>
          <p:spPr>
            <a:xfrm>
              <a:off x="4202600" y="2348075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88" y="1"/>
                  </a:moveTo>
                  <a:cubicBezTo>
                    <a:pt x="34" y="1"/>
                    <a:pt x="1" y="71"/>
                    <a:pt x="1" y="137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71" y="256"/>
                    <a:pt x="104" y="256"/>
                    <a:pt x="121" y="256"/>
                  </a:cubicBezTo>
                  <a:cubicBezTo>
                    <a:pt x="191" y="240"/>
                    <a:pt x="224" y="174"/>
                    <a:pt x="224" y="104"/>
                  </a:cubicBezTo>
                  <a:cubicBezTo>
                    <a:pt x="224" y="71"/>
                    <a:pt x="207" y="34"/>
                    <a:pt x="174" y="17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6" name="Google Shape;4086;p18"/>
            <p:cNvSpPr/>
            <p:nvPr/>
          </p:nvSpPr>
          <p:spPr>
            <a:xfrm>
              <a:off x="4204375" y="2423875"/>
              <a:ext cx="5575" cy="6700"/>
            </a:xfrm>
            <a:custGeom>
              <a:rect b="b" l="l" r="r" t="t"/>
              <a:pathLst>
                <a:path extrusionOk="0" h="268" w="223">
                  <a:moveTo>
                    <a:pt x="102" y="0"/>
                  </a:moveTo>
                  <a:cubicBezTo>
                    <a:pt x="96" y="0"/>
                    <a:pt x="89" y="2"/>
                    <a:pt x="83" y="7"/>
                  </a:cubicBezTo>
                  <a:cubicBezTo>
                    <a:pt x="50" y="7"/>
                    <a:pt x="33" y="28"/>
                    <a:pt x="17" y="61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33" y="234"/>
                  </a:cubicBezTo>
                  <a:cubicBezTo>
                    <a:pt x="66" y="251"/>
                    <a:pt x="83" y="267"/>
                    <a:pt x="120" y="267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06" y="78"/>
                    <a:pt x="186" y="45"/>
                    <a:pt x="169" y="28"/>
                  </a:cubicBezTo>
                  <a:cubicBezTo>
                    <a:pt x="153" y="28"/>
                    <a:pt x="153" y="7"/>
                    <a:pt x="136" y="7"/>
                  </a:cubicBezTo>
                  <a:cubicBezTo>
                    <a:pt x="125" y="7"/>
                    <a:pt x="11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7" name="Google Shape;4087;p18"/>
            <p:cNvSpPr/>
            <p:nvPr/>
          </p:nvSpPr>
          <p:spPr>
            <a:xfrm>
              <a:off x="4212925" y="239312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1"/>
                  </a:moveTo>
                  <a:cubicBezTo>
                    <a:pt x="87" y="1"/>
                    <a:pt x="70" y="21"/>
                    <a:pt x="33" y="38"/>
                  </a:cubicBezTo>
                  <a:cubicBezTo>
                    <a:pt x="17" y="54"/>
                    <a:pt x="0" y="87"/>
                    <a:pt x="0" y="124"/>
                  </a:cubicBezTo>
                  <a:cubicBezTo>
                    <a:pt x="0" y="157"/>
                    <a:pt x="0" y="190"/>
                    <a:pt x="17" y="227"/>
                  </a:cubicBezTo>
                  <a:cubicBezTo>
                    <a:pt x="33" y="244"/>
                    <a:pt x="70" y="260"/>
                    <a:pt x="103" y="260"/>
                  </a:cubicBezTo>
                  <a:cubicBezTo>
                    <a:pt x="108" y="265"/>
                    <a:pt x="114" y="267"/>
                    <a:pt x="121" y="267"/>
                  </a:cubicBezTo>
                  <a:cubicBezTo>
                    <a:pt x="138" y="267"/>
                    <a:pt x="159" y="255"/>
                    <a:pt x="173" y="244"/>
                  </a:cubicBezTo>
                  <a:cubicBezTo>
                    <a:pt x="223" y="190"/>
                    <a:pt x="239" y="104"/>
                    <a:pt x="190" y="54"/>
                  </a:cubicBezTo>
                  <a:cubicBezTo>
                    <a:pt x="190" y="38"/>
                    <a:pt x="173" y="21"/>
                    <a:pt x="153" y="21"/>
                  </a:cubicBezTo>
                  <a:cubicBezTo>
                    <a:pt x="136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8" name="Google Shape;4088;p18"/>
            <p:cNvSpPr/>
            <p:nvPr/>
          </p:nvSpPr>
          <p:spPr>
            <a:xfrm>
              <a:off x="4213325" y="2362725"/>
              <a:ext cx="1775" cy="4650"/>
            </a:xfrm>
            <a:custGeom>
              <a:rect b="b" l="l" r="r" t="t"/>
              <a:pathLst>
                <a:path extrusionOk="0" h="186" w="71">
                  <a:moveTo>
                    <a:pt x="17" y="0"/>
                  </a:moveTo>
                  <a:cubicBezTo>
                    <a:pt x="17" y="0"/>
                    <a:pt x="1" y="0"/>
                    <a:pt x="1" y="17"/>
                  </a:cubicBezTo>
                  <a:lnTo>
                    <a:pt x="1" y="103"/>
                  </a:lnTo>
                  <a:cubicBezTo>
                    <a:pt x="17" y="135"/>
                    <a:pt x="32" y="167"/>
                    <a:pt x="67" y="169"/>
                  </a:cubicBezTo>
                  <a:lnTo>
                    <a:pt x="67" y="169"/>
                  </a:lnTo>
                  <a:cubicBezTo>
                    <a:pt x="51" y="108"/>
                    <a:pt x="32" y="46"/>
                    <a:pt x="17" y="0"/>
                  </a:cubicBezTo>
                  <a:close/>
                  <a:moveTo>
                    <a:pt x="67" y="169"/>
                  </a:moveTo>
                  <a:cubicBezTo>
                    <a:pt x="68" y="175"/>
                    <a:pt x="69" y="180"/>
                    <a:pt x="71" y="186"/>
                  </a:cubicBezTo>
                  <a:lnTo>
                    <a:pt x="71" y="169"/>
                  </a:lnTo>
                  <a:cubicBezTo>
                    <a:pt x="69" y="169"/>
                    <a:pt x="68" y="169"/>
                    <a:pt x="67" y="1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9" name="Google Shape;4089;p18"/>
            <p:cNvSpPr/>
            <p:nvPr/>
          </p:nvSpPr>
          <p:spPr>
            <a:xfrm>
              <a:off x="4149725" y="2203675"/>
              <a:ext cx="5700" cy="6475"/>
            </a:xfrm>
            <a:custGeom>
              <a:rect b="b" l="l" r="r" t="t"/>
              <a:pathLst>
                <a:path extrusionOk="0" h="259" w="228">
                  <a:moveTo>
                    <a:pt x="147" y="1"/>
                  </a:moveTo>
                  <a:cubicBezTo>
                    <a:pt x="102" y="1"/>
                    <a:pt x="52" y="33"/>
                    <a:pt x="38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3" y="254"/>
                    <a:pt x="118" y="259"/>
                    <a:pt x="132" y="259"/>
                  </a:cubicBezTo>
                  <a:cubicBezTo>
                    <a:pt x="168" y="259"/>
                    <a:pt x="201" y="230"/>
                    <a:pt x="228" y="194"/>
                  </a:cubicBezTo>
                  <a:cubicBezTo>
                    <a:pt x="207" y="124"/>
                    <a:pt x="191" y="75"/>
                    <a:pt x="174" y="5"/>
                  </a:cubicBezTo>
                  <a:cubicBezTo>
                    <a:pt x="166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0" name="Google Shape;4090;p18"/>
            <p:cNvSpPr/>
            <p:nvPr/>
          </p:nvSpPr>
          <p:spPr>
            <a:xfrm>
              <a:off x="4165700" y="2245000"/>
              <a:ext cx="3850" cy="6025"/>
            </a:xfrm>
            <a:custGeom>
              <a:rect b="b" l="l" r="r" t="t"/>
              <a:pathLst>
                <a:path extrusionOk="0" h="241" w="154">
                  <a:moveTo>
                    <a:pt x="67" y="1"/>
                  </a:moveTo>
                  <a:cubicBezTo>
                    <a:pt x="17" y="17"/>
                    <a:pt x="1" y="71"/>
                    <a:pt x="1" y="137"/>
                  </a:cubicBezTo>
                  <a:cubicBezTo>
                    <a:pt x="1" y="174"/>
                    <a:pt x="34" y="207"/>
                    <a:pt x="50" y="224"/>
                  </a:cubicBezTo>
                  <a:cubicBezTo>
                    <a:pt x="67" y="240"/>
                    <a:pt x="104" y="240"/>
                    <a:pt x="121" y="240"/>
                  </a:cubicBezTo>
                  <a:lnTo>
                    <a:pt x="154" y="240"/>
                  </a:lnTo>
                  <a:cubicBezTo>
                    <a:pt x="121" y="154"/>
                    <a:pt x="104" y="7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1" name="Google Shape;4091;p18"/>
            <p:cNvSpPr/>
            <p:nvPr/>
          </p:nvSpPr>
          <p:spPr>
            <a:xfrm>
              <a:off x="4197050" y="24404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6" y="1"/>
                  </a:moveTo>
                  <a:cubicBezTo>
                    <a:pt x="103" y="1"/>
                    <a:pt x="87" y="1"/>
                    <a:pt x="50" y="34"/>
                  </a:cubicBezTo>
                  <a:cubicBezTo>
                    <a:pt x="17" y="67"/>
                    <a:pt x="0" y="154"/>
                    <a:pt x="33" y="207"/>
                  </a:cubicBezTo>
                  <a:cubicBezTo>
                    <a:pt x="50" y="240"/>
                    <a:pt x="87" y="257"/>
                    <a:pt x="120" y="257"/>
                  </a:cubicBezTo>
                  <a:cubicBezTo>
                    <a:pt x="136" y="257"/>
                    <a:pt x="169" y="257"/>
                    <a:pt x="190" y="224"/>
                  </a:cubicBezTo>
                  <a:cubicBezTo>
                    <a:pt x="223" y="207"/>
                    <a:pt x="239" y="170"/>
                    <a:pt x="239" y="137"/>
                  </a:cubicBezTo>
                  <a:cubicBezTo>
                    <a:pt x="239" y="104"/>
                    <a:pt x="223" y="67"/>
                    <a:pt x="206" y="50"/>
                  </a:cubicBezTo>
                  <a:cubicBezTo>
                    <a:pt x="206" y="34"/>
                    <a:pt x="190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2" name="Google Shape;4092;p18"/>
            <p:cNvSpPr/>
            <p:nvPr/>
          </p:nvSpPr>
          <p:spPr>
            <a:xfrm>
              <a:off x="3804450" y="2526300"/>
              <a:ext cx="3525" cy="5575"/>
            </a:xfrm>
            <a:custGeom>
              <a:rect b="b" l="l" r="r" t="t"/>
              <a:pathLst>
                <a:path extrusionOk="0" h="223" w="141">
                  <a:moveTo>
                    <a:pt x="140" y="0"/>
                  </a:moveTo>
                  <a:cubicBezTo>
                    <a:pt x="103" y="0"/>
                    <a:pt x="87" y="0"/>
                    <a:pt x="70" y="17"/>
                  </a:cubicBezTo>
                  <a:cubicBezTo>
                    <a:pt x="21" y="70"/>
                    <a:pt x="0" y="157"/>
                    <a:pt x="54" y="206"/>
                  </a:cubicBezTo>
                  <a:cubicBezTo>
                    <a:pt x="54" y="223"/>
                    <a:pt x="54" y="223"/>
                    <a:pt x="70" y="223"/>
                  </a:cubicBezTo>
                  <a:cubicBezTo>
                    <a:pt x="87" y="157"/>
                    <a:pt x="124" y="7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3" name="Google Shape;4093;p18"/>
            <p:cNvSpPr/>
            <p:nvPr/>
          </p:nvSpPr>
          <p:spPr>
            <a:xfrm>
              <a:off x="4206025" y="237725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87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57" y="260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4" name="Google Shape;4094;p18"/>
            <p:cNvSpPr/>
            <p:nvPr/>
          </p:nvSpPr>
          <p:spPr>
            <a:xfrm>
              <a:off x="4192725" y="245512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38"/>
                    <a:pt x="87" y="254"/>
                  </a:cubicBezTo>
                  <a:cubicBezTo>
                    <a:pt x="100" y="263"/>
                    <a:pt x="114" y="267"/>
                    <a:pt x="129" y="267"/>
                  </a:cubicBezTo>
                  <a:cubicBezTo>
                    <a:pt x="170" y="267"/>
                    <a:pt x="211" y="235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5" name="Google Shape;4095;p18"/>
            <p:cNvSpPr/>
            <p:nvPr/>
          </p:nvSpPr>
          <p:spPr>
            <a:xfrm>
              <a:off x="4186325" y="239787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4" y="0"/>
                  </a:moveTo>
                  <a:cubicBezTo>
                    <a:pt x="50" y="0"/>
                    <a:pt x="1" y="70"/>
                    <a:pt x="17" y="140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3"/>
                    <a:pt x="186" y="223"/>
                    <a:pt x="207" y="206"/>
                  </a:cubicBezTo>
                  <a:cubicBezTo>
                    <a:pt x="223" y="173"/>
                    <a:pt x="240" y="140"/>
                    <a:pt x="240" y="103"/>
                  </a:cubicBezTo>
                  <a:cubicBezTo>
                    <a:pt x="223" y="70"/>
                    <a:pt x="207" y="37"/>
                    <a:pt x="186" y="17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6" name="Google Shape;4096;p18"/>
            <p:cNvSpPr/>
            <p:nvPr/>
          </p:nvSpPr>
          <p:spPr>
            <a:xfrm>
              <a:off x="4089225" y="2184925"/>
              <a:ext cx="5600" cy="3600"/>
            </a:xfrm>
            <a:custGeom>
              <a:rect b="b" l="l" r="r" t="t"/>
              <a:pathLst>
                <a:path extrusionOk="0" h="144" w="224">
                  <a:moveTo>
                    <a:pt x="1" y="0"/>
                  </a:moveTo>
                  <a:lnTo>
                    <a:pt x="1" y="33"/>
                  </a:lnTo>
                  <a:cubicBezTo>
                    <a:pt x="1" y="66"/>
                    <a:pt x="17" y="103"/>
                    <a:pt x="50" y="120"/>
                  </a:cubicBezTo>
                  <a:cubicBezTo>
                    <a:pt x="65" y="132"/>
                    <a:pt x="86" y="143"/>
                    <a:pt x="102" y="143"/>
                  </a:cubicBezTo>
                  <a:cubicBezTo>
                    <a:pt x="109" y="143"/>
                    <a:pt x="116" y="141"/>
                    <a:pt x="120" y="136"/>
                  </a:cubicBezTo>
                  <a:cubicBezTo>
                    <a:pt x="190" y="136"/>
                    <a:pt x="223" y="66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7" name="Google Shape;4097;p18"/>
            <p:cNvSpPr/>
            <p:nvPr/>
          </p:nvSpPr>
          <p:spPr>
            <a:xfrm>
              <a:off x="4198275" y="2393950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44"/>
                    <a:pt x="223" y="227"/>
                    <a:pt x="223" y="174"/>
                  </a:cubicBezTo>
                  <a:cubicBezTo>
                    <a:pt x="244" y="124"/>
                    <a:pt x="244" y="71"/>
                    <a:pt x="207" y="38"/>
                  </a:cubicBezTo>
                  <a:cubicBezTo>
                    <a:pt x="207" y="21"/>
                    <a:pt x="190" y="21"/>
                    <a:pt x="174" y="5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8" name="Google Shape;4098;p18"/>
            <p:cNvSpPr/>
            <p:nvPr/>
          </p:nvSpPr>
          <p:spPr>
            <a:xfrm>
              <a:off x="4068625" y="2184925"/>
              <a:ext cx="6000" cy="5025"/>
            </a:xfrm>
            <a:custGeom>
              <a:rect b="b" l="l" r="r" t="t"/>
              <a:pathLst>
                <a:path extrusionOk="0" h="201" w="240">
                  <a:moveTo>
                    <a:pt x="33" y="0"/>
                  </a:moveTo>
                  <a:cubicBezTo>
                    <a:pt x="33" y="17"/>
                    <a:pt x="17" y="17"/>
                    <a:pt x="17" y="33"/>
                  </a:cubicBezTo>
                  <a:cubicBezTo>
                    <a:pt x="0" y="83"/>
                    <a:pt x="33" y="169"/>
                    <a:pt x="87" y="186"/>
                  </a:cubicBezTo>
                  <a:cubicBezTo>
                    <a:pt x="100" y="196"/>
                    <a:pt x="115" y="201"/>
                    <a:pt x="130" y="201"/>
                  </a:cubicBezTo>
                  <a:cubicBezTo>
                    <a:pt x="170" y="201"/>
                    <a:pt x="211" y="168"/>
                    <a:pt x="223" y="120"/>
                  </a:cubicBezTo>
                  <a:cubicBezTo>
                    <a:pt x="239" y="83"/>
                    <a:pt x="239" y="33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9" name="Google Shape;4099;p18"/>
            <p:cNvSpPr/>
            <p:nvPr/>
          </p:nvSpPr>
          <p:spPr>
            <a:xfrm>
              <a:off x="4106850" y="2474350"/>
              <a:ext cx="1275" cy="425"/>
            </a:xfrm>
            <a:custGeom>
              <a:rect b="b" l="l" r="r" t="t"/>
              <a:pathLst>
                <a:path extrusionOk="0" h="17" w="51">
                  <a:moveTo>
                    <a:pt x="1" y="0"/>
                  </a:moveTo>
                  <a:cubicBezTo>
                    <a:pt x="17" y="0"/>
                    <a:pt x="34" y="17"/>
                    <a:pt x="50" y="17"/>
                  </a:cubicBezTo>
                  <a:cubicBezTo>
                    <a:pt x="50" y="17"/>
                    <a:pt x="34" y="17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0" name="Google Shape;4100;p18"/>
            <p:cNvSpPr/>
            <p:nvPr/>
          </p:nvSpPr>
          <p:spPr>
            <a:xfrm>
              <a:off x="4182400" y="2442650"/>
              <a:ext cx="6025" cy="6375"/>
            </a:xfrm>
            <a:custGeom>
              <a:rect b="b" l="l" r="r" t="t"/>
              <a:pathLst>
                <a:path extrusionOk="0" h="255" w="241">
                  <a:moveTo>
                    <a:pt x="111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21"/>
                    <a:pt x="87" y="254"/>
                  </a:cubicBezTo>
                  <a:lnTo>
                    <a:pt x="137" y="254"/>
                  </a:lnTo>
                  <a:cubicBezTo>
                    <a:pt x="174" y="254"/>
                    <a:pt x="207" y="221"/>
                    <a:pt x="224" y="168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4" y="15"/>
                    <a:pt x="158" y="15"/>
                  </a:cubicBezTo>
                  <a:cubicBezTo>
                    <a:pt x="143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1" name="Google Shape;4101;p18"/>
            <p:cNvSpPr/>
            <p:nvPr/>
          </p:nvSpPr>
          <p:spPr>
            <a:xfrm>
              <a:off x="3796300" y="2514750"/>
              <a:ext cx="1375" cy="4675"/>
            </a:xfrm>
            <a:custGeom>
              <a:rect b="b" l="l" r="r" t="t"/>
              <a:pathLst>
                <a:path extrusionOk="0" h="187" w="55">
                  <a:moveTo>
                    <a:pt x="0" y="1"/>
                  </a:moveTo>
                  <a:lnTo>
                    <a:pt x="0" y="186"/>
                  </a:lnTo>
                  <a:cubicBezTo>
                    <a:pt x="17" y="170"/>
                    <a:pt x="38" y="153"/>
                    <a:pt x="38" y="137"/>
                  </a:cubicBezTo>
                  <a:cubicBezTo>
                    <a:pt x="54" y="83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2" name="Google Shape;4102;p18"/>
            <p:cNvSpPr/>
            <p:nvPr/>
          </p:nvSpPr>
          <p:spPr>
            <a:xfrm>
              <a:off x="4187975" y="2475175"/>
              <a:ext cx="5600" cy="5600"/>
            </a:xfrm>
            <a:custGeom>
              <a:rect b="b" l="l" r="r" t="t"/>
              <a:pathLst>
                <a:path extrusionOk="0" h="224" w="224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" y="190"/>
                    <a:pt x="17" y="207"/>
                    <a:pt x="38" y="223"/>
                  </a:cubicBezTo>
                  <a:cubicBezTo>
                    <a:pt x="104" y="190"/>
                    <a:pt x="157" y="157"/>
                    <a:pt x="223" y="120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3" name="Google Shape;4103;p18"/>
            <p:cNvSpPr/>
            <p:nvPr/>
          </p:nvSpPr>
          <p:spPr>
            <a:xfrm>
              <a:off x="4218900" y="2421050"/>
              <a:ext cx="5175" cy="6525"/>
            </a:xfrm>
            <a:custGeom>
              <a:rect b="b" l="l" r="r" t="t"/>
              <a:pathLst>
                <a:path extrusionOk="0" h="261" w="207">
                  <a:moveTo>
                    <a:pt x="141" y="1"/>
                  </a:moveTo>
                  <a:cubicBezTo>
                    <a:pt x="103" y="1"/>
                    <a:pt x="70" y="17"/>
                    <a:pt x="54" y="38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70" y="261"/>
                    <a:pt x="103" y="261"/>
                  </a:cubicBezTo>
                  <a:cubicBezTo>
                    <a:pt x="141" y="261"/>
                    <a:pt x="157" y="261"/>
                    <a:pt x="190" y="244"/>
                  </a:cubicBezTo>
                  <a:cubicBezTo>
                    <a:pt x="190" y="174"/>
                    <a:pt x="190" y="104"/>
                    <a:pt x="207" y="54"/>
                  </a:cubicBezTo>
                  <a:cubicBezTo>
                    <a:pt x="190" y="38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4" name="Google Shape;4104;p18"/>
            <p:cNvSpPr/>
            <p:nvPr/>
          </p:nvSpPr>
          <p:spPr>
            <a:xfrm>
              <a:off x="4207775" y="24542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6" y="262"/>
                    <a:pt x="106" y="264"/>
                    <a:pt x="115" y="264"/>
                  </a:cubicBezTo>
                  <a:cubicBezTo>
                    <a:pt x="139" y="264"/>
                    <a:pt x="163" y="251"/>
                    <a:pt x="190" y="236"/>
                  </a:cubicBezTo>
                  <a:cubicBezTo>
                    <a:pt x="206" y="220"/>
                    <a:pt x="223" y="187"/>
                    <a:pt x="239" y="154"/>
                  </a:cubicBezTo>
                  <a:cubicBezTo>
                    <a:pt x="239" y="100"/>
                    <a:pt x="223" y="30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5" name="Google Shape;4105;p18"/>
            <p:cNvSpPr/>
            <p:nvPr/>
          </p:nvSpPr>
          <p:spPr>
            <a:xfrm>
              <a:off x="3800225" y="2543500"/>
              <a:ext cx="3000" cy="6000"/>
            </a:xfrm>
            <a:custGeom>
              <a:rect b="b" l="l" r="r" t="t"/>
              <a:pathLst>
                <a:path extrusionOk="0" h="240" w="120">
                  <a:moveTo>
                    <a:pt x="103" y="1"/>
                  </a:moveTo>
                  <a:cubicBezTo>
                    <a:pt x="66" y="1"/>
                    <a:pt x="50" y="17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50" y="224"/>
                    <a:pt x="66" y="224"/>
                    <a:pt x="66" y="240"/>
                  </a:cubicBezTo>
                  <a:cubicBezTo>
                    <a:pt x="87" y="153"/>
                    <a:pt x="103" y="6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6" name="Google Shape;4106;p18"/>
            <p:cNvSpPr/>
            <p:nvPr/>
          </p:nvSpPr>
          <p:spPr>
            <a:xfrm>
              <a:off x="3935450" y="2184925"/>
              <a:ext cx="1775" cy="425"/>
            </a:xfrm>
            <a:custGeom>
              <a:rect b="b" l="l" r="r" t="t"/>
              <a:pathLst>
                <a:path extrusionOk="0" h="17" w="71">
                  <a:moveTo>
                    <a:pt x="0" y="0"/>
                  </a:moveTo>
                  <a:cubicBezTo>
                    <a:pt x="0" y="17"/>
                    <a:pt x="17" y="17"/>
                    <a:pt x="38" y="17"/>
                  </a:cubicBezTo>
                  <a:cubicBezTo>
                    <a:pt x="54" y="17"/>
                    <a:pt x="54" y="17"/>
                    <a:pt x="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7" name="Google Shape;4107;p18"/>
            <p:cNvSpPr/>
            <p:nvPr/>
          </p:nvSpPr>
          <p:spPr>
            <a:xfrm>
              <a:off x="3920400" y="2184925"/>
              <a:ext cx="5175" cy="1675"/>
            </a:xfrm>
            <a:custGeom>
              <a:rect b="b" l="l" r="r" t="t"/>
              <a:pathLst>
                <a:path extrusionOk="0" h="67" w="207">
                  <a:moveTo>
                    <a:pt x="0" y="0"/>
                  </a:moveTo>
                  <a:lnTo>
                    <a:pt x="21" y="17"/>
                  </a:lnTo>
                  <a:cubicBezTo>
                    <a:pt x="38" y="50"/>
                    <a:pt x="71" y="66"/>
                    <a:pt x="87" y="66"/>
                  </a:cubicBezTo>
                  <a:cubicBezTo>
                    <a:pt x="124" y="66"/>
                    <a:pt x="157" y="66"/>
                    <a:pt x="174" y="33"/>
                  </a:cubicBezTo>
                  <a:cubicBezTo>
                    <a:pt x="190" y="33"/>
                    <a:pt x="190" y="17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8" name="Google Shape;4108;p18"/>
            <p:cNvSpPr/>
            <p:nvPr/>
          </p:nvSpPr>
          <p:spPr>
            <a:xfrm>
              <a:off x="3796300" y="2218425"/>
              <a:ext cx="5175" cy="6400"/>
            </a:xfrm>
            <a:custGeom>
              <a:rect b="b" l="l" r="r" t="t"/>
              <a:pathLst>
                <a:path extrusionOk="0" h="256" w="207">
                  <a:moveTo>
                    <a:pt x="71" y="0"/>
                  </a:moveTo>
                  <a:cubicBezTo>
                    <a:pt x="54" y="0"/>
                    <a:pt x="17" y="17"/>
                    <a:pt x="0" y="33"/>
                  </a:cubicBezTo>
                  <a:lnTo>
                    <a:pt x="0" y="223"/>
                  </a:lnTo>
                  <a:cubicBezTo>
                    <a:pt x="17" y="223"/>
                    <a:pt x="17" y="223"/>
                    <a:pt x="17" y="239"/>
                  </a:cubicBezTo>
                  <a:cubicBezTo>
                    <a:pt x="54" y="256"/>
                    <a:pt x="71" y="256"/>
                    <a:pt x="104" y="256"/>
                  </a:cubicBezTo>
                  <a:cubicBezTo>
                    <a:pt x="141" y="256"/>
                    <a:pt x="157" y="239"/>
                    <a:pt x="174" y="206"/>
                  </a:cubicBezTo>
                  <a:cubicBezTo>
                    <a:pt x="190" y="169"/>
                    <a:pt x="207" y="136"/>
                    <a:pt x="190" y="103"/>
                  </a:cubicBezTo>
                  <a:cubicBezTo>
                    <a:pt x="190" y="66"/>
                    <a:pt x="174" y="50"/>
                    <a:pt x="157" y="17"/>
                  </a:cubicBezTo>
                  <a:cubicBezTo>
                    <a:pt x="141" y="17"/>
                    <a:pt x="141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9" name="Google Shape;4109;p18"/>
            <p:cNvSpPr/>
            <p:nvPr/>
          </p:nvSpPr>
          <p:spPr>
            <a:xfrm>
              <a:off x="4005025" y="2184925"/>
              <a:ext cx="4350" cy="1250"/>
            </a:xfrm>
            <a:custGeom>
              <a:rect b="b" l="l" r="r" t="t"/>
              <a:pathLst>
                <a:path extrusionOk="0" h="50" w="174">
                  <a:moveTo>
                    <a:pt x="0" y="0"/>
                  </a:moveTo>
                  <a:lnTo>
                    <a:pt x="17" y="17"/>
                  </a:lnTo>
                  <a:cubicBezTo>
                    <a:pt x="54" y="50"/>
                    <a:pt x="70" y="50"/>
                    <a:pt x="103" y="50"/>
                  </a:cubicBezTo>
                  <a:cubicBezTo>
                    <a:pt x="141" y="33"/>
                    <a:pt x="157" y="33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0" name="Google Shape;4110;p18"/>
            <p:cNvSpPr/>
            <p:nvPr/>
          </p:nvSpPr>
          <p:spPr>
            <a:xfrm>
              <a:off x="3816500" y="2184925"/>
              <a:ext cx="6000" cy="4350"/>
            </a:xfrm>
            <a:custGeom>
              <a:rect b="b" l="l" r="r" t="t"/>
              <a:pathLst>
                <a:path extrusionOk="0" h="174" w="240">
                  <a:moveTo>
                    <a:pt x="17" y="0"/>
                  </a:moveTo>
                  <a:cubicBezTo>
                    <a:pt x="1" y="66"/>
                    <a:pt x="34" y="136"/>
                    <a:pt x="87" y="169"/>
                  </a:cubicBezTo>
                  <a:cubicBezTo>
                    <a:pt x="99" y="172"/>
                    <a:pt x="110" y="174"/>
                    <a:pt x="121" y="174"/>
                  </a:cubicBezTo>
                  <a:cubicBezTo>
                    <a:pt x="174" y="174"/>
                    <a:pt x="212" y="141"/>
                    <a:pt x="240" y="83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1" name="Google Shape;4111;p18"/>
            <p:cNvSpPr/>
            <p:nvPr/>
          </p:nvSpPr>
          <p:spPr>
            <a:xfrm>
              <a:off x="3837125" y="2184925"/>
              <a:ext cx="5575" cy="3000"/>
            </a:xfrm>
            <a:custGeom>
              <a:rect b="b" l="l" r="r" t="t"/>
              <a:pathLst>
                <a:path extrusionOk="0" h="120" w="223">
                  <a:moveTo>
                    <a:pt x="0" y="0"/>
                  </a:moveTo>
                  <a:cubicBezTo>
                    <a:pt x="17" y="33"/>
                    <a:pt x="33" y="66"/>
                    <a:pt x="54" y="83"/>
                  </a:cubicBezTo>
                  <a:cubicBezTo>
                    <a:pt x="70" y="103"/>
                    <a:pt x="103" y="120"/>
                    <a:pt x="136" y="120"/>
                  </a:cubicBezTo>
                  <a:cubicBezTo>
                    <a:pt x="173" y="103"/>
                    <a:pt x="206" y="5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2" name="Google Shape;4112;p18"/>
            <p:cNvSpPr/>
            <p:nvPr/>
          </p:nvSpPr>
          <p:spPr>
            <a:xfrm>
              <a:off x="4189725" y="2425275"/>
              <a:ext cx="6000" cy="6375"/>
            </a:xfrm>
            <a:custGeom>
              <a:rect b="b" l="l" r="r" t="t"/>
              <a:pathLst>
                <a:path extrusionOk="0" h="255" w="240">
                  <a:moveTo>
                    <a:pt x="125" y="1"/>
                  </a:moveTo>
                  <a:cubicBezTo>
                    <a:pt x="80" y="1"/>
                    <a:pt x="28" y="31"/>
                    <a:pt x="1" y="75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3" y="255"/>
                    <a:pt x="169" y="247"/>
                    <a:pt x="190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3" name="Google Shape;4113;p18"/>
            <p:cNvSpPr/>
            <p:nvPr/>
          </p:nvSpPr>
          <p:spPr>
            <a:xfrm>
              <a:off x="4109425" y="2409150"/>
              <a:ext cx="6000" cy="6775"/>
            </a:xfrm>
            <a:custGeom>
              <a:rect b="b" l="l" r="r" t="t"/>
              <a:pathLst>
                <a:path extrusionOk="0" h="271" w="240">
                  <a:moveTo>
                    <a:pt x="110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70" y="254"/>
                    <a:pt x="207" y="238"/>
                    <a:pt x="224" y="184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0" y="15"/>
                    <a:pt x="153" y="15"/>
                  </a:cubicBezTo>
                  <a:cubicBezTo>
                    <a:pt x="140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4" name="Google Shape;4114;p18"/>
            <p:cNvSpPr/>
            <p:nvPr/>
          </p:nvSpPr>
          <p:spPr>
            <a:xfrm>
              <a:off x="4107275" y="242675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5" y="1"/>
                  </a:moveTo>
                  <a:cubicBezTo>
                    <a:pt x="91" y="1"/>
                    <a:pt x="79" y="6"/>
                    <a:pt x="70" y="16"/>
                  </a:cubicBezTo>
                  <a:cubicBezTo>
                    <a:pt x="33" y="33"/>
                    <a:pt x="17" y="49"/>
                    <a:pt x="17" y="82"/>
                  </a:cubicBezTo>
                  <a:cubicBezTo>
                    <a:pt x="0" y="119"/>
                    <a:pt x="0" y="152"/>
                    <a:pt x="17" y="169"/>
                  </a:cubicBezTo>
                  <a:cubicBezTo>
                    <a:pt x="17" y="202"/>
                    <a:pt x="50" y="239"/>
                    <a:pt x="87" y="255"/>
                  </a:cubicBezTo>
                  <a:cubicBezTo>
                    <a:pt x="96" y="258"/>
                    <a:pt x="105" y="260"/>
                    <a:pt x="114" y="260"/>
                  </a:cubicBezTo>
                  <a:cubicBezTo>
                    <a:pt x="159" y="260"/>
                    <a:pt x="209" y="229"/>
                    <a:pt x="223" y="185"/>
                  </a:cubicBezTo>
                  <a:cubicBezTo>
                    <a:pt x="239" y="119"/>
                    <a:pt x="223" y="33"/>
                    <a:pt x="153" y="16"/>
                  </a:cubicBezTo>
                  <a:cubicBezTo>
                    <a:pt x="136" y="6"/>
                    <a:pt x="120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5" name="Google Shape;4115;p18"/>
            <p:cNvSpPr/>
            <p:nvPr/>
          </p:nvSpPr>
          <p:spPr>
            <a:xfrm>
              <a:off x="4119750" y="24720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17" y="144"/>
                  </a:cubicBezTo>
                  <a:cubicBezTo>
                    <a:pt x="17" y="181"/>
                    <a:pt x="33" y="214"/>
                    <a:pt x="50" y="230"/>
                  </a:cubicBezTo>
                  <a:cubicBezTo>
                    <a:pt x="66" y="247"/>
                    <a:pt x="103" y="268"/>
                    <a:pt x="136" y="268"/>
                  </a:cubicBezTo>
                  <a:cubicBezTo>
                    <a:pt x="169" y="247"/>
                    <a:pt x="190" y="230"/>
                    <a:pt x="206" y="214"/>
                  </a:cubicBezTo>
                  <a:cubicBezTo>
                    <a:pt x="223" y="181"/>
                    <a:pt x="239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69" y="24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6" name="Google Shape;4116;p18"/>
            <p:cNvSpPr/>
            <p:nvPr/>
          </p:nvSpPr>
          <p:spPr>
            <a:xfrm>
              <a:off x="4106850" y="24593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34" y="54"/>
                    <a:pt x="17" y="87"/>
                    <a:pt x="17" y="120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0" y="240"/>
                    <a:pt x="87" y="260"/>
                    <a:pt x="104" y="260"/>
                  </a:cubicBezTo>
                  <a:cubicBezTo>
                    <a:pt x="137" y="260"/>
                    <a:pt x="170" y="260"/>
                    <a:pt x="190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7" name="Google Shape;4117;p18"/>
            <p:cNvSpPr/>
            <p:nvPr/>
          </p:nvSpPr>
          <p:spPr>
            <a:xfrm>
              <a:off x="4127475" y="2436600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0"/>
                  </a:cubicBezTo>
                  <a:cubicBezTo>
                    <a:pt x="240" y="100"/>
                    <a:pt x="223" y="34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8" name="Google Shape;4118;p18"/>
            <p:cNvSpPr/>
            <p:nvPr/>
          </p:nvSpPr>
          <p:spPr>
            <a:xfrm>
              <a:off x="4121400" y="2456550"/>
              <a:ext cx="5675" cy="6700"/>
            </a:xfrm>
            <a:custGeom>
              <a:rect b="b" l="l" r="r" t="t"/>
              <a:pathLst>
                <a:path extrusionOk="0" h="268" w="227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7"/>
                    <a:pt x="0" y="143"/>
                  </a:cubicBezTo>
                  <a:cubicBezTo>
                    <a:pt x="21" y="214"/>
                    <a:pt x="70" y="267"/>
                    <a:pt x="124" y="267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7" y="181"/>
                    <a:pt x="227" y="143"/>
                    <a:pt x="227" y="110"/>
                  </a:cubicBezTo>
                  <a:cubicBezTo>
                    <a:pt x="227" y="77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9" name="Google Shape;4119;p18"/>
            <p:cNvSpPr/>
            <p:nvPr/>
          </p:nvSpPr>
          <p:spPr>
            <a:xfrm>
              <a:off x="4123975" y="240695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39"/>
                    <a:pt x="87" y="256"/>
                    <a:pt x="124" y="256"/>
                  </a:cubicBezTo>
                  <a:cubicBezTo>
                    <a:pt x="129" y="260"/>
                    <a:pt x="135" y="262"/>
                    <a:pt x="142" y="262"/>
                  </a:cubicBezTo>
                  <a:cubicBezTo>
                    <a:pt x="158" y="262"/>
                    <a:pt x="178" y="251"/>
                    <a:pt x="190" y="239"/>
                  </a:cubicBezTo>
                  <a:cubicBezTo>
                    <a:pt x="227" y="206"/>
                    <a:pt x="227" y="190"/>
                    <a:pt x="243" y="153"/>
                  </a:cubicBezTo>
                  <a:cubicBezTo>
                    <a:pt x="243" y="120"/>
                    <a:pt x="227" y="87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0" name="Google Shape;4120;p18"/>
            <p:cNvSpPr/>
            <p:nvPr/>
          </p:nvSpPr>
          <p:spPr>
            <a:xfrm>
              <a:off x="4072425" y="245115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24" y="1"/>
                  </a:moveTo>
                  <a:cubicBezTo>
                    <a:pt x="87" y="1"/>
                    <a:pt x="71" y="1"/>
                    <a:pt x="38" y="34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37"/>
                    <a:pt x="1" y="174"/>
                    <a:pt x="21" y="207"/>
                  </a:cubicBezTo>
                  <a:cubicBezTo>
                    <a:pt x="54" y="223"/>
                    <a:pt x="87" y="240"/>
                    <a:pt x="124" y="256"/>
                  </a:cubicBezTo>
                  <a:cubicBezTo>
                    <a:pt x="141" y="256"/>
                    <a:pt x="157" y="256"/>
                    <a:pt x="174" y="240"/>
                  </a:cubicBezTo>
                  <a:cubicBezTo>
                    <a:pt x="228" y="190"/>
                    <a:pt x="244" y="104"/>
                    <a:pt x="190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41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1" name="Google Shape;4121;p18"/>
            <p:cNvSpPr/>
            <p:nvPr/>
          </p:nvSpPr>
          <p:spPr>
            <a:xfrm>
              <a:off x="4033775" y="24258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24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21" y="54"/>
                    <a:pt x="21" y="87"/>
                    <a:pt x="1" y="120"/>
                  </a:cubicBezTo>
                  <a:lnTo>
                    <a:pt x="1" y="157"/>
                  </a:lnTo>
                  <a:cubicBezTo>
                    <a:pt x="54" y="190"/>
                    <a:pt x="104" y="223"/>
                    <a:pt x="157" y="260"/>
                  </a:cubicBezTo>
                  <a:cubicBezTo>
                    <a:pt x="174" y="260"/>
                    <a:pt x="174" y="240"/>
                    <a:pt x="190" y="240"/>
                  </a:cubicBezTo>
                  <a:cubicBezTo>
                    <a:pt x="244" y="190"/>
                    <a:pt x="244" y="104"/>
                    <a:pt x="207" y="54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2" name="Google Shape;4122;p18"/>
            <p:cNvSpPr/>
            <p:nvPr/>
          </p:nvSpPr>
          <p:spPr>
            <a:xfrm>
              <a:off x="4048000" y="2438675"/>
              <a:ext cx="4350" cy="3950"/>
            </a:xfrm>
            <a:custGeom>
              <a:rect b="b" l="l" r="r" t="t"/>
              <a:pathLst>
                <a:path extrusionOk="0" h="158" w="174">
                  <a:moveTo>
                    <a:pt x="50" y="1"/>
                  </a:moveTo>
                  <a:cubicBezTo>
                    <a:pt x="34" y="1"/>
                    <a:pt x="17" y="17"/>
                    <a:pt x="1" y="17"/>
                  </a:cubicBezTo>
                  <a:cubicBezTo>
                    <a:pt x="50" y="71"/>
                    <a:pt x="120" y="104"/>
                    <a:pt x="174" y="158"/>
                  </a:cubicBezTo>
                  <a:lnTo>
                    <a:pt x="174" y="104"/>
                  </a:lnTo>
                  <a:cubicBezTo>
                    <a:pt x="174" y="71"/>
                    <a:pt x="153" y="54"/>
                    <a:pt x="137" y="17"/>
                  </a:cubicBezTo>
                  <a:cubicBezTo>
                    <a:pt x="120" y="17"/>
                    <a:pt x="120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3" name="Google Shape;4123;p18"/>
            <p:cNvSpPr/>
            <p:nvPr/>
          </p:nvSpPr>
          <p:spPr>
            <a:xfrm>
              <a:off x="4102525" y="2396225"/>
              <a:ext cx="5600" cy="6575"/>
            </a:xfrm>
            <a:custGeom>
              <a:rect b="b" l="l" r="r" t="t"/>
              <a:pathLst>
                <a:path extrusionOk="0" h="263" w="224">
                  <a:moveTo>
                    <a:pt x="87" y="0"/>
                  </a:moveTo>
                  <a:cubicBezTo>
                    <a:pt x="71" y="17"/>
                    <a:pt x="34" y="33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7" y="83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4" name="Google Shape;4124;p18"/>
            <p:cNvSpPr/>
            <p:nvPr/>
          </p:nvSpPr>
          <p:spPr>
            <a:xfrm>
              <a:off x="3817850" y="2495375"/>
              <a:ext cx="1250" cy="3025"/>
            </a:xfrm>
            <a:custGeom>
              <a:rect b="b" l="l" r="r" t="t"/>
              <a:pathLst>
                <a:path extrusionOk="0" h="121" w="50">
                  <a:moveTo>
                    <a:pt x="50" y="0"/>
                  </a:moveTo>
                  <a:cubicBezTo>
                    <a:pt x="33" y="0"/>
                    <a:pt x="33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cubicBezTo>
                    <a:pt x="17" y="71"/>
                    <a:pt x="33" y="33"/>
                    <a:pt x="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5" name="Google Shape;4125;p18"/>
            <p:cNvSpPr/>
            <p:nvPr/>
          </p:nvSpPr>
          <p:spPr>
            <a:xfrm>
              <a:off x="4099950" y="244302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2" y="251"/>
                    <a:pt x="102" y="262"/>
                    <a:pt x="119" y="262"/>
                  </a:cubicBezTo>
                  <a:cubicBezTo>
                    <a:pt x="126" y="262"/>
                    <a:pt x="132" y="260"/>
                    <a:pt x="137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3" y="190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lnTo>
                    <a:pt x="13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6" name="Google Shape;4126;p18"/>
            <p:cNvSpPr/>
            <p:nvPr/>
          </p:nvSpPr>
          <p:spPr>
            <a:xfrm>
              <a:off x="4130875" y="23905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0"/>
                  </a:moveTo>
                  <a:cubicBezTo>
                    <a:pt x="71" y="0"/>
                    <a:pt x="54" y="21"/>
                    <a:pt x="33" y="54"/>
                  </a:cubicBezTo>
                  <a:cubicBezTo>
                    <a:pt x="17" y="87"/>
                    <a:pt x="0" y="124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04" y="260"/>
                    <a:pt x="136" y="260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7" name="Google Shape;4127;p18"/>
            <p:cNvSpPr/>
            <p:nvPr/>
          </p:nvSpPr>
          <p:spPr>
            <a:xfrm>
              <a:off x="4145925" y="2484475"/>
              <a:ext cx="5175" cy="2775"/>
            </a:xfrm>
            <a:custGeom>
              <a:rect b="b" l="l" r="r" t="t"/>
              <a:pathLst>
                <a:path extrusionOk="0" h="111" w="207">
                  <a:moveTo>
                    <a:pt x="85" y="1"/>
                  </a:moveTo>
                  <a:cubicBezTo>
                    <a:pt x="67" y="1"/>
                    <a:pt x="45" y="13"/>
                    <a:pt x="33" y="24"/>
                  </a:cubicBezTo>
                  <a:cubicBezTo>
                    <a:pt x="17" y="41"/>
                    <a:pt x="0" y="57"/>
                    <a:pt x="0" y="78"/>
                  </a:cubicBezTo>
                  <a:cubicBezTo>
                    <a:pt x="70" y="94"/>
                    <a:pt x="136" y="94"/>
                    <a:pt x="207" y="111"/>
                  </a:cubicBezTo>
                  <a:cubicBezTo>
                    <a:pt x="207" y="94"/>
                    <a:pt x="190" y="57"/>
                    <a:pt x="190" y="57"/>
                  </a:cubicBezTo>
                  <a:cubicBezTo>
                    <a:pt x="174" y="24"/>
                    <a:pt x="153" y="24"/>
                    <a:pt x="136" y="8"/>
                  </a:cubicBezTo>
                  <a:lnTo>
                    <a:pt x="103" y="8"/>
                  </a:lnTo>
                  <a:cubicBezTo>
                    <a:pt x="99" y="3"/>
                    <a:pt x="92" y="1"/>
                    <a:pt x="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8" name="Google Shape;4128;p18"/>
            <p:cNvSpPr/>
            <p:nvPr/>
          </p:nvSpPr>
          <p:spPr>
            <a:xfrm>
              <a:off x="4157475" y="2435600"/>
              <a:ext cx="6500" cy="6475"/>
            </a:xfrm>
            <a:custGeom>
              <a:rect b="b" l="l" r="r" t="t"/>
              <a:pathLst>
                <a:path extrusionOk="0" h="259" w="260">
                  <a:moveTo>
                    <a:pt x="138" y="0"/>
                  </a:moveTo>
                  <a:cubicBezTo>
                    <a:pt x="86" y="0"/>
                    <a:pt x="48" y="30"/>
                    <a:pt x="21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1" y="254"/>
                    <a:pt x="117" y="258"/>
                    <a:pt x="132" y="258"/>
                  </a:cubicBezTo>
                  <a:cubicBezTo>
                    <a:pt x="173" y="258"/>
                    <a:pt x="212" y="225"/>
                    <a:pt x="227" y="177"/>
                  </a:cubicBezTo>
                  <a:cubicBezTo>
                    <a:pt x="260" y="107"/>
                    <a:pt x="227" y="37"/>
                    <a:pt x="173" y="4"/>
                  </a:cubicBezTo>
                  <a:cubicBezTo>
                    <a:pt x="161" y="1"/>
                    <a:pt x="149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9" name="Google Shape;4129;p18"/>
            <p:cNvSpPr/>
            <p:nvPr/>
          </p:nvSpPr>
          <p:spPr>
            <a:xfrm>
              <a:off x="4157975" y="24781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67" y="1"/>
                    <a:pt x="50" y="22"/>
                    <a:pt x="34" y="55"/>
                  </a:cubicBezTo>
                  <a:cubicBezTo>
                    <a:pt x="17" y="88"/>
                    <a:pt x="1" y="125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86" y="22"/>
                  </a:cubicBezTo>
                  <a:cubicBezTo>
                    <a:pt x="170" y="22"/>
                    <a:pt x="170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0" name="Google Shape;4130;p18"/>
            <p:cNvSpPr/>
            <p:nvPr/>
          </p:nvSpPr>
          <p:spPr>
            <a:xfrm>
              <a:off x="4164375" y="2417650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87" y="1"/>
                  </a:moveTo>
                  <a:cubicBezTo>
                    <a:pt x="87" y="1"/>
                    <a:pt x="70" y="1"/>
                    <a:pt x="7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104"/>
                    <a:pt x="207" y="87"/>
                    <a:pt x="207" y="87"/>
                  </a:cubicBezTo>
                  <a:cubicBezTo>
                    <a:pt x="190" y="50"/>
                    <a:pt x="174" y="17"/>
                    <a:pt x="157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1" name="Google Shape;4131;p18"/>
            <p:cNvSpPr/>
            <p:nvPr/>
          </p:nvSpPr>
          <p:spPr>
            <a:xfrm>
              <a:off x="4162200" y="2461050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41" y="1"/>
                  </a:moveTo>
                  <a:cubicBezTo>
                    <a:pt x="120" y="1"/>
                    <a:pt x="87" y="1"/>
                    <a:pt x="71" y="34"/>
                  </a:cubicBezTo>
                  <a:cubicBezTo>
                    <a:pt x="17" y="67"/>
                    <a:pt x="1" y="153"/>
                    <a:pt x="54" y="207"/>
                  </a:cubicBezTo>
                  <a:cubicBezTo>
                    <a:pt x="72" y="242"/>
                    <a:pt x="100" y="258"/>
                    <a:pt x="131" y="258"/>
                  </a:cubicBezTo>
                  <a:cubicBezTo>
                    <a:pt x="157" y="258"/>
                    <a:pt x="184" y="246"/>
                    <a:pt x="207" y="223"/>
                  </a:cubicBezTo>
                  <a:cubicBezTo>
                    <a:pt x="244" y="190"/>
                    <a:pt x="261" y="104"/>
                    <a:pt x="223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2" name="Google Shape;4132;p18"/>
            <p:cNvSpPr/>
            <p:nvPr/>
          </p:nvSpPr>
          <p:spPr>
            <a:xfrm>
              <a:off x="4175500" y="2429725"/>
              <a:ext cx="5700" cy="6400"/>
            </a:xfrm>
            <a:custGeom>
              <a:rect b="b" l="l" r="r" t="t"/>
              <a:pathLst>
                <a:path extrusionOk="0" h="256" w="228">
                  <a:moveTo>
                    <a:pt x="104" y="0"/>
                  </a:moveTo>
                  <a:cubicBezTo>
                    <a:pt x="71" y="0"/>
                    <a:pt x="38" y="17"/>
                    <a:pt x="21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21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39"/>
                    <a:pt x="227" y="169"/>
                    <a:pt x="227" y="103"/>
                  </a:cubicBezTo>
                  <a:cubicBezTo>
                    <a:pt x="227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3" name="Google Shape;4133;p18"/>
            <p:cNvSpPr/>
            <p:nvPr/>
          </p:nvSpPr>
          <p:spPr>
            <a:xfrm>
              <a:off x="3955650" y="22355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3" y="207"/>
                    <a:pt x="71" y="22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07" y="38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4" name="Google Shape;4134;p18"/>
            <p:cNvSpPr/>
            <p:nvPr/>
          </p:nvSpPr>
          <p:spPr>
            <a:xfrm>
              <a:off x="4180250" y="2460125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57" y="0"/>
                  </a:moveTo>
                  <a:cubicBezTo>
                    <a:pt x="120" y="0"/>
                    <a:pt x="87" y="0"/>
                    <a:pt x="70" y="21"/>
                  </a:cubicBezTo>
                  <a:cubicBezTo>
                    <a:pt x="54" y="38"/>
                    <a:pt x="37" y="54"/>
                    <a:pt x="17" y="87"/>
                  </a:cubicBezTo>
                  <a:cubicBezTo>
                    <a:pt x="0" y="104"/>
                    <a:pt x="17" y="141"/>
                    <a:pt x="17" y="174"/>
                  </a:cubicBezTo>
                  <a:cubicBezTo>
                    <a:pt x="37" y="207"/>
                    <a:pt x="54" y="244"/>
                    <a:pt x="87" y="260"/>
                  </a:cubicBezTo>
                  <a:cubicBezTo>
                    <a:pt x="96" y="263"/>
                    <a:pt x="105" y="264"/>
                    <a:pt x="115" y="264"/>
                  </a:cubicBezTo>
                  <a:cubicBezTo>
                    <a:pt x="162" y="264"/>
                    <a:pt x="209" y="232"/>
                    <a:pt x="223" y="174"/>
                  </a:cubicBezTo>
                  <a:cubicBezTo>
                    <a:pt x="244" y="104"/>
                    <a:pt x="223" y="38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5" name="Google Shape;4135;p18"/>
            <p:cNvSpPr/>
            <p:nvPr/>
          </p:nvSpPr>
          <p:spPr>
            <a:xfrm>
              <a:off x="4136850" y="2404175"/>
              <a:ext cx="5700" cy="6600"/>
            </a:xfrm>
            <a:custGeom>
              <a:rect b="b" l="l" r="r" t="t"/>
              <a:pathLst>
                <a:path extrusionOk="0" h="264" w="228">
                  <a:moveTo>
                    <a:pt x="118" y="1"/>
                  </a:moveTo>
                  <a:cubicBezTo>
                    <a:pt x="110" y="1"/>
                    <a:pt x="100" y="2"/>
                    <a:pt x="87" y="8"/>
                  </a:cubicBezTo>
                  <a:cubicBezTo>
                    <a:pt x="71" y="8"/>
                    <a:pt x="54" y="24"/>
                    <a:pt x="38" y="41"/>
                  </a:cubicBezTo>
                  <a:cubicBezTo>
                    <a:pt x="21" y="57"/>
                    <a:pt x="1" y="111"/>
                    <a:pt x="1" y="144"/>
                  </a:cubicBezTo>
                  <a:cubicBezTo>
                    <a:pt x="1" y="177"/>
                    <a:pt x="21" y="214"/>
                    <a:pt x="54" y="231"/>
                  </a:cubicBezTo>
                  <a:cubicBezTo>
                    <a:pt x="71" y="247"/>
                    <a:pt x="104" y="264"/>
                    <a:pt x="124" y="264"/>
                  </a:cubicBezTo>
                  <a:cubicBezTo>
                    <a:pt x="190" y="247"/>
                    <a:pt x="227" y="177"/>
                    <a:pt x="227" y="128"/>
                  </a:cubicBezTo>
                  <a:lnTo>
                    <a:pt x="227" y="111"/>
                  </a:lnTo>
                  <a:cubicBezTo>
                    <a:pt x="207" y="57"/>
                    <a:pt x="190" y="24"/>
                    <a:pt x="157" y="8"/>
                  </a:cubicBez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6" name="Google Shape;4136;p18"/>
            <p:cNvSpPr/>
            <p:nvPr/>
          </p:nvSpPr>
          <p:spPr>
            <a:xfrm>
              <a:off x="4135200" y="2451575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" y="173"/>
                    <a:pt x="17" y="206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90" y="239"/>
                    <a:pt x="223" y="173"/>
                    <a:pt x="223" y="103"/>
                  </a:cubicBezTo>
                  <a:cubicBezTo>
                    <a:pt x="223" y="70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7" name="Google Shape;4137;p18"/>
            <p:cNvSpPr/>
            <p:nvPr/>
          </p:nvSpPr>
          <p:spPr>
            <a:xfrm>
              <a:off x="4134800" y="246745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60"/>
                  </a:cubicBezTo>
                  <a:cubicBezTo>
                    <a:pt x="113" y="265"/>
                    <a:pt x="122" y="267"/>
                    <a:pt x="132" y="267"/>
                  </a:cubicBezTo>
                  <a:cubicBezTo>
                    <a:pt x="154" y="267"/>
                    <a:pt x="174" y="255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8" name="Google Shape;4138;p18"/>
            <p:cNvSpPr/>
            <p:nvPr/>
          </p:nvSpPr>
          <p:spPr>
            <a:xfrm>
              <a:off x="4134800" y="2420950"/>
              <a:ext cx="6400" cy="6525"/>
            </a:xfrm>
            <a:custGeom>
              <a:rect b="b" l="l" r="r" t="t"/>
              <a:pathLst>
                <a:path extrusionOk="0" h="261" w="256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97" y="257"/>
                    <a:pt x="112" y="261"/>
                    <a:pt x="127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9" name="Google Shape;4139;p18"/>
            <p:cNvSpPr/>
            <p:nvPr/>
          </p:nvSpPr>
          <p:spPr>
            <a:xfrm>
              <a:off x="4153650" y="240220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40"/>
                  </a:cubicBezTo>
                  <a:cubicBezTo>
                    <a:pt x="82" y="251"/>
                    <a:pt x="102" y="265"/>
                    <a:pt x="118" y="265"/>
                  </a:cubicBezTo>
                  <a:cubicBezTo>
                    <a:pt x="125" y="265"/>
                    <a:pt x="132" y="262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0" name="Google Shape;4140;p18"/>
            <p:cNvSpPr/>
            <p:nvPr/>
          </p:nvSpPr>
          <p:spPr>
            <a:xfrm>
              <a:off x="4139950" y="2359925"/>
              <a:ext cx="5575" cy="6625"/>
            </a:xfrm>
            <a:custGeom>
              <a:rect b="b" l="l" r="r" t="t"/>
              <a:pathLst>
                <a:path extrusionOk="0" h="265" w="223">
                  <a:moveTo>
                    <a:pt x="88" y="1"/>
                  </a:moveTo>
                  <a:cubicBezTo>
                    <a:pt x="64" y="1"/>
                    <a:pt x="45" y="14"/>
                    <a:pt x="33" y="26"/>
                  </a:cubicBezTo>
                  <a:cubicBezTo>
                    <a:pt x="17" y="59"/>
                    <a:pt x="0" y="75"/>
                    <a:pt x="0" y="112"/>
                  </a:cubicBezTo>
                  <a:cubicBezTo>
                    <a:pt x="0" y="145"/>
                    <a:pt x="0" y="178"/>
                    <a:pt x="17" y="215"/>
                  </a:cubicBezTo>
                  <a:cubicBezTo>
                    <a:pt x="33" y="248"/>
                    <a:pt x="66" y="265"/>
                    <a:pt x="83" y="265"/>
                  </a:cubicBezTo>
                  <a:cubicBezTo>
                    <a:pt x="120" y="265"/>
                    <a:pt x="153" y="248"/>
                    <a:pt x="169" y="232"/>
                  </a:cubicBezTo>
                  <a:cubicBezTo>
                    <a:pt x="223" y="195"/>
                    <a:pt x="223" y="112"/>
                    <a:pt x="186" y="42"/>
                  </a:cubicBezTo>
                  <a:cubicBezTo>
                    <a:pt x="169" y="26"/>
                    <a:pt x="169" y="26"/>
                    <a:pt x="136" y="9"/>
                  </a:cubicBezTo>
                  <a:lnTo>
                    <a:pt x="120" y="9"/>
                  </a:lnTo>
                  <a:cubicBezTo>
                    <a:pt x="109" y="3"/>
                    <a:pt x="98" y="1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1" name="Google Shape;4141;p18"/>
            <p:cNvSpPr/>
            <p:nvPr/>
          </p:nvSpPr>
          <p:spPr>
            <a:xfrm>
              <a:off x="4062125" y="2263575"/>
              <a:ext cx="5700" cy="6575"/>
            </a:xfrm>
            <a:custGeom>
              <a:rect b="b" l="l" r="r" t="t"/>
              <a:pathLst>
                <a:path extrusionOk="0" h="263" w="228">
                  <a:moveTo>
                    <a:pt x="130" y="0"/>
                  </a:moveTo>
                  <a:cubicBezTo>
                    <a:pt x="119" y="0"/>
                    <a:pt x="106" y="4"/>
                    <a:pt x="87" y="12"/>
                  </a:cubicBezTo>
                  <a:cubicBezTo>
                    <a:pt x="71" y="12"/>
                    <a:pt x="38" y="29"/>
                    <a:pt x="21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21" y="219"/>
                    <a:pt x="54" y="235"/>
                  </a:cubicBezTo>
                  <a:cubicBezTo>
                    <a:pt x="66" y="250"/>
                    <a:pt x="86" y="262"/>
                    <a:pt x="104" y="262"/>
                  </a:cubicBezTo>
                  <a:cubicBezTo>
                    <a:pt x="111" y="262"/>
                    <a:pt x="118" y="260"/>
                    <a:pt x="124" y="256"/>
                  </a:cubicBezTo>
                  <a:cubicBezTo>
                    <a:pt x="190" y="256"/>
                    <a:pt x="227" y="186"/>
                    <a:pt x="227" y="116"/>
                  </a:cubicBezTo>
                  <a:cubicBezTo>
                    <a:pt x="227" y="83"/>
                    <a:pt x="207" y="50"/>
                    <a:pt x="174" y="29"/>
                  </a:cubicBezTo>
                  <a:cubicBezTo>
                    <a:pt x="174" y="12"/>
                    <a:pt x="157" y="12"/>
                    <a:pt x="157" y="12"/>
                  </a:cubicBezTo>
                  <a:cubicBezTo>
                    <a:pt x="149" y="4"/>
                    <a:pt x="141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2" name="Google Shape;4142;p18"/>
            <p:cNvSpPr/>
            <p:nvPr/>
          </p:nvSpPr>
          <p:spPr>
            <a:xfrm>
              <a:off x="4035950" y="2375900"/>
              <a:ext cx="6500" cy="6525"/>
            </a:xfrm>
            <a:custGeom>
              <a:rect b="b" l="l" r="r" t="t"/>
              <a:pathLst>
                <a:path extrusionOk="0" h="261" w="260">
                  <a:moveTo>
                    <a:pt x="145" y="1"/>
                  </a:moveTo>
                  <a:cubicBezTo>
                    <a:pt x="99" y="1"/>
                    <a:pt x="51" y="34"/>
                    <a:pt x="37" y="92"/>
                  </a:cubicBezTo>
                  <a:cubicBezTo>
                    <a:pt x="0" y="158"/>
                    <a:pt x="37" y="228"/>
                    <a:pt x="87" y="244"/>
                  </a:cubicBezTo>
                  <a:cubicBezTo>
                    <a:pt x="103" y="261"/>
                    <a:pt x="120" y="261"/>
                    <a:pt x="140" y="261"/>
                  </a:cubicBezTo>
                  <a:cubicBezTo>
                    <a:pt x="190" y="261"/>
                    <a:pt x="223" y="228"/>
                    <a:pt x="243" y="174"/>
                  </a:cubicBezTo>
                  <a:cubicBezTo>
                    <a:pt x="260" y="125"/>
                    <a:pt x="243" y="71"/>
                    <a:pt x="206" y="38"/>
                  </a:cubicBezTo>
                  <a:cubicBezTo>
                    <a:pt x="206" y="38"/>
                    <a:pt x="190" y="22"/>
                    <a:pt x="173" y="5"/>
                  </a:cubicBezTo>
                  <a:cubicBezTo>
                    <a:pt x="164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3" name="Google Shape;4143;p18"/>
            <p:cNvSpPr/>
            <p:nvPr/>
          </p:nvSpPr>
          <p:spPr>
            <a:xfrm>
              <a:off x="4035950" y="2282700"/>
              <a:ext cx="6100" cy="6475"/>
            </a:xfrm>
            <a:custGeom>
              <a:rect b="b" l="l" r="r" t="t"/>
              <a:pathLst>
                <a:path extrusionOk="0" h="259" w="244">
                  <a:moveTo>
                    <a:pt x="126" y="0"/>
                  </a:moveTo>
                  <a:cubicBezTo>
                    <a:pt x="80" y="0"/>
                    <a:pt x="33" y="35"/>
                    <a:pt x="17" y="89"/>
                  </a:cubicBezTo>
                  <a:cubicBezTo>
                    <a:pt x="0" y="159"/>
                    <a:pt x="17" y="229"/>
                    <a:pt x="87" y="245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2" y="258"/>
                    <a:pt x="211" y="227"/>
                    <a:pt x="223" y="175"/>
                  </a:cubicBezTo>
                  <a:cubicBezTo>
                    <a:pt x="243" y="109"/>
                    <a:pt x="223" y="39"/>
                    <a:pt x="157" y="6"/>
                  </a:cubicBezTo>
                  <a:cubicBezTo>
                    <a:pt x="147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4" name="Google Shape;4144;p18"/>
            <p:cNvSpPr/>
            <p:nvPr/>
          </p:nvSpPr>
          <p:spPr>
            <a:xfrm>
              <a:off x="4040275" y="22364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5" name="Google Shape;4145;p18"/>
            <p:cNvSpPr/>
            <p:nvPr/>
          </p:nvSpPr>
          <p:spPr>
            <a:xfrm>
              <a:off x="4032125" y="231840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20" y="0"/>
                  </a:moveTo>
                  <a:cubicBezTo>
                    <a:pt x="87" y="0"/>
                    <a:pt x="67" y="21"/>
                    <a:pt x="3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" y="190"/>
                    <a:pt x="17" y="227"/>
                  </a:cubicBezTo>
                  <a:cubicBezTo>
                    <a:pt x="44" y="254"/>
                    <a:pt x="78" y="267"/>
                    <a:pt x="108" y="267"/>
                  </a:cubicBezTo>
                  <a:cubicBezTo>
                    <a:pt x="133" y="267"/>
                    <a:pt x="155" y="259"/>
                    <a:pt x="170" y="244"/>
                  </a:cubicBezTo>
                  <a:cubicBezTo>
                    <a:pt x="223" y="190"/>
                    <a:pt x="240" y="104"/>
                    <a:pt x="190" y="54"/>
                  </a:cubicBezTo>
                  <a:cubicBezTo>
                    <a:pt x="190" y="38"/>
                    <a:pt x="170" y="21"/>
                    <a:pt x="153" y="21"/>
                  </a:cubicBezTo>
                  <a:cubicBezTo>
                    <a:pt x="137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6" name="Google Shape;4146;p18"/>
            <p:cNvSpPr/>
            <p:nvPr/>
          </p:nvSpPr>
          <p:spPr>
            <a:xfrm>
              <a:off x="4034300" y="2393425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23" y="1"/>
                  </a:moveTo>
                  <a:cubicBezTo>
                    <a:pt x="99" y="1"/>
                    <a:pt x="78" y="14"/>
                    <a:pt x="66" y="26"/>
                  </a:cubicBezTo>
                  <a:cubicBezTo>
                    <a:pt x="33" y="42"/>
                    <a:pt x="17" y="59"/>
                    <a:pt x="17" y="75"/>
                  </a:cubicBezTo>
                  <a:cubicBezTo>
                    <a:pt x="0" y="112"/>
                    <a:pt x="0" y="145"/>
                    <a:pt x="17" y="162"/>
                  </a:cubicBezTo>
                  <a:cubicBezTo>
                    <a:pt x="17" y="215"/>
                    <a:pt x="50" y="232"/>
                    <a:pt x="66" y="248"/>
                  </a:cubicBezTo>
                  <a:cubicBezTo>
                    <a:pt x="85" y="257"/>
                    <a:pt x="102" y="261"/>
                    <a:pt x="118" y="261"/>
                  </a:cubicBezTo>
                  <a:cubicBezTo>
                    <a:pt x="162" y="261"/>
                    <a:pt x="196" y="230"/>
                    <a:pt x="223" y="178"/>
                  </a:cubicBezTo>
                  <a:cubicBezTo>
                    <a:pt x="239" y="112"/>
                    <a:pt x="206" y="42"/>
                    <a:pt x="153" y="9"/>
                  </a:cubicBezTo>
                  <a:cubicBezTo>
                    <a:pt x="143" y="3"/>
                    <a:pt x="133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7" name="Google Shape;4147;p18"/>
            <p:cNvSpPr/>
            <p:nvPr/>
          </p:nvSpPr>
          <p:spPr>
            <a:xfrm>
              <a:off x="4040275" y="23308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3" y="0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8" name="Google Shape;4148;p18"/>
            <p:cNvSpPr/>
            <p:nvPr/>
          </p:nvSpPr>
          <p:spPr>
            <a:xfrm>
              <a:off x="4033375" y="2345925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7"/>
                    <a:pt x="0" y="157"/>
                    <a:pt x="37" y="223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14" y="265"/>
                    <a:pt x="124" y="267"/>
                    <a:pt x="134" y="267"/>
                  </a:cubicBezTo>
                  <a:cubicBezTo>
                    <a:pt x="158" y="267"/>
                    <a:pt x="178" y="254"/>
                    <a:pt x="190" y="239"/>
                  </a:cubicBezTo>
                  <a:cubicBezTo>
                    <a:pt x="206" y="223"/>
                    <a:pt x="223" y="190"/>
                    <a:pt x="243" y="157"/>
                  </a:cubicBezTo>
                  <a:cubicBezTo>
                    <a:pt x="243" y="120"/>
                    <a:pt x="223" y="87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9" name="Google Shape;4149;p18"/>
            <p:cNvSpPr/>
            <p:nvPr/>
          </p:nvSpPr>
          <p:spPr>
            <a:xfrm>
              <a:off x="4034300" y="22987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50" y="17"/>
                    <a:pt x="0" y="88"/>
                    <a:pt x="17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6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0" name="Google Shape;4150;p18"/>
            <p:cNvSpPr/>
            <p:nvPr/>
          </p:nvSpPr>
          <p:spPr>
            <a:xfrm>
              <a:off x="4051000" y="237367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8" y="1"/>
                  </a:moveTo>
                  <a:cubicBezTo>
                    <a:pt x="85" y="1"/>
                    <a:pt x="65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4" y="230"/>
                    <a:pt x="87" y="247"/>
                    <a:pt x="103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06" y="214"/>
                    <a:pt x="223" y="181"/>
                    <a:pt x="223" y="144"/>
                  </a:cubicBezTo>
                  <a:cubicBezTo>
                    <a:pt x="239" y="111"/>
                    <a:pt x="223" y="78"/>
                    <a:pt x="206" y="41"/>
                  </a:cubicBezTo>
                  <a:cubicBezTo>
                    <a:pt x="190" y="24"/>
                    <a:pt x="173" y="24"/>
                    <a:pt x="157" y="8"/>
                  </a:cubicBezTo>
                  <a:lnTo>
                    <a:pt x="136" y="8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1" name="Google Shape;4151;p18"/>
            <p:cNvSpPr/>
            <p:nvPr/>
          </p:nvSpPr>
          <p:spPr>
            <a:xfrm>
              <a:off x="4043675" y="2358475"/>
              <a:ext cx="5600" cy="6550"/>
            </a:xfrm>
            <a:custGeom>
              <a:rect b="b" l="l" r="r" t="t"/>
              <a:pathLst>
                <a:path extrusionOk="0" h="262" w="224">
                  <a:moveTo>
                    <a:pt x="96" y="1"/>
                  </a:moveTo>
                  <a:cubicBezTo>
                    <a:pt x="54" y="1"/>
                    <a:pt x="13" y="32"/>
                    <a:pt x="0" y="84"/>
                  </a:cubicBezTo>
                  <a:lnTo>
                    <a:pt x="0" y="150"/>
                  </a:lnTo>
                  <a:cubicBezTo>
                    <a:pt x="0" y="187"/>
                    <a:pt x="38" y="236"/>
                    <a:pt x="71" y="253"/>
                  </a:cubicBezTo>
                  <a:cubicBezTo>
                    <a:pt x="80" y="259"/>
                    <a:pt x="92" y="261"/>
                    <a:pt x="104" y="261"/>
                  </a:cubicBezTo>
                  <a:cubicBezTo>
                    <a:pt x="132" y="261"/>
                    <a:pt x="162" y="248"/>
                    <a:pt x="174" y="236"/>
                  </a:cubicBezTo>
                  <a:cubicBezTo>
                    <a:pt x="190" y="220"/>
                    <a:pt x="207" y="203"/>
                    <a:pt x="207" y="187"/>
                  </a:cubicBezTo>
                  <a:cubicBezTo>
                    <a:pt x="223" y="117"/>
                    <a:pt x="207" y="30"/>
                    <a:pt x="141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2" name="Google Shape;4152;p18"/>
            <p:cNvSpPr/>
            <p:nvPr/>
          </p:nvSpPr>
          <p:spPr>
            <a:xfrm>
              <a:off x="4054400" y="2403100"/>
              <a:ext cx="6100" cy="6750"/>
            </a:xfrm>
            <a:custGeom>
              <a:rect b="b" l="l" r="r" t="t"/>
              <a:pathLst>
                <a:path extrusionOk="0" h="270" w="244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0" y="154"/>
                    <a:pt x="21" y="241"/>
                    <a:pt x="87" y="257"/>
                  </a:cubicBezTo>
                  <a:cubicBezTo>
                    <a:pt x="101" y="266"/>
                    <a:pt x="116" y="270"/>
                    <a:pt x="131" y="270"/>
                  </a:cubicBezTo>
                  <a:cubicBezTo>
                    <a:pt x="172" y="270"/>
                    <a:pt x="212" y="238"/>
                    <a:pt x="227" y="187"/>
                  </a:cubicBezTo>
                  <a:cubicBezTo>
                    <a:pt x="243" y="117"/>
                    <a:pt x="227" y="3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3" name="Google Shape;4153;p18"/>
            <p:cNvSpPr/>
            <p:nvPr/>
          </p:nvSpPr>
          <p:spPr>
            <a:xfrm>
              <a:off x="4052325" y="232715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36"/>
                    <a:pt x="83" y="252"/>
                  </a:cubicBezTo>
                  <a:cubicBezTo>
                    <a:pt x="97" y="252"/>
                    <a:pt x="109" y="260"/>
                    <a:pt x="120" y="260"/>
                  </a:cubicBezTo>
                  <a:cubicBezTo>
                    <a:pt x="126" y="260"/>
                    <a:pt x="131" y="258"/>
                    <a:pt x="137" y="252"/>
                  </a:cubicBezTo>
                  <a:cubicBezTo>
                    <a:pt x="170" y="252"/>
                    <a:pt x="207" y="219"/>
                    <a:pt x="223" y="18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86" y="30"/>
                    <a:pt x="170" y="13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4" name="Google Shape;4154;p18"/>
            <p:cNvSpPr/>
            <p:nvPr/>
          </p:nvSpPr>
          <p:spPr>
            <a:xfrm>
              <a:off x="4044600" y="2312100"/>
              <a:ext cx="6000" cy="6850"/>
            </a:xfrm>
            <a:custGeom>
              <a:rect b="b" l="l" r="r" t="t"/>
              <a:pathLst>
                <a:path extrusionOk="0" h="274" w="240">
                  <a:moveTo>
                    <a:pt x="128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67" y="13"/>
                    <a:pt x="50" y="30"/>
                    <a:pt x="34" y="67"/>
                  </a:cubicBezTo>
                  <a:cubicBezTo>
                    <a:pt x="17" y="83"/>
                    <a:pt x="1" y="116"/>
                    <a:pt x="17" y="149"/>
                  </a:cubicBezTo>
                  <a:cubicBezTo>
                    <a:pt x="17" y="186"/>
                    <a:pt x="34" y="219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186" y="252"/>
                    <a:pt x="240" y="186"/>
                    <a:pt x="223" y="116"/>
                  </a:cubicBezTo>
                  <a:cubicBezTo>
                    <a:pt x="223" y="83"/>
                    <a:pt x="207" y="46"/>
                    <a:pt x="186" y="30"/>
                  </a:cubicBezTo>
                  <a:cubicBezTo>
                    <a:pt x="170" y="30"/>
                    <a:pt x="170" y="13"/>
                    <a:pt x="153" y="13"/>
                  </a:cubicBezTo>
                  <a:cubicBezTo>
                    <a:pt x="145" y="5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5" name="Google Shape;4155;p18"/>
            <p:cNvSpPr/>
            <p:nvPr/>
          </p:nvSpPr>
          <p:spPr>
            <a:xfrm>
              <a:off x="4048825" y="2295050"/>
              <a:ext cx="6525" cy="6600"/>
            </a:xfrm>
            <a:custGeom>
              <a:rect b="b" l="l" r="r" t="t"/>
              <a:pathLst>
                <a:path extrusionOk="0" h="264" w="261">
                  <a:moveTo>
                    <a:pt x="120" y="0"/>
                  </a:moveTo>
                  <a:cubicBezTo>
                    <a:pt x="101" y="0"/>
                    <a:pt x="78" y="13"/>
                    <a:pt x="54" y="27"/>
                  </a:cubicBezTo>
                  <a:cubicBezTo>
                    <a:pt x="17" y="77"/>
                    <a:pt x="1" y="163"/>
                    <a:pt x="54" y="213"/>
                  </a:cubicBezTo>
                  <a:cubicBezTo>
                    <a:pt x="74" y="244"/>
                    <a:pt x="106" y="263"/>
                    <a:pt x="139" y="263"/>
                  </a:cubicBezTo>
                  <a:cubicBezTo>
                    <a:pt x="162" y="263"/>
                    <a:pt x="186" y="254"/>
                    <a:pt x="207" y="234"/>
                  </a:cubicBezTo>
                  <a:cubicBezTo>
                    <a:pt x="244" y="180"/>
                    <a:pt x="260" y="110"/>
                    <a:pt x="223" y="44"/>
                  </a:cubicBezTo>
                  <a:cubicBezTo>
                    <a:pt x="207" y="27"/>
                    <a:pt x="190" y="27"/>
                    <a:pt x="174" y="7"/>
                  </a:cubicBezTo>
                  <a:lnTo>
                    <a:pt x="141" y="7"/>
                  </a:lnTo>
                  <a:cubicBezTo>
                    <a:pt x="135" y="2"/>
                    <a:pt x="12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6" name="Google Shape;4156;p18"/>
            <p:cNvSpPr/>
            <p:nvPr/>
          </p:nvSpPr>
          <p:spPr>
            <a:xfrm>
              <a:off x="4075525" y="2384575"/>
              <a:ext cx="6425" cy="6675"/>
            </a:xfrm>
            <a:custGeom>
              <a:rect b="b" l="l" r="r" t="t"/>
              <a:pathLst>
                <a:path extrusionOk="0" h="267" w="257">
                  <a:moveTo>
                    <a:pt x="136" y="0"/>
                  </a:moveTo>
                  <a:cubicBezTo>
                    <a:pt x="104" y="0"/>
                    <a:pt x="83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25" y="265"/>
                    <a:pt x="131" y="267"/>
                    <a:pt x="137" y="267"/>
                  </a:cubicBezTo>
                  <a:cubicBezTo>
                    <a:pt x="154" y="267"/>
                    <a:pt x="174" y="254"/>
                    <a:pt x="186" y="239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86" y="17"/>
                    <a:pt x="169" y="17"/>
                  </a:cubicBezTo>
                  <a:cubicBezTo>
                    <a:pt x="153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7" name="Google Shape;4157;p18"/>
            <p:cNvSpPr/>
            <p:nvPr/>
          </p:nvSpPr>
          <p:spPr>
            <a:xfrm>
              <a:off x="4046250" y="2388525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28" y="1"/>
                  </a:moveTo>
                  <a:cubicBezTo>
                    <a:pt x="88" y="1"/>
                    <a:pt x="50" y="34"/>
                    <a:pt x="38" y="81"/>
                  </a:cubicBezTo>
                  <a:cubicBezTo>
                    <a:pt x="1" y="152"/>
                    <a:pt x="38" y="222"/>
                    <a:pt x="87" y="255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4" y="259"/>
                    <a:pt x="213" y="226"/>
                    <a:pt x="244" y="168"/>
                  </a:cubicBezTo>
                  <a:cubicBezTo>
                    <a:pt x="260" y="119"/>
                    <a:pt x="223" y="32"/>
                    <a:pt x="174" y="16"/>
                  </a:cubicBezTo>
                  <a:cubicBezTo>
                    <a:pt x="159" y="5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8" name="Google Shape;4158;p18"/>
            <p:cNvSpPr/>
            <p:nvPr/>
          </p:nvSpPr>
          <p:spPr>
            <a:xfrm>
              <a:off x="4087900" y="2351600"/>
              <a:ext cx="5675" cy="6825"/>
            </a:xfrm>
            <a:custGeom>
              <a:rect b="b" l="l" r="r" t="t"/>
              <a:pathLst>
                <a:path extrusionOk="0" h="273" w="227">
                  <a:moveTo>
                    <a:pt x="132" y="0"/>
                  </a:moveTo>
                  <a:cubicBezTo>
                    <a:pt x="123" y="0"/>
                    <a:pt x="114" y="4"/>
                    <a:pt x="103" y="12"/>
                  </a:cubicBezTo>
                  <a:cubicBezTo>
                    <a:pt x="37" y="12"/>
                    <a:pt x="0" y="82"/>
                    <a:pt x="0" y="153"/>
                  </a:cubicBezTo>
                  <a:cubicBezTo>
                    <a:pt x="21" y="186"/>
                    <a:pt x="37" y="219"/>
                    <a:pt x="54" y="239"/>
                  </a:cubicBezTo>
                  <a:cubicBezTo>
                    <a:pt x="70" y="256"/>
                    <a:pt x="103" y="272"/>
                    <a:pt x="140" y="272"/>
                  </a:cubicBezTo>
                  <a:cubicBezTo>
                    <a:pt x="157" y="256"/>
                    <a:pt x="190" y="239"/>
                    <a:pt x="206" y="202"/>
                  </a:cubicBezTo>
                  <a:cubicBezTo>
                    <a:pt x="227" y="186"/>
                    <a:pt x="227" y="153"/>
                    <a:pt x="227" y="115"/>
                  </a:cubicBezTo>
                  <a:cubicBezTo>
                    <a:pt x="227" y="82"/>
                    <a:pt x="206" y="50"/>
                    <a:pt x="190" y="33"/>
                  </a:cubicBezTo>
                  <a:cubicBezTo>
                    <a:pt x="173" y="33"/>
                    <a:pt x="173" y="12"/>
                    <a:pt x="157" y="12"/>
                  </a:cubicBezTo>
                  <a:cubicBezTo>
                    <a:pt x="149" y="4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9" name="Google Shape;4159;p18"/>
            <p:cNvSpPr/>
            <p:nvPr/>
          </p:nvSpPr>
          <p:spPr>
            <a:xfrm>
              <a:off x="4090975" y="2384250"/>
              <a:ext cx="6000" cy="6850"/>
            </a:xfrm>
            <a:custGeom>
              <a:rect b="b" l="l" r="r" t="t"/>
              <a:pathLst>
                <a:path extrusionOk="0" h="274" w="24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lnTo>
                    <a:pt x="83" y="13"/>
                  </a:lnTo>
                  <a:cubicBezTo>
                    <a:pt x="34" y="30"/>
                    <a:pt x="1" y="100"/>
                    <a:pt x="17" y="149"/>
                  </a:cubicBezTo>
                  <a:cubicBezTo>
                    <a:pt x="17" y="187"/>
                    <a:pt x="34" y="220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207" y="252"/>
                    <a:pt x="240" y="187"/>
                    <a:pt x="240" y="116"/>
                  </a:cubicBezTo>
                  <a:cubicBezTo>
                    <a:pt x="224" y="100"/>
                    <a:pt x="224" y="100"/>
                    <a:pt x="224" y="83"/>
                  </a:cubicBezTo>
                  <a:cubicBezTo>
                    <a:pt x="207" y="46"/>
                    <a:pt x="186" y="30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0" name="Google Shape;4160;p18"/>
            <p:cNvSpPr/>
            <p:nvPr/>
          </p:nvSpPr>
          <p:spPr>
            <a:xfrm>
              <a:off x="4046675" y="2344725"/>
              <a:ext cx="6100" cy="6375"/>
            </a:xfrm>
            <a:custGeom>
              <a:rect b="b" l="l" r="r" t="t"/>
              <a:pathLst>
                <a:path extrusionOk="0" h="255" w="244">
                  <a:moveTo>
                    <a:pt x="111" y="1"/>
                  </a:moveTo>
                  <a:cubicBezTo>
                    <a:pt x="71" y="1"/>
                    <a:pt x="33" y="33"/>
                    <a:pt x="21" y="81"/>
                  </a:cubicBezTo>
                  <a:cubicBezTo>
                    <a:pt x="0" y="151"/>
                    <a:pt x="21" y="221"/>
                    <a:pt x="70" y="254"/>
                  </a:cubicBezTo>
                  <a:lnTo>
                    <a:pt x="124" y="254"/>
                  </a:lnTo>
                  <a:cubicBezTo>
                    <a:pt x="173" y="254"/>
                    <a:pt x="206" y="221"/>
                    <a:pt x="227" y="168"/>
                  </a:cubicBezTo>
                  <a:cubicBezTo>
                    <a:pt x="243" y="135"/>
                    <a:pt x="227" y="81"/>
                    <a:pt x="190" y="48"/>
                  </a:cubicBezTo>
                  <a:cubicBezTo>
                    <a:pt x="190" y="32"/>
                    <a:pt x="173" y="15"/>
                    <a:pt x="157" y="15"/>
                  </a:cubicBezTo>
                  <a:cubicBezTo>
                    <a:pt x="142" y="5"/>
                    <a:pt x="127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1" name="Google Shape;4161;p18"/>
            <p:cNvSpPr/>
            <p:nvPr/>
          </p:nvSpPr>
          <p:spPr>
            <a:xfrm>
              <a:off x="4094375" y="2335025"/>
              <a:ext cx="6025" cy="6600"/>
            </a:xfrm>
            <a:custGeom>
              <a:rect b="b" l="l" r="r" t="t"/>
              <a:pathLst>
                <a:path extrusionOk="0" h="264" w="241">
                  <a:moveTo>
                    <a:pt x="108" y="1"/>
                  </a:moveTo>
                  <a:cubicBezTo>
                    <a:pt x="86" y="1"/>
                    <a:pt x="65" y="12"/>
                    <a:pt x="50" y="24"/>
                  </a:cubicBezTo>
                  <a:cubicBezTo>
                    <a:pt x="1" y="78"/>
                    <a:pt x="1" y="160"/>
                    <a:pt x="34" y="214"/>
                  </a:cubicBezTo>
                  <a:cubicBezTo>
                    <a:pt x="50" y="230"/>
                    <a:pt x="88" y="247"/>
                    <a:pt x="104" y="263"/>
                  </a:cubicBezTo>
                  <a:cubicBezTo>
                    <a:pt x="137" y="263"/>
                    <a:pt x="174" y="247"/>
                    <a:pt x="191" y="230"/>
                  </a:cubicBezTo>
                  <a:cubicBezTo>
                    <a:pt x="240" y="181"/>
                    <a:pt x="240" y="111"/>
                    <a:pt x="207" y="40"/>
                  </a:cubicBezTo>
                  <a:cubicBezTo>
                    <a:pt x="191" y="24"/>
                    <a:pt x="174" y="24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2" name="Google Shape;4162;p18"/>
            <p:cNvSpPr/>
            <p:nvPr/>
          </p:nvSpPr>
          <p:spPr>
            <a:xfrm>
              <a:off x="4083675" y="2274175"/>
              <a:ext cx="6000" cy="6925"/>
            </a:xfrm>
            <a:custGeom>
              <a:rect b="b" l="l" r="r" t="t"/>
              <a:pathLst>
                <a:path extrusionOk="0" h="277" w="240">
                  <a:moveTo>
                    <a:pt x="136" y="1"/>
                  </a:moveTo>
                  <a:cubicBezTo>
                    <a:pt x="103" y="1"/>
                    <a:pt x="87" y="17"/>
                    <a:pt x="50" y="38"/>
                  </a:cubicBezTo>
                  <a:cubicBezTo>
                    <a:pt x="0" y="87"/>
                    <a:pt x="0" y="174"/>
                    <a:pt x="33" y="223"/>
                  </a:cubicBezTo>
                  <a:cubicBezTo>
                    <a:pt x="50" y="244"/>
                    <a:pt x="87" y="260"/>
                    <a:pt x="120" y="277"/>
                  </a:cubicBezTo>
                  <a:cubicBezTo>
                    <a:pt x="136" y="277"/>
                    <a:pt x="169" y="260"/>
                    <a:pt x="190" y="244"/>
                  </a:cubicBezTo>
                  <a:cubicBezTo>
                    <a:pt x="223" y="223"/>
                    <a:pt x="223" y="190"/>
                    <a:pt x="239" y="157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38"/>
                    <a:pt x="190" y="17"/>
                    <a:pt x="169" y="17"/>
                  </a:cubicBezTo>
                  <a:cubicBezTo>
                    <a:pt x="153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3" name="Google Shape;4163;p18"/>
            <p:cNvSpPr/>
            <p:nvPr/>
          </p:nvSpPr>
          <p:spPr>
            <a:xfrm>
              <a:off x="4087075" y="2303950"/>
              <a:ext cx="6000" cy="6450"/>
            </a:xfrm>
            <a:custGeom>
              <a:rect b="b" l="l" r="r" t="t"/>
              <a:pathLst>
                <a:path extrusionOk="0" h="258" w="24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6"/>
                    <a:pt x="105" y="257"/>
                    <a:pt x="115" y="257"/>
                  </a:cubicBezTo>
                  <a:cubicBezTo>
                    <a:pt x="159" y="257"/>
                    <a:pt x="209" y="227"/>
                    <a:pt x="223" y="187"/>
                  </a:cubicBezTo>
                  <a:cubicBezTo>
                    <a:pt x="239" y="117"/>
                    <a:pt x="223" y="30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4" name="Google Shape;4164;p18"/>
            <p:cNvSpPr/>
            <p:nvPr/>
          </p:nvSpPr>
          <p:spPr>
            <a:xfrm>
              <a:off x="4094375" y="2288300"/>
              <a:ext cx="6425" cy="6425"/>
            </a:xfrm>
            <a:custGeom>
              <a:rect b="b" l="l" r="r" t="t"/>
              <a:pathLst>
                <a:path extrusionOk="0" h="257" w="257">
                  <a:moveTo>
                    <a:pt x="140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57"/>
                    <a:pt x="34" y="227"/>
                    <a:pt x="88" y="244"/>
                  </a:cubicBezTo>
                  <a:cubicBezTo>
                    <a:pt x="101" y="253"/>
                    <a:pt x="115" y="257"/>
                    <a:pt x="130" y="257"/>
                  </a:cubicBezTo>
                  <a:cubicBezTo>
                    <a:pt x="170" y="257"/>
                    <a:pt x="211" y="225"/>
                    <a:pt x="224" y="174"/>
                  </a:cubicBezTo>
                  <a:cubicBezTo>
                    <a:pt x="257" y="108"/>
                    <a:pt x="224" y="38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5" name="Google Shape;4165;p18"/>
            <p:cNvSpPr/>
            <p:nvPr/>
          </p:nvSpPr>
          <p:spPr>
            <a:xfrm>
              <a:off x="4048000" y="24232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71" y="263"/>
                    <a:pt x="117" y="263"/>
                  </a:cubicBezTo>
                  <a:cubicBezTo>
                    <a:pt x="124" y="263"/>
                    <a:pt x="131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6" name="Google Shape;4166;p18"/>
            <p:cNvSpPr/>
            <p:nvPr/>
          </p:nvSpPr>
          <p:spPr>
            <a:xfrm>
              <a:off x="4094800" y="2318925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103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1" y="256"/>
                    <a:pt x="103" y="256"/>
                    <a:pt x="136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7" name="Google Shape;4167;p18"/>
            <p:cNvSpPr/>
            <p:nvPr/>
          </p:nvSpPr>
          <p:spPr>
            <a:xfrm>
              <a:off x="4069450" y="2401375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87" y="0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6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8" name="Google Shape;4168;p18"/>
            <p:cNvSpPr/>
            <p:nvPr/>
          </p:nvSpPr>
          <p:spPr>
            <a:xfrm>
              <a:off x="4095625" y="2366950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03" y="0"/>
                  </a:moveTo>
                  <a:cubicBezTo>
                    <a:pt x="70" y="17"/>
                    <a:pt x="54" y="37"/>
                    <a:pt x="38" y="54"/>
                  </a:cubicBezTo>
                  <a:cubicBezTo>
                    <a:pt x="21" y="87"/>
                    <a:pt x="0" y="120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7" y="255"/>
                    <a:pt x="92" y="267"/>
                    <a:pt x="112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9" name="Google Shape;4169;p18"/>
            <p:cNvSpPr/>
            <p:nvPr/>
          </p:nvSpPr>
          <p:spPr>
            <a:xfrm>
              <a:off x="4096550" y="2271600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04" y="1"/>
                  </a:moveTo>
                  <a:cubicBezTo>
                    <a:pt x="66" y="1"/>
                    <a:pt x="50" y="17"/>
                    <a:pt x="33" y="38"/>
                  </a:cubicBezTo>
                  <a:cubicBezTo>
                    <a:pt x="17" y="71"/>
                    <a:pt x="1" y="104"/>
                    <a:pt x="1" y="141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90" y="244"/>
                    <a:pt x="223" y="190"/>
                    <a:pt x="223" y="120"/>
                  </a:cubicBezTo>
                  <a:lnTo>
                    <a:pt x="223" y="104"/>
                  </a:lnTo>
                  <a:cubicBezTo>
                    <a:pt x="207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0" name="Google Shape;4170;p18"/>
            <p:cNvSpPr/>
            <p:nvPr/>
          </p:nvSpPr>
          <p:spPr>
            <a:xfrm>
              <a:off x="4079325" y="2339525"/>
              <a:ext cx="6025" cy="6425"/>
            </a:xfrm>
            <a:custGeom>
              <a:rect b="b" l="l" r="r" t="t"/>
              <a:pathLst>
                <a:path extrusionOk="0" h="257" w="241">
                  <a:moveTo>
                    <a:pt x="104" y="1"/>
                  </a:moveTo>
                  <a:cubicBezTo>
                    <a:pt x="34" y="1"/>
                    <a:pt x="1" y="67"/>
                    <a:pt x="17" y="137"/>
                  </a:cubicBezTo>
                  <a:cubicBezTo>
                    <a:pt x="17" y="170"/>
                    <a:pt x="34" y="207"/>
                    <a:pt x="55" y="223"/>
                  </a:cubicBezTo>
                  <a:cubicBezTo>
                    <a:pt x="88" y="256"/>
                    <a:pt x="104" y="256"/>
                    <a:pt x="137" y="256"/>
                  </a:cubicBezTo>
                  <a:cubicBezTo>
                    <a:pt x="174" y="240"/>
                    <a:pt x="191" y="223"/>
                    <a:pt x="207" y="207"/>
                  </a:cubicBezTo>
                  <a:cubicBezTo>
                    <a:pt x="224" y="170"/>
                    <a:pt x="240" y="137"/>
                    <a:pt x="224" y="104"/>
                  </a:cubicBezTo>
                  <a:cubicBezTo>
                    <a:pt x="224" y="67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1" name="Google Shape;4171;p18"/>
            <p:cNvSpPr/>
            <p:nvPr/>
          </p:nvSpPr>
          <p:spPr>
            <a:xfrm>
              <a:off x="3860300" y="2239450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87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" y="190"/>
                    <a:pt x="17" y="206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2" name="Google Shape;4172;p18"/>
            <p:cNvSpPr/>
            <p:nvPr/>
          </p:nvSpPr>
          <p:spPr>
            <a:xfrm>
              <a:off x="3856900" y="2315300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37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45"/>
                    <a:pt x="34" y="228"/>
                    <a:pt x="87" y="248"/>
                  </a:cubicBezTo>
                  <a:cubicBezTo>
                    <a:pt x="100" y="257"/>
                    <a:pt x="115" y="261"/>
                    <a:pt x="130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70" y="5"/>
                  </a:cubicBezTo>
                  <a:cubicBezTo>
                    <a:pt x="159" y="2"/>
                    <a:pt x="148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3" name="Google Shape;4173;p18"/>
            <p:cNvSpPr/>
            <p:nvPr/>
          </p:nvSpPr>
          <p:spPr>
            <a:xfrm>
              <a:off x="3856500" y="2284500"/>
              <a:ext cx="6000" cy="6925"/>
            </a:xfrm>
            <a:custGeom>
              <a:rect b="b" l="l" r="r" t="t"/>
              <a:pathLst>
                <a:path extrusionOk="0" h="277" w="24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76"/>
                  </a:cubicBezTo>
                  <a:cubicBezTo>
                    <a:pt x="136" y="276"/>
                    <a:pt x="169" y="260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4" name="Google Shape;4174;p18"/>
            <p:cNvSpPr/>
            <p:nvPr/>
          </p:nvSpPr>
          <p:spPr>
            <a:xfrm>
              <a:off x="3861650" y="22690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86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86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5" name="Google Shape;4175;p18"/>
            <p:cNvSpPr/>
            <p:nvPr/>
          </p:nvSpPr>
          <p:spPr>
            <a:xfrm>
              <a:off x="3850425" y="239540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70" y="13"/>
                    <a:pt x="54" y="33"/>
                    <a:pt x="37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7" y="186"/>
                    <a:pt x="37" y="219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86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6" name="Google Shape;4176;p18"/>
            <p:cNvSpPr/>
            <p:nvPr/>
          </p:nvSpPr>
          <p:spPr>
            <a:xfrm>
              <a:off x="3853000" y="2351075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37" y="54"/>
                    <a:pt x="17" y="87"/>
                    <a:pt x="17" y="120"/>
                  </a:cubicBezTo>
                  <a:cubicBezTo>
                    <a:pt x="0" y="157"/>
                    <a:pt x="17" y="190"/>
                    <a:pt x="37" y="207"/>
                  </a:cubicBezTo>
                  <a:cubicBezTo>
                    <a:pt x="56" y="247"/>
                    <a:pt x="88" y="264"/>
                    <a:pt x="121" y="264"/>
                  </a:cubicBezTo>
                  <a:cubicBezTo>
                    <a:pt x="144" y="264"/>
                    <a:pt x="169" y="255"/>
                    <a:pt x="190" y="240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7" name="Google Shape;4177;p18"/>
            <p:cNvSpPr/>
            <p:nvPr/>
          </p:nvSpPr>
          <p:spPr>
            <a:xfrm>
              <a:off x="3855575" y="233127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03" y="1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8" name="Google Shape;4178;p18"/>
            <p:cNvSpPr/>
            <p:nvPr/>
          </p:nvSpPr>
          <p:spPr>
            <a:xfrm>
              <a:off x="3865875" y="2344675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87" y="1"/>
                  </a:moveTo>
                  <a:cubicBezTo>
                    <a:pt x="71" y="17"/>
                    <a:pt x="38" y="34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66" y="252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9" name="Google Shape;4179;p18"/>
            <p:cNvSpPr/>
            <p:nvPr/>
          </p:nvSpPr>
          <p:spPr>
            <a:xfrm>
              <a:off x="3885250" y="2403425"/>
              <a:ext cx="3025" cy="2600"/>
            </a:xfrm>
            <a:custGeom>
              <a:rect b="b" l="l" r="r" t="t"/>
              <a:pathLst>
                <a:path extrusionOk="0" h="104" w="121">
                  <a:moveTo>
                    <a:pt x="87" y="1"/>
                  </a:moveTo>
                  <a:cubicBezTo>
                    <a:pt x="50" y="1"/>
                    <a:pt x="34" y="21"/>
                    <a:pt x="17" y="38"/>
                  </a:cubicBezTo>
                  <a:cubicBezTo>
                    <a:pt x="1" y="54"/>
                    <a:pt x="1" y="71"/>
                    <a:pt x="1" y="104"/>
                  </a:cubicBezTo>
                  <a:cubicBezTo>
                    <a:pt x="34" y="71"/>
                    <a:pt x="87" y="38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0" name="Google Shape;4180;p18"/>
            <p:cNvSpPr/>
            <p:nvPr/>
          </p:nvSpPr>
          <p:spPr>
            <a:xfrm>
              <a:off x="3854325" y="237860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66"/>
                    <a:pt x="1" y="153"/>
                    <a:pt x="50" y="223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30" y="261"/>
                    <a:pt x="138" y="263"/>
                    <a:pt x="146" y="263"/>
                  </a:cubicBezTo>
                  <a:cubicBezTo>
                    <a:pt x="165" y="263"/>
                    <a:pt x="181" y="251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1" name="Google Shape;4181;p18"/>
            <p:cNvSpPr/>
            <p:nvPr/>
          </p:nvSpPr>
          <p:spPr>
            <a:xfrm>
              <a:off x="3871950" y="2406000"/>
              <a:ext cx="6000" cy="6950"/>
            </a:xfrm>
            <a:custGeom>
              <a:rect b="b" l="l" r="r" t="t"/>
              <a:pathLst>
                <a:path extrusionOk="0" h="278" w="24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7" y="88"/>
                    <a:pt x="1" y="174"/>
                    <a:pt x="34" y="228"/>
                  </a:cubicBezTo>
                  <a:cubicBezTo>
                    <a:pt x="67" y="244"/>
                    <a:pt x="83" y="261"/>
                    <a:pt x="120" y="277"/>
                  </a:cubicBezTo>
                  <a:cubicBezTo>
                    <a:pt x="153" y="277"/>
                    <a:pt x="170" y="261"/>
                    <a:pt x="207" y="244"/>
                  </a:cubicBezTo>
                  <a:cubicBezTo>
                    <a:pt x="223" y="228"/>
                    <a:pt x="240" y="191"/>
                    <a:pt x="240" y="158"/>
                  </a:cubicBezTo>
                  <a:cubicBezTo>
                    <a:pt x="240" y="125"/>
                    <a:pt x="240" y="88"/>
                    <a:pt x="223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53" y="22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2" name="Google Shape;4182;p18"/>
            <p:cNvSpPr/>
            <p:nvPr/>
          </p:nvSpPr>
          <p:spPr>
            <a:xfrm>
              <a:off x="3870200" y="2327475"/>
              <a:ext cx="6000" cy="6825"/>
            </a:xfrm>
            <a:custGeom>
              <a:rect b="b" l="l" r="r" t="t"/>
              <a:pathLst>
                <a:path extrusionOk="0" h="273" w="240">
                  <a:moveTo>
                    <a:pt x="137" y="0"/>
                  </a:moveTo>
                  <a:cubicBezTo>
                    <a:pt x="104" y="0"/>
                    <a:pt x="71" y="17"/>
                    <a:pt x="50" y="33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5" y="254"/>
                    <a:pt x="86" y="272"/>
                    <a:pt x="118" y="272"/>
                  </a:cubicBezTo>
                  <a:cubicBezTo>
                    <a:pt x="142" y="272"/>
                    <a:pt x="167" y="262"/>
                    <a:pt x="190" y="239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4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3" name="Google Shape;4183;p18"/>
            <p:cNvSpPr/>
            <p:nvPr/>
          </p:nvSpPr>
          <p:spPr>
            <a:xfrm>
              <a:off x="3861650" y="2363550"/>
              <a:ext cx="5600" cy="6625"/>
            </a:xfrm>
            <a:custGeom>
              <a:rect b="b" l="l" r="r" t="t"/>
              <a:pathLst>
                <a:path extrusionOk="0" h="265" w="224">
                  <a:moveTo>
                    <a:pt x="8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39"/>
                    <a:pt x="207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4" name="Google Shape;4184;p18"/>
            <p:cNvSpPr/>
            <p:nvPr/>
          </p:nvSpPr>
          <p:spPr>
            <a:xfrm>
              <a:off x="3857325" y="24085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40" y="0"/>
                  </a:moveTo>
                  <a:cubicBezTo>
                    <a:pt x="82" y="0"/>
                    <a:pt x="31" y="35"/>
                    <a:pt x="17" y="91"/>
                  </a:cubicBezTo>
                  <a:cubicBezTo>
                    <a:pt x="0" y="144"/>
                    <a:pt x="33" y="231"/>
                    <a:pt x="87" y="247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73" y="264"/>
                    <a:pt x="206" y="231"/>
                    <a:pt x="223" y="177"/>
                  </a:cubicBezTo>
                  <a:cubicBezTo>
                    <a:pt x="239" y="128"/>
                    <a:pt x="239" y="74"/>
                    <a:pt x="206" y="41"/>
                  </a:cubicBezTo>
                  <a:lnTo>
                    <a:pt x="173" y="4"/>
                  </a:ln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5" name="Google Shape;4185;p18"/>
            <p:cNvSpPr/>
            <p:nvPr/>
          </p:nvSpPr>
          <p:spPr>
            <a:xfrm>
              <a:off x="4063875" y="2370875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87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" y="66"/>
                    <a:pt x="1" y="103"/>
                    <a:pt x="1" y="153"/>
                  </a:cubicBezTo>
                  <a:cubicBezTo>
                    <a:pt x="1" y="190"/>
                    <a:pt x="17" y="206"/>
                    <a:pt x="34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49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6" name="Google Shape;4186;p18"/>
            <p:cNvSpPr/>
            <p:nvPr/>
          </p:nvSpPr>
          <p:spPr>
            <a:xfrm>
              <a:off x="4061300" y="2434350"/>
              <a:ext cx="6525" cy="6525"/>
            </a:xfrm>
            <a:custGeom>
              <a:rect b="b" l="l" r="r" t="t"/>
              <a:pathLst>
                <a:path extrusionOk="0" h="261" w="261">
                  <a:moveTo>
                    <a:pt x="137" y="1"/>
                  </a:moveTo>
                  <a:cubicBezTo>
                    <a:pt x="120" y="1"/>
                    <a:pt x="87" y="1"/>
                    <a:pt x="71" y="21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57" y="260"/>
                    <a:pt x="174" y="244"/>
                    <a:pt x="207" y="227"/>
                  </a:cubicBezTo>
                  <a:cubicBezTo>
                    <a:pt x="240" y="190"/>
                    <a:pt x="260" y="104"/>
                    <a:pt x="223" y="54"/>
                  </a:cubicBezTo>
                  <a:cubicBezTo>
                    <a:pt x="207" y="21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7" name="Google Shape;4187;p18"/>
            <p:cNvSpPr/>
            <p:nvPr/>
          </p:nvSpPr>
          <p:spPr>
            <a:xfrm>
              <a:off x="4061700" y="2387450"/>
              <a:ext cx="6125" cy="6725"/>
            </a:xfrm>
            <a:custGeom>
              <a:rect b="b" l="l" r="r" t="t"/>
              <a:pathLst>
                <a:path extrusionOk="0" h="269" w="245">
                  <a:moveTo>
                    <a:pt x="129" y="1"/>
                  </a:moveTo>
                  <a:cubicBezTo>
                    <a:pt x="83" y="1"/>
                    <a:pt x="35" y="33"/>
                    <a:pt x="17" y="92"/>
                  </a:cubicBezTo>
                  <a:cubicBezTo>
                    <a:pt x="1" y="162"/>
                    <a:pt x="17" y="228"/>
                    <a:pt x="88" y="265"/>
                  </a:cubicBezTo>
                  <a:cubicBezTo>
                    <a:pt x="97" y="267"/>
                    <a:pt x="106" y="269"/>
                    <a:pt x="116" y="269"/>
                  </a:cubicBezTo>
                  <a:cubicBezTo>
                    <a:pt x="162" y="269"/>
                    <a:pt x="210" y="236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8" name="Google Shape;4188;p18"/>
            <p:cNvSpPr/>
            <p:nvPr/>
          </p:nvSpPr>
          <p:spPr>
            <a:xfrm>
              <a:off x="4061700" y="2418075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04" y="0"/>
                  </a:moveTo>
                  <a:cubicBezTo>
                    <a:pt x="55" y="17"/>
                    <a:pt x="1" y="87"/>
                    <a:pt x="17" y="157"/>
                  </a:cubicBezTo>
                  <a:cubicBezTo>
                    <a:pt x="17" y="190"/>
                    <a:pt x="38" y="223"/>
                    <a:pt x="71" y="239"/>
                  </a:cubicBezTo>
                  <a:cubicBezTo>
                    <a:pt x="88" y="260"/>
                    <a:pt x="121" y="260"/>
                    <a:pt x="141" y="260"/>
                  </a:cubicBezTo>
                  <a:cubicBezTo>
                    <a:pt x="207" y="260"/>
                    <a:pt x="244" y="190"/>
                    <a:pt x="244" y="120"/>
                  </a:cubicBezTo>
                  <a:cubicBezTo>
                    <a:pt x="224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8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9" name="Google Shape;4189;p18"/>
            <p:cNvSpPr/>
            <p:nvPr/>
          </p:nvSpPr>
          <p:spPr>
            <a:xfrm>
              <a:off x="4066450" y="2326650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7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34" y="50"/>
                    <a:pt x="17" y="83"/>
                    <a:pt x="17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37" y="256"/>
                    <a:pt x="174" y="256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0" name="Google Shape;4190;p18"/>
            <p:cNvSpPr/>
            <p:nvPr/>
          </p:nvSpPr>
          <p:spPr>
            <a:xfrm>
              <a:off x="4057900" y="235705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03" y="1"/>
                  </a:moveTo>
                  <a:cubicBezTo>
                    <a:pt x="66" y="21"/>
                    <a:pt x="50" y="38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1" name="Google Shape;4191;p18"/>
            <p:cNvSpPr/>
            <p:nvPr/>
          </p:nvSpPr>
          <p:spPr>
            <a:xfrm>
              <a:off x="3926475" y="2384575"/>
              <a:ext cx="5600" cy="4350"/>
            </a:xfrm>
            <a:custGeom>
              <a:rect b="b" l="l" r="r" t="t"/>
              <a:pathLst>
                <a:path extrusionOk="0" h="174" w="224">
                  <a:moveTo>
                    <a:pt x="120" y="0"/>
                  </a:moveTo>
                  <a:cubicBezTo>
                    <a:pt x="87" y="0"/>
                    <a:pt x="50" y="0"/>
                    <a:pt x="34" y="17"/>
                  </a:cubicBezTo>
                  <a:cubicBezTo>
                    <a:pt x="17" y="54"/>
                    <a:pt x="1" y="87"/>
                    <a:pt x="1" y="120"/>
                  </a:cubicBezTo>
                  <a:lnTo>
                    <a:pt x="1" y="174"/>
                  </a:lnTo>
                  <a:cubicBezTo>
                    <a:pt x="67" y="157"/>
                    <a:pt x="137" y="157"/>
                    <a:pt x="207" y="157"/>
                  </a:cubicBezTo>
                  <a:cubicBezTo>
                    <a:pt x="223" y="120"/>
                    <a:pt x="207" y="70"/>
                    <a:pt x="190" y="54"/>
                  </a:cubicBezTo>
                  <a:cubicBezTo>
                    <a:pt x="170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2" name="Google Shape;4192;p18"/>
            <p:cNvSpPr/>
            <p:nvPr/>
          </p:nvSpPr>
          <p:spPr>
            <a:xfrm>
              <a:off x="4063050" y="234160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67" y="24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60"/>
                    <a:pt x="240" y="190"/>
                    <a:pt x="240" y="103"/>
                  </a:cubicBezTo>
                  <a:cubicBezTo>
                    <a:pt x="223" y="70"/>
                    <a:pt x="207" y="37"/>
                    <a:pt x="170" y="21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3" name="Google Shape;4193;p18"/>
            <p:cNvSpPr/>
            <p:nvPr/>
          </p:nvSpPr>
          <p:spPr>
            <a:xfrm>
              <a:off x="4011925" y="2411450"/>
              <a:ext cx="6000" cy="6225"/>
            </a:xfrm>
            <a:custGeom>
              <a:rect b="b" l="l" r="r" t="t"/>
              <a:pathLst>
                <a:path extrusionOk="0" h="249" w="24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71" y="10"/>
                    <a:pt x="50" y="26"/>
                    <a:pt x="34" y="59"/>
                  </a:cubicBezTo>
                  <a:cubicBezTo>
                    <a:pt x="17" y="76"/>
                    <a:pt x="1" y="113"/>
                    <a:pt x="1" y="146"/>
                  </a:cubicBezTo>
                  <a:cubicBezTo>
                    <a:pt x="50" y="179"/>
                    <a:pt x="104" y="216"/>
                    <a:pt x="174" y="249"/>
                  </a:cubicBezTo>
                  <a:cubicBezTo>
                    <a:pt x="207" y="232"/>
                    <a:pt x="240" y="162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4" name="Google Shape;4194;p18"/>
            <p:cNvSpPr/>
            <p:nvPr/>
          </p:nvSpPr>
          <p:spPr>
            <a:xfrm>
              <a:off x="4026975" y="24099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34" y="1"/>
                    <a:pt x="1" y="71"/>
                    <a:pt x="17" y="153"/>
                  </a:cubicBezTo>
                  <a:cubicBezTo>
                    <a:pt x="17" y="190"/>
                    <a:pt x="34" y="223"/>
                    <a:pt x="67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56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5" name="Google Shape;4195;p18"/>
            <p:cNvSpPr/>
            <p:nvPr/>
          </p:nvSpPr>
          <p:spPr>
            <a:xfrm>
              <a:off x="3989150" y="2400850"/>
              <a:ext cx="5175" cy="3950"/>
            </a:xfrm>
            <a:custGeom>
              <a:rect b="b" l="l" r="r" t="t"/>
              <a:pathLst>
                <a:path extrusionOk="0" h="158" w="207">
                  <a:moveTo>
                    <a:pt x="104" y="1"/>
                  </a:moveTo>
                  <a:cubicBezTo>
                    <a:pt x="87" y="1"/>
                    <a:pt x="54" y="1"/>
                    <a:pt x="17" y="38"/>
                  </a:cubicBezTo>
                  <a:cubicBezTo>
                    <a:pt x="17" y="38"/>
                    <a:pt x="17" y="54"/>
                    <a:pt x="0" y="54"/>
                  </a:cubicBezTo>
                  <a:cubicBezTo>
                    <a:pt x="71" y="87"/>
                    <a:pt x="136" y="124"/>
                    <a:pt x="207" y="157"/>
                  </a:cubicBezTo>
                  <a:cubicBezTo>
                    <a:pt x="207" y="124"/>
                    <a:pt x="207" y="87"/>
                    <a:pt x="190" y="54"/>
                  </a:cubicBezTo>
                  <a:cubicBezTo>
                    <a:pt x="174" y="38"/>
                    <a:pt x="157" y="21"/>
                    <a:pt x="136" y="21"/>
                  </a:cubicBezTo>
                  <a:cubicBezTo>
                    <a:pt x="120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6" name="Google Shape;4196;p18"/>
            <p:cNvSpPr/>
            <p:nvPr/>
          </p:nvSpPr>
          <p:spPr>
            <a:xfrm>
              <a:off x="4066875" y="2294100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14" y="1"/>
                  </a:moveTo>
                  <a:cubicBezTo>
                    <a:pt x="95" y="1"/>
                    <a:pt x="80" y="9"/>
                    <a:pt x="70" y="28"/>
                  </a:cubicBezTo>
                  <a:cubicBezTo>
                    <a:pt x="37" y="28"/>
                    <a:pt x="17" y="65"/>
                    <a:pt x="17" y="82"/>
                  </a:cubicBezTo>
                  <a:cubicBezTo>
                    <a:pt x="0" y="115"/>
                    <a:pt x="0" y="148"/>
                    <a:pt x="17" y="168"/>
                  </a:cubicBezTo>
                  <a:cubicBezTo>
                    <a:pt x="17" y="201"/>
                    <a:pt x="54" y="234"/>
                    <a:pt x="87" y="251"/>
                  </a:cubicBezTo>
                  <a:cubicBezTo>
                    <a:pt x="101" y="261"/>
                    <a:pt x="117" y="266"/>
                    <a:pt x="132" y="266"/>
                  </a:cubicBezTo>
                  <a:cubicBezTo>
                    <a:pt x="173" y="266"/>
                    <a:pt x="211" y="233"/>
                    <a:pt x="223" y="185"/>
                  </a:cubicBezTo>
                  <a:cubicBezTo>
                    <a:pt x="243" y="115"/>
                    <a:pt x="223" y="45"/>
                    <a:pt x="157" y="12"/>
                  </a:cubicBezTo>
                  <a:cubicBezTo>
                    <a:pt x="141" y="5"/>
                    <a:pt x="12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7" name="Google Shape;4197;p18"/>
            <p:cNvSpPr/>
            <p:nvPr/>
          </p:nvSpPr>
          <p:spPr>
            <a:xfrm>
              <a:off x="4029550" y="2362950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108" y="0"/>
                  </a:moveTo>
                  <a:cubicBezTo>
                    <a:pt x="100" y="0"/>
                    <a:pt x="93" y="2"/>
                    <a:pt x="87" y="8"/>
                  </a:cubicBezTo>
                  <a:cubicBezTo>
                    <a:pt x="67" y="8"/>
                    <a:pt x="34" y="24"/>
                    <a:pt x="17" y="57"/>
                  </a:cubicBezTo>
                  <a:cubicBezTo>
                    <a:pt x="1" y="74"/>
                    <a:pt x="1" y="111"/>
                    <a:pt x="1" y="144"/>
                  </a:cubicBezTo>
                  <a:cubicBezTo>
                    <a:pt x="1" y="177"/>
                    <a:pt x="17" y="214"/>
                    <a:pt x="34" y="230"/>
                  </a:cubicBezTo>
                  <a:cubicBezTo>
                    <a:pt x="67" y="247"/>
                    <a:pt x="104" y="263"/>
                    <a:pt x="120" y="263"/>
                  </a:cubicBezTo>
                  <a:cubicBezTo>
                    <a:pt x="190" y="247"/>
                    <a:pt x="223" y="177"/>
                    <a:pt x="223" y="111"/>
                  </a:cubicBezTo>
                  <a:cubicBezTo>
                    <a:pt x="207" y="74"/>
                    <a:pt x="190" y="41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8" name="Google Shape;4198;p18"/>
            <p:cNvSpPr/>
            <p:nvPr/>
          </p:nvSpPr>
          <p:spPr>
            <a:xfrm>
              <a:off x="4066050" y="224677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36" y="0"/>
                  </a:moveTo>
                  <a:cubicBezTo>
                    <a:pt x="103" y="0"/>
                    <a:pt x="87" y="17"/>
                    <a:pt x="50" y="33"/>
                  </a:cubicBezTo>
                  <a:cubicBezTo>
                    <a:pt x="17" y="83"/>
                    <a:pt x="0" y="153"/>
                    <a:pt x="33" y="223"/>
                  </a:cubicBezTo>
                  <a:cubicBezTo>
                    <a:pt x="50" y="239"/>
                    <a:pt x="87" y="256"/>
                    <a:pt x="120" y="256"/>
                  </a:cubicBezTo>
                  <a:cubicBezTo>
                    <a:pt x="125" y="261"/>
                    <a:pt x="131" y="263"/>
                    <a:pt x="138" y="263"/>
                  </a:cubicBezTo>
                  <a:cubicBezTo>
                    <a:pt x="156" y="263"/>
                    <a:pt x="178" y="251"/>
                    <a:pt x="190" y="239"/>
                  </a:cubicBezTo>
                  <a:cubicBezTo>
                    <a:pt x="223" y="206"/>
                    <a:pt x="239" y="186"/>
                    <a:pt x="239" y="153"/>
                  </a:cubicBezTo>
                  <a:cubicBezTo>
                    <a:pt x="239" y="120"/>
                    <a:pt x="223" y="83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9" name="Google Shape;4199;p18"/>
            <p:cNvSpPr/>
            <p:nvPr/>
          </p:nvSpPr>
          <p:spPr>
            <a:xfrm>
              <a:off x="4056150" y="228107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7" y="252"/>
                    <a:pt x="92" y="265"/>
                    <a:pt x="110" y="265"/>
                  </a:cubicBezTo>
                  <a:cubicBezTo>
                    <a:pt x="118" y="265"/>
                    <a:pt x="127" y="263"/>
                    <a:pt x="136" y="257"/>
                  </a:cubicBezTo>
                  <a:cubicBezTo>
                    <a:pt x="206" y="257"/>
                    <a:pt x="239" y="191"/>
                    <a:pt x="239" y="121"/>
                  </a:cubicBezTo>
                  <a:cubicBezTo>
                    <a:pt x="223" y="88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0" name="Google Shape;4200;p18"/>
            <p:cNvSpPr/>
            <p:nvPr/>
          </p:nvSpPr>
          <p:spPr>
            <a:xfrm>
              <a:off x="4026050" y="2193900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41" y="0"/>
                  </a:moveTo>
                  <a:cubicBezTo>
                    <a:pt x="104" y="0"/>
                    <a:pt x="71" y="16"/>
                    <a:pt x="54" y="33"/>
                  </a:cubicBezTo>
                  <a:cubicBezTo>
                    <a:pt x="38" y="54"/>
                    <a:pt x="21" y="87"/>
                    <a:pt x="21" y="120"/>
                  </a:cubicBezTo>
                  <a:cubicBezTo>
                    <a:pt x="0" y="157"/>
                    <a:pt x="21" y="190"/>
                    <a:pt x="38" y="223"/>
                  </a:cubicBezTo>
                  <a:cubicBezTo>
                    <a:pt x="54" y="239"/>
                    <a:pt x="87" y="260"/>
                    <a:pt x="104" y="260"/>
                  </a:cubicBezTo>
                  <a:cubicBezTo>
                    <a:pt x="114" y="264"/>
                    <a:pt x="124" y="266"/>
                    <a:pt x="134" y="266"/>
                  </a:cubicBezTo>
                  <a:cubicBezTo>
                    <a:pt x="158" y="266"/>
                    <a:pt x="178" y="254"/>
                    <a:pt x="190" y="239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3"/>
                    <a:pt x="174" y="16"/>
                    <a:pt x="157" y="1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1" name="Google Shape;4201;p18"/>
            <p:cNvSpPr/>
            <p:nvPr/>
          </p:nvSpPr>
          <p:spPr>
            <a:xfrm>
              <a:off x="4032125" y="22218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2" name="Google Shape;4202;p18"/>
            <p:cNvSpPr/>
            <p:nvPr/>
          </p:nvSpPr>
          <p:spPr>
            <a:xfrm>
              <a:off x="4078925" y="2289325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29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8" y="259"/>
                    <a:pt x="108" y="260"/>
                    <a:pt x="118" y="260"/>
                  </a:cubicBezTo>
                  <a:cubicBezTo>
                    <a:pt x="170" y="260"/>
                    <a:pt x="212" y="225"/>
                    <a:pt x="240" y="170"/>
                  </a:cubicBezTo>
                  <a:cubicBezTo>
                    <a:pt x="256" y="100"/>
                    <a:pt x="223" y="30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3" name="Google Shape;4203;p18"/>
            <p:cNvSpPr/>
            <p:nvPr/>
          </p:nvSpPr>
          <p:spPr>
            <a:xfrm>
              <a:off x="4029150" y="2268625"/>
              <a:ext cx="5575" cy="6675"/>
            </a:xfrm>
            <a:custGeom>
              <a:rect b="b" l="l" r="r" t="t"/>
              <a:pathLst>
                <a:path extrusionOk="0" h="267" w="223">
                  <a:moveTo>
                    <a:pt x="8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4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4" name="Google Shape;4204;p18"/>
            <p:cNvSpPr/>
            <p:nvPr/>
          </p:nvSpPr>
          <p:spPr>
            <a:xfrm>
              <a:off x="4006350" y="2212025"/>
              <a:ext cx="6025" cy="6600"/>
            </a:xfrm>
            <a:custGeom>
              <a:rect b="b" l="l" r="r" t="t"/>
              <a:pathLst>
                <a:path extrusionOk="0" h="264" w="241">
                  <a:moveTo>
                    <a:pt x="111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53"/>
                    <a:pt x="17" y="219"/>
                    <a:pt x="88" y="256"/>
                  </a:cubicBezTo>
                  <a:cubicBezTo>
                    <a:pt x="88" y="256"/>
                    <a:pt x="95" y="264"/>
                    <a:pt x="105" y="264"/>
                  </a:cubicBezTo>
                  <a:cubicBezTo>
                    <a:pt x="110" y="264"/>
                    <a:pt x="115" y="262"/>
                    <a:pt x="121" y="256"/>
                  </a:cubicBezTo>
                  <a:cubicBezTo>
                    <a:pt x="170" y="256"/>
                    <a:pt x="207" y="219"/>
                    <a:pt x="224" y="186"/>
                  </a:cubicBezTo>
                  <a:cubicBezTo>
                    <a:pt x="240" y="133"/>
                    <a:pt x="224" y="83"/>
                    <a:pt x="207" y="50"/>
                  </a:cubicBezTo>
                  <a:cubicBezTo>
                    <a:pt x="191" y="29"/>
                    <a:pt x="170" y="13"/>
                    <a:pt x="154" y="13"/>
                  </a:cubicBezTo>
                  <a:cubicBezTo>
                    <a:pt x="140" y="4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5" name="Google Shape;4205;p18"/>
            <p:cNvSpPr/>
            <p:nvPr/>
          </p:nvSpPr>
          <p:spPr>
            <a:xfrm>
              <a:off x="4017500" y="2224500"/>
              <a:ext cx="6000" cy="6825"/>
            </a:xfrm>
            <a:custGeom>
              <a:rect b="b" l="l" r="r" t="t"/>
              <a:pathLst>
                <a:path extrusionOk="0" h="273" w="240">
                  <a:moveTo>
                    <a:pt x="129" y="1"/>
                  </a:moveTo>
                  <a:cubicBezTo>
                    <a:pt x="120" y="1"/>
                    <a:pt x="112" y="5"/>
                    <a:pt x="103" y="13"/>
                  </a:cubicBezTo>
                  <a:cubicBezTo>
                    <a:pt x="70" y="13"/>
                    <a:pt x="54" y="29"/>
                    <a:pt x="33" y="6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4" y="236"/>
                  </a:cubicBezTo>
                  <a:cubicBezTo>
                    <a:pt x="70" y="252"/>
                    <a:pt x="103" y="273"/>
                    <a:pt x="136" y="273"/>
                  </a:cubicBezTo>
                  <a:cubicBezTo>
                    <a:pt x="190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29"/>
                    <a:pt x="173" y="13"/>
                    <a:pt x="157" y="13"/>
                  </a:cubicBezTo>
                  <a:cubicBezTo>
                    <a:pt x="147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6" name="Google Shape;4206;p18"/>
            <p:cNvSpPr/>
            <p:nvPr/>
          </p:nvSpPr>
          <p:spPr>
            <a:xfrm>
              <a:off x="4011925" y="21946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7" y="0"/>
                  </a:moveTo>
                  <a:cubicBezTo>
                    <a:pt x="82" y="0"/>
                    <a:pt x="31" y="33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3" y="4"/>
                  </a:cubicBezTo>
                  <a:cubicBezTo>
                    <a:pt x="145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7" name="Google Shape;4207;p18"/>
            <p:cNvSpPr/>
            <p:nvPr/>
          </p:nvSpPr>
          <p:spPr>
            <a:xfrm>
              <a:off x="4010600" y="22411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0" y="0"/>
                  </a:moveTo>
                  <a:cubicBezTo>
                    <a:pt x="103" y="0"/>
                    <a:pt x="70" y="0"/>
                    <a:pt x="54" y="21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44"/>
                    <a:pt x="87" y="260"/>
                    <a:pt x="103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06" y="206"/>
                    <a:pt x="227" y="173"/>
                    <a:pt x="227" y="140"/>
                  </a:cubicBezTo>
                  <a:cubicBezTo>
                    <a:pt x="243" y="103"/>
                    <a:pt x="227" y="70"/>
                    <a:pt x="206" y="54"/>
                  </a:cubicBezTo>
                  <a:cubicBezTo>
                    <a:pt x="190" y="37"/>
                    <a:pt x="173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8" name="Google Shape;4208;p18"/>
            <p:cNvSpPr/>
            <p:nvPr/>
          </p:nvSpPr>
          <p:spPr>
            <a:xfrm>
              <a:off x="4044075" y="2269575"/>
              <a:ext cx="6125" cy="6500"/>
            </a:xfrm>
            <a:custGeom>
              <a:rect b="b" l="l" r="r" t="t"/>
              <a:pathLst>
                <a:path extrusionOk="0" h="260" w="245">
                  <a:moveTo>
                    <a:pt x="119" y="1"/>
                  </a:moveTo>
                  <a:cubicBezTo>
                    <a:pt x="72" y="1"/>
                    <a:pt x="34" y="34"/>
                    <a:pt x="22" y="82"/>
                  </a:cubicBezTo>
                  <a:cubicBezTo>
                    <a:pt x="1" y="152"/>
                    <a:pt x="38" y="222"/>
                    <a:pt x="88" y="255"/>
                  </a:cubicBezTo>
                  <a:cubicBezTo>
                    <a:pt x="97" y="258"/>
                    <a:pt x="107" y="259"/>
                    <a:pt x="117" y="259"/>
                  </a:cubicBezTo>
                  <a:cubicBezTo>
                    <a:pt x="163" y="259"/>
                    <a:pt x="211" y="229"/>
                    <a:pt x="228" y="185"/>
                  </a:cubicBezTo>
                  <a:cubicBezTo>
                    <a:pt x="244" y="119"/>
                    <a:pt x="228" y="32"/>
                    <a:pt x="174" y="16"/>
                  </a:cubicBezTo>
                  <a:cubicBezTo>
                    <a:pt x="155" y="6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9" name="Google Shape;4209;p18"/>
            <p:cNvSpPr/>
            <p:nvPr/>
          </p:nvSpPr>
          <p:spPr>
            <a:xfrm>
              <a:off x="4047600" y="2219250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103" y="0"/>
                  </a:moveTo>
                  <a:cubicBezTo>
                    <a:pt x="33" y="0"/>
                    <a:pt x="0" y="70"/>
                    <a:pt x="0" y="136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69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0" name="Google Shape;4210;p18"/>
            <p:cNvSpPr/>
            <p:nvPr/>
          </p:nvSpPr>
          <p:spPr>
            <a:xfrm>
              <a:off x="4035125" y="2252150"/>
              <a:ext cx="6400" cy="6600"/>
            </a:xfrm>
            <a:custGeom>
              <a:rect b="b" l="l" r="r" t="t"/>
              <a:pathLst>
                <a:path extrusionOk="0" h="264" w="256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17" y="74"/>
                    <a:pt x="0" y="160"/>
                    <a:pt x="33" y="214"/>
                  </a:cubicBezTo>
                  <a:cubicBezTo>
                    <a:pt x="50" y="230"/>
                    <a:pt x="87" y="247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77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1" name="Google Shape;4211;p18"/>
            <p:cNvSpPr/>
            <p:nvPr/>
          </p:nvSpPr>
          <p:spPr>
            <a:xfrm>
              <a:off x="4050575" y="22519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87" y="0"/>
                  </a:moveTo>
                  <a:cubicBezTo>
                    <a:pt x="34" y="33"/>
                    <a:pt x="1" y="83"/>
                    <a:pt x="17" y="136"/>
                  </a:cubicBezTo>
                  <a:cubicBezTo>
                    <a:pt x="17" y="169"/>
                    <a:pt x="34" y="206"/>
                    <a:pt x="50" y="223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207" y="239"/>
                    <a:pt x="240" y="169"/>
                    <a:pt x="240" y="103"/>
                  </a:cubicBezTo>
                  <a:cubicBezTo>
                    <a:pt x="223" y="83"/>
                    <a:pt x="223" y="83"/>
                    <a:pt x="223" y="66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2" name="Google Shape;4212;p18"/>
            <p:cNvSpPr/>
            <p:nvPr/>
          </p:nvSpPr>
          <p:spPr>
            <a:xfrm>
              <a:off x="4038925" y="2206775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04" y="0"/>
                  </a:moveTo>
                  <a:cubicBezTo>
                    <a:pt x="54" y="17"/>
                    <a:pt x="1" y="87"/>
                    <a:pt x="21" y="157"/>
                  </a:cubicBezTo>
                  <a:cubicBezTo>
                    <a:pt x="21" y="190"/>
                    <a:pt x="38" y="207"/>
                    <a:pt x="54" y="239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74" y="260"/>
                    <a:pt x="190" y="239"/>
                    <a:pt x="207" y="207"/>
                  </a:cubicBezTo>
                  <a:cubicBezTo>
                    <a:pt x="228" y="174"/>
                    <a:pt x="244" y="136"/>
                    <a:pt x="228" y="103"/>
                  </a:cubicBezTo>
                  <a:cubicBezTo>
                    <a:pt x="228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3" name="Google Shape;4213;p18"/>
            <p:cNvSpPr/>
            <p:nvPr/>
          </p:nvSpPr>
          <p:spPr>
            <a:xfrm>
              <a:off x="4040675" y="2191300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104" y="1"/>
                  </a:moveTo>
                  <a:cubicBezTo>
                    <a:pt x="34" y="17"/>
                    <a:pt x="1" y="88"/>
                    <a:pt x="1" y="158"/>
                  </a:cubicBezTo>
                  <a:cubicBezTo>
                    <a:pt x="15" y="215"/>
                    <a:pt x="58" y="264"/>
                    <a:pt x="113" y="264"/>
                  </a:cubicBezTo>
                  <a:cubicBezTo>
                    <a:pt x="121" y="264"/>
                    <a:pt x="129" y="263"/>
                    <a:pt x="137" y="261"/>
                  </a:cubicBezTo>
                  <a:cubicBezTo>
                    <a:pt x="158" y="261"/>
                    <a:pt x="191" y="240"/>
                    <a:pt x="207" y="207"/>
                  </a:cubicBezTo>
                  <a:cubicBezTo>
                    <a:pt x="224" y="174"/>
                    <a:pt x="224" y="137"/>
                    <a:pt x="224" y="104"/>
                  </a:cubicBezTo>
                  <a:cubicBezTo>
                    <a:pt x="224" y="71"/>
                    <a:pt x="207" y="55"/>
                    <a:pt x="174" y="17"/>
                  </a:cubicBezTo>
                  <a:lnTo>
                    <a:pt x="158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4" name="Google Shape;4214;p18"/>
            <p:cNvSpPr/>
            <p:nvPr/>
          </p:nvSpPr>
          <p:spPr>
            <a:xfrm>
              <a:off x="4053975" y="2202450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41" y="0"/>
                  </a:moveTo>
                  <a:cubicBezTo>
                    <a:pt x="104" y="0"/>
                    <a:pt x="71" y="0"/>
                    <a:pt x="54" y="21"/>
                  </a:cubicBezTo>
                  <a:cubicBezTo>
                    <a:pt x="1" y="70"/>
                    <a:pt x="1" y="157"/>
                    <a:pt x="38" y="206"/>
                  </a:cubicBezTo>
                  <a:cubicBezTo>
                    <a:pt x="54" y="243"/>
                    <a:pt x="87" y="260"/>
                    <a:pt x="104" y="260"/>
                  </a:cubicBezTo>
                  <a:cubicBezTo>
                    <a:pt x="141" y="260"/>
                    <a:pt x="174" y="260"/>
                    <a:pt x="190" y="227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7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5" name="Google Shape;4215;p18"/>
            <p:cNvSpPr/>
            <p:nvPr/>
          </p:nvSpPr>
          <p:spPr>
            <a:xfrm>
              <a:off x="3974500" y="2185750"/>
              <a:ext cx="5700" cy="6400"/>
            </a:xfrm>
            <a:custGeom>
              <a:rect b="b" l="l" r="r" t="t"/>
              <a:pathLst>
                <a:path extrusionOk="0" h="256" w="228">
                  <a:moveTo>
                    <a:pt x="104" y="0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22" y="190"/>
                    <a:pt x="22" y="223"/>
                    <a:pt x="55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8" y="256"/>
                    <a:pt x="191" y="239"/>
                    <a:pt x="207" y="206"/>
                  </a:cubicBezTo>
                  <a:cubicBezTo>
                    <a:pt x="228" y="173"/>
                    <a:pt x="228" y="136"/>
                    <a:pt x="228" y="103"/>
                  </a:cubicBezTo>
                  <a:cubicBezTo>
                    <a:pt x="228" y="70"/>
                    <a:pt x="207" y="50"/>
                    <a:pt x="174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6" name="Google Shape;4216;p18"/>
            <p:cNvSpPr/>
            <p:nvPr/>
          </p:nvSpPr>
          <p:spPr>
            <a:xfrm>
              <a:off x="3983175" y="22480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7" name="Google Shape;4217;p18"/>
            <p:cNvSpPr/>
            <p:nvPr/>
          </p:nvSpPr>
          <p:spPr>
            <a:xfrm>
              <a:off x="3971100" y="2236300"/>
              <a:ext cx="6025" cy="6475"/>
            </a:xfrm>
            <a:custGeom>
              <a:rect b="b" l="l" r="r" t="t"/>
              <a:pathLst>
                <a:path extrusionOk="0" h="259" w="241">
                  <a:moveTo>
                    <a:pt x="125" y="1"/>
                  </a:moveTo>
                  <a:cubicBezTo>
                    <a:pt x="79" y="1"/>
                    <a:pt x="31" y="33"/>
                    <a:pt x="17" y="73"/>
                  </a:cubicBezTo>
                  <a:cubicBezTo>
                    <a:pt x="1" y="143"/>
                    <a:pt x="17" y="229"/>
                    <a:pt x="88" y="246"/>
                  </a:cubicBezTo>
                  <a:cubicBezTo>
                    <a:pt x="101" y="255"/>
                    <a:pt x="115" y="259"/>
                    <a:pt x="130" y="259"/>
                  </a:cubicBezTo>
                  <a:cubicBezTo>
                    <a:pt x="170" y="259"/>
                    <a:pt x="211" y="227"/>
                    <a:pt x="224" y="176"/>
                  </a:cubicBezTo>
                  <a:cubicBezTo>
                    <a:pt x="240" y="110"/>
                    <a:pt x="224" y="40"/>
                    <a:pt x="158" y="7"/>
                  </a:cubicBezTo>
                  <a:cubicBezTo>
                    <a:pt x="147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8" name="Google Shape;4218;p18"/>
            <p:cNvSpPr/>
            <p:nvPr/>
          </p:nvSpPr>
          <p:spPr>
            <a:xfrm>
              <a:off x="3977600" y="22184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04" y="0"/>
                  </a:moveTo>
                  <a:cubicBezTo>
                    <a:pt x="104" y="0"/>
                    <a:pt x="83" y="0"/>
                    <a:pt x="83" y="17"/>
                  </a:cubicBezTo>
                  <a:cubicBezTo>
                    <a:pt x="34" y="33"/>
                    <a:pt x="1" y="83"/>
                    <a:pt x="17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lnTo>
                    <a:pt x="223" y="83"/>
                  </a:lnTo>
                  <a:cubicBezTo>
                    <a:pt x="207" y="5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9" name="Google Shape;4219;p18"/>
            <p:cNvSpPr/>
            <p:nvPr/>
          </p:nvSpPr>
          <p:spPr>
            <a:xfrm>
              <a:off x="3962150" y="22188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83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86" y="34"/>
                    <a:pt x="186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0" name="Google Shape;4220;p18"/>
            <p:cNvSpPr/>
            <p:nvPr/>
          </p:nvSpPr>
          <p:spPr>
            <a:xfrm>
              <a:off x="3967300" y="220295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73" y="252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1" name="Google Shape;4221;p18"/>
            <p:cNvSpPr/>
            <p:nvPr/>
          </p:nvSpPr>
          <p:spPr>
            <a:xfrm>
              <a:off x="3991725" y="218597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94" y="1"/>
                  </a:moveTo>
                  <a:cubicBezTo>
                    <a:pt x="76" y="1"/>
                    <a:pt x="60" y="13"/>
                    <a:pt x="33" y="24"/>
                  </a:cubicBezTo>
                  <a:cubicBezTo>
                    <a:pt x="17" y="41"/>
                    <a:pt x="1" y="78"/>
                    <a:pt x="1" y="111"/>
                  </a:cubicBezTo>
                  <a:cubicBezTo>
                    <a:pt x="1" y="144"/>
                    <a:pt x="1" y="181"/>
                    <a:pt x="17" y="214"/>
                  </a:cubicBezTo>
                  <a:cubicBezTo>
                    <a:pt x="48" y="245"/>
                    <a:pt x="83" y="263"/>
                    <a:pt x="117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23" y="181"/>
                    <a:pt x="240" y="111"/>
                    <a:pt x="207" y="41"/>
                  </a:cubicBezTo>
                  <a:cubicBezTo>
                    <a:pt x="190" y="24"/>
                    <a:pt x="174" y="8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2" name="Google Shape;4222;p18"/>
            <p:cNvSpPr/>
            <p:nvPr/>
          </p:nvSpPr>
          <p:spPr>
            <a:xfrm>
              <a:off x="3995650" y="2243350"/>
              <a:ext cx="6400" cy="6425"/>
            </a:xfrm>
            <a:custGeom>
              <a:rect b="b" l="l" r="r" t="t"/>
              <a:pathLst>
                <a:path extrusionOk="0" h="257" w="256">
                  <a:moveTo>
                    <a:pt x="127" y="1"/>
                  </a:moveTo>
                  <a:cubicBezTo>
                    <a:pt x="86" y="1"/>
                    <a:pt x="45" y="32"/>
                    <a:pt x="33" y="83"/>
                  </a:cubicBezTo>
                  <a:cubicBezTo>
                    <a:pt x="0" y="154"/>
                    <a:pt x="33" y="220"/>
                    <a:pt x="83" y="257"/>
                  </a:cubicBezTo>
                  <a:lnTo>
                    <a:pt x="136" y="257"/>
                  </a:lnTo>
                  <a:cubicBezTo>
                    <a:pt x="186" y="257"/>
                    <a:pt x="223" y="220"/>
                    <a:pt x="239" y="170"/>
                  </a:cubicBezTo>
                  <a:cubicBezTo>
                    <a:pt x="256" y="137"/>
                    <a:pt x="239" y="83"/>
                    <a:pt x="223" y="50"/>
                  </a:cubicBezTo>
                  <a:cubicBezTo>
                    <a:pt x="206" y="34"/>
                    <a:pt x="186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3" name="Google Shape;4223;p18"/>
            <p:cNvSpPr/>
            <p:nvPr/>
          </p:nvSpPr>
          <p:spPr>
            <a:xfrm>
              <a:off x="3993075" y="22135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30"/>
                    <a:pt x="83" y="247"/>
                    <a:pt x="103" y="263"/>
                  </a:cubicBezTo>
                  <a:cubicBezTo>
                    <a:pt x="136" y="263"/>
                    <a:pt x="169" y="247"/>
                    <a:pt x="186" y="230"/>
                  </a:cubicBezTo>
                  <a:cubicBezTo>
                    <a:pt x="223" y="214"/>
                    <a:pt x="223" y="177"/>
                    <a:pt x="239" y="144"/>
                  </a:cubicBezTo>
                  <a:cubicBezTo>
                    <a:pt x="239" y="111"/>
                    <a:pt x="223" y="74"/>
                    <a:pt x="206" y="41"/>
                  </a:cubicBezTo>
                  <a:cubicBezTo>
                    <a:pt x="186" y="24"/>
                    <a:pt x="186" y="24"/>
                    <a:pt x="153" y="8"/>
                  </a:cubicBezTo>
                  <a:lnTo>
                    <a:pt x="136" y="8"/>
                  </a:lnTo>
                  <a:cubicBezTo>
                    <a:pt x="127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4" name="Google Shape;4224;p18"/>
            <p:cNvSpPr/>
            <p:nvPr/>
          </p:nvSpPr>
          <p:spPr>
            <a:xfrm>
              <a:off x="3999875" y="2198450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21" y="0"/>
                  </a:moveTo>
                  <a:cubicBezTo>
                    <a:pt x="115" y="0"/>
                    <a:pt x="109" y="2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81"/>
                    <a:pt x="37" y="214"/>
                    <a:pt x="54" y="230"/>
                  </a:cubicBezTo>
                  <a:cubicBezTo>
                    <a:pt x="87" y="247"/>
                    <a:pt x="103" y="263"/>
                    <a:pt x="140" y="263"/>
                  </a:cubicBezTo>
                  <a:cubicBezTo>
                    <a:pt x="173" y="247"/>
                    <a:pt x="190" y="230"/>
                    <a:pt x="206" y="214"/>
                  </a:cubicBezTo>
                  <a:cubicBezTo>
                    <a:pt x="223" y="181"/>
                    <a:pt x="243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5" name="Google Shape;4225;p18"/>
            <p:cNvSpPr/>
            <p:nvPr/>
          </p:nvSpPr>
          <p:spPr>
            <a:xfrm>
              <a:off x="3989150" y="2230375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87" y="1"/>
                  </a:moveTo>
                  <a:cubicBezTo>
                    <a:pt x="71" y="1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7" y="71"/>
                    <a:pt x="190" y="38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6" name="Google Shape;4226;p18"/>
            <p:cNvSpPr/>
            <p:nvPr/>
          </p:nvSpPr>
          <p:spPr>
            <a:xfrm>
              <a:off x="4003375" y="22260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13" y="1"/>
                  </a:moveTo>
                  <a:cubicBezTo>
                    <a:pt x="59" y="1"/>
                    <a:pt x="14" y="33"/>
                    <a:pt x="0" y="72"/>
                  </a:cubicBezTo>
                  <a:lnTo>
                    <a:pt x="0" y="143"/>
                  </a:lnTo>
                  <a:cubicBezTo>
                    <a:pt x="0" y="192"/>
                    <a:pt x="33" y="229"/>
                    <a:pt x="66" y="246"/>
                  </a:cubicBezTo>
                  <a:cubicBezTo>
                    <a:pt x="82" y="252"/>
                    <a:pt x="99" y="256"/>
                    <a:pt x="116" y="256"/>
                  </a:cubicBezTo>
                  <a:cubicBezTo>
                    <a:pt x="139" y="256"/>
                    <a:pt x="160" y="248"/>
                    <a:pt x="169" y="229"/>
                  </a:cubicBezTo>
                  <a:cubicBezTo>
                    <a:pt x="186" y="213"/>
                    <a:pt x="207" y="192"/>
                    <a:pt x="207" y="176"/>
                  </a:cubicBezTo>
                  <a:cubicBezTo>
                    <a:pt x="240" y="110"/>
                    <a:pt x="207" y="39"/>
                    <a:pt x="153" y="6"/>
                  </a:cubicBezTo>
                  <a:cubicBezTo>
                    <a:pt x="139" y="2"/>
                    <a:pt x="12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7" name="Google Shape;4227;p18"/>
            <p:cNvSpPr/>
            <p:nvPr/>
          </p:nvSpPr>
          <p:spPr>
            <a:xfrm>
              <a:off x="3986575" y="22771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0"/>
                  </a:moveTo>
                  <a:cubicBezTo>
                    <a:pt x="33" y="21"/>
                    <a:pt x="0" y="87"/>
                    <a:pt x="17" y="157"/>
                  </a:cubicBezTo>
                  <a:cubicBezTo>
                    <a:pt x="17" y="190"/>
                    <a:pt x="33" y="227"/>
                    <a:pt x="70" y="244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39" y="140"/>
                    <a:pt x="223" y="103"/>
                  </a:cubicBezTo>
                  <a:cubicBezTo>
                    <a:pt x="223" y="70"/>
                    <a:pt x="207" y="54"/>
                    <a:pt x="190" y="21"/>
                  </a:cubicBezTo>
                  <a:lnTo>
                    <a:pt x="157" y="21"/>
                  </a:lnTo>
                  <a:cubicBezTo>
                    <a:pt x="157" y="0"/>
                    <a:pt x="157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8" name="Google Shape;4228;p18"/>
            <p:cNvSpPr/>
            <p:nvPr/>
          </p:nvSpPr>
          <p:spPr>
            <a:xfrm>
              <a:off x="4022650" y="220892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3" y="1"/>
                  </a:moveTo>
                  <a:cubicBezTo>
                    <a:pt x="54" y="17"/>
                    <a:pt x="0" y="88"/>
                    <a:pt x="17" y="153"/>
                  </a:cubicBezTo>
                  <a:cubicBezTo>
                    <a:pt x="17" y="191"/>
                    <a:pt x="33" y="224"/>
                    <a:pt x="70" y="240"/>
                  </a:cubicBezTo>
                  <a:cubicBezTo>
                    <a:pt x="82" y="252"/>
                    <a:pt x="102" y="265"/>
                    <a:pt x="118" y="265"/>
                  </a:cubicBezTo>
                  <a:cubicBezTo>
                    <a:pt x="125" y="265"/>
                    <a:pt x="132" y="263"/>
                    <a:pt x="136" y="257"/>
                  </a:cubicBezTo>
                  <a:cubicBezTo>
                    <a:pt x="207" y="257"/>
                    <a:pt x="240" y="191"/>
                    <a:pt x="240" y="121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57" y="1"/>
                    <a:pt x="13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9" name="Google Shape;4229;p18"/>
            <p:cNvSpPr/>
            <p:nvPr/>
          </p:nvSpPr>
          <p:spPr>
            <a:xfrm>
              <a:off x="4089225" y="2427550"/>
              <a:ext cx="6425" cy="6575"/>
            </a:xfrm>
            <a:custGeom>
              <a:rect b="b" l="l" r="r" t="t"/>
              <a:pathLst>
                <a:path extrusionOk="0" h="263" w="257">
                  <a:moveTo>
                    <a:pt x="137" y="1"/>
                  </a:moveTo>
                  <a:cubicBezTo>
                    <a:pt x="104" y="1"/>
                    <a:pt x="87" y="17"/>
                    <a:pt x="50" y="34"/>
                  </a:cubicBezTo>
                  <a:cubicBezTo>
                    <a:pt x="17" y="87"/>
                    <a:pt x="1" y="153"/>
                    <a:pt x="34" y="223"/>
                  </a:cubicBezTo>
                  <a:cubicBezTo>
                    <a:pt x="63" y="250"/>
                    <a:pt x="97" y="263"/>
                    <a:pt x="129" y="263"/>
                  </a:cubicBezTo>
                  <a:cubicBezTo>
                    <a:pt x="156" y="263"/>
                    <a:pt x="183" y="255"/>
                    <a:pt x="207" y="240"/>
                  </a:cubicBezTo>
                  <a:cubicBezTo>
                    <a:pt x="240" y="190"/>
                    <a:pt x="256" y="104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3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0" name="Google Shape;4230;p18"/>
            <p:cNvSpPr/>
            <p:nvPr/>
          </p:nvSpPr>
          <p:spPr>
            <a:xfrm>
              <a:off x="4080675" y="23691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86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1" name="Google Shape;4231;p18"/>
            <p:cNvSpPr/>
            <p:nvPr/>
          </p:nvSpPr>
          <p:spPr>
            <a:xfrm>
              <a:off x="4099550" y="222737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20" y="1"/>
                  </a:moveTo>
                  <a:cubicBezTo>
                    <a:pt x="87" y="1"/>
                    <a:pt x="50" y="1"/>
                    <a:pt x="33" y="34"/>
                  </a:cubicBezTo>
                  <a:cubicBezTo>
                    <a:pt x="17" y="55"/>
                    <a:pt x="0" y="88"/>
                    <a:pt x="0" y="121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0"/>
                    <a:pt x="70" y="261"/>
                    <a:pt x="87" y="261"/>
                  </a:cubicBezTo>
                  <a:cubicBezTo>
                    <a:pt x="120" y="261"/>
                    <a:pt x="153" y="261"/>
                    <a:pt x="173" y="224"/>
                  </a:cubicBezTo>
                  <a:cubicBezTo>
                    <a:pt x="223" y="191"/>
                    <a:pt x="223" y="104"/>
                    <a:pt x="190" y="55"/>
                  </a:cubicBezTo>
                  <a:cubicBezTo>
                    <a:pt x="173" y="34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2" name="Google Shape;4232;p18"/>
            <p:cNvSpPr/>
            <p:nvPr/>
          </p:nvSpPr>
          <p:spPr>
            <a:xfrm>
              <a:off x="4084900" y="2444675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04" y="0"/>
                  </a:moveTo>
                  <a:cubicBezTo>
                    <a:pt x="71" y="21"/>
                    <a:pt x="54" y="37"/>
                    <a:pt x="38" y="54"/>
                  </a:cubicBezTo>
                  <a:cubicBezTo>
                    <a:pt x="17" y="87"/>
                    <a:pt x="1" y="124"/>
                    <a:pt x="17" y="157"/>
                  </a:cubicBezTo>
                  <a:cubicBezTo>
                    <a:pt x="17" y="190"/>
                    <a:pt x="38" y="227"/>
                    <a:pt x="54" y="243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7" y="21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3" name="Google Shape;4233;p18"/>
            <p:cNvSpPr/>
            <p:nvPr/>
          </p:nvSpPr>
          <p:spPr>
            <a:xfrm>
              <a:off x="4092625" y="2459800"/>
              <a:ext cx="6125" cy="6425"/>
            </a:xfrm>
            <a:custGeom>
              <a:rect b="b" l="l" r="r" t="t"/>
              <a:pathLst>
                <a:path extrusionOk="0" h="257" w="245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41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4" y="137"/>
                    <a:pt x="223" y="84"/>
                    <a:pt x="207" y="51"/>
                  </a:cubicBezTo>
                  <a:cubicBezTo>
                    <a:pt x="190" y="34"/>
                    <a:pt x="174" y="13"/>
                    <a:pt x="158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4" name="Google Shape;4234;p18"/>
            <p:cNvSpPr/>
            <p:nvPr/>
          </p:nvSpPr>
          <p:spPr>
            <a:xfrm>
              <a:off x="4099950" y="2194850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02" y="0"/>
                  </a:moveTo>
                  <a:cubicBezTo>
                    <a:pt x="87" y="0"/>
                    <a:pt x="71" y="5"/>
                    <a:pt x="54" y="16"/>
                  </a:cubicBezTo>
                  <a:cubicBezTo>
                    <a:pt x="34" y="32"/>
                    <a:pt x="17" y="65"/>
                    <a:pt x="1" y="82"/>
                  </a:cubicBezTo>
                  <a:lnTo>
                    <a:pt x="1" y="168"/>
                  </a:lnTo>
                  <a:cubicBezTo>
                    <a:pt x="17" y="201"/>
                    <a:pt x="34" y="238"/>
                    <a:pt x="71" y="255"/>
                  </a:cubicBezTo>
                  <a:cubicBezTo>
                    <a:pt x="84" y="263"/>
                    <a:pt x="98" y="268"/>
                    <a:pt x="113" y="268"/>
                  </a:cubicBezTo>
                  <a:cubicBezTo>
                    <a:pt x="154" y="268"/>
                    <a:pt x="195" y="236"/>
                    <a:pt x="207" y="185"/>
                  </a:cubicBezTo>
                  <a:cubicBezTo>
                    <a:pt x="223" y="119"/>
                    <a:pt x="207" y="32"/>
                    <a:pt x="137" y="16"/>
                  </a:cubicBezTo>
                  <a:cubicBezTo>
                    <a:pt x="128" y="5"/>
                    <a:pt x="116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5" name="Google Shape;4235;p18"/>
            <p:cNvSpPr/>
            <p:nvPr/>
          </p:nvSpPr>
          <p:spPr>
            <a:xfrm>
              <a:off x="4096550" y="241375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6" name="Google Shape;4236;p18"/>
            <p:cNvSpPr/>
            <p:nvPr/>
          </p:nvSpPr>
          <p:spPr>
            <a:xfrm>
              <a:off x="4084500" y="2402100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28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09" y="231"/>
                    <a:pt x="223" y="178"/>
                  </a:cubicBezTo>
                  <a:cubicBezTo>
                    <a:pt x="239" y="107"/>
                    <a:pt x="223" y="37"/>
                    <a:pt x="157" y="4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7" name="Google Shape;4237;p18"/>
            <p:cNvSpPr/>
            <p:nvPr/>
          </p:nvSpPr>
          <p:spPr>
            <a:xfrm>
              <a:off x="4079325" y="2245325"/>
              <a:ext cx="6025" cy="6625"/>
            </a:xfrm>
            <a:custGeom>
              <a:rect b="b" l="l" r="r" t="t"/>
              <a:pathLst>
                <a:path extrusionOk="0" h="265" w="241">
                  <a:moveTo>
                    <a:pt x="129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61"/>
                    <a:pt x="17" y="227"/>
                    <a:pt x="88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4" y="178"/>
                  </a:cubicBezTo>
                  <a:cubicBezTo>
                    <a:pt x="240" y="141"/>
                    <a:pt x="224" y="75"/>
                    <a:pt x="207" y="37"/>
                  </a:cubicBezTo>
                  <a:cubicBezTo>
                    <a:pt x="191" y="37"/>
                    <a:pt x="174" y="21"/>
                    <a:pt x="158" y="4"/>
                  </a:cubicBezTo>
                  <a:cubicBezTo>
                    <a:pt x="149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8" name="Google Shape;4238;p18"/>
            <p:cNvSpPr/>
            <p:nvPr/>
          </p:nvSpPr>
          <p:spPr>
            <a:xfrm>
              <a:off x="4081100" y="2324075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103" y="0"/>
                  </a:moveTo>
                  <a:cubicBezTo>
                    <a:pt x="33" y="17"/>
                    <a:pt x="0" y="66"/>
                    <a:pt x="0" y="153"/>
                  </a:cubicBezTo>
                  <a:cubicBezTo>
                    <a:pt x="17" y="223"/>
                    <a:pt x="66" y="256"/>
                    <a:pt x="120" y="256"/>
                  </a:cubicBezTo>
                  <a:cubicBezTo>
                    <a:pt x="153" y="256"/>
                    <a:pt x="190" y="223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9" name="Google Shape;4239;p18"/>
            <p:cNvSpPr/>
            <p:nvPr/>
          </p:nvSpPr>
          <p:spPr>
            <a:xfrm>
              <a:off x="4076350" y="241537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25" y="1"/>
                  </a:moveTo>
                  <a:cubicBezTo>
                    <a:pt x="81" y="1"/>
                    <a:pt x="30" y="31"/>
                    <a:pt x="17" y="75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4"/>
                    <a:pt x="116" y="259"/>
                    <a:pt x="131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0" name="Google Shape;4240;p18"/>
            <p:cNvSpPr/>
            <p:nvPr/>
          </p:nvSpPr>
          <p:spPr>
            <a:xfrm>
              <a:off x="4076350" y="22592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2" y="1"/>
                  </a:moveTo>
                  <a:cubicBezTo>
                    <a:pt x="59" y="1"/>
                    <a:pt x="24" y="33"/>
                    <a:pt x="0" y="81"/>
                  </a:cubicBezTo>
                  <a:lnTo>
                    <a:pt x="0" y="151"/>
                  </a:lnTo>
                  <a:cubicBezTo>
                    <a:pt x="0" y="184"/>
                    <a:pt x="33" y="238"/>
                    <a:pt x="71" y="255"/>
                  </a:cubicBezTo>
                  <a:cubicBezTo>
                    <a:pt x="79" y="259"/>
                    <a:pt x="89" y="261"/>
                    <a:pt x="100" y="261"/>
                  </a:cubicBezTo>
                  <a:cubicBezTo>
                    <a:pt x="129" y="261"/>
                    <a:pt x="163" y="246"/>
                    <a:pt x="190" y="222"/>
                  </a:cubicBezTo>
                  <a:cubicBezTo>
                    <a:pt x="190" y="222"/>
                    <a:pt x="207" y="201"/>
                    <a:pt x="207" y="184"/>
                  </a:cubicBezTo>
                  <a:cubicBezTo>
                    <a:pt x="240" y="118"/>
                    <a:pt x="207" y="32"/>
                    <a:pt x="153" y="15"/>
                  </a:cubicBezTo>
                  <a:cubicBezTo>
                    <a:pt x="135" y="5"/>
                    <a:pt x="118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1" name="Google Shape;4241;p18"/>
            <p:cNvSpPr/>
            <p:nvPr/>
          </p:nvSpPr>
          <p:spPr>
            <a:xfrm>
              <a:off x="4074600" y="2309425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87" y="1"/>
                  </a:moveTo>
                  <a:cubicBezTo>
                    <a:pt x="37" y="17"/>
                    <a:pt x="0" y="87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2" name="Google Shape;4242;p18"/>
            <p:cNvSpPr/>
            <p:nvPr/>
          </p:nvSpPr>
          <p:spPr>
            <a:xfrm>
              <a:off x="4072425" y="23544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1" y="0"/>
                  </a:moveTo>
                  <a:cubicBezTo>
                    <a:pt x="124" y="0"/>
                    <a:pt x="87" y="0"/>
                    <a:pt x="54" y="38"/>
                  </a:cubicBezTo>
                  <a:cubicBezTo>
                    <a:pt x="21" y="71"/>
                    <a:pt x="1" y="157"/>
                    <a:pt x="54" y="207"/>
                  </a:cubicBezTo>
                  <a:cubicBezTo>
                    <a:pt x="71" y="244"/>
                    <a:pt x="87" y="260"/>
                    <a:pt x="124" y="260"/>
                  </a:cubicBezTo>
                  <a:cubicBezTo>
                    <a:pt x="157" y="260"/>
                    <a:pt x="174" y="260"/>
                    <a:pt x="207" y="227"/>
                  </a:cubicBezTo>
                  <a:cubicBezTo>
                    <a:pt x="228" y="207"/>
                    <a:pt x="244" y="174"/>
                    <a:pt x="244" y="141"/>
                  </a:cubicBezTo>
                  <a:cubicBezTo>
                    <a:pt x="244" y="104"/>
                    <a:pt x="244" y="71"/>
                    <a:pt x="228" y="54"/>
                  </a:cubicBezTo>
                  <a:cubicBezTo>
                    <a:pt x="207" y="38"/>
                    <a:pt x="190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3" name="Google Shape;4243;p18"/>
            <p:cNvSpPr/>
            <p:nvPr/>
          </p:nvSpPr>
          <p:spPr>
            <a:xfrm>
              <a:off x="4066875" y="219945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90" y="17"/>
                    <a:pt x="173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4" name="Google Shape;4244;p18"/>
            <p:cNvSpPr/>
            <p:nvPr/>
          </p:nvSpPr>
          <p:spPr>
            <a:xfrm>
              <a:off x="4064700" y="2219250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53"/>
                    <a:pt x="21" y="190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27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5" name="Google Shape;4245;p18"/>
            <p:cNvSpPr/>
            <p:nvPr/>
          </p:nvSpPr>
          <p:spPr>
            <a:xfrm>
              <a:off x="3867625" y="237715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39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1" y="161"/>
                    <a:pt x="34" y="227"/>
                    <a:pt x="87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3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190" y="42"/>
                    <a:pt x="190" y="21"/>
                    <a:pt x="174" y="5"/>
                  </a:cubicBezTo>
                  <a:cubicBezTo>
                    <a:pt x="162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6" name="Google Shape;4246;p18"/>
            <p:cNvSpPr/>
            <p:nvPr/>
          </p:nvSpPr>
          <p:spPr>
            <a:xfrm>
              <a:off x="4054400" y="2186150"/>
              <a:ext cx="6100" cy="6700"/>
            </a:xfrm>
            <a:custGeom>
              <a:rect b="b" l="l" r="r" t="t"/>
              <a:pathLst>
                <a:path extrusionOk="0" h="268" w="244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21" y="223"/>
                    <a:pt x="54" y="240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20" y="267"/>
                    <a:pt x="130" y="265"/>
                    <a:pt x="140" y="261"/>
                  </a:cubicBezTo>
                  <a:cubicBezTo>
                    <a:pt x="190" y="261"/>
                    <a:pt x="243" y="190"/>
                    <a:pt x="227" y="120"/>
                  </a:cubicBezTo>
                  <a:cubicBezTo>
                    <a:pt x="227" y="87"/>
                    <a:pt x="206" y="54"/>
                    <a:pt x="173" y="34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7" name="Google Shape;4247;p18"/>
            <p:cNvSpPr/>
            <p:nvPr/>
          </p:nvSpPr>
          <p:spPr>
            <a:xfrm>
              <a:off x="4069025" y="227665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5"/>
                    <a:pt x="120" y="265"/>
                    <a:pt x="137" y="265"/>
                  </a:cubicBezTo>
                  <a:cubicBezTo>
                    <a:pt x="174" y="265"/>
                    <a:pt x="207" y="227"/>
                    <a:pt x="223" y="178"/>
                  </a:cubicBezTo>
                  <a:cubicBezTo>
                    <a:pt x="240" y="124"/>
                    <a:pt x="223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8" name="Google Shape;4248;p18"/>
            <p:cNvSpPr/>
            <p:nvPr/>
          </p:nvSpPr>
          <p:spPr>
            <a:xfrm>
              <a:off x="4059550" y="23106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3" y="0"/>
                  </a:moveTo>
                  <a:cubicBezTo>
                    <a:pt x="54" y="0"/>
                    <a:pt x="0" y="70"/>
                    <a:pt x="21" y="140"/>
                  </a:cubicBezTo>
                  <a:cubicBezTo>
                    <a:pt x="21" y="190"/>
                    <a:pt x="37" y="227"/>
                    <a:pt x="70" y="243"/>
                  </a:cubicBezTo>
                  <a:cubicBezTo>
                    <a:pt x="87" y="260"/>
                    <a:pt x="124" y="260"/>
                    <a:pt x="141" y="260"/>
                  </a:cubicBezTo>
                  <a:cubicBezTo>
                    <a:pt x="174" y="243"/>
                    <a:pt x="190" y="227"/>
                    <a:pt x="207" y="206"/>
                  </a:cubicBezTo>
                  <a:cubicBezTo>
                    <a:pt x="227" y="173"/>
                    <a:pt x="244" y="140"/>
                    <a:pt x="227" y="103"/>
                  </a:cubicBezTo>
                  <a:cubicBezTo>
                    <a:pt x="227" y="70"/>
                    <a:pt x="207" y="37"/>
                    <a:pt x="190" y="21"/>
                  </a:cubicBezTo>
                  <a:cubicBezTo>
                    <a:pt x="174" y="21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9" name="Google Shape;4249;p18"/>
            <p:cNvSpPr/>
            <p:nvPr/>
          </p:nvSpPr>
          <p:spPr>
            <a:xfrm>
              <a:off x="3959050" y="2188575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12" y="0"/>
                  </a:moveTo>
                  <a:cubicBezTo>
                    <a:pt x="93" y="0"/>
                    <a:pt x="77" y="12"/>
                    <a:pt x="54" y="23"/>
                  </a:cubicBezTo>
                  <a:cubicBezTo>
                    <a:pt x="21" y="77"/>
                    <a:pt x="1" y="164"/>
                    <a:pt x="38" y="213"/>
                  </a:cubicBezTo>
                  <a:cubicBezTo>
                    <a:pt x="54" y="229"/>
                    <a:pt x="87" y="246"/>
                    <a:pt x="124" y="267"/>
                  </a:cubicBezTo>
                  <a:cubicBezTo>
                    <a:pt x="141" y="267"/>
                    <a:pt x="174" y="246"/>
                    <a:pt x="190" y="229"/>
                  </a:cubicBezTo>
                  <a:cubicBezTo>
                    <a:pt x="227" y="213"/>
                    <a:pt x="244" y="180"/>
                    <a:pt x="244" y="143"/>
                  </a:cubicBezTo>
                  <a:cubicBezTo>
                    <a:pt x="244" y="110"/>
                    <a:pt x="244" y="77"/>
                    <a:pt x="207" y="40"/>
                  </a:cubicBezTo>
                  <a:cubicBezTo>
                    <a:pt x="207" y="23"/>
                    <a:pt x="190" y="7"/>
                    <a:pt x="174" y="7"/>
                  </a:cubicBezTo>
                  <a:lnTo>
                    <a:pt x="141" y="7"/>
                  </a:lnTo>
                  <a:cubicBezTo>
                    <a:pt x="130" y="2"/>
                    <a:pt x="12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0" name="Google Shape;4250;p18"/>
            <p:cNvSpPr/>
            <p:nvPr/>
          </p:nvSpPr>
          <p:spPr>
            <a:xfrm>
              <a:off x="4077575" y="2212750"/>
              <a:ext cx="5700" cy="6700"/>
            </a:xfrm>
            <a:custGeom>
              <a:rect b="b" l="l" r="r" t="t"/>
              <a:pathLst>
                <a:path extrusionOk="0" h="268" w="228">
                  <a:moveTo>
                    <a:pt x="87" y="0"/>
                  </a:moveTo>
                  <a:cubicBezTo>
                    <a:pt x="71" y="21"/>
                    <a:pt x="38" y="38"/>
                    <a:pt x="22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22" y="227"/>
                    <a:pt x="38" y="244"/>
                  </a:cubicBezTo>
                  <a:cubicBezTo>
                    <a:pt x="61" y="255"/>
                    <a:pt x="85" y="267"/>
                    <a:pt x="104" y="267"/>
                  </a:cubicBezTo>
                  <a:cubicBezTo>
                    <a:pt x="111" y="267"/>
                    <a:pt x="119" y="265"/>
                    <a:pt x="125" y="260"/>
                  </a:cubicBezTo>
                  <a:cubicBezTo>
                    <a:pt x="191" y="260"/>
                    <a:pt x="228" y="190"/>
                    <a:pt x="228" y="124"/>
                  </a:cubicBezTo>
                  <a:cubicBezTo>
                    <a:pt x="207" y="87"/>
                    <a:pt x="191" y="54"/>
                    <a:pt x="174" y="38"/>
                  </a:cubicBezTo>
                  <a:cubicBezTo>
                    <a:pt x="174" y="21"/>
                    <a:pt x="158" y="21"/>
                    <a:pt x="158" y="21"/>
                  </a:cubicBezTo>
                  <a:cubicBezTo>
                    <a:pt x="125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1" name="Google Shape;4251;p18"/>
            <p:cNvSpPr/>
            <p:nvPr/>
          </p:nvSpPr>
          <p:spPr>
            <a:xfrm>
              <a:off x="4090475" y="2257900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03" y="0"/>
                  </a:moveTo>
                  <a:cubicBezTo>
                    <a:pt x="70" y="0"/>
                    <a:pt x="54" y="33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56"/>
                    <a:pt x="244" y="190"/>
                    <a:pt x="227" y="120"/>
                  </a:cubicBezTo>
                  <a:cubicBezTo>
                    <a:pt x="227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2" name="Google Shape;4252;p18"/>
            <p:cNvSpPr/>
            <p:nvPr/>
          </p:nvSpPr>
          <p:spPr>
            <a:xfrm>
              <a:off x="4092225" y="22113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98"/>
                    <a:pt x="33" y="214"/>
                    <a:pt x="70" y="247"/>
                  </a:cubicBezTo>
                  <a:cubicBezTo>
                    <a:pt x="87" y="247"/>
                    <a:pt x="120" y="264"/>
                    <a:pt x="136" y="264"/>
                  </a:cubicBezTo>
                  <a:cubicBezTo>
                    <a:pt x="174" y="247"/>
                    <a:pt x="206" y="231"/>
                    <a:pt x="223" y="214"/>
                  </a:cubicBezTo>
                  <a:cubicBezTo>
                    <a:pt x="239" y="181"/>
                    <a:pt x="239" y="144"/>
                    <a:pt x="239" y="111"/>
                  </a:cubicBezTo>
                  <a:cubicBezTo>
                    <a:pt x="223" y="78"/>
                    <a:pt x="223" y="41"/>
                    <a:pt x="190" y="25"/>
                  </a:cubicBezTo>
                  <a:lnTo>
                    <a:pt x="174" y="8"/>
                  </a:lnTo>
                  <a:lnTo>
                    <a:pt x="157" y="8"/>
                  </a:ln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3" name="Google Shape;4253;p18"/>
            <p:cNvSpPr/>
            <p:nvPr/>
          </p:nvSpPr>
          <p:spPr>
            <a:xfrm>
              <a:off x="4084900" y="222790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1" y="153"/>
                    <a:pt x="38" y="219"/>
                    <a:pt x="87" y="256"/>
                  </a:cubicBezTo>
                  <a:lnTo>
                    <a:pt x="141" y="256"/>
                  </a:lnTo>
                  <a:cubicBezTo>
                    <a:pt x="174" y="256"/>
                    <a:pt x="207" y="219"/>
                    <a:pt x="223" y="186"/>
                  </a:cubicBezTo>
                  <a:cubicBezTo>
                    <a:pt x="244" y="137"/>
                    <a:pt x="244" y="83"/>
                    <a:pt x="207" y="50"/>
                  </a:cubicBezTo>
                  <a:cubicBezTo>
                    <a:pt x="190" y="34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4" name="Google Shape;4254;p18"/>
            <p:cNvSpPr/>
            <p:nvPr/>
          </p:nvSpPr>
          <p:spPr>
            <a:xfrm>
              <a:off x="4072950" y="223172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39"/>
                    <a:pt x="207" y="206"/>
                  </a:cubicBezTo>
                  <a:cubicBezTo>
                    <a:pt x="223" y="190"/>
                    <a:pt x="239" y="153"/>
                    <a:pt x="239" y="120"/>
                  </a:cubicBezTo>
                  <a:cubicBezTo>
                    <a:pt x="223" y="87"/>
                    <a:pt x="207" y="50"/>
                    <a:pt x="186" y="33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5" name="Google Shape;4255;p18"/>
            <p:cNvSpPr/>
            <p:nvPr/>
          </p:nvSpPr>
          <p:spPr>
            <a:xfrm>
              <a:off x="4096150" y="2242425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1"/>
                    <a:pt x="17" y="207"/>
                    <a:pt x="49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23" y="174"/>
                    <a:pt x="223" y="104"/>
                  </a:cubicBezTo>
                  <a:cubicBezTo>
                    <a:pt x="223" y="71"/>
                    <a:pt x="18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6" name="Google Shape;4256;p18"/>
            <p:cNvSpPr/>
            <p:nvPr/>
          </p:nvSpPr>
          <p:spPr>
            <a:xfrm>
              <a:off x="4081500" y="2195650"/>
              <a:ext cx="6425" cy="6775"/>
            </a:xfrm>
            <a:custGeom>
              <a:rect b="b" l="l" r="r" t="t"/>
              <a:pathLst>
                <a:path extrusionOk="0" h="271" w="257">
                  <a:moveTo>
                    <a:pt x="137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17" y="87"/>
                    <a:pt x="1" y="153"/>
                    <a:pt x="50" y="223"/>
                  </a:cubicBezTo>
                  <a:cubicBezTo>
                    <a:pt x="72" y="252"/>
                    <a:pt x="104" y="271"/>
                    <a:pt x="137" y="271"/>
                  </a:cubicBezTo>
                  <a:cubicBezTo>
                    <a:pt x="160" y="271"/>
                    <a:pt x="185" y="261"/>
                    <a:pt x="207" y="239"/>
                  </a:cubicBezTo>
                  <a:cubicBezTo>
                    <a:pt x="256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74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57" name="Google Shape;4257;p18"/>
          <p:cNvSpPr txBox="1"/>
          <p:nvPr>
            <p:ph idx="3" type="subTitle"/>
          </p:nvPr>
        </p:nvSpPr>
        <p:spPr>
          <a:xfrm>
            <a:off x="1415700" y="3338200"/>
            <a:ext cx="24606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58" name="Google Shape;4258;p18"/>
          <p:cNvSpPr txBox="1"/>
          <p:nvPr>
            <p:ph idx="4" type="subTitle"/>
          </p:nvPr>
        </p:nvSpPr>
        <p:spPr>
          <a:xfrm>
            <a:off x="5267700" y="3338200"/>
            <a:ext cx="24606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259" name="Shape 42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5">
    <p:spTree>
      <p:nvGrpSpPr>
        <p:cNvPr id="4260" name="Shape 4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1" name="Google Shape;4261;p20"/>
          <p:cNvSpPr/>
          <p:nvPr/>
        </p:nvSpPr>
        <p:spPr>
          <a:xfrm>
            <a:off x="-91437" y="4103627"/>
            <a:ext cx="9326881" cy="1039880"/>
          </a:xfrm>
          <a:custGeom>
            <a:rect b="b" l="l" r="r" t="t"/>
            <a:pathLst>
              <a:path extrusionOk="0" h="6391" w="17647">
                <a:moveTo>
                  <a:pt x="1" y="0"/>
                </a:moveTo>
                <a:lnTo>
                  <a:pt x="1" y="6391"/>
                </a:lnTo>
                <a:lnTo>
                  <a:pt x="17647" y="6391"/>
                </a:lnTo>
                <a:lnTo>
                  <a:pt x="17647" y="1736"/>
                </a:lnTo>
                <a:cubicBezTo>
                  <a:pt x="17647" y="1630"/>
                  <a:pt x="17502" y="1590"/>
                  <a:pt x="17283" y="1590"/>
                </a:cubicBezTo>
                <a:cubicBezTo>
                  <a:pt x="16649" y="1590"/>
                  <a:pt x="15392" y="1927"/>
                  <a:pt x="15239" y="1979"/>
                </a:cubicBezTo>
                <a:cubicBezTo>
                  <a:pt x="14192" y="2408"/>
                  <a:pt x="13367" y="3093"/>
                  <a:pt x="12473" y="3678"/>
                </a:cubicBezTo>
                <a:cubicBezTo>
                  <a:pt x="11402" y="4369"/>
                  <a:pt x="10189" y="4829"/>
                  <a:pt x="8848" y="4829"/>
                </a:cubicBezTo>
                <a:cubicBezTo>
                  <a:pt x="8557" y="4829"/>
                  <a:pt x="8261" y="4808"/>
                  <a:pt x="7958" y="4762"/>
                </a:cubicBezTo>
                <a:cubicBezTo>
                  <a:pt x="6515" y="4556"/>
                  <a:pt x="5414" y="3798"/>
                  <a:pt x="4433" y="2973"/>
                </a:cubicBezTo>
                <a:cubicBezTo>
                  <a:pt x="3266" y="2012"/>
                  <a:pt x="2203" y="965"/>
                  <a:pt x="743" y="277"/>
                </a:cubicBezTo>
                <a:cubicBezTo>
                  <a:pt x="673" y="244"/>
                  <a:pt x="22" y="54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62" name="Google Shape;4262;p20"/>
          <p:cNvGrpSpPr/>
          <p:nvPr/>
        </p:nvGrpSpPr>
        <p:grpSpPr>
          <a:xfrm>
            <a:off x="-76212" y="-5"/>
            <a:ext cx="1803243" cy="1536829"/>
            <a:chOff x="3796300" y="2184925"/>
            <a:chExt cx="427775" cy="364575"/>
          </a:xfrm>
        </p:grpSpPr>
        <p:sp>
          <p:nvSpPr>
            <p:cNvPr id="4263" name="Google Shape;4263;p20"/>
            <p:cNvSpPr/>
            <p:nvPr/>
          </p:nvSpPr>
          <p:spPr>
            <a:xfrm>
              <a:off x="4014925" y="231840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57" y="260"/>
                    <a:pt x="190" y="227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7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4" name="Google Shape;4264;p20"/>
            <p:cNvSpPr/>
            <p:nvPr/>
          </p:nvSpPr>
          <p:spPr>
            <a:xfrm>
              <a:off x="4016250" y="2394475"/>
              <a:ext cx="6425" cy="6375"/>
            </a:xfrm>
            <a:custGeom>
              <a:rect b="b" l="l" r="r" t="t"/>
              <a:pathLst>
                <a:path extrusionOk="0" h="255" w="257">
                  <a:moveTo>
                    <a:pt x="137" y="0"/>
                  </a:moveTo>
                  <a:cubicBezTo>
                    <a:pt x="104" y="0"/>
                    <a:pt x="83" y="0"/>
                    <a:pt x="50" y="17"/>
                  </a:cubicBezTo>
                  <a:cubicBezTo>
                    <a:pt x="17" y="70"/>
                    <a:pt x="1" y="153"/>
                    <a:pt x="34" y="206"/>
                  </a:cubicBezTo>
                  <a:cubicBezTo>
                    <a:pt x="63" y="235"/>
                    <a:pt x="99" y="254"/>
                    <a:pt x="130" y="254"/>
                  </a:cubicBezTo>
                  <a:cubicBezTo>
                    <a:pt x="153" y="254"/>
                    <a:pt x="173" y="245"/>
                    <a:pt x="186" y="223"/>
                  </a:cubicBezTo>
                  <a:cubicBezTo>
                    <a:pt x="240" y="190"/>
                    <a:pt x="256" y="103"/>
                    <a:pt x="207" y="50"/>
                  </a:cubicBezTo>
                  <a:cubicBezTo>
                    <a:pt x="207" y="17"/>
                    <a:pt x="186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5" name="Google Shape;4265;p20"/>
            <p:cNvSpPr/>
            <p:nvPr/>
          </p:nvSpPr>
          <p:spPr>
            <a:xfrm>
              <a:off x="3944925" y="23175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34" y="33"/>
                    <a:pt x="1" y="87"/>
                    <a:pt x="1" y="157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65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4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6" name="Google Shape;4266;p20"/>
            <p:cNvSpPr/>
            <p:nvPr/>
          </p:nvSpPr>
          <p:spPr>
            <a:xfrm>
              <a:off x="4002450" y="23514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44"/>
                    <a:pt x="190" y="224"/>
                  </a:cubicBezTo>
                  <a:cubicBezTo>
                    <a:pt x="244" y="191"/>
                    <a:pt x="244" y="104"/>
                    <a:pt x="206" y="55"/>
                  </a:cubicBezTo>
                  <a:cubicBezTo>
                    <a:pt x="190" y="17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7" name="Google Shape;4267;p20"/>
            <p:cNvSpPr/>
            <p:nvPr/>
          </p:nvSpPr>
          <p:spPr>
            <a:xfrm>
              <a:off x="4017900" y="23510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71" y="0"/>
                  </a:moveTo>
                  <a:cubicBezTo>
                    <a:pt x="38" y="33"/>
                    <a:pt x="1" y="87"/>
                    <a:pt x="17" y="157"/>
                  </a:cubicBezTo>
                  <a:cubicBezTo>
                    <a:pt x="17" y="190"/>
                    <a:pt x="38" y="207"/>
                    <a:pt x="54" y="240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lnTo>
                    <a:pt x="223" y="71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8" name="Google Shape;4268;p20"/>
            <p:cNvSpPr/>
            <p:nvPr/>
          </p:nvSpPr>
          <p:spPr>
            <a:xfrm>
              <a:off x="4011525" y="236880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10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9" y="257"/>
                    <a:pt x="112" y="260"/>
                    <a:pt x="126" y="260"/>
                  </a:cubicBezTo>
                  <a:cubicBezTo>
                    <a:pt x="168" y="260"/>
                    <a:pt x="210" y="236"/>
                    <a:pt x="223" y="186"/>
                  </a:cubicBezTo>
                  <a:cubicBezTo>
                    <a:pt x="239" y="116"/>
                    <a:pt x="223" y="29"/>
                    <a:pt x="153" y="13"/>
                  </a:cubicBezTo>
                  <a:cubicBezTo>
                    <a:pt x="140" y="4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9" name="Google Shape;4269;p20"/>
            <p:cNvSpPr/>
            <p:nvPr/>
          </p:nvSpPr>
          <p:spPr>
            <a:xfrm>
              <a:off x="4014100" y="2270675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25" y="0"/>
                  </a:moveTo>
                  <a:cubicBezTo>
                    <a:pt x="80" y="0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4"/>
                    <a:pt x="115" y="259"/>
                    <a:pt x="130" y="259"/>
                  </a:cubicBezTo>
                  <a:cubicBezTo>
                    <a:pt x="170" y="259"/>
                    <a:pt x="211" y="226"/>
                    <a:pt x="223" y="178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0" name="Google Shape;4270;p20"/>
            <p:cNvSpPr/>
            <p:nvPr/>
          </p:nvSpPr>
          <p:spPr>
            <a:xfrm>
              <a:off x="4001625" y="23978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73" y="17"/>
                    <a:pt x="17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1" name="Google Shape;4271;p20"/>
            <p:cNvSpPr/>
            <p:nvPr/>
          </p:nvSpPr>
          <p:spPr>
            <a:xfrm>
              <a:off x="4020900" y="2301700"/>
              <a:ext cx="6525" cy="6425"/>
            </a:xfrm>
            <a:custGeom>
              <a:rect b="b" l="l" r="r" t="t"/>
              <a:pathLst>
                <a:path extrusionOk="0" h="257" w="261">
                  <a:moveTo>
                    <a:pt x="140" y="1"/>
                  </a:moveTo>
                  <a:cubicBezTo>
                    <a:pt x="124" y="1"/>
                    <a:pt x="87" y="1"/>
                    <a:pt x="70" y="34"/>
                  </a:cubicBezTo>
                  <a:cubicBezTo>
                    <a:pt x="21" y="71"/>
                    <a:pt x="0" y="153"/>
                    <a:pt x="54" y="207"/>
                  </a:cubicBezTo>
                  <a:cubicBezTo>
                    <a:pt x="70" y="240"/>
                    <a:pt x="87" y="256"/>
                    <a:pt x="124" y="256"/>
                  </a:cubicBezTo>
                  <a:cubicBezTo>
                    <a:pt x="157" y="256"/>
                    <a:pt x="173" y="256"/>
                    <a:pt x="206" y="223"/>
                  </a:cubicBezTo>
                  <a:cubicBezTo>
                    <a:pt x="260" y="190"/>
                    <a:pt x="260" y="104"/>
                    <a:pt x="227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2" name="Google Shape;4272;p20"/>
            <p:cNvSpPr/>
            <p:nvPr/>
          </p:nvSpPr>
          <p:spPr>
            <a:xfrm>
              <a:off x="4021825" y="2285425"/>
              <a:ext cx="5600" cy="6575"/>
            </a:xfrm>
            <a:custGeom>
              <a:rect b="b" l="l" r="r" t="t"/>
              <a:pathLst>
                <a:path extrusionOk="0" h="263" w="224">
                  <a:moveTo>
                    <a:pt x="87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2" y="251"/>
                    <a:pt x="84" y="263"/>
                    <a:pt x="101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3" name="Google Shape;4273;p20"/>
            <p:cNvSpPr/>
            <p:nvPr/>
          </p:nvSpPr>
          <p:spPr>
            <a:xfrm>
              <a:off x="4023475" y="2380525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21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87" y="249"/>
                    <a:pt x="103" y="265"/>
                    <a:pt x="141" y="265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4" name="Google Shape;4274;p20"/>
            <p:cNvSpPr/>
            <p:nvPr/>
          </p:nvSpPr>
          <p:spPr>
            <a:xfrm>
              <a:off x="4022650" y="23336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70" y="8"/>
                    <a:pt x="54" y="29"/>
                    <a:pt x="33" y="61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3" y="214"/>
                    <a:pt x="54" y="235"/>
                  </a:cubicBezTo>
                  <a:cubicBezTo>
                    <a:pt x="70" y="251"/>
                    <a:pt x="103" y="268"/>
                    <a:pt x="136" y="268"/>
                  </a:cubicBezTo>
                  <a:cubicBezTo>
                    <a:pt x="190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90" y="29"/>
                  </a:cubicBezTo>
                  <a:cubicBezTo>
                    <a:pt x="174" y="29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5" name="Google Shape;4275;p20"/>
            <p:cNvSpPr/>
            <p:nvPr/>
          </p:nvSpPr>
          <p:spPr>
            <a:xfrm>
              <a:off x="4021400" y="2255000"/>
              <a:ext cx="6025" cy="6425"/>
            </a:xfrm>
            <a:custGeom>
              <a:rect b="b" l="l" r="r" t="t"/>
              <a:pathLst>
                <a:path extrusionOk="0" h="257" w="241">
                  <a:moveTo>
                    <a:pt x="118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49"/>
                    <a:pt x="34" y="219"/>
                    <a:pt x="83" y="252"/>
                  </a:cubicBezTo>
                  <a:cubicBezTo>
                    <a:pt x="92" y="255"/>
                    <a:pt x="102" y="257"/>
                    <a:pt x="112" y="257"/>
                  </a:cubicBezTo>
                  <a:cubicBezTo>
                    <a:pt x="159" y="257"/>
                    <a:pt x="210" y="224"/>
                    <a:pt x="224" y="166"/>
                  </a:cubicBezTo>
                  <a:cubicBezTo>
                    <a:pt x="240" y="116"/>
                    <a:pt x="224" y="30"/>
                    <a:pt x="170" y="13"/>
                  </a:cubicBezTo>
                  <a:cubicBezTo>
                    <a:pt x="152" y="4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6" name="Google Shape;4276;p20"/>
            <p:cNvSpPr/>
            <p:nvPr/>
          </p:nvSpPr>
          <p:spPr>
            <a:xfrm>
              <a:off x="4023475" y="2238100"/>
              <a:ext cx="5700" cy="6525"/>
            </a:xfrm>
            <a:custGeom>
              <a:rect b="b" l="l" r="r" t="t"/>
              <a:pathLst>
                <a:path extrusionOk="0" h="261" w="228">
                  <a:moveTo>
                    <a:pt x="87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0" y="71"/>
                    <a:pt x="0" y="104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lnTo>
                    <a:pt x="227" y="104"/>
                  </a:lnTo>
                  <a:cubicBezTo>
                    <a:pt x="207" y="71"/>
                    <a:pt x="190" y="38"/>
                    <a:pt x="157" y="17"/>
                  </a:cubicBezTo>
                  <a:cubicBezTo>
                    <a:pt x="141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7" name="Google Shape;4277;p20"/>
            <p:cNvSpPr/>
            <p:nvPr/>
          </p:nvSpPr>
          <p:spPr>
            <a:xfrm>
              <a:off x="4007600" y="22905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4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35" y="214"/>
                    <a:pt x="75" y="259"/>
                    <a:pt x="120" y="259"/>
                  </a:cubicBezTo>
                  <a:cubicBezTo>
                    <a:pt x="127" y="259"/>
                    <a:pt x="134" y="258"/>
                    <a:pt x="141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44" y="186"/>
                    <a:pt x="244" y="153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8" name="Google Shape;4278;p20"/>
            <p:cNvSpPr/>
            <p:nvPr/>
          </p:nvSpPr>
          <p:spPr>
            <a:xfrm>
              <a:off x="3993475" y="229315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23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13" y="261"/>
                    <a:pt x="123" y="263"/>
                    <a:pt x="132" y="263"/>
                  </a:cubicBezTo>
                  <a:cubicBezTo>
                    <a:pt x="155" y="263"/>
                    <a:pt x="176" y="251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9" name="Google Shape;4279;p20"/>
            <p:cNvSpPr/>
            <p:nvPr/>
          </p:nvSpPr>
          <p:spPr>
            <a:xfrm>
              <a:off x="3996050" y="2367975"/>
              <a:ext cx="6000" cy="6725"/>
            </a:xfrm>
            <a:custGeom>
              <a:rect b="b" l="l" r="r" t="t"/>
              <a:pathLst>
                <a:path extrusionOk="0" h="269" w="240">
                  <a:moveTo>
                    <a:pt x="137" y="1"/>
                  </a:moveTo>
                  <a:cubicBezTo>
                    <a:pt x="124" y="1"/>
                    <a:pt x="112" y="5"/>
                    <a:pt x="104" y="13"/>
                  </a:cubicBezTo>
                  <a:cubicBezTo>
                    <a:pt x="50" y="13"/>
                    <a:pt x="1" y="79"/>
                    <a:pt x="17" y="149"/>
                  </a:cubicBezTo>
                  <a:cubicBezTo>
                    <a:pt x="17" y="182"/>
                    <a:pt x="34" y="219"/>
                    <a:pt x="50" y="236"/>
                  </a:cubicBezTo>
                  <a:cubicBezTo>
                    <a:pt x="87" y="252"/>
                    <a:pt x="120" y="269"/>
                    <a:pt x="137" y="269"/>
                  </a:cubicBezTo>
                  <a:cubicBezTo>
                    <a:pt x="207" y="252"/>
                    <a:pt x="240" y="182"/>
                    <a:pt x="240" y="116"/>
                  </a:cubicBezTo>
                  <a:cubicBezTo>
                    <a:pt x="223" y="79"/>
                    <a:pt x="207" y="46"/>
                    <a:pt x="190" y="29"/>
                  </a:cubicBezTo>
                  <a:lnTo>
                    <a:pt x="170" y="13"/>
                  </a:lnTo>
                  <a:cubicBezTo>
                    <a:pt x="161" y="5"/>
                    <a:pt x="149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0" name="Google Shape;4280;p20"/>
            <p:cNvSpPr/>
            <p:nvPr/>
          </p:nvSpPr>
          <p:spPr>
            <a:xfrm>
              <a:off x="3993900" y="2260875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34"/>
                    <a:pt x="17" y="54"/>
                    <a:pt x="17" y="87"/>
                  </a:cubicBezTo>
                  <a:cubicBezTo>
                    <a:pt x="0" y="104"/>
                    <a:pt x="0" y="137"/>
                    <a:pt x="17" y="174"/>
                  </a:cubicBezTo>
                  <a:cubicBezTo>
                    <a:pt x="17" y="207"/>
                    <a:pt x="50" y="240"/>
                    <a:pt x="70" y="261"/>
                  </a:cubicBezTo>
                  <a:cubicBezTo>
                    <a:pt x="81" y="263"/>
                    <a:pt x="91" y="265"/>
                    <a:pt x="101" y="265"/>
                  </a:cubicBezTo>
                  <a:cubicBezTo>
                    <a:pt x="153" y="265"/>
                    <a:pt x="195" y="229"/>
                    <a:pt x="223" y="174"/>
                  </a:cubicBezTo>
                  <a:cubicBezTo>
                    <a:pt x="239" y="104"/>
                    <a:pt x="206" y="34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1" name="Google Shape;4281;p20"/>
            <p:cNvSpPr/>
            <p:nvPr/>
          </p:nvSpPr>
          <p:spPr>
            <a:xfrm>
              <a:off x="3988725" y="2384675"/>
              <a:ext cx="6025" cy="6825"/>
            </a:xfrm>
            <a:custGeom>
              <a:rect b="b" l="l" r="r" t="t"/>
              <a:pathLst>
                <a:path extrusionOk="0" h="273" w="241">
                  <a:moveTo>
                    <a:pt x="131" y="0"/>
                  </a:moveTo>
                  <a:cubicBezTo>
                    <a:pt x="121" y="0"/>
                    <a:pt x="112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50" y="235"/>
                  </a:cubicBezTo>
                  <a:cubicBezTo>
                    <a:pt x="88" y="256"/>
                    <a:pt x="121" y="273"/>
                    <a:pt x="137" y="273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4" y="83"/>
                    <a:pt x="207" y="50"/>
                    <a:pt x="191" y="29"/>
                  </a:cubicBezTo>
                  <a:lnTo>
                    <a:pt x="174" y="13"/>
                  </a:lnTo>
                  <a:cubicBezTo>
                    <a:pt x="156" y="5"/>
                    <a:pt x="142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2" name="Google Shape;4282;p20"/>
            <p:cNvSpPr/>
            <p:nvPr/>
          </p:nvSpPr>
          <p:spPr>
            <a:xfrm>
              <a:off x="4006350" y="2306025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7" y="186"/>
                    <a:pt x="34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54" y="256"/>
                    <a:pt x="191" y="240"/>
                    <a:pt x="207" y="207"/>
                  </a:cubicBezTo>
                  <a:cubicBezTo>
                    <a:pt x="224" y="170"/>
                    <a:pt x="224" y="137"/>
                    <a:pt x="224" y="104"/>
                  </a:cubicBezTo>
                  <a:cubicBezTo>
                    <a:pt x="224" y="67"/>
                    <a:pt x="207" y="50"/>
                    <a:pt x="191" y="34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3" name="Google Shape;4283;p20"/>
            <p:cNvSpPr/>
            <p:nvPr/>
          </p:nvSpPr>
          <p:spPr>
            <a:xfrm>
              <a:off x="3990500" y="233737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3" y="0"/>
                  </a:moveTo>
                  <a:cubicBezTo>
                    <a:pt x="82" y="17"/>
                    <a:pt x="66" y="17"/>
                    <a:pt x="50" y="33"/>
                  </a:cubicBezTo>
                  <a:cubicBezTo>
                    <a:pt x="17" y="66"/>
                    <a:pt x="0" y="103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186" y="256"/>
                    <a:pt x="239" y="190"/>
                    <a:pt x="239" y="120"/>
                  </a:cubicBezTo>
                  <a:lnTo>
                    <a:pt x="223" y="120"/>
                  </a:lnTo>
                  <a:cubicBezTo>
                    <a:pt x="223" y="66"/>
                    <a:pt x="206" y="33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4" name="Google Shape;4284;p20"/>
            <p:cNvSpPr/>
            <p:nvPr/>
          </p:nvSpPr>
          <p:spPr>
            <a:xfrm>
              <a:off x="3984825" y="2323850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23" y="0"/>
                  </a:moveTo>
                  <a:cubicBezTo>
                    <a:pt x="117" y="0"/>
                    <a:pt x="110" y="2"/>
                    <a:pt x="103" y="9"/>
                  </a:cubicBezTo>
                  <a:cubicBezTo>
                    <a:pt x="70" y="9"/>
                    <a:pt x="37" y="26"/>
                    <a:pt x="21" y="59"/>
                  </a:cubicBezTo>
                  <a:cubicBezTo>
                    <a:pt x="0" y="75"/>
                    <a:pt x="0" y="112"/>
                    <a:pt x="0" y="145"/>
                  </a:cubicBezTo>
                  <a:cubicBezTo>
                    <a:pt x="21" y="178"/>
                    <a:pt x="21" y="215"/>
                    <a:pt x="54" y="232"/>
                  </a:cubicBezTo>
                  <a:cubicBezTo>
                    <a:pt x="70" y="248"/>
                    <a:pt x="103" y="265"/>
                    <a:pt x="140" y="265"/>
                  </a:cubicBezTo>
                  <a:cubicBezTo>
                    <a:pt x="190" y="248"/>
                    <a:pt x="244" y="178"/>
                    <a:pt x="227" y="112"/>
                  </a:cubicBezTo>
                  <a:cubicBezTo>
                    <a:pt x="227" y="75"/>
                    <a:pt x="206" y="42"/>
                    <a:pt x="173" y="26"/>
                  </a:cubicBezTo>
                  <a:cubicBezTo>
                    <a:pt x="173" y="26"/>
                    <a:pt x="173" y="9"/>
                    <a:pt x="157" y="9"/>
                  </a:cubicBezTo>
                  <a:cubicBezTo>
                    <a:pt x="146" y="9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5" name="Google Shape;4285;p20"/>
            <p:cNvSpPr/>
            <p:nvPr/>
          </p:nvSpPr>
          <p:spPr>
            <a:xfrm>
              <a:off x="3989975" y="2308225"/>
              <a:ext cx="6100" cy="6800"/>
            </a:xfrm>
            <a:custGeom>
              <a:rect b="b" l="l" r="r" t="t"/>
              <a:pathLst>
                <a:path extrusionOk="0" h="272" w="244">
                  <a:moveTo>
                    <a:pt x="134" y="0"/>
                  </a:moveTo>
                  <a:cubicBezTo>
                    <a:pt x="123" y="0"/>
                    <a:pt x="114" y="5"/>
                    <a:pt x="103" y="16"/>
                  </a:cubicBezTo>
                  <a:cubicBezTo>
                    <a:pt x="54" y="16"/>
                    <a:pt x="0" y="82"/>
                    <a:pt x="21" y="152"/>
                  </a:cubicBezTo>
                  <a:cubicBezTo>
                    <a:pt x="21" y="185"/>
                    <a:pt x="38" y="222"/>
                    <a:pt x="54" y="238"/>
                  </a:cubicBezTo>
                  <a:cubicBezTo>
                    <a:pt x="87" y="255"/>
                    <a:pt x="103" y="271"/>
                    <a:pt x="141" y="271"/>
                  </a:cubicBezTo>
                  <a:cubicBezTo>
                    <a:pt x="207" y="255"/>
                    <a:pt x="244" y="185"/>
                    <a:pt x="244" y="119"/>
                  </a:cubicBezTo>
                  <a:cubicBezTo>
                    <a:pt x="227" y="65"/>
                    <a:pt x="207" y="32"/>
                    <a:pt x="174" y="16"/>
                  </a:cubicBezTo>
                  <a:cubicBezTo>
                    <a:pt x="157" y="5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6" name="Google Shape;4286;p20"/>
            <p:cNvSpPr/>
            <p:nvPr/>
          </p:nvSpPr>
          <p:spPr>
            <a:xfrm>
              <a:off x="4007600" y="23356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8" y="224"/>
                    <a:pt x="54" y="240"/>
                  </a:cubicBezTo>
                  <a:cubicBezTo>
                    <a:pt x="87" y="261"/>
                    <a:pt x="104" y="261"/>
                    <a:pt x="141" y="261"/>
                  </a:cubicBezTo>
                  <a:cubicBezTo>
                    <a:pt x="207" y="240"/>
                    <a:pt x="244" y="191"/>
                    <a:pt x="223" y="104"/>
                  </a:cubicBezTo>
                  <a:cubicBezTo>
                    <a:pt x="223" y="71"/>
                    <a:pt x="207" y="55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7" name="Google Shape;4287;p20"/>
            <p:cNvSpPr/>
            <p:nvPr/>
          </p:nvSpPr>
          <p:spPr>
            <a:xfrm>
              <a:off x="4003375" y="23820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66" y="257"/>
                  </a:cubicBezTo>
                  <a:cubicBezTo>
                    <a:pt x="78" y="260"/>
                    <a:pt x="89" y="261"/>
                    <a:pt x="100" y="261"/>
                  </a:cubicBezTo>
                  <a:cubicBezTo>
                    <a:pt x="157" y="261"/>
                    <a:pt x="209" y="226"/>
                    <a:pt x="223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8" name="Google Shape;4288;p20"/>
            <p:cNvSpPr/>
            <p:nvPr/>
          </p:nvSpPr>
          <p:spPr>
            <a:xfrm>
              <a:off x="3999450" y="23209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37" y="1"/>
                  </a:moveTo>
                  <a:cubicBezTo>
                    <a:pt x="104" y="1"/>
                    <a:pt x="87" y="21"/>
                    <a:pt x="54" y="38"/>
                  </a:cubicBezTo>
                  <a:cubicBezTo>
                    <a:pt x="17" y="87"/>
                    <a:pt x="1" y="157"/>
                    <a:pt x="34" y="22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25" y="265"/>
                    <a:pt x="132" y="267"/>
                    <a:pt x="139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23" y="87"/>
                    <a:pt x="207" y="54"/>
                  </a:cubicBezTo>
                  <a:cubicBezTo>
                    <a:pt x="207" y="38"/>
                    <a:pt x="190" y="21"/>
                    <a:pt x="174" y="21"/>
                  </a:cubicBezTo>
                  <a:cubicBezTo>
                    <a:pt x="157" y="2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9" name="Google Shape;4289;p20"/>
            <p:cNvSpPr/>
            <p:nvPr/>
          </p:nvSpPr>
          <p:spPr>
            <a:xfrm>
              <a:off x="4005950" y="2255825"/>
              <a:ext cx="6425" cy="6750"/>
            </a:xfrm>
            <a:custGeom>
              <a:rect b="b" l="l" r="r" t="t"/>
              <a:pathLst>
                <a:path extrusionOk="0" h="270" w="257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36"/>
                    <a:pt x="83" y="256"/>
                  </a:cubicBezTo>
                  <a:cubicBezTo>
                    <a:pt x="102" y="265"/>
                    <a:pt x="119" y="269"/>
                    <a:pt x="135" y="269"/>
                  </a:cubicBezTo>
                  <a:cubicBezTo>
                    <a:pt x="180" y="269"/>
                    <a:pt x="215" y="238"/>
                    <a:pt x="240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0" name="Google Shape;4290;p20"/>
            <p:cNvSpPr/>
            <p:nvPr/>
          </p:nvSpPr>
          <p:spPr>
            <a:xfrm>
              <a:off x="4001200" y="227592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6" y="265"/>
                    <a:pt x="132" y="263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1" name="Google Shape;4291;p20"/>
            <p:cNvSpPr/>
            <p:nvPr/>
          </p:nvSpPr>
          <p:spPr>
            <a:xfrm>
              <a:off x="3988725" y="2354150"/>
              <a:ext cx="6025" cy="6575"/>
            </a:xfrm>
            <a:custGeom>
              <a:rect b="b" l="l" r="r" t="t"/>
              <a:pathLst>
                <a:path extrusionOk="0" h="263" w="241">
                  <a:moveTo>
                    <a:pt x="111" y="1"/>
                  </a:moveTo>
                  <a:cubicBezTo>
                    <a:pt x="71" y="1"/>
                    <a:pt x="30" y="32"/>
                    <a:pt x="17" y="84"/>
                  </a:cubicBezTo>
                  <a:cubicBezTo>
                    <a:pt x="1" y="154"/>
                    <a:pt x="17" y="220"/>
                    <a:pt x="88" y="257"/>
                  </a:cubicBezTo>
                  <a:cubicBezTo>
                    <a:pt x="99" y="261"/>
                    <a:pt x="112" y="263"/>
                    <a:pt x="125" y="263"/>
                  </a:cubicBezTo>
                  <a:cubicBezTo>
                    <a:pt x="167" y="263"/>
                    <a:pt x="211" y="240"/>
                    <a:pt x="224" y="187"/>
                  </a:cubicBezTo>
                  <a:cubicBezTo>
                    <a:pt x="240" y="117"/>
                    <a:pt x="224" y="34"/>
                    <a:pt x="153" y="13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2" name="Google Shape;4292;p20"/>
            <p:cNvSpPr/>
            <p:nvPr/>
          </p:nvSpPr>
          <p:spPr>
            <a:xfrm>
              <a:off x="3827225" y="23386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3" name="Google Shape;4293;p20"/>
            <p:cNvSpPr/>
            <p:nvPr/>
          </p:nvSpPr>
          <p:spPr>
            <a:xfrm>
              <a:off x="3947925" y="2268200"/>
              <a:ext cx="6525" cy="6625"/>
            </a:xfrm>
            <a:custGeom>
              <a:rect b="b" l="l" r="r" t="t"/>
              <a:pathLst>
                <a:path extrusionOk="0" h="265" w="261">
                  <a:moveTo>
                    <a:pt x="136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8" y="265"/>
                    <a:pt x="183" y="251"/>
                    <a:pt x="206" y="240"/>
                  </a:cubicBezTo>
                  <a:cubicBezTo>
                    <a:pt x="239" y="190"/>
                    <a:pt x="260" y="104"/>
                    <a:pt x="223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4" name="Google Shape;4294;p20"/>
            <p:cNvSpPr/>
            <p:nvPr/>
          </p:nvSpPr>
          <p:spPr>
            <a:xfrm>
              <a:off x="3823400" y="2384000"/>
              <a:ext cx="6425" cy="6575"/>
            </a:xfrm>
            <a:custGeom>
              <a:rect b="b" l="l" r="r" t="t"/>
              <a:pathLst>
                <a:path extrusionOk="0" h="263" w="257">
                  <a:moveTo>
                    <a:pt x="119" y="0"/>
                  </a:moveTo>
                  <a:cubicBezTo>
                    <a:pt x="102" y="0"/>
                    <a:pt x="81" y="12"/>
                    <a:pt x="67" y="23"/>
                  </a:cubicBezTo>
                  <a:cubicBezTo>
                    <a:pt x="17" y="77"/>
                    <a:pt x="1" y="159"/>
                    <a:pt x="50" y="213"/>
                  </a:cubicBezTo>
                  <a:cubicBezTo>
                    <a:pt x="67" y="230"/>
                    <a:pt x="87" y="246"/>
                    <a:pt x="120" y="262"/>
                  </a:cubicBezTo>
                  <a:cubicBezTo>
                    <a:pt x="153" y="262"/>
                    <a:pt x="170" y="246"/>
                    <a:pt x="207" y="230"/>
                  </a:cubicBezTo>
                  <a:cubicBezTo>
                    <a:pt x="240" y="180"/>
                    <a:pt x="256" y="110"/>
                    <a:pt x="223" y="40"/>
                  </a:cubicBezTo>
                  <a:cubicBezTo>
                    <a:pt x="207" y="23"/>
                    <a:pt x="190" y="23"/>
                    <a:pt x="170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5" name="Google Shape;4295;p20"/>
            <p:cNvSpPr/>
            <p:nvPr/>
          </p:nvSpPr>
          <p:spPr>
            <a:xfrm>
              <a:off x="3824225" y="2414575"/>
              <a:ext cx="6525" cy="6425"/>
            </a:xfrm>
            <a:custGeom>
              <a:rect b="b" l="l" r="r" t="t"/>
              <a:pathLst>
                <a:path extrusionOk="0" h="257" w="261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57"/>
                    <a:pt x="34" y="227"/>
                    <a:pt x="87" y="243"/>
                  </a:cubicBezTo>
                  <a:cubicBezTo>
                    <a:pt x="101" y="252"/>
                    <a:pt x="115" y="256"/>
                    <a:pt x="130" y="256"/>
                  </a:cubicBezTo>
                  <a:cubicBezTo>
                    <a:pt x="170" y="256"/>
                    <a:pt x="211" y="225"/>
                    <a:pt x="223" y="173"/>
                  </a:cubicBezTo>
                  <a:cubicBezTo>
                    <a:pt x="261" y="107"/>
                    <a:pt x="223" y="37"/>
                    <a:pt x="174" y="4"/>
                  </a:cubicBez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6" name="Google Shape;4296;p20"/>
            <p:cNvSpPr/>
            <p:nvPr/>
          </p:nvSpPr>
          <p:spPr>
            <a:xfrm>
              <a:off x="3832375" y="2401425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21" y="0"/>
                  </a:moveTo>
                  <a:cubicBezTo>
                    <a:pt x="78" y="0"/>
                    <a:pt x="44" y="33"/>
                    <a:pt x="17" y="81"/>
                  </a:cubicBezTo>
                  <a:cubicBezTo>
                    <a:pt x="1" y="151"/>
                    <a:pt x="38" y="221"/>
                    <a:pt x="87" y="254"/>
                  </a:cubicBezTo>
                  <a:cubicBezTo>
                    <a:pt x="97" y="257"/>
                    <a:pt x="106" y="258"/>
                    <a:pt x="116" y="258"/>
                  </a:cubicBezTo>
                  <a:cubicBezTo>
                    <a:pt x="162" y="258"/>
                    <a:pt x="210" y="228"/>
                    <a:pt x="223" y="184"/>
                  </a:cubicBezTo>
                  <a:cubicBezTo>
                    <a:pt x="260" y="118"/>
                    <a:pt x="223" y="31"/>
                    <a:pt x="174" y="15"/>
                  </a:cubicBezTo>
                  <a:cubicBezTo>
                    <a:pt x="155" y="5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7" name="Google Shape;4297;p20"/>
            <p:cNvSpPr/>
            <p:nvPr/>
          </p:nvSpPr>
          <p:spPr>
            <a:xfrm>
              <a:off x="3827225" y="228850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6" y="257"/>
                  </a:cubicBezTo>
                  <a:cubicBezTo>
                    <a:pt x="162" y="257"/>
                    <a:pt x="209" y="227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8" name="Google Shape;4298;p20"/>
            <p:cNvSpPr/>
            <p:nvPr/>
          </p:nvSpPr>
          <p:spPr>
            <a:xfrm>
              <a:off x="3833300" y="2443950"/>
              <a:ext cx="5600" cy="6575"/>
            </a:xfrm>
            <a:custGeom>
              <a:rect b="b" l="l" r="r" t="t"/>
              <a:pathLst>
                <a:path extrusionOk="0" h="263" w="224">
                  <a:moveTo>
                    <a:pt x="120" y="0"/>
                  </a:moveTo>
                  <a:cubicBezTo>
                    <a:pt x="107" y="0"/>
                    <a:pt x="93" y="4"/>
                    <a:pt x="83" y="13"/>
                  </a:cubicBezTo>
                  <a:cubicBezTo>
                    <a:pt x="67" y="13"/>
                    <a:pt x="34" y="29"/>
                    <a:pt x="17" y="66"/>
                  </a:cubicBezTo>
                  <a:cubicBezTo>
                    <a:pt x="1" y="83"/>
                    <a:pt x="1" y="116"/>
                    <a:pt x="1" y="153"/>
                  </a:cubicBezTo>
                  <a:cubicBezTo>
                    <a:pt x="1" y="186"/>
                    <a:pt x="17" y="219"/>
                    <a:pt x="34" y="235"/>
                  </a:cubicBezTo>
                  <a:cubicBezTo>
                    <a:pt x="57" y="250"/>
                    <a:pt x="83" y="262"/>
                    <a:pt x="102" y="262"/>
                  </a:cubicBezTo>
                  <a:cubicBezTo>
                    <a:pt x="109" y="262"/>
                    <a:pt x="115" y="260"/>
                    <a:pt x="120" y="256"/>
                  </a:cubicBezTo>
                  <a:cubicBezTo>
                    <a:pt x="186" y="256"/>
                    <a:pt x="223" y="186"/>
                    <a:pt x="223" y="116"/>
                  </a:cubicBezTo>
                  <a:cubicBezTo>
                    <a:pt x="207" y="83"/>
                    <a:pt x="186" y="50"/>
                    <a:pt x="170" y="29"/>
                  </a:cubicBezTo>
                  <a:cubicBezTo>
                    <a:pt x="170" y="13"/>
                    <a:pt x="153" y="13"/>
                    <a:pt x="153" y="13"/>
                  </a:cubicBezTo>
                  <a:cubicBezTo>
                    <a:pt x="145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9" name="Google Shape;4299;p20"/>
            <p:cNvSpPr/>
            <p:nvPr/>
          </p:nvSpPr>
          <p:spPr>
            <a:xfrm>
              <a:off x="3828975" y="2368275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104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1" y="257"/>
                    <a:pt x="104" y="257"/>
                    <a:pt x="120" y="257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0" name="Google Shape;4300;p20"/>
            <p:cNvSpPr/>
            <p:nvPr/>
          </p:nvSpPr>
          <p:spPr>
            <a:xfrm>
              <a:off x="3842275" y="233437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6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0" y="66"/>
                    <a:pt x="0" y="153"/>
                    <a:pt x="33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36" y="256"/>
                    <a:pt x="173" y="256"/>
                    <a:pt x="190" y="223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206" y="33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1" name="Google Shape;4301;p20"/>
            <p:cNvSpPr/>
            <p:nvPr/>
          </p:nvSpPr>
          <p:spPr>
            <a:xfrm>
              <a:off x="3842275" y="2287625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3" y="259"/>
                    <a:pt x="212" y="226"/>
                    <a:pt x="239" y="168"/>
                  </a:cubicBezTo>
                  <a:cubicBezTo>
                    <a:pt x="260" y="98"/>
                    <a:pt x="223" y="32"/>
                    <a:pt x="173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2" name="Google Shape;4302;p20"/>
            <p:cNvSpPr/>
            <p:nvPr/>
          </p:nvSpPr>
          <p:spPr>
            <a:xfrm>
              <a:off x="3820425" y="245032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20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1"/>
                    <a:pt x="81" y="263"/>
                    <a:pt x="112" y="263"/>
                  </a:cubicBezTo>
                  <a:cubicBezTo>
                    <a:pt x="137" y="263"/>
                    <a:pt x="164" y="255"/>
                    <a:pt x="186" y="240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3" name="Google Shape;4303;p20"/>
            <p:cNvSpPr/>
            <p:nvPr/>
          </p:nvSpPr>
          <p:spPr>
            <a:xfrm>
              <a:off x="3844425" y="2270775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104" y="1"/>
                  </a:moveTo>
                  <a:cubicBezTo>
                    <a:pt x="71" y="1"/>
                    <a:pt x="50" y="17"/>
                    <a:pt x="34" y="34"/>
                  </a:cubicBezTo>
                  <a:cubicBezTo>
                    <a:pt x="17" y="71"/>
                    <a:pt x="1" y="104"/>
                    <a:pt x="1" y="153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1" y="240"/>
                    <a:pt x="224" y="190"/>
                    <a:pt x="224" y="120"/>
                  </a:cubicBezTo>
                  <a:lnTo>
                    <a:pt x="224" y="104"/>
                  </a:lnTo>
                  <a:cubicBezTo>
                    <a:pt x="224" y="71"/>
                    <a:pt x="191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4" name="Google Shape;4304;p20"/>
            <p:cNvSpPr/>
            <p:nvPr/>
          </p:nvSpPr>
          <p:spPr>
            <a:xfrm>
              <a:off x="3839275" y="2383750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71" y="0"/>
                  </a:moveTo>
                  <a:cubicBezTo>
                    <a:pt x="17" y="33"/>
                    <a:pt x="1" y="87"/>
                    <a:pt x="1" y="136"/>
                  </a:cubicBezTo>
                  <a:cubicBezTo>
                    <a:pt x="1" y="169"/>
                    <a:pt x="17" y="207"/>
                    <a:pt x="50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40"/>
                    <a:pt x="223" y="169"/>
                    <a:pt x="223" y="103"/>
                  </a:cubicBezTo>
                  <a:cubicBezTo>
                    <a:pt x="223" y="87"/>
                    <a:pt x="223" y="87"/>
                    <a:pt x="207" y="66"/>
                  </a:cubicBezTo>
                  <a:cubicBezTo>
                    <a:pt x="207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5" name="Google Shape;4305;p20"/>
            <p:cNvSpPr/>
            <p:nvPr/>
          </p:nvSpPr>
          <p:spPr>
            <a:xfrm>
              <a:off x="3822475" y="2430550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90"/>
                    <a:pt x="244" y="103"/>
                  </a:cubicBezTo>
                  <a:cubicBezTo>
                    <a:pt x="227" y="70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6" name="Google Shape;4306;p20"/>
            <p:cNvSpPr/>
            <p:nvPr/>
          </p:nvSpPr>
          <p:spPr>
            <a:xfrm>
              <a:off x="3828975" y="2323150"/>
              <a:ext cx="5600" cy="6575"/>
            </a:xfrm>
            <a:custGeom>
              <a:rect b="b" l="l" r="r" t="t"/>
              <a:pathLst>
                <a:path extrusionOk="0" h="263" w="224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53" y="260"/>
                    <a:pt x="190" y="243"/>
                    <a:pt x="207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7" name="Google Shape;4307;p20"/>
            <p:cNvSpPr/>
            <p:nvPr/>
          </p:nvSpPr>
          <p:spPr>
            <a:xfrm>
              <a:off x="3898550" y="224542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3" y="0"/>
                  </a:moveTo>
                  <a:cubicBezTo>
                    <a:pt x="70" y="17"/>
                    <a:pt x="50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74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8" name="Google Shape;4308;p20"/>
            <p:cNvSpPr/>
            <p:nvPr/>
          </p:nvSpPr>
          <p:spPr>
            <a:xfrm>
              <a:off x="3828550" y="2462700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8" y="260"/>
                    <a:pt x="104" y="260"/>
                    <a:pt x="121" y="260"/>
                  </a:cubicBezTo>
                  <a:cubicBezTo>
                    <a:pt x="154" y="207"/>
                    <a:pt x="191" y="157"/>
                    <a:pt x="224" y="87"/>
                  </a:cubicBezTo>
                  <a:cubicBezTo>
                    <a:pt x="224" y="71"/>
                    <a:pt x="207" y="54"/>
                    <a:pt x="191" y="38"/>
                  </a:cubicBezTo>
                  <a:cubicBezTo>
                    <a:pt x="191" y="21"/>
                    <a:pt x="170" y="21"/>
                    <a:pt x="170" y="21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9" name="Google Shape;4309;p20"/>
            <p:cNvSpPr/>
            <p:nvPr/>
          </p:nvSpPr>
          <p:spPr>
            <a:xfrm>
              <a:off x="3837525" y="2426925"/>
              <a:ext cx="6100" cy="6550"/>
            </a:xfrm>
            <a:custGeom>
              <a:rect b="b" l="l" r="r" t="t"/>
              <a:pathLst>
                <a:path extrusionOk="0" h="262" w="244">
                  <a:moveTo>
                    <a:pt x="102" y="0"/>
                  </a:moveTo>
                  <a:cubicBezTo>
                    <a:pt x="85" y="0"/>
                    <a:pt x="66" y="14"/>
                    <a:pt x="54" y="26"/>
                  </a:cubicBezTo>
                  <a:cubicBezTo>
                    <a:pt x="1" y="75"/>
                    <a:pt x="1" y="162"/>
                    <a:pt x="38" y="215"/>
                  </a:cubicBezTo>
                  <a:cubicBezTo>
                    <a:pt x="57" y="244"/>
                    <a:pt x="89" y="262"/>
                    <a:pt x="122" y="262"/>
                  </a:cubicBezTo>
                  <a:cubicBezTo>
                    <a:pt x="145" y="262"/>
                    <a:pt x="170" y="252"/>
                    <a:pt x="190" y="232"/>
                  </a:cubicBezTo>
                  <a:cubicBezTo>
                    <a:pt x="244" y="178"/>
                    <a:pt x="244" y="112"/>
                    <a:pt x="207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0" y="9"/>
                  </a:lnTo>
                  <a:cubicBezTo>
                    <a:pt x="115" y="3"/>
                    <a:pt x="109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0" name="Google Shape;4310;p20"/>
            <p:cNvSpPr/>
            <p:nvPr/>
          </p:nvSpPr>
          <p:spPr>
            <a:xfrm>
              <a:off x="3948325" y="2252325"/>
              <a:ext cx="6125" cy="6425"/>
            </a:xfrm>
            <a:custGeom>
              <a:rect b="b" l="l" r="r" t="t"/>
              <a:pathLst>
                <a:path extrusionOk="0" h="257" w="245">
                  <a:moveTo>
                    <a:pt x="104" y="1"/>
                  </a:moveTo>
                  <a:cubicBezTo>
                    <a:pt x="54" y="1"/>
                    <a:pt x="1" y="67"/>
                    <a:pt x="17" y="137"/>
                  </a:cubicBezTo>
                  <a:cubicBezTo>
                    <a:pt x="17" y="170"/>
                    <a:pt x="38" y="207"/>
                    <a:pt x="54" y="223"/>
                  </a:cubicBezTo>
                  <a:cubicBezTo>
                    <a:pt x="87" y="256"/>
                    <a:pt x="120" y="256"/>
                    <a:pt x="141" y="256"/>
                  </a:cubicBezTo>
                  <a:cubicBezTo>
                    <a:pt x="207" y="240"/>
                    <a:pt x="244" y="170"/>
                    <a:pt x="244" y="104"/>
                  </a:cubicBezTo>
                  <a:cubicBezTo>
                    <a:pt x="223" y="67"/>
                    <a:pt x="207" y="34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1" name="Google Shape;4311;p20"/>
            <p:cNvSpPr/>
            <p:nvPr/>
          </p:nvSpPr>
          <p:spPr>
            <a:xfrm>
              <a:off x="3949675" y="23003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17" y="191"/>
                    <a:pt x="33" y="207"/>
                    <a:pt x="50" y="24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4"/>
                    <a:pt x="239" y="191"/>
                    <a:pt x="223" y="104"/>
                  </a:cubicBezTo>
                  <a:cubicBezTo>
                    <a:pt x="223" y="71"/>
                    <a:pt x="207" y="55"/>
                    <a:pt x="190" y="22"/>
                  </a:cubicBezTo>
                  <a:cubicBezTo>
                    <a:pt x="169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2" name="Google Shape;4312;p20"/>
            <p:cNvSpPr/>
            <p:nvPr/>
          </p:nvSpPr>
          <p:spPr>
            <a:xfrm>
              <a:off x="3820825" y="2353650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37" y="260"/>
                    <a:pt x="170" y="260"/>
                    <a:pt x="190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3" name="Google Shape;4313;p20"/>
            <p:cNvSpPr/>
            <p:nvPr/>
          </p:nvSpPr>
          <p:spPr>
            <a:xfrm>
              <a:off x="3864625" y="2391100"/>
              <a:ext cx="6025" cy="6550"/>
            </a:xfrm>
            <a:custGeom>
              <a:rect b="b" l="l" r="r" t="t"/>
              <a:pathLst>
                <a:path extrusionOk="0" h="262" w="241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02"/>
                    <a:pt x="1" y="119"/>
                    <a:pt x="1" y="152"/>
                  </a:cubicBezTo>
                  <a:cubicBezTo>
                    <a:pt x="17" y="185"/>
                    <a:pt x="34" y="238"/>
                    <a:pt x="67" y="255"/>
                  </a:cubicBezTo>
                  <a:cubicBezTo>
                    <a:pt x="81" y="259"/>
                    <a:pt x="94" y="261"/>
                    <a:pt x="106" y="261"/>
                  </a:cubicBezTo>
                  <a:cubicBezTo>
                    <a:pt x="139" y="261"/>
                    <a:pt x="163" y="246"/>
                    <a:pt x="191" y="222"/>
                  </a:cubicBezTo>
                  <a:cubicBezTo>
                    <a:pt x="207" y="222"/>
                    <a:pt x="207" y="205"/>
                    <a:pt x="224" y="185"/>
                  </a:cubicBezTo>
                  <a:cubicBezTo>
                    <a:pt x="240" y="119"/>
                    <a:pt x="207" y="32"/>
                    <a:pt x="154" y="16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4" name="Google Shape;4314;p20"/>
            <p:cNvSpPr/>
            <p:nvPr/>
          </p:nvSpPr>
          <p:spPr>
            <a:xfrm>
              <a:off x="3834950" y="2303075"/>
              <a:ext cx="6525" cy="6700"/>
            </a:xfrm>
            <a:custGeom>
              <a:rect b="b" l="l" r="r" t="t"/>
              <a:pathLst>
                <a:path extrusionOk="0" h="268" w="261">
                  <a:moveTo>
                    <a:pt x="121" y="1"/>
                  </a:moveTo>
                  <a:cubicBezTo>
                    <a:pt x="78" y="1"/>
                    <a:pt x="44" y="34"/>
                    <a:pt x="17" y="82"/>
                  </a:cubicBezTo>
                  <a:cubicBezTo>
                    <a:pt x="1" y="152"/>
                    <a:pt x="38" y="238"/>
                    <a:pt x="87" y="255"/>
                  </a:cubicBezTo>
                  <a:cubicBezTo>
                    <a:pt x="101" y="264"/>
                    <a:pt x="116" y="268"/>
                    <a:pt x="131" y="268"/>
                  </a:cubicBezTo>
                  <a:cubicBezTo>
                    <a:pt x="172" y="268"/>
                    <a:pt x="211" y="236"/>
                    <a:pt x="223" y="185"/>
                  </a:cubicBezTo>
                  <a:cubicBezTo>
                    <a:pt x="260" y="119"/>
                    <a:pt x="223" y="49"/>
                    <a:pt x="174" y="16"/>
                  </a:cubicBezTo>
                  <a:cubicBezTo>
                    <a:pt x="155" y="6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5" name="Google Shape;4315;p20"/>
            <p:cNvSpPr/>
            <p:nvPr/>
          </p:nvSpPr>
          <p:spPr>
            <a:xfrm>
              <a:off x="3835875" y="23510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0"/>
                  </a:moveTo>
                  <a:cubicBezTo>
                    <a:pt x="50" y="0"/>
                    <a:pt x="1" y="71"/>
                    <a:pt x="17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60"/>
                    <a:pt x="104" y="260"/>
                    <a:pt x="137" y="260"/>
                  </a:cubicBezTo>
                  <a:cubicBezTo>
                    <a:pt x="170" y="240"/>
                    <a:pt x="186" y="223"/>
                    <a:pt x="207" y="207"/>
                  </a:cubicBezTo>
                  <a:cubicBezTo>
                    <a:pt x="223" y="174"/>
                    <a:pt x="240" y="136"/>
                    <a:pt x="223" y="103"/>
                  </a:cubicBezTo>
                  <a:cubicBezTo>
                    <a:pt x="223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6" name="Google Shape;4316;p20"/>
            <p:cNvSpPr/>
            <p:nvPr/>
          </p:nvSpPr>
          <p:spPr>
            <a:xfrm>
              <a:off x="3831550" y="227360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19" y="0"/>
                  </a:moveTo>
                  <a:cubicBezTo>
                    <a:pt x="102" y="0"/>
                    <a:pt x="82" y="12"/>
                    <a:pt x="71" y="24"/>
                  </a:cubicBezTo>
                  <a:cubicBezTo>
                    <a:pt x="17" y="77"/>
                    <a:pt x="1" y="164"/>
                    <a:pt x="50" y="213"/>
                  </a:cubicBezTo>
                  <a:cubicBezTo>
                    <a:pt x="71" y="246"/>
                    <a:pt x="87" y="267"/>
                    <a:pt x="120" y="267"/>
                  </a:cubicBezTo>
                  <a:cubicBezTo>
                    <a:pt x="153" y="267"/>
                    <a:pt x="174" y="246"/>
                    <a:pt x="207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40" y="77"/>
                    <a:pt x="223" y="40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7" name="Google Shape;4317;p20"/>
            <p:cNvSpPr/>
            <p:nvPr/>
          </p:nvSpPr>
          <p:spPr>
            <a:xfrm>
              <a:off x="3824225" y="22584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00"/>
                    <a:pt x="1" y="133"/>
                    <a:pt x="1" y="153"/>
                  </a:cubicBezTo>
                  <a:cubicBezTo>
                    <a:pt x="17" y="203"/>
                    <a:pt x="34" y="236"/>
                    <a:pt x="71" y="257"/>
                  </a:cubicBezTo>
                  <a:cubicBezTo>
                    <a:pt x="85" y="261"/>
                    <a:pt x="98" y="263"/>
                    <a:pt x="110" y="263"/>
                  </a:cubicBezTo>
                  <a:cubicBezTo>
                    <a:pt x="141" y="263"/>
                    <a:pt x="167" y="251"/>
                    <a:pt x="190" y="236"/>
                  </a:cubicBezTo>
                  <a:cubicBezTo>
                    <a:pt x="207" y="219"/>
                    <a:pt x="207" y="203"/>
                    <a:pt x="223" y="186"/>
                  </a:cubicBezTo>
                  <a:cubicBezTo>
                    <a:pt x="240" y="116"/>
                    <a:pt x="207" y="30"/>
                    <a:pt x="157" y="13"/>
                  </a:cubicBezTo>
                  <a:cubicBezTo>
                    <a:pt x="143" y="5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8" name="Google Shape;4318;p20"/>
            <p:cNvSpPr/>
            <p:nvPr/>
          </p:nvSpPr>
          <p:spPr>
            <a:xfrm>
              <a:off x="3822475" y="2308600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04" y="1"/>
                  </a:moveTo>
                  <a:cubicBezTo>
                    <a:pt x="38" y="17"/>
                    <a:pt x="1" y="83"/>
                    <a:pt x="1" y="153"/>
                  </a:cubicBezTo>
                  <a:cubicBezTo>
                    <a:pt x="21" y="186"/>
                    <a:pt x="38" y="223"/>
                    <a:pt x="54" y="240"/>
                  </a:cubicBezTo>
                  <a:cubicBezTo>
                    <a:pt x="66" y="252"/>
                    <a:pt x="86" y="263"/>
                    <a:pt x="110" y="263"/>
                  </a:cubicBezTo>
                  <a:cubicBezTo>
                    <a:pt x="120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7" y="120"/>
                  </a:cubicBezTo>
                  <a:cubicBezTo>
                    <a:pt x="227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9" name="Google Shape;4319;p20"/>
            <p:cNvSpPr/>
            <p:nvPr/>
          </p:nvSpPr>
          <p:spPr>
            <a:xfrm>
              <a:off x="3827225" y="2244700"/>
              <a:ext cx="6100" cy="6325"/>
            </a:xfrm>
            <a:custGeom>
              <a:rect b="b" l="l" r="r" t="t"/>
              <a:pathLst>
                <a:path extrusionOk="0" h="253" w="244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49"/>
                    <a:pt x="37" y="219"/>
                    <a:pt x="87" y="252"/>
                  </a:cubicBezTo>
                  <a:lnTo>
                    <a:pt x="141" y="252"/>
                  </a:lnTo>
                  <a:cubicBezTo>
                    <a:pt x="174" y="252"/>
                    <a:pt x="207" y="219"/>
                    <a:pt x="223" y="186"/>
                  </a:cubicBezTo>
                  <a:cubicBezTo>
                    <a:pt x="244" y="133"/>
                    <a:pt x="244" y="83"/>
                    <a:pt x="207" y="46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0" name="Google Shape;4320;p20"/>
            <p:cNvSpPr/>
            <p:nvPr/>
          </p:nvSpPr>
          <p:spPr>
            <a:xfrm>
              <a:off x="3973275" y="2355250"/>
              <a:ext cx="6425" cy="6475"/>
            </a:xfrm>
            <a:custGeom>
              <a:rect b="b" l="l" r="r" t="t"/>
              <a:pathLst>
                <a:path extrusionOk="0" h="259" w="257">
                  <a:moveTo>
                    <a:pt x="127" y="1"/>
                  </a:moveTo>
                  <a:cubicBezTo>
                    <a:pt x="79" y="1"/>
                    <a:pt x="42" y="22"/>
                    <a:pt x="17" y="73"/>
                  </a:cubicBezTo>
                  <a:cubicBezTo>
                    <a:pt x="1" y="143"/>
                    <a:pt x="33" y="229"/>
                    <a:pt x="87" y="246"/>
                  </a:cubicBezTo>
                  <a:cubicBezTo>
                    <a:pt x="100" y="254"/>
                    <a:pt x="115" y="259"/>
                    <a:pt x="129" y="259"/>
                  </a:cubicBezTo>
                  <a:cubicBezTo>
                    <a:pt x="170" y="259"/>
                    <a:pt x="211" y="227"/>
                    <a:pt x="223" y="176"/>
                  </a:cubicBezTo>
                  <a:cubicBezTo>
                    <a:pt x="256" y="110"/>
                    <a:pt x="223" y="40"/>
                    <a:pt x="174" y="7"/>
                  </a:cubicBezTo>
                  <a:cubicBezTo>
                    <a:pt x="157" y="3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1" name="Google Shape;4321;p20"/>
            <p:cNvSpPr/>
            <p:nvPr/>
          </p:nvSpPr>
          <p:spPr>
            <a:xfrm>
              <a:off x="3908025" y="2336575"/>
              <a:ext cx="6425" cy="6475"/>
            </a:xfrm>
            <a:custGeom>
              <a:rect b="b" l="l" r="r" t="t"/>
              <a:pathLst>
                <a:path extrusionOk="0" h="259" w="257">
                  <a:moveTo>
                    <a:pt x="126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3" y="255"/>
                  </a:cubicBezTo>
                  <a:cubicBezTo>
                    <a:pt x="95" y="258"/>
                    <a:pt x="107" y="259"/>
                    <a:pt x="118" y="259"/>
                  </a:cubicBezTo>
                  <a:cubicBezTo>
                    <a:pt x="171" y="259"/>
                    <a:pt x="212" y="226"/>
                    <a:pt x="240" y="168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2" name="Google Shape;4322;p20"/>
            <p:cNvSpPr/>
            <p:nvPr/>
          </p:nvSpPr>
          <p:spPr>
            <a:xfrm>
              <a:off x="3908850" y="2384150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5" y="265"/>
                    <a:pt x="132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3" name="Google Shape;4323;p20"/>
            <p:cNvSpPr/>
            <p:nvPr/>
          </p:nvSpPr>
          <p:spPr>
            <a:xfrm>
              <a:off x="3917000" y="22751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54" y="17"/>
                    <a:pt x="0" y="67"/>
                    <a:pt x="17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0"/>
                    <a:pt x="223" y="104"/>
                  </a:cubicBezTo>
                  <a:cubicBezTo>
                    <a:pt x="223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4" name="Google Shape;4324;p20"/>
            <p:cNvSpPr/>
            <p:nvPr/>
          </p:nvSpPr>
          <p:spPr>
            <a:xfrm>
              <a:off x="3911850" y="2290575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5" name="Google Shape;4325;p20"/>
            <p:cNvSpPr/>
            <p:nvPr/>
          </p:nvSpPr>
          <p:spPr>
            <a:xfrm>
              <a:off x="3901950" y="2356650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4" y="0"/>
                  </a:moveTo>
                  <a:cubicBezTo>
                    <a:pt x="38" y="0"/>
                    <a:pt x="0" y="70"/>
                    <a:pt x="17" y="140"/>
                  </a:cubicBezTo>
                  <a:cubicBezTo>
                    <a:pt x="17" y="206"/>
                    <a:pt x="71" y="260"/>
                    <a:pt x="141" y="260"/>
                  </a:cubicBezTo>
                  <a:cubicBezTo>
                    <a:pt x="174" y="243"/>
                    <a:pt x="190" y="223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6" name="Google Shape;4326;p20"/>
            <p:cNvSpPr/>
            <p:nvPr/>
          </p:nvSpPr>
          <p:spPr>
            <a:xfrm>
              <a:off x="3904525" y="2306850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41" y="1"/>
                  </a:moveTo>
                  <a:cubicBezTo>
                    <a:pt x="120" y="1"/>
                    <a:pt x="87" y="17"/>
                    <a:pt x="71" y="34"/>
                  </a:cubicBezTo>
                  <a:cubicBezTo>
                    <a:pt x="17" y="87"/>
                    <a:pt x="1" y="153"/>
                    <a:pt x="54" y="223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9" y="265"/>
                    <a:pt x="184" y="251"/>
                    <a:pt x="207" y="240"/>
                  </a:cubicBezTo>
                  <a:cubicBezTo>
                    <a:pt x="223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23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74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7" name="Google Shape;4327;p20"/>
            <p:cNvSpPr/>
            <p:nvPr/>
          </p:nvSpPr>
          <p:spPr>
            <a:xfrm>
              <a:off x="3900700" y="2371925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16" y="0"/>
                  </a:moveTo>
                  <a:cubicBezTo>
                    <a:pt x="108" y="0"/>
                    <a:pt x="99" y="2"/>
                    <a:pt x="88" y="7"/>
                  </a:cubicBezTo>
                  <a:cubicBezTo>
                    <a:pt x="34" y="7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1" y="267"/>
                  </a:cubicBezTo>
                  <a:cubicBezTo>
                    <a:pt x="154" y="251"/>
                    <a:pt x="191" y="230"/>
                    <a:pt x="207" y="214"/>
                  </a:cubicBezTo>
                  <a:cubicBezTo>
                    <a:pt x="224" y="181"/>
                    <a:pt x="224" y="148"/>
                    <a:pt x="224" y="111"/>
                  </a:cubicBezTo>
                  <a:cubicBezTo>
                    <a:pt x="224" y="78"/>
                    <a:pt x="207" y="45"/>
                    <a:pt x="170" y="24"/>
                  </a:cubicBezTo>
                  <a:lnTo>
                    <a:pt x="154" y="7"/>
                  </a:lnTo>
                  <a:cubicBezTo>
                    <a:pt x="143" y="7"/>
                    <a:pt x="13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8" name="Google Shape;4328;p20"/>
            <p:cNvSpPr/>
            <p:nvPr/>
          </p:nvSpPr>
          <p:spPr>
            <a:xfrm>
              <a:off x="3900300" y="2321800"/>
              <a:ext cx="6425" cy="6625"/>
            </a:xfrm>
            <a:custGeom>
              <a:rect b="b" l="l" r="r" t="t"/>
              <a:pathLst>
                <a:path extrusionOk="0" h="265" w="257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60"/>
                  </a:cubicBezTo>
                  <a:cubicBezTo>
                    <a:pt x="92" y="263"/>
                    <a:pt x="102" y="264"/>
                    <a:pt x="111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9" name="Google Shape;4329;p20"/>
            <p:cNvSpPr/>
            <p:nvPr/>
          </p:nvSpPr>
          <p:spPr>
            <a:xfrm>
              <a:off x="3917400" y="2304100"/>
              <a:ext cx="6125" cy="6600"/>
            </a:xfrm>
            <a:custGeom>
              <a:rect b="b" l="l" r="r" t="t"/>
              <a:pathLst>
                <a:path extrusionOk="0" h="264" w="245">
                  <a:moveTo>
                    <a:pt x="122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87" y="8"/>
                    <a:pt x="54" y="24"/>
                    <a:pt x="38" y="41"/>
                  </a:cubicBezTo>
                  <a:cubicBezTo>
                    <a:pt x="17" y="57"/>
                    <a:pt x="1" y="111"/>
                    <a:pt x="17" y="144"/>
                  </a:cubicBezTo>
                  <a:cubicBezTo>
                    <a:pt x="17" y="181"/>
                    <a:pt x="38" y="214"/>
                    <a:pt x="54" y="230"/>
                  </a:cubicBezTo>
                  <a:cubicBezTo>
                    <a:pt x="87" y="247"/>
                    <a:pt x="104" y="263"/>
                    <a:pt x="141" y="263"/>
                  </a:cubicBezTo>
                  <a:cubicBezTo>
                    <a:pt x="191" y="247"/>
                    <a:pt x="244" y="197"/>
                    <a:pt x="224" y="127"/>
                  </a:cubicBezTo>
                  <a:lnTo>
                    <a:pt x="224" y="111"/>
                  </a:lnTo>
                  <a:cubicBezTo>
                    <a:pt x="224" y="57"/>
                    <a:pt x="191" y="24"/>
                    <a:pt x="158" y="8"/>
                  </a:cubicBezTo>
                  <a:cubicBezTo>
                    <a:pt x="147" y="8"/>
                    <a:pt x="134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0" name="Google Shape;4330;p20"/>
            <p:cNvSpPr/>
            <p:nvPr/>
          </p:nvSpPr>
          <p:spPr>
            <a:xfrm>
              <a:off x="3920400" y="226005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24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21" y="50"/>
                    <a:pt x="0" y="87"/>
                    <a:pt x="0" y="120"/>
                  </a:cubicBezTo>
                  <a:cubicBezTo>
                    <a:pt x="0" y="153"/>
                    <a:pt x="21" y="191"/>
                    <a:pt x="38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41" y="257"/>
                    <a:pt x="157" y="257"/>
                    <a:pt x="190" y="224"/>
                  </a:cubicBezTo>
                  <a:cubicBezTo>
                    <a:pt x="227" y="191"/>
                    <a:pt x="244" y="104"/>
                    <a:pt x="207" y="50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1" name="Google Shape;4331;p20"/>
            <p:cNvSpPr/>
            <p:nvPr/>
          </p:nvSpPr>
          <p:spPr>
            <a:xfrm>
              <a:off x="3922975" y="2334800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04" y="0"/>
                  </a:moveTo>
                  <a:cubicBezTo>
                    <a:pt x="54" y="16"/>
                    <a:pt x="1" y="66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7" y="103"/>
                  </a:cubicBezTo>
                  <a:cubicBezTo>
                    <a:pt x="227" y="66"/>
                    <a:pt x="207" y="33"/>
                    <a:pt x="190" y="16"/>
                  </a:cubicBezTo>
                  <a:cubicBezTo>
                    <a:pt x="174" y="16"/>
                    <a:pt x="174" y="16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2" name="Google Shape;4332;p20"/>
            <p:cNvSpPr/>
            <p:nvPr/>
          </p:nvSpPr>
          <p:spPr>
            <a:xfrm>
              <a:off x="3915750" y="2351475"/>
              <a:ext cx="6025" cy="6525"/>
            </a:xfrm>
            <a:custGeom>
              <a:rect b="b" l="l" r="r" t="t"/>
              <a:pathLst>
                <a:path extrusionOk="0" h="261" w="241">
                  <a:moveTo>
                    <a:pt x="104" y="1"/>
                  </a:moveTo>
                  <a:cubicBezTo>
                    <a:pt x="50" y="17"/>
                    <a:pt x="1" y="71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4" y="104"/>
                  </a:cubicBezTo>
                  <a:cubicBezTo>
                    <a:pt x="224" y="71"/>
                    <a:pt x="207" y="38"/>
                    <a:pt x="186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3" name="Google Shape;4333;p20"/>
            <p:cNvSpPr/>
            <p:nvPr/>
          </p:nvSpPr>
          <p:spPr>
            <a:xfrm>
              <a:off x="3915250" y="2367350"/>
              <a:ext cx="6525" cy="6950"/>
            </a:xfrm>
            <a:custGeom>
              <a:rect b="b" l="l" r="r" t="t"/>
              <a:pathLst>
                <a:path extrusionOk="0" h="278" w="261">
                  <a:moveTo>
                    <a:pt x="140" y="1"/>
                  </a:moveTo>
                  <a:cubicBezTo>
                    <a:pt x="103" y="1"/>
                    <a:pt x="87" y="21"/>
                    <a:pt x="54" y="38"/>
                  </a:cubicBezTo>
                  <a:cubicBezTo>
                    <a:pt x="21" y="87"/>
                    <a:pt x="0" y="158"/>
                    <a:pt x="37" y="228"/>
                  </a:cubicBezTo>
                  <a:cubicBezTo>
                    <a:pt x="54" y="244"/>
                    <a:pt x="87" y="261"/>
                    <a:pt x="124" y="277"/>
                  </a:cubicBezTo>
                  <a:cubicBezTo>
                    <a:pt x="140" y="277"/>
                    <a:pt x="173" y="261"/>
                    <a:pt x="190" y="244"/>
                  </a:cubicBezTo>
                  <a:cubicBezTo>
                    <a:pt x="244" y="190"/>
                    <a:pt x="260" y="104"/>
                    <a:pt x="206" y="54"/>
                  </a:cubicBezTo>
                  <a:cubicBezTo>
                    <a:pt x="206" y="38"/>
                    <a:pt x="190" y="21"/>
                    <a:pt x="173" y="21"/>
                  </a:cubicBezTo>
                  <a:cubicBezTo>
                    <a:pt x="157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4" name="Google Shape;4334;p20"/>
            <p:cNvSpPr/>
            <p:nvPr/>
          </p:nvSpPr>
          <p:spPr>
            <a:xfrm>
              <a:off x="3915750" y="2320875"/>
              <a:ext cx="6025" cy="6525"/>
            </a:xfrm>
            <a:custGeom>
              <a:rect b="b" l="l" r="r" t="t"/>
              <a:pathLst>
                <a:path extrusionOk="0" h="261" w="241">
                  <a:moveTo>
                    <a:pt x="128" y="1"/>
                  </a:moveTo>
                  <a:cubicBezTo>
                    <a:pt x="83" y="1"/>
                    <a:pt x="31" y="36"/>
                    <a:pt x="17" y="91"/>
                  </a:cubicBezTo>
                  <a:cubicBezTo>
                    <a:pt x="1" y="145"/>
                    <a:pt x="17" y="231"/>
                    <a:pt x="67" y="248"/>
                  </a:cubicBezTo>
                  <a:cubicBezTo>
                    <a:pt x="86" y="257"/>
                    <a:pt x="104" y="261"/>
                    <a:pt x="122" y="261"/>
                  </a:cubicBezTo>
                  <a:cubicBezTo>
                    <a:pt x="170" y="261"/>
                    <a:pt x="211" y="229"/>
                    <a:pt x="224" y="178"/>
                  </a:cubicBezTo>
                  <a:cubicBezTo>
                    <a:pt x="240" y="108"/>
                    <a:pt x="207" y="42"/>
                    <a:pt x="153" y="5"/>
                  </a:cubicBezTo>
                  <a:cubicBezTo>
                    <a:pt x="146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5" name="Google Shape;4335;p20"/>
            <p:cNvSpPr/>
            <p:nvPr/>
          </p:nvSpPr>
          <p:spPr>
            <a:xfrm>
              <a:off x="3900300" y="22780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70" y="260"/>
                    <a:pt x="223" y="227"/>
                    <a:pt x="223" y="173"/>
                  </a:cubicBezTo>
                  <a:cubicBezTo>
                    <a:pt x="240" y="124"/>
                    <a:pt x="240" y="70"/>
                    <a:pt x="207" y="37"/>
                  </a:cubicBezTo>
                  <a:cubicBezTo>
                    <a:pt x="207" y="21"/>
                    <a:pt x="186" y="21"/>
                    <a:pt x="170" y="4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6" name="Google Shape;4336;p20"/>
            <p:cNvSpPr/>
            <p:nvPr/>
          </p:nvSpPr>
          <p:spPr>
            <a:xfrm>
              <a:off x="3886075" y="2251925"/>
              <a:ext cx="5600" cy="6475"/>
            </a:xfrm>
            <a:custGeom>
              <a:rect b="b" l="l" r="r" t="t"/>
              <a:pathLst>
                <a:path extrusionOk="0" h="259" w="224">
                  <a:moveTo>
                    <a:pt x="120" y="0"/>
                  </a:moveTo>
                  <a:cubicBezTo>
                    <a:pt x="87" y="0"/>
                    <a:pt x="54" y="0"/>
                    <a:pt x="34" y="33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7" y="242"/>
                    <a:pt x="65" y="258"/>
                    <a:pt x="95" y="258"/>
                  </a:cubicBezTo>
                  <a:cubicBezTo>
                    <a:pt x="121" y="258"/>
                    <a:pt x="149" y="246"/>
                    <a:pt x="174" y="223"/>
                  </a:cubicBezTo>
                  <a:cubicBezTo>
                    <a:pt x="223" y="186"/>
                    <a:pt x="223" y="103"/>
                    <a:pt x="190" y="50"/>
                  </a:cubicBezTo>
                  <a:cubicBezTo>
                    <a:pt x="174" y="33"/>
                    <a:pt x="174" y="17"/>
                    <a:pt x="137" y="17"/>
                  </a:cubicBezTo>
                  <a:cubicBezTo>
                    <a:pt x="137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7" name="Google Shape;4337;p20"/>
            <p:cNvSpPr/>
            <p:nvPr/>
          </p:nvSpPr>
          <p:spPr>
            <a:xfrm>
              <a:off x="3883075" y="2296125"/>
              <a:ext cx="6025" cy="6600"/>
            </a:xfrm>
            <a:custGeom>
              <a:rect b="b" l="l" r="r" t="t"/>
              <a:pathLst>
                <a:path extrusionOk="0" h="264" w="241">
                  <a:moveTo>
                    <a:pt x="104" y="1"/>
                  </a:moveTo>
                  <a:cubicBezTo>
                    <a:pt x="71" y="17"/>
                    <a:pt x="50" y="34"/>
                    <a:pt x="34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65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7"/>
                    <a:pt x="207" y="50"/>
                    <a:pt x="191" y="34"/>
                  </a:cubicBezTo>
                  <a:cubicBezTo>
                    <a:pt x="174" y="17"/>
                    <a:pt x="174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8" name="Google Shape;4338;p20"/>
            <p:cNvSpPr/>
            <p:nvPr/>
          </p:nvSpPr>
          <p:spPr>
            <a:xfrm>
              <a:off x="3887425" y="227932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20" y="1"/>
                  </a:moveTo>
                  <a:cubicBezTo>
                    <a:pt x="103" y="1"/>
                    <a:pt x="66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66" y="261"/>
                    <a:pt x="103" y="261"/>
                  </a:cubicBezTo>
                  <a:cubicBezTo>
                    <a:pt x="136" y="261"/>
                    <a:pt x="153" y="261"/>
                    <a:pt x="186" y="244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7"/>
                  </a:cubicBezTo>
                  <a:cubicBezTo>
                    <a:pt x="153" y="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9" name="Google Shape;4339;p20"/>
            <p:cNvSpPr/>
            <p:nvPr/>
          </p:nvSpPr>
          <p:spPr>
            <a:xfrm>
              <a:off x="3873200" y="2359775"/>
              <a:ext cx="6000" cy="6375"/>
            </a:xfrm>
            <a:custGeom>
              <a:rect b="b" l="l" r="r" t="t"/>
              <a:pathLst>
                <a:path extrusionOk="0" h="255" w="240">
                  <a:moveTo>
                    <a:pt x="128" y="1"/>
                  </a:moveTo>
                  <a:cubicBezTo>
                    <a:pt x="87" y="1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lnTo>
                    <a:pt x="136" y="254"/>
                  </a:lnTo>
                  <a:cubicBezTo>
                    <a:pt x="190" y="254"/>
                    <a:pt x="223" y="221"/>
                    <a:pt x="239" y="184"/>
                  </a:cubicBezTo>
                  <a:cubicBezTo>
                    <a:pt x="239" y="135"/>
                    <a:pt x="239" y="81"/>
                    <a:pt x="206" y="48"/>
                  </a:cubicBezTo>
                  <a:cubicBezTo>
                    <a:pt x="206" y="32"/>
                    <a:pt x="190" y="15"/>
                    <a:pt x="173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0" name="Google Shape;4340;p20"/>
            <p:cNvSpPr/>
            <p:nvPr/>
          </p:nvSpPr>
          <p:spPr>
            <a:xfrm>
              <a:off x="3888250" y="232675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03" y="0"/>
                  </a:moveTo>
                  <a:cubicBezTo>
                    <a:pt x="86" y="0"/>
                    <a:pt x="68" y="5"/>
                    <a:pt x="50" y="13"/>
                  </a:cubicBezTo>
                  <a:cubicBezTo>
                    <a:pt x="33" y="29"/>
                    <a:pt x="17" y="62"/>
                    <a:pt x="0" y="79"/>
                  </a:cubicBezTo>
                  <a:lnTo>
                    <a:pt x="0" y="165"/>
                  </a:lnTo>
                  <a:cubicBezTo>
                    <a:pt x="17" y="202"/>
                    <a:pt x="33" y="235"/>
                    <a:pt x="70" y="252"/>
                  </a:cubicBezTo>
                  <a:cubicBezTo>
                    <a:pt x="83" y="261"/>
                    <a:pt x="98" y="265"/>
                    <a:pt x="113" y="265"/>
                  </a:cubicBezTo>
                  <a:cubicBezTo>
                    <a:pt x="153" y="265"/>
                    <a:pt x="194" y="233"/>
                    <a:pt x="206" y="182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1" name="Google Shape;4341;p20"/>
            <p:cNvSpPr/>
            <p:nvPr/>
          </p:nvSpPr>
          <p:spPr>
            <a:xfrm>
              <a:off x="3880925" y="2343150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08" y="1"/>
                  </a:moveTo>
                  <a:cubicBezTo>
                    <a:pt x="105" y="1"/>
                    <a:pt x="103" y="3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98"/>
                    <a:pt x="33" y="214"/>
                    <a:pt x="54" y="247"/>
                  </a:cubicBezTo>
                  <a:cubicBezTo>
                    <a:pt x="87" y="247"/>
                    <a:pt x="103" y="268"/>
                    <a:pt x="136" y="268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7" y="41"/>
                    <a:pt x="174" y="25"/>
                  </a:cubicBezTo>
                  <a:lnTo>
                    <a:pt x="157" y="8"/>
                  </a:lnTo>
                  <a:lnTo>
                    <a:pt x="136" y="8"/>
                  </a:lnTo>
                  <a:cubicBezTo>
                    <a:pt x="125" y="8"/>
                    <a:pt x="114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2" name="Google Shape;4342;p20"/>
            <p:cNvSpPr/>
            <p:nvPr/>
          </p:nvSpPr>
          <p:spPr>
            <a:xfrm>
              <a:off x="3879175" y="2389725"/>
              <a:ext cx="5700" cy="6525"/>
            </a:xfrm>
            <a:custGeom>
              <a:rect b="b" l="l" r="r" t="t"/>
              <a:pathLst>
                <a:path extrusionOk="0" h="261" w="228">
                  <a:moveTo>
                    <a:pt x="87" y="1"/>
                  </a:moveTo>
                  <a:cubicBezTo>
                    <a:pt x="70" y="1"/>
                    <a:pt x="37" y="33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23"/>
                    <a:pt x="37" y="240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cubicBezTo>
                    <a:pt x="206" y="71"/>
                    <a:pt x="190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3" name="Google Shape;4343;p20"/>
            <p:cNvSpPr/>
            <p:nvPr/>
          </p:nvSpPr>
          <p:spPr>
            <a:xfrm>
              <a:off x="3897200" y="2291900"/>
              <a:ext cx="6125" cy="6575"/>
            </a:xfrm>
            <a:custGeom>
              <a:rect b="b" l="l" r="r" t="t"/>
              <a:pathLst>
                <a:path extrusionOk="0" h="263" w="245">
                  <a:moveTo>
                    <a:pt x="113" y="0"/>
                  </a:moveTo>
                  <a:cubicBezTo>
                    <a:pt x="72" y="0"/>
                    <a:pt x="34" y="32"/>
                    <a:pt x="21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21" y="186"/>
                    <a:pt x="38" y="236"/>
                    <a:pt x="87" y="256"/>
                  </a:cubicBezTo>
                  <a:cubicBezTo>
                    <a:pt x="97" y="261"/>
                    <a:pt x="107" y="263"/>
                    <a:pt x="116" y="263"/>
                  </a:cubicBezTo>
                  <a:cubicBezTo>
                    <a:pt x="142" y="263"/>
                    <a:pt x="166" y="247"/>
                    <a:pt x="190" y="219"/>
                  </a:cubicBezTo>
                  <a:cubicBezTo>
                    <a:pt x="207" y="219"/>
                    <a:pt x="207" y="203"/>
                    <a:pt x="228" y="170"/>
                  </a:cubicBezTo>
                  <a:cubicBezTo>
                    <a:pt x="244" y="100"/>
                    <a:pt x="207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4" name="Google Shape;4344;p20"/>
            <p:cNvSpPr/>
            <p:nvPr/>
          </p:nvSpPr>
          <p:spPr>
            <a:xfrm>
              <a:off x="3893800" y="23871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7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0" y="223"/>
                  </a:cubicBezTo>
                  <a:cubicBezTo>
                    <a:pt x="207" y="207"/>
                    <a:pt x="223" y="174"/>
                    <a:pt x="223" y="136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90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5" name="Google Shape;4345;p20"/>
            <p:cNvSpPr/>
            <p:nvPr/>
          </p:nvSpPr>
          <p:spPr>
            <a:xfrm>
              <a:off x="3895550" y="23421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40"/>
                    <a:pt x="240" y="170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6" name="Google Shape;4346;p20"/>
            <p:cNvSpPr/>
            <p:nvPr/>
          </p:nvSpPr>
          <p:spPr>
            <a:xfrm>
              <a:off x="3926475" y="2287775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5"/>
                    <a:pt x="1" y="162"/>
                    <a:pt x="34" y="215"/>
                  </a:cubicBezTo>
                  <a:cubicBezTo>
                    <a:pt x="50" y="248"/>
                    <a:pt x="87" y="265"/>
                    <a:pt x="120" y="265"/>
                  </a:cubicBezTo>
                  <a:cubicBezTo>
                    <a:pt x="137" y="265"/>
                    <a:pt x="170" y="248"/>
                    <a:pt x="190" y="232"/>
                  </a:cubicBezTo>
                  <a:cubicBezTo>
                    <a:pt x="223" y="215"/>
                    <a:pt x="223" y="178"/>
                    <a:pt x="240" y="145"/>
                  </a:cubicBezTo>
                  <a:cubicBezTo>
                    <a:pt x="240" y="112"/>
                    <a:pt x="223" y="75"/>
                    <a:pt x="207" y="42"/>
                  </a:cubicBezTo>
                  <a:cubicBezTo>
                    <a:pt x="207" y="26"/>
                    <a:pt x="190" y="26"/>
                    <a:pt x="170" y="9"/>
                  </a:cubicBezTo>
                  <a:lnTo>
                    <a:pt x="137" y="9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7" name="Google Shape;4347;p20"/>
            <p:cNvSpPr/>
            <p:nvPr/>
          </p:nvSpPr>
          <p:spPr>
            <a:xfrm>
              <a:off x="3890000" y="23093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1"/>
                    <a:pt x="33" y="227"/>
                    <a:pt x="83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23" y="227"/>
                    <a:pt x="223" y="178"/>
                  </a:cubicBezTo>
                  <a:cubicBezTo>
                    <a:pt x="239" y="124"/>
                    <a:pt x="239" y="75"/>
                    <a:pt x="206" y="38"/>
                  </a:cubicBezTo>
                  <a:cubicBezTo>
                    <a:pt x="206" y="21"/>
                    <a:pt x="186" y="21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8" name="Google Shape;4348;p20"/>
            <p:cNvSpPr/>
            <p:nvPr/>
          </p:nvSpPr>
          <p:spPr>
            <a:xfrm>
              <a:off x="3884325" y="23742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4" y="0"/>
                  </a:moveTo>
                  <a:cubicBezTo>
                    <a:pt x="38" y="17"/>
                    <a:pt x="0" y="87"/>
                    <a:pt x="0" y="157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39"/>
                    <a:pt x="244" y="173"/>
                    <a:pt x="227" y="103"/>
                  </a:cubicBezTo>
                  <a:cubicBezTo>
                    <a:pt x="227" y="70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9" name="Google Shape;4349;p20"/>
            <p:cNvSpPr/>
            <p:nvPr/>
          </p:nvSpPr>
          <p:spPr>
            <a:xfrm>
              <a:off x="3887825" y="235922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20" y="0"/>
                  </a:moveTo>
                  <a:cubicBezTo>
                    <a:pt x="87" y="0"/>
                    <a:pt x="67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67" y="260"/>
                    <a:pt x="104" y="260"/>
                  </a:cubicBezTo>
                  <a:cubicBezTo>
                    <a:pt x="120" y="260"/>
                    <a:pt x="153" y="260"/>
                    <a:pt x="170" y="223"/>
                  </a:cubicBezTo>
                  <a:cubicBezTo>
                    <a:pt x="223" y="190"/>
                    <a:pt x="240" y="103"/>
                    <a:pt x="190" y="54"/>
                  </a:cubicBezTo>
                  <a:cubicBezTo>
                    <a:pt x="190" y="3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0" name="Google Shape;4350;p20"/>
            <p:cNvSpPr/>
            <p:nvPr/>
          </p:nvSpPr>
          <p:spPr>
            <a:xfrm>
              <a:off x="3943175" y="2360975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90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1" name="Google Shape;4351;p20"/>
            <p:cNvSpPr/>
            <p:nvPr/>
          </p:nvSpPr>
          <p:spPr>
            <a:xfrm>
              <a:off x="3979250" y="22938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29" y="0"/>
                  </a:moveTo>
                  <a:cubicBezTo>
                    <a:pt x="83" y="0"/>
                    <a:pt x="34" y="33"/>
                    <a:pt x="17" y="91"/>
                  </a:cubicBezTo>
                  <a:cubicBezTo>
                    <a:pt x="1" y="140"/>
                    <a:pt x="17" y="227"/>
                    <a:pt x="87" y="243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60"/>
                    <a:pt x="207" y="227"/>
                    <a:pt x="223" y="177"/>
                  </a:cubicBezTo>
                  <a:cubicBezTo>
                    <a:pt x="244" y="124"/>
                    <a:pt x="223" y="74"/>
                    <a:pt x="207" y="37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2" name="Google Shape;4352;p20"/>
            <p:cNvSpPr/>
            <p:nvPr/>
          </p:nvSpPr>
          <p:spPr>
            <a:xfrm>
              <a:off x="3981000" y="2369850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47" y="0"/>
                  </a:moveTo>
                  <a:cubicBezTo>
                    <a:pt x="99" y="0"/>
                    <a:pt x="48" y="35"/>
                    <a:pt x="34" y="90"/>
                  </a:cubicBezTo>
                  <a:cubicBezTo>
                    <a:pt x="1" y="144"/>
                    <a:pt x="34" y="231"/>
                    <a:pt x="87" y="247"/>
                  </a:cubicBezTo>
                  <a:cubicBezTo>
                    <a:pt x="105" y="256"/>
                    <a:pt x="121" y="260"/>
                    <a:pt x="137" y="260"/>
                  </a:cubicBezTo>
                  <a:cubicBezTo>
                    <a:pt x="180" y="260"/>
                    <a:pt x="216" y="229"/>
                    <a:pt x="240" y="177"/>
                  </a:cubicBezTo>
                  <a:cubicBezTo>
                    <a:pt x="256" y="107"/>
                    <a:pt x="223" y="41"/>
                    <a:pt x="174" y="4"/>
                  </a:cubicBezTo>
                  <a:cubicBezTo>
                    <a:pt x="165" y="1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3" name="Google Shape;4353;p20"/>
            <p:cNvSpPr/>
            <p:nvPr/>
          </p:nvSpPr>
          <p:spPr>
            <a:xfrm>
              <a:off x="3978025" y="2340350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71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06" y="207"/>
                    <a:pt x="223" y="174"/>
                    <a:pt x="223" y="137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90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4" name="Google Shape;4354;p20"/>
            <p:cNvSpPr/>
            <p:nvPr/>
          </p:nvSpPr>
          <p:spPr>
            <a:xfrm>
              <a:off x="3975850" y="2261700"/>
              <a:ext cx="6425" cy="6575"/>
            </a:xfrm>
            <a:custGeom>
              <a:rect b="b" l="l" r="r" t="t"/>
              <a:pathLst>
                <a:path extrusionOk="0" h="263" w="257">
                  <a:moveTo>
                    <a:pt x="137" y="1"/>
                  </a:moveTo>
                  <a:cubicBezTo>
                    <a:pt x="104" y="1"/>
                    <a:pt x="87" y="1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3" y="245"/>
                    <a:pt x="95" y="262"/>
                    <a:pt x="125" y="262"/>
                  </a:cubicBezTo>
                  <a:cubicBezTo>
                    <a:pt x="150" y="262"/>
                    <a:pt x="173" y="250"/>
                    <a:pt x="190" y="228"/>
                  </a:cubicBezTo>
                  <a:cubicBezTo>
                    <a:pt x="240" y="191"/>
                    <a:pt x="256" y="104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5" name="Google Shape;4355;p20"/>
            <p:cNvSpPr/>
            <p:nvPr/>
          </p:nvSpPr>
          <p:spPr>
            <a:xfrm>
              <a:off x="3967300" y="2297775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86" y="21"/>
                  </a:cubicBezTo>
                  <a:cubicBezTo>
                    <a:pt x="169" y="2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6" name="Google Shape;4356;p20"/>
            <p:cNvSpPr/>
            <p:nvPr/>
          </p:nvSpPr>
          <p:spPr>
            <a:xfrm>
              <a:off x="3971525" y="227892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0"/>
                  </a:moveTo>
                  <a:cubicBezTo>
                    <a:pt x="71" y="0"/>
                    <a:pt x="54" y="17"/>
                    <a:pt x="38" y="54"/>
                  </a:cubicBezTo>
                  <a:cubicBezTo>
                    <a:pt x="17" y="87"/>
                    <a:pt x="0" y="120"/>
                    <a:pt x="0" y="157"/>
                  </a:cubicBezTo>
                  <a:cubicBezTo>
                    <a:pt x="17" y="190"/>
                    <a:pt x="38" y="207"/>
                    <a:pt x="54" y="223"/>
                  </a:cubicBezTo>
                  <a:cubicBezTo>
                    <a:pt x="71" y="260"/>
                    <a:pt x="103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cubicBezTo>
                    <a:pt x="223" y="70"/>
                    <a:pt x="207" y="33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7" name="Google Shape;4357;p20"/>
            <p:cNvSpPr/>
            <p:nvPr/>
          </p:nvSpPr>
          <p:spPr>
            <a:xfrm>
              <a:off x="3975025" y="23897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68" y="263"/>
                    <a:pt x="116" y="263"/>
                  </a:cubicBezTo>
                  <a:cubicBezTo>
                    <a:pt x="123" y="263"/>
                    <a:pt x="130" y="262"/>
                    <a:pt x="137" y="260"/>
                  </a:cubicBezTo>
                  <a:cubicBezTo>
                    <a:pt x="170" y="260"/>
                    <a:pt x="186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86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8" name="Google Shape;4358;p20"/>
            <p:cNvSpPr/>
            <p:nvPr/>
          </p:nvSpPr>
          <p:spPr>
            <a:xfrm>
              <a:off x="3960400" y="23128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103" y="1"/>
                    <a:pt x="70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44"/>
                    <a:pt x="190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90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9" name="Google Shape;4359;p20"/>
            <p:cNvSpPr/>
            <p:nvPr/>
          </p:nvSpPr>
          <p:spPr>
            <a:xfrm>
              <a:off x="3929475" y="23179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103" y="1"/>
                    <a:pt x="70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4"/>
                  </a:cubicBezTo>
                  <a:cubicBezTo>
                    <a:pt x="239" y="191"/>
                    <a:pt x="239" y="104"/>
                    <a:pt x="206" y="55"/>
                  </a:cubicBezTo>
                  <a:cubicBezTo>
                    <a:pt x="190" y="38"/>
                    <a:pt x="173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0" name="Google Shape;4360;p20"/>
            <p:cNvSpPr/>
            <p:nvPr/>
          </p:nvSpPr>
          <p:spPr>
            <a:xfrm>
              <a:off x="3962975" y="2342600"/>
              <a:ext cx="6000" cy="6325"/>
            </a:xfrm>
            <a:custGeom>
              <a:rect b="b" l="l" r="r" t="t"/>
              <a:pathLst>
                <a:path extrusionOk="0" h="253" w="240">
                  <a:moveTo>
                    <a:pt x="129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90" y="253"/>
                    <a:pt x="223" y="220"/>
                    <a:pt x="239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206" y="30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1" name="Google Shape;4361;p20"/>
            <p:cNvSpPr/>
            <p:nvPr/>
          </p:nvSpPr>
          <p:spPr>
            <a:xfrm>
              <a:off x="3961225" y="236025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4" y="0"/>
                  </a:moveTo>
                  <a:cubicBezTo>
                    <a:pt x="87" y="0"/>
                    <a:pt x="70" y="4"/>
                    <a:pt x="54" y="13"/>
                  </a:cubicBezTo>
                  <a:cubicBezTo>
                    <a:pt x="37" y="29"/>
                    <a:pt x="17" y="46"/>
                    <a:pt x="17" y="79"/>
                  </a:cubicBezTo>
                  <a:cubicBezTo>
                    <a:pt x="0" y="116"/>
                    <a:pt x="0" y="132"/>
                    <a:pt x="0" y="165"/>
                  </a:cubicBezTo>
                  <a:cubicBezTo>
                    <a:pt x="17" y="202"/>
                    <a:pt x="37" y="235"/>
                    <a:pt x="70" y="252"/>
                  </a:cubicBezTo>
                  <a:cubicBezTo>
                    <a:pt x="82" y="255"/>
                    <a:pt x="93" y="256"/>
                    <a:pt x="104" y="256"/>
                  </a:cubicBezTo>
                  <a:cubicBezTo>
                    <a:pt x="157" y="256"/>
                    <a:pt x="195" y="223"/>
                    <a:pt x="223" y="165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38" y="4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2" name="Google Shape;4362;p20"/>
            <p:cNvSpPr/>
            <p:nvPr/>
          </p:nvSpPr>
          <p:spPr>
            <a:xfrm>
              <a:off x="3970700" y="2325200"/>
              <a:ext cx="5600" cy="6450"/>
            </a:xfrm>
            <a:custGeom>
              <a:rect b="b" l="l" r="r" t="t"/>
              <a:pathLst>
                <a:path extrusionOk="0" h="258" w="224">
                  <a:moveTo>
                    <a:pt x="110" y="1"/>
                  </a:moveTo>
                  <a:cubicBezTo>
                    <a:pt x="65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17" y="227"/>
                    <a:pt x="71" y="244"/>
                  </a:cubicBezTo>
                  <a:cubicBezTo>
                    <a:pt x="85" y="253"/>
                    <a:pt x="102" y="258"/>
                    <a:pt x="118" y="258"/>
                  </a:cubicBezTo>
                  <a:cubicBezTo>
                    <a:pt x="141" y="258"/>
                    <a:pt x="162" y="249"/>
                    <a:pt x="174" y="227"/>
                  </a:cubicBezTo>
                  <a:cubicBezTo>
                    <a:pt x="190" y="211"/>
                    <a:pt x="207" y="194"/>
                    <a:pt x="207" y="178"/>
                  </a:cubicBezTo>
                  <a:cubicBezTo>
                    <a:pt x="223" y="108"/>
                    <a:pt x="207" y="38"/>
                    <a:pt x="136" y="5"/>
                  </a:cubicBezTo>
                  <a:cubicBezTo>
                    <a:pt x="128" y="2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3" name="Google Shape;4363;p20"/>
            <p:cNvSpPr/>
            <p:nvPr/>
          </p:nvSpPr>
          <p:spPr>
            <a:xfrm>
              <a:off x="3973275" y="2311225"/>
              <a:ext cx="6425" cy="6775"/>
            </a:xfrm>
            <a:custGeom>
              <a:rect b="b" l="l" r="r" t="t"/>
              <a:pathLst>
                <a:path extrusionOk="0" h="271" w="257">
                  <a:moveTo>
                    <a:pt x="128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1" y="151"/>
                    <a:pt x="33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90" y="254"/>
                    <a:pt x="223" y="238"/>
                    <a:pt x="240" y="184"/>
                  </a:cubicBezTo>
                  <a:cubicBezTo>
                    <a:pt x="256" y="135"/>
                    <a:pt x="240" y="81"/>
                    <a:pt x="207" y="48"/>
                  </a:cubicBezTo>
                  <a:cubicBezTo>
                    <a:pt x="207" y="32"/>
                    <a:pt x="190" y="15"/>
                    <a:pt x="174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4" name="Google Shape;4364;p20"/>
            <p:cNvSpPr/>
            <p:nvPr/>
          </p:nvSpPr>
          <p:spPr>
            <a:xfrm>
              <a:off x="3844025" y="2366225"/>
              <a:ext cx="5600" cy="6825"/>
            </a:xfrm>
            <a:custGeom>
              <a:rect b="b" l="l" r="r" t="t"/>
              <a:pathLst>
                <a:path extrusionOk="0" h="273" w="224">
                  <a:moveTo>
                    <a:pt x="120" y="0"/>
                  </a:moveTo>
                  <a:cubicBezTo>
                    <a:pt x="108" y="0"/>
                    <a:pt x="95" y="5"/>
                    <a:pt x="87" y="13"/>
                  </a:cubicBezTo>
                  <a:cubicBezTo>
                    <a:pt x="66" y="13"/>
                    <a:pt x="33" y="29"/>
                    <a:pt x="17" y="66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50" y="235"/>
                  </a:cubicBezTo>
                  <a:cubicBezTo>
                    <a:pt x="66" y="252"/>
                    <a:pt x="103" y="273"/>
                    <a:pt x="120" y="273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7" y="83"/>
                    <a:pt x="207" y="46"/>
                    <a:pt x="169" y="29"/>
                  </a:cubicBezTo>
                  <a:lnTo>
                    <a:pt x="153" y="13"/>
                  </a:lnTo>
                  <a:cubicBezTo>
                    <a:pt x="145" y="5"/>
                    <a:pt x="132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5" name="Google Shape;4365;p20"/>
            <p:cNvSpPr/>
            <p:nvPr/>
          </p:nvSpPr>
          <p:spPr>
            <a:xfrm>
              <a:off x="3962975" y="2249375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09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22"/>
                    <a:pt x="87" y="255"/>
                  </a:cubicBezTo>
                  <a:cubicBezTo>
                    <a:pt x="95" y="258"/>
                    <a:pt x="105" y="259"/>
                    <a:pt x="114" y="259"/>
                  </a:cubicBezTo>
                  <a:cubicBezTo>
                    <a:pt x="159" y="259"/>
                    <a:pt x="209" y="229"/>
                    <a:pt x="223" y="185"/>
                  </a:cubicBezTo>
                  <a:cubicBezTo>
                    <a:pt x="239" y="119"/>
                    <a:pt x="206" y="32"/>
                    <a:pt x="153" y="16"/>
                  </a:cubicBezTo>
                  <a:cubicBezTo>
                    <a:pt x="139" y="5"/>
                    <a:pt x="124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6" name="Google Shape;4366;p20"/>
            <p:cNvSpPr/>
            <p:nvPr/>
          </p:nvSpPr>
          <p:spPr>
            <a:xfrm>
              <a:off x="3941950" y="2284900"/>
              <a:ext cx="5575" cy="6700"/>
            </a:xfrm>
            <a:custGeom>
              <a:rect b="b" l="l" r="r" t="t"/>
              <a:pathLst>
                <a:path extrusionOk="0" h="268" w="223">
                  <a:moveTo>
                    <a:pt x="87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7" name="Google Shape;4367;p20"/>
            <p:cNvSpPr/>
            <p:nvPr/>
          </p:nvSpPr>
          <p:spPr>
            <a:xfrm>
              <a:off x="3968525" y="2375225"/>
              <a:ext cx="6000" cy="6800"/>
            </a:xfrm>
            <a:custGeom>
              <a:rect b="b" l="l" r="r" t="t"/>
              <a:pathLst>
                <a:path extrusionOk="0" h="272" w="24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54" y="16"/>
                    <a:pt x="1" y="82"/>
                    <a:pt x="17" y="152"/>
                  </a:cubicBezTo>
                  <a:cubicBezTo>
                    <a:pt x="17" y="185"/>
                    <a:pt x="34" y="222"/>
                    <a:pt x="54" y="238"/>
                  </a:cubicBezTo>
                  <a:cubicBezTo>
                    <a:pt x="87" y="255"/>
                    <a:pt x="104" y="271"/>
                    <a:pt x="137" y="271"/>
                  </a:cubicBezTo>
                  <a:cubicBezTo>
                    <a:pt x="207" y="255"/>
                    <a:pt x="240" y="185"/>
                    <a:pt x="223" y="119"/>
                  </a:cubicBezTo>
                  <a:cubicBezTo>
                    <a:pt x="223" y="82"/>
                    <a:pt x="207" y="49"/>
                    <a:pt x="191" y="32"/>
                  </a:cubicBezTo>
                  <a:cubicBezTo>
                    <a:pt x="174" y="32"/>
                    <a:pt x="174" y="16"/>
                    <a:pt x="158" y="16"/>
                  </a:cubicBezTo>
                  <a:cubicBezTo>
                    <a:pt x="147" y="5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8" name="Google Shape;4368;p20"/>
            <p:cNvSpPr/>
            <p:nvPr/>
          </p:nvSpPr>
          <p:spPr>
            <a:xfrm>
              <a:off x="3938425" y="2335500"/>
              <a:ext cx="6125" cy="6475"/>
            </a:xfrm>
            <a:custGeom>
              <a:rect b="b" l="l" r="r" t="t"/>
              <a:pathLst>
                <a:path extrusionOk="0" h="259" w="245">
                  <a:moveTo>
                    <a:pt x="129" y="1"/>
                  </a:moveTo>
                  <a:cubicBezTo>
                    <a:pt x="83" y="1"/>
                    <a:pt x="35" y="33"/>
                    <a:pt x="22" y="92"/>
                  </a:cubicBezTo>
                  <a:cubicBezTo>
                    <a:pt x="1" y="141"/>
                    <a:pt x="22" y="228"/>
                    <a:pt x="71" y="244"/>
                  </a:cubicBezTo>
                  <a:cubicBezTo>
                    <a:pt x="90" y="254"/>
                    <a:pt x="109" y="259"/>
                    <a:pt x="127" y="259"/>
                  </a:cubicBezTo>
                  <a:cubicBezTo>
                    <a:pt x="174" y="259"/>
                    <a:pt x="213" y="226"/>
                    <a:pt x="228" y="178"/>
                  </a:cubicBezTo>
                  <a:cubicBezTo>
                    <a:pt x="244" y="108"/>
                    <a:pt x="207" y="38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9" name="Google Shape;4369;p20"/>
            <p:cNvSpPr/>
            <p:nvPr/>
          </p:nvSpPr>
          <p:spPr>
            <a:xfrm>
              <a:off x="3938950" y="237817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67" y="1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7" y="186"/>
                    <a:pt x="17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0"/>
                    <a:pt x="223" y="104"/>
                  </a:cubicBezTo>
                  <a:cubicBezTo>
                    <a:pt x="223" y="67"/>
                    <a:pt x="207" y="50"/>
                    <a:pt x="170" y="17"/>
                  </a:cubicBezTo>
                  <a:cubicBezTo>
                    <a:pt x="170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0" name="Google Shape;4370;p20"/>
            <p:cNvSpPr/>
            <p:nvPr/>
          </p:nvSpPr>
          <p:spPr>
            <a:xfrm>
              <a:off x="3934625" y="22573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50" y="8"/>
                    <a:pt x="0" y="74"/>
                    <a:pt x="17" y="144"/>
                  </a:cubicBezTo>
                  <a:cubicBezTo>
                    <a:pt x="17" y="214"/>
                    <a:pt x="87" y="263"/>
                    <a:pt x="136" y="263"/>
                  </a:cubicBezTo>
                  <a:cubicBezTo>
                    <a:pt x="174" y="247"/>
                    <a:pt x="190" y="230"/>
                    <a:pt x="207" y="214"/>
                  </a:cubicBezTo>
                  <a:cubicBezTo>
                    <a:pt x="223" y="177"/>
                    <a:pt x="240" y="144"/>
                    <a:pt x="240" y="111"/>
                  </a:cubicBezTo>
                  <a:cubicBezTo>
                    <a:pt x="223" y="74"/>
                    <a:pt x="207" y="41"/>
                    <a:pt x="190" y="24"/>
                  </a:cubicBezTo>
                  <a:cubicBezTo>
                    <a:pt x="190" y="24"/>
                    <a:pt x="174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1" name="Google Shape;4371;p20"/>
            <p:cNvSpPr/>
            <p:nvPr/>
          </p:nvSpPr>
          <p:spPr>
            <a:xfrm>
              <a:off x="3933275" y="2272625"/>
              <a:ext cx="5700" cy="6500"/>
            </a:xfrm>
            <a:custGeom>
              <a:rect b="b" l="l" r="r" t="t"/>
              <a:pathLst>
                <a:path extrusionOk="0" h="260" w="228">
                  <a:moveTo>
                    <a:pt x="132" y="1"/>
                  </a:moveTo>
                  <a:cubicBezTo>
                    <a:pt x="123" y="1"/>
                    <a:pt x="114" y="5"/>
                    <a:pt x="104" y="13"/>
                  </a:cubicBezTo>
                  <a:cubicBezTo>
                    <a:pt x="38" y="13"/>
                    <a:pt x="1" y="79"/>
                    <a:pt x="1" y="149"/>
                  </a:cubicBezTo>
                  <a:cubicBezTo>
                    <a:pt x="21" y="182"/>
                    <a:pt x="21" y="219"/>
                    <a:pt x="54" y="236"/>
                  </a:cubicBezTo>
                  <a:cubicBezTo>
                    <a:pt x="66" y="248"/>
                    <a:pt x="86" y="259"/>
                    <a:pt x="110" y="259"/>
                  </a:cubicBezTo>
                  <a:cubicBezTo>
                    <a:pt x="120" y="259"/>
                    <a:pt x="130" y="257"/>
                    <a:pt x="141" y="252"/>
                  </a:cubicBezTo>
                  <a:cubicBezTo>
                    <a:pt x="157" y="252"/>
                    <a:pt x="190" y="236"/>
                    <a:pt x="207" y="203"/>
                  </a:cubicBezTo>
                  <a:cubicBezTo>
                    <a:pt x="228" y="182"/>
                    <a:pt x="228" y="149"/>
                    <a:pt x="228" y="116"/>
                  </a:cubicBezTo>
                  <a:cubicBezTo>
                    <a:pt x="228" y="79"/>
                    <a:pt x="207" y="46"/>
                    <a:pt x="174" y="30"/>
                  </a:cubicBezTo>
                  <a:cubicBezTo>
                    <a:pt x="174" y="13"/>
                    <a:pt x="157" y="13"/>
                    <a:pt x="157" y="13"/>
                  </a:cubicBezTo>
                  <a:cubicBezTo>
                    <a:pt x="149" y="5"/>
                    <a:pt x="141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2" name="Google Shape;4372;p20"/>
            <p:cNvSpPr/>
            <p:nvPr/>
          </p:nvSpPr>
          <p:spPr>
            <a:xfrm>
              <a:off x="3934625" y="230212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3" name="Google Shape;4373;p20"/>
            <p:cNvSpPr/>
            <p:nvPr/>
          </p:nvSpPr>
          <p:spPr>
            <a:xfrm>
              <a:off x="3956050" y="2329625"/>
              <a:ext cx="6125" cy="6425"/>
            </a:xfrm>
            <a:custGeom>
              <a:rect b="b" l="l" r="r" t="t"/>
              <a:pathLst>
                <a:path extrusionOk="0" h="257" w="245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8" y="207"/>
                    <a:pt x="55" y="240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40"/>
                    <a:pt x="244" y="170"/>
                    <a:pt x="224" y="104"/>
                  </a:cubicBezTo>
                  <a:cubicBezTo>
                    <a:pt x="224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4" name="Google Shape;4374;p20"/>
            <p:cNvSpPr/>
            <p:nvPr/>
          </p:nvSpPr>
          <p:spPr>
            <a:xfrm>
              <a:off x="3953900" y="2376425"/>
              <a:ext cx="5700" cy="6425"/>
            </a:xfrm>
            <a:custGeom>
              <a:rect b="b" l="l" r="r" t="t"/>
              <a:pathLst>
                <a:path extrusionOk="0" h="257" w="228">
                  <a:moveTo>
                    <a:pt x="103" y="1"/>
                  </a:moveTo>
                  <a:cubicBezTo>
                    <a:pt x="38" y="17"/>
                    <a:pt x="0" y="87"/>
                    <a:pt x="0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3" y="256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7" y="190"/>
                    <a:pt x="227" y="153"/>
                    <a:pt x="227" y="120"/>
                  </a:cubicBezTo>
                  <a:cubicBezTo>
                    <a:pt x="227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5" name="Google Shape;4375;p20"/>
            <p:cNvSpPr/>
            <p:nvPr/>
          </p:nvSpPr>
          <p:spPr>
            <a:xfrm>
              <a:off x="3959050" y="2285200"/>
              <a:ext cx="6100" cy="6550"/>
            </a:xfrm>
            <a:custGeom>
              <a:rect b="b" l="l" r="r" t="t"/>
              <a:pathLst>
                <a:path extrusionOk="0" h="262" w="244">
                  <a:moveTo>
                    <a:pt x="95" y="0"/>
                  </a:moveTo>
                  <a:cubicBezTo>
                    <a:pt x="76" y="0"/>
                    <a:pt x="61" y="14"/>
                    <a:pt x="38" y="26"/>
                  </a:cubicBezTo>
                  <a:cubicBezTo>
                    <a:pt x="21" y="59"/>
                    <a:pt x="1" y="75"/>
                    <a:pt x="1" y="112"/>
                  </a:cubicBezTo>
                  <a:cubicBezTo>
                    <a:pt x="1" y="145"/>
                    <a:pt x="1" y="178"/>
                    <a:pt x="21" y="215"/>
                  </a:cubicBezTo>
                  <a:cubicBezTo>
                    <a:pt x="40" y="244"/>
                    <a:pt x="78" y="262"/>
                    <a:pt x="112" y="262"/>
                  </a:cubicBezTo>
                  <a:cubicBezTo>
                    <a:pt x="137" y="262"/>
                    <a:pt x="160" y="252"/>
                    <a:pt x="174" y="232"/>
                  </a:cubicBezTo>
                  <a:cubicBezTo>
                    <a:pt x="227" y="178"/>
                    <a:pt x="244" y="112"/>
                    <a:pt x="190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4" y="9"/>
                  </a:lnTo>
                  <a:cubicBezTo>
                    <a:pt x="113" y="3"/>
                    <a:pt x="104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6" name="Google Shape;4376;p20"/>
            <p:cNvSpPr/>
            <p:nvPr/>
          </p:nvSpPr>
          <p:spPr>
            <a:xfrm>
              <a:off x="3929875" y="2348575"/>
              <a:ext cx="6525" cy="6750"/>
            </a:xfrm>
            <a:custGeom>
              <a:rect b="b" l="l" r="r" t="t"/>
              <a:pathLst>
                <a:path extrusionOk="0" h="270" w="261">
                  <a:moveTo>
                    <a:pt x="130" y="1"/>
                  </a:moveTo>
                  <a:cubicBezTo>
                    <a:pt x="89" y="1"/>
                    <a:pt x="49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6" y="238"/>
                    <a:pt x="240" y="187"/>
                  </a:cubicBezTo>
                  <a:cubicBezTo>
                    <a:pt x="261" y="117"/>
                    <a:pt x="223" y="30"/>
                    <a:pt x="174" y="14"/>
                  </a:cubicBezTo>
                  <a:cubicBezTo>
                    <a:pt x="160" y="5"/>
                    <a:pt x="14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7" name="Google Shape;4377;p20"/>
            <p:cNvSpPr/>
            <p:nvPr/>
          </p:nvSpPr>
          <p:spPr>
            <a:xfrm>
              <a:off x="3961225" y="2265325"/>
              <a:ext cx="6100" cy="6475"/>
            </a:xfrm>
            <a:custGeom>
              <a:rect b="b" l="l" r="r" t="t"/>
              <a:pathLst>
                <a:path extrusionOk="0" h="259" w="244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17" y="149"/>
                  </a:cubicBezTo>
                  <a:cubicBezTo>
                    <a:pt x="17" y="186"/>
                    <a:pt x="37" y="219"/>
                    <a:pt x="54" y="235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6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8" name="Google Shape;4378;p20"/>
            <p:cNvSpPr/>
            <p:nvPr/>
          </p:nvSpPr>
          <p:spPr>
            <a:xfrm>
              <a:off x="3928650" y="23646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0" y="148"/>
                  </a:cubicBezTo>
                  <a:cubicBezTo>
                    <a:pt x="17" y="181"/>
                    <a:pt x="17" y="214"/>
                    <a:pt x="50" y="235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39" y="181"/>
                    <a:pt x="223" y="111"/>
                  </a:cubicBezTo>
                  <a:cubicBezTo>
                    <a:pt x="223" y="78"/>
                    <a:pt x="206" y="45"/>
                    <a:pt x="169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9" name="Google Shape;4379;p20"/>
            <p:cNvSpPr/>
            <p:nvPr/>
          </p:nvSpPr>
          <p:spPr>
            <a:xfrm>
              <a:off x="3821650" y="2477750"/>
              <a:ext cx="5175" cy="6525"/>
            </a:xfrm>
            <a:custGeom>
              <a:rect b="b" l="l" r="r" t="t"/>
              <a:pathLst>
                <a:path extrusionOk="0" h="261" w="207">
                  <a:moveTo>
                    <a:pt x="137" y="0"/>
                  </a:moveTo>
                  <a:cubicBezTo>
                    <a:pt x="104" y="0"/>
                    <a:pt x="87" y="17"/>
                    <a:pt x="54" y="38"/>
                  </a:cubicBezTo>
                  <a:cubicBezTo>
                    <a:pt x="17" y="87"/>
                    <a:pt x="1" y="157"/>
                    <a:pt x="34" y="223"/>
                  </a:cubicBezTo>
                  <a:cubicBezTo>
                    <a:pt x="54" y="244"/>
                    <a:pt x="71" y="260"/>
                    <a:pt x="87" y="260"/>
                  </a:cubicBezTo>
                  <a:cubicBezTo>
                    <a:pt x="137" y="190"/>
                    <a:pt x="174" y="120"/>
                    <a:pt x="207" y="38"/>
                  </a:cubicBezTo>
                  <a:cubicBezTo>
                    <a:pt x="190" y="38"/>
                    <a:pt x="174" y="17"/>
                    <a:pt x="174" y="17"/>
                  </a:cubicBezTo>
                  <a:cubicBezTo>
                    <a:pt x="157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0" name="Google Shape;4380;p20"/>
            <p:cNvSpPr/>
            <p:nvPr/>
          </p:nvSpPr>
          <p:spPr>
            <a:xfrm>
              <a:off x="4137775" y="2252750"/>
              <a:ext cx="6000" cy="6375"/>
            </a:xfrm>
            <a:custGeom>
              <a:rect b="b" l="l" r="r" t="t"/>
              <a:pathLst>
                <a:path extrusionOk="0" h="255" w="24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87"/>
                    <a:pt x="1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53" y="235"/>
                    <a:pt x="85" y="254"/>
                    <a:pt x="119" y="254"/>
                  </a:cubicBezTo>
                  <a:cubicBezTo>
                    <a:pt x="143" y="254"/>
                    <a:pt x="168" y="245"/>
                    <a:pt x="190" y="223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1" name="Google Shape;4381;p20"/>
            <p:cNvSpPr/>
            <p:nvPr/>
          </p:nvSpPr>
          <p:spPr>
            <a:xfrm>
              <a:off x="4139025" y="228025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40" y="1"/>
                  </a:moveTo>
                  <a:cubicBezTo>
                    <a:pt x="103" y="1"/>
                    <a:pt x="87" y="1"/>
                    <a:pt x="54" y="34"/>
                  </a:cubicBezTo>
                  <a:cubicBezTo>
                    <a:pt x="17" y="67"/>
                    <a:pt x="0" y="154"/>
                    <a:pt x="37" y="207"/>
                  </a:cubicBezTo>
                  <a:cubicBezTo>
                    <a:pt x="70" y="240"/>
                    <a:pt x="87" y="257"/>
                    <a:pt x="120" y="257"/>
                  </a:cubicBezTo>
                  <a:cubicBezTo>
                    <a:pt x="140" y="257"/>
                    <a:pt x="173" y="257"/>
                    <a:pt x="206" y="224"/>
                  </a:cubicBezTo>
                  <a:cubicBezTo>
                    <a:pt x="223" y="207"/>
                    <a:pt x="243" y="170"/>
                    <a:pt x="243" y="137"/>
                  </a:cubicBezTo>
                  <a:cubicBezTo>
                    <a:pt x="243" y="104"/>
                    <a:pt x="243" y="67"/>
                    <a:pt x="206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2" name="Google Shape;4382;p20"/>
            <p:cNvSpPr/>
            <p:nvPr/>
          </p:nvSpPr>
          <p:spPr>
            <a:xfrm>
              <a:off x="4135200" y="22969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67" y="1"/>
                    <a:pt x="34" y="34"/>
                    <a:pt x="17" y="54"/>
                  </a:cubicBezTo>
                  <a:cubicBezTo>
                    <a:pt x="1" y="87"/>
                    <a:pt x="1" y="120"/>
                    <a:pt x="1" y="158"/>
                  </a:cubicBezTo>
                  <a:cubicBezTo>
                    <a:pt x="17" y="191"/>
                    <a:pt x="17" y="224"/>
                    <a:pt x="50" y="240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0" y="240"/>
                    <a:pt x="240" y="191"/>
                    <a:pt x="223" y="104"/>
                  </a:cubicBezTo>
                  <a:cubicBezTo>
                    <a:pt x="223" y="71"/>
                    <a:pt x="207" y="54"/>
                    <a:pt x="170" y="34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3" name="Google Shape;4383;p20"/>
            <p:cNvSpPr/>
            <p:nvPr/>
          </p:nvSpPr>
          <p:spPr>
            <a:xfrm>
              <a:off x="4136450" y="2375100"/>
              <a:ext cx="5575" cy="6500"/>
            </a:xfrm>
            <a:custGeom>
              <a:rect b="b" l="l" r="r" t="t"/>
              <a:pathLst>
                <a:path extrusionOk="0" h="260" w="223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0" y="173"/>
                    <a:pt x="17" y="206"/>
                    <a:pt x="54" y="227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4" name="Google Shape;4384;p20"/>
            <p:cNvSpPr/>
            <p:nvPr/>
          </p:nvSpPr>
          <p:spPr>
            <a:xfrm>
              <a:off x="4152300" y="2278825"/>
              <a:ext cx="6125" cy="6625"/>
            </a:xfrm>
            <a:custGeom>
              <a:rect b="b" l="l" r="r" t="t"/>
              <a:pathLst>
                <a:path extrusionOk="0" h="265" w="245">
                  <a:moveTo>
                    <a:pt x="129" y="0"/>
                  </a:moveTo>
                  <a:cubicBezTo>
                    <a:pt x="82" y="0"/>
                    <a:pt x="35" y="30"/>
                    <a:pt x="22" y="74"/>
                  </a:cubicBezTo>
                  <a:cubicBezTo>
                    <a:pt x="1" y="140"/>
                    <a:pt x="38" y="227"/>
                    <a:pt x="88" y="244"/>
                  </a:cubicBezTo>
                  <a:cubicBezTo>
                    <a:pt x="104" y="264"/>
                    <a:pt x="125" y="264"/>
                    <a:pt x="141" y="264"/>
                  </a:cubicBezTo>
                  <a:cubicBezTo>
                    <a:pt x="174" y="244"/>
                    <a:pt x="207" y="227"/>
                    <a:pt x="228" y="178"/>
                  </a:cubicBezTo>
                  <a:cubicBezTo>
                    <a:pt x="244" y="124"/>
                    <a:pt x="228" y="74"/>
                    <a:pt x="207" y="37"/>
                  </a:cubicBezTo>
                  <a:cubicBezTo>
                    <a:pt x="191" y="21"/>
                    <a:pt x="174" y="21"/>
                    <a:pt x="158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5" name="Google Shape;4385;p20"/>
            <p:cNvSpPr/>
            <p:nvPr/>
          </p:nvSpPr>
          <p:spPr>
            <a:xfrm>
              <a:off x="4142000" y="2309925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1" y="154"/>
                    <a:pt x="21" y="220"/>
                    <a:pt x="87" y="257"/>
                  </a:cubicBezTo>
                  <a:cubicBezTo>
                    <a:pt x="98" y="257"/>
                    <a:pt x="111" y="264"/>
                    <a:pt x="123" y="264"/>
                  </a:cubicBezTo>
                  <a:cubicBezTo>
                    <a:pt x="129" y="264"/>
                    <a:pt x="135" y="263"/>
                    <a:pt x="141" y="257"/>
                  </a:cubicBezTo>
                  <a:cubicBezTo>
                    <a:pt x="174" y="257"/>
                    <a:pt x="207" y="220"/>
                    <a:pt x="227" y="187"/>
                  </a:cubicBezTo>
                  <a:cubicBezTo>
                    <a:pt x="244" y="133"/>
                    <a:pt x="227" y="84"/>
                    <a:pt x="207" y="51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6" name="Google Shape;4386;p20"/>
            <p:cNvSpPr/>
            <p:nvPr/>
          </p:nvSpPr>
          <p:spPr>
            <a:xfrm>
              <a:off x="4140350" y="2327575"/>
              <a:ext cx="5600" cy="6450"/>
            </a:xfrm>
            <a:custGeom>
              <a:rect b="b" l="l" r="r" t="t"/>
              <a:pathLst>
                <a:path extrusionOk="0" h="258" w="224">
                  <a:moveTo>
                    <a:pt x="101" y="0"/>
                  </a:moveTo>
                  <a:cubicBezTo>
                    <a:pt x="86" y="0"/>
                    <a:pt x="69" y="5"/>
                    <a:pt x="50" y="13"/>
                  </a:cubicBezTo>
                  <a:cubicBezTo>
                    <a:pt x="34" y="29"/>
                    <a:pt x="17" y="46"/>
                    <a:pt x="1" y="83"/>
                  </a:cubicBezTo>
                  <a:lnTo>
                    <a:pt x="1" y="169"/>
                  </a:lnTo>
                  <a:cubicBezTo>
                    <a:pt x="17" y="202"/>
                    <a:pt x="34" y="235"/>
                    <a:pt x="67" y="252"/>
                  </a:cubicBezTo>
                  <a:cubicBezTo>
                    <a:pt x="77" y="256"/>
                    <a:pt x="87" y="258"/>
                    <a:pt x="98" y="258"/>
                  </a:cubicBezTo>
                  <a:cubicBezTo>
                    <a:pt x="145" y="258"/>
                    <a:pt x="193" y="223"/>
                    <a:pt x="207" y="169"/>
                  </a:cubicBezTo>
                  <a:cubicBezTo>
                    <a:pt x="223" y="116"/>
                    <a:pt x="207" y="29"/>
                    <a:pt x="137" y="13"/>
                  </a:cubicBezTo>
                  <a:cubicBezTo>
                    <a:pt x="129" y="5"/>
                    <a:pt x="116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7" name="Google Shape;4387;p20"/>
            <p:cNvSpPr/>
            <p:nvPr/>
          </p:nvSpPr>
          <p:spPr>
            <a:xfrm>
              <a:off x="4132625" y="234375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66" y="244"/>
                  </a:cubicBezTo>
                  <a:cubicBezTo>
                    <a:pt x="81" y="256"/>
                    <a:pt x="102" y="267"/>
                    <a:pt x="119" y="267"/>
                  </a:cubicBezTo>
                  <a:cubicBezTo>
                    <a:pt x="125" y="267"/>
                    <a:pt x="132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8" name="Google Shape;4388;p20"/>
            <p:cNvSpPr/>
            <p:nvPr/>
          </p:nvSpPr>
          <p:spPr>
            <a:xfrm>
              <a:off x="4169525" y="2304700"/>
              <a:ext cx="5600" cy="6675"/>
            </a:xfrm>
            <a:custGeom>
              <a:rect b="b" l="l" r="r" t="t"/>
              <a:pathLst>
                <a:path extrusionOk="0" h="267" w="224">
                  <a:moveTo>
                    <a:pt x="104" y="0"/>
                  </a:moveTo>
                  <a:cubicBezTo>
                    <a:pt x="71" y="17"/>
                    <a:pt x="54" y="17"/>
                    <a:pt x="33" y="54"/>
                  </a:cubicBezTo>
                  <a:cubicBezTo>
                    <a:pt x="17" y="70"/>
                    <a:pt x="1" y="120"/>
                    <a:pt x="1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36"/>
                  </a:cubicBezTo>
                  <a:lnTo>
                    <a:pt x="223" y="120"/>
                  </a:lnTo>
                  <a:cubicBezTo>
                    <a:pt x="223" y="70"/>
                    <a:pt x="190" y="33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9" name="Google Shape;4389;p20"/>
            <p:cNvSpPr/>
            <p:nvPr/>
          </p:nvSpPr>
          <p:spPr>
            <a:xfrm>
              <a:off x="4167350" y="2321525"/>
              <a:ext cx="6525" cy="6700"/>
            </a:xfrm>
            <a:custGeom>
              <a:rect b="b" l="l" r="r" t="t"/>
              <a:pathLst>
                <a:path extrusionOk="0" h="268" w="261">
                  <a:moveTo>
                    <a:pt x="128" y="1"/>
                  </a:moveTo>
                  <a:cubicBezTo>
                    <a:pt x="87" y="1"/>
                    <a:pt x="44" y="34"/>
                    <a:pt x="17" y="82"/>
                  </a:cubicBezTo>
                  <a:cubicBezTo>
                    <a:pt x="1" y="152"/>
                    <a:pt x="38" y="238"/>
                    <a:pt x="88" y="255"/>
                  </a:cubicBezTo>
                  <a:cubicBezTo>
                    <a:pt x="102" y="264"/>
                    <a:pt x="117" y="268"/>
                    <a:pt x="132" y="268"/>
                  </a:cubicBezTo>
                  <a:cubicBezTo>
                    <a:pt x="174" y="268"/>
                    <a:pt x="217" y="236"/>
                    <a:pt x="244" y="185"/>
                  </a:cubicBezTo>
                  <a:cubicBezTo>
                    <a:pt x="261" y="119"/>
                    <a:pt x="224" y="32"/>
                    <a:pt x="174" y="16"/>
                  </a:cubicBezTo>
                  <a:cubicBezTo>
                    <a:pt x="159" y="6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0" name="Google Shape;4390;p20"/>
            <p:cNvSpPr/>
            <p:nvPr/>
          </p:nvSpPr>
          <p:spPr>
            <a:xfrm>
              <a:off x="4169125" y="227575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81"/>
                    <a:pt x="33" y="214"/>
                    <a:pt x="49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39" y="181"/>
                    <a:pt x="223" y="111"/>
                  </a:cubicBezTo>
                  <a:cubicBezTo>
                    <a:pt x="223" y="57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1" name="Google Shape;4391;p20"/>
            <p:cNvSpPr/>
            <p:nvPr/>
          </p:nvSpPr>
          <p:spPr>
            <a:xfrm>
              <a:off x="4152300" y="2322625"/>
              <a:ext cx="6125" cy="6475"/>
            </a:xfrm>
            <a:custGeom>
              <a:rect b="b" l="l" r="r" t="t"/>
              <a:pathLst>
                <a:path extrusionOk="0" h="259" w="245">
                  <a:moveTo>
                    <a:pt x="130" y="0"/>
                  </a:moveTo>
                  <a:cubicBezTo>
                    <a:pt x="83" y="0"/>
                    <a:pt x="35" y="33"/>
                    <a:pt x="22" y="91"/>
                  </a:cubicBezTo>
                  <a:cubicBezTo>
                    <a:pt x="1" y="141"/>
                    <a:pt x="22" y="227"/>
                    <a:pt x="88" y="244"/>
                  </a:cubicBezTo>
                  <a:cubicBezTo>
                    <a:pt x="102" y="254"/>
                    <a:pt x="118" y="258"/>
                    <a:pt x="133" y="258"/>
                  </a:cubicBezTo>
                  <a:cubicBezTo>
                    <a:pt x="174" y="258"/>
                    <a:pt x="213" y="226"/>
                    <a:pt x="228" y="178"/>
                  </a:cubicBezTo>
                  <a:cubicBezTo>
                    <a:pt x="244" y="108"/>
                    <a:pt x="228" y="38"/>
                    <a:pt x="158" y="5"/>
                  </a:cubicBezTo>
                  <a:cubicBezTo>
                    <a:pt x="149" y="2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2" name="Google Shape;4392;p20"/>
            <p:cNvSpPr/>
            <p:nvPr/>
          </p:nvSpPr>
          <p:spPr>
            <a:xfrm>
              <a:off x="4163950" y="2291400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87" y="0"/>
                  </a:moveTo>
                  <a:cubicBezTo>
                    <a:pt x="71" y="0"/>
                    <a:pt x="34" y="17"/>
                    <a:pt x="17" y="50"/>
                  </a:cubicBezTo>
                  <a:cubicBezTo>
                    <a:pt x="1" y="70"/>
                    <a:pt x="1" y="103"/>
                    <a:pt x="1" y="136"/>
                  </a:cubicBezTo>
                  <a:cubicBezTo>
                    <a:pt x="1" y="173"/>
                    <a:pt x="17" y="206"/>
                    <a:pt x="34" y="223"/>
                  </a:cubicBezTo>
                  <a:cubicBezTo>
                    <a:pt x="71" y="256"/>
                    <a:pt x="87" y="256"/>
                    <a:pt x="120" y="256"/>
                  </a:cubicBezTo>
                  <a:cubicBezTo>
                    <a:pt x="191" y="239"/>
                    <a:pt x="224" y="173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3" name="Google Shape;4393;p20"/>
            <p:cNvSpPr/>
            <p:nvPr/>
          </p:nvSpPr>
          <p:spPr>
            <a:xfrm>
              <a:off x="4147675" y="24646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83" y="251"/>
                    <a:pt x="104" y="268"/>
                    <a:pt x="137" y="268"/>
                  </a:cubicBezTo>
                  <a:cubicBezTo>
                    <a:pt x="207" y="251"/>
                    <a:pt x="240" y="181"/>
                    <a:pt x="240" y="111"/>
                  </a:cubicBezTo>
                  <a:cubicBezTo>
                    <a:pt x="223" y="78"/>
                    <a:pt x="207" y="45"/>
                    <a:pt x="186" y="25"/>
                  </a:cubicBezTo>
                  <a:cubicBezTo>
                    <a:pt x="186" y="25"/>
                    <a:pt x="169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4" name="Google Shape;4394;p20"/>
            <p:cNvSpPr/>
            <p:nvPr/>
          </p:nvSpPr>
          <p:spPr>
            <a:xfrm>
              <a:off x="4150675" y="224625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87" y="0"/>
                  </a:moveTo>
                  <a:cubicBezTo>
                    <a:pt x="66" y="0"/>
                    <a:pt x="33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49" y="244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6" y="71"/>
                    <a:pt x="206" y="54"/>
                    <a:pt x="169" y="21"/>
                  </a:cubicBezTo>
                  <a:cubicBezTo>
                    <a:pt x="169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5" name="Google Shape;4395;p20"/>
            <p:cNvSpPr/>
            <p:nvPr/>
          </p:nvSpPr>
          <p:spPr>
            <a:xfrm>
              <a:off x="4157975" y="226120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37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61"/>
                    <a:pt x="34" y="227"/>
                    <a:pt x="83" y="264"/>
                  </a:cubicBezTo>
                  <a:lnTo>
                    <a:pt x="137" y="264"/>
                  </a:lnTo>
                  <a:cubicBezTo>
                    <a:pt x="170" y="264"/>
                    <a:pt x="223" y="227"/>
                    <a:pt x="223" y="178"/>
                  </a:cubicBezTo>
                  <a:cubicBezTo>
                    <a:pt x="240" y="124"/>
                    <a:pt x="240" y="91"/>
                    <a:pt x="207" y="41"/>
                  </a:cubicBezTo>
                  <a:cubicBezTo>
                    <a:pt x="207" y="41"/>
                    <a:pt x="186" y="21"/>
                    <a:pt x="170" y="4"/>
                  </a:cubicBezTo>
                  <a:cubicBezTo>
                    <a:pt x="159" y="2"/>
                    <a:pt x="14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6" name="Google Shape;4396;p20"/>
            <p:cNvSpPr/>
            <p:nvPr/>
          </p:nvSpPr>
          <p:spPr>
            <a:xfrm>
              <a:off x="4160975" y="23849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17"/>
                    <a:pt x="0" y="87"/>
                    <a:pt x="17" y="158"/>
                  </a:cubicBezTo>
                  <a:cubicBezTo>
                    <a:pt x="17" y="191"/>
                    <a:pt x="33" y="223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44"/>
                    <a:pt x="206" y="207"/>
                  </a:cubicBezTo>
                  <a:cubicBezTo>
                    <a:pt x="223" y="191"/>
                    <a:pt x="239" y="158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7" name="Google Shape;4397;p20"/>
            <p:cNvSpPr/>
            <p:nvPr/>
          </p:nvSpPr>
          <p:spPr>
            <a:xfrm>
              <a:off x="4160050" y="2337250"/>
              <a:ext cx="6500" cy="6625"/>
            </a:xfrm>
            <a:custGeom>
              <a:rect b="b" l="l" r="r" t="t"/>
              <a:pathLst>
                <a:path extrusionOk="0" h="265" w="260">
                  <a:moveTo>
                    <a:pt x="139" y="1"/>
                  </a:moveTo>
                  <a:cubicBezTo>
                    <a:pt x="87" y="1"/>
                    <a:pt x="48" y="34"/>
                    <a:pt x="21" y="92"/>
                  </a:cubicBezTo>
                  <a:cubicBezTo>
                    <a:pt x="0" y="158"/>
                    <a:pt x="37" y="228"/>
                    <a:pt x="87" y="261"/>
                  </a:cubicBezTo>
                  <a:cubicBezTo>
                    <a:pt x="96" y="264"/>
                    <a:pt x="105" y="265"/>
                    <a:pt x="115" y="265"/>
                  </a:cubicBezTo>
                  <a:cubicBezTo>
                    <a:pt x="162" y="265"/>
                    <a:pt x="210" y="232"/>
                    <a:pt x="227" y="174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8" name="Google Shape;4398;p20"/>
            <p:cNvSpPr/>
            <p:nvPr/>
          </p:nvSpPr>
          <p:spPr>
            <a:xfrm>
              <a:off x="4167350" y="2368275"/>
              <a:ext cx="6125" cy="6600"/>
            </a:xfrm>
            <a:custGeom>
              <a:rect b="b" l="l" r="r" t="t"/>
              <a:pathLst>
                <a:path extrusionOk="0" h="264" w="245">
                  <a:moveTo>
                    <a:pt x="141" y="1"/>
                  </a:moveTo>
                  <a:cubicBezTo>
                    <a:pt x="104" y="1"/>
                    <a:pt x="71" y="17"/>
                    <a:pt x="55" y="34"/>
                  </a:cubicBezTo>
                  <a:cubicBezTo>
                    <a:pt x="1" y="67"/>
                    <a:pt x="1" y="153"/>
                    <a:pt x="38" y="224"/>
                  </a:cubicBezTo>
                  <a:cubicBezTo>
                    <a:pt x="55" y="240"/>
                    <a:pt x="88" y="257"/>
                    <a:pt x="104" y="257"/>
                  </a:cubicBezTo>
                  <a:cubicBezTo>
                    <a:pt x="115" y="261"/>
                    <a:pt x="125" y="263"/>
                    <a:pt x="135" y="263"/>
                  </a:cubicBezTo>
                  <a:cubicBezTo>
                    <a:pt x="159" y="263"/>
                    <a:pt x="179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9" name="Google Shape;4399;p20"/>
            <p:cNvSpPr/>
            <p:nvPr/>
          </p:nvSpPr>
          <p:spPr>
            <a:xfrm>
              <a:off x="4149325" y="2292525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31" y="1"/>
                  </a:moveTo>
                  <a:cubicBezTo>
                    <a:pt x="84" y="1"/>
                    <a:pt x="34" y="36"/>
                    <a:pt x="17" y="91"/>
                  </a:cubicBezTo>
                  <a:cubicBezTo>
                    <a:pt x="0" y="108"/>
                    <a:pt x="0" y="128"/>
                    <a:pt x="0" y="145"/>
                  </a:cubicBezTo>
                  <a:cubicBezTo>
                    <a:pt x="0" y="194"/>
                    <a:pt x="38" y="231"/>
                    <a:pt x="71" y="248"/>
                  </a:cubicBezTo>
                  <a:cubicBezTo>
                    <a:pt x="89" y="261"/>
                    <a:pt x="107" y="266"/>
                    <a:pt x="122" y="266"/>
                  </a:cubicBezTo>
                  <a:cubicBezTo>
                    <a:pt x="148" y="266"/>
                    <a:pt x="170" y="252"/>
                    <a:pt x="190" y="231"/>
                  </a:cubicBezTo>
                  <a:cubicBezTo>
                    <a:pt x="207" y="211"/>
                    <a:pt x="207" y="194"/>
                    <a:pt x="223" y="178"/>
                  </a:cubicBezTo>
                  <a:cubicBezTo>
                    <a:pt x="244" y="108"/>
                    <a:pt x="207" y="42"/>
                    <a:pt x="157" y="5"/>
                  </a:cubicBezTo>
                  <a:cubicBezTo>
                    <a:pt x="149" y="2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0" name="Google Shape;4400;p20"/>
            <p:cNvSpPr/>
            <p:nvPr/>
          </p:nvSpPr>
          <p:spPr>
            <a:xfrm>
              <a:off x="4156650" y="23076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103" y="1"/>
                    <a:pt x="87" y="1"/>
                    <a:pt x="54" y="38"/>
                  </a:cubicBezTo>
                  <a:cubicBezTo>
                    <a:pt x="17" y="71"/>
                    <a:pt x="0" y="157"/>
                    <a:pt x="33" y="20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36" y="260"/>
                    <a:pt x="173" y="260"/>
                    <a:pt x="190" y="244"/>
                  </a:cubicBezTo>
                  <a:cubicBezTo>
                    <a:pt x="223" y="207"/>
                    <a:pt x="239" y="174"/>
                    <a:pt x="239" y="141"/>
                  </a:cubicBezTo>
                  <a:cubicBezTo>
                    <a:pt x="239" y="104"/>
                    <a:pt x="239" y="71"/>
                    <a:pt x="206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57" y="1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1" name="Google Shape;4401;p20"/>
            <p:cNvSpPr/>
            <p:nvPr/>
          </p:nvSpPr>
          <p:spPr>
            <a:xfrm>
              <a:off x="4154900" y="222915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0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66"/>
                    <a:pt x="0" y="153"/>
                    <a:pt x="37" y="206"/>
                  </a:cubicBezTo>
                  <a:cubicBezTo>
                    <a:pt x="56" y="245"/>
                    <a:pt x="89" y="261"/>
                    <a:pt x="122" y="261"/>
                  </a:cubicBezTo>
                  <a:cubicBezTo>
                    <a:pt x="145" y="261"/>
                    <a:pt x="169" y="253"/>
                    <a:pt x="190" y="239"/>
                  </a:cubicBezTo>
                  <a:cubicBezTo>
                    <a:pt x="243" y="190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2" name="Google Shape;4402;p20"/>
            <p:cNvSpPr/>
            <p:nvPr/>
          </p:nvSpPr>
          <p:spPr>
            <a:xfrm>
              <a:off x="4145500" y="2387800"/>
              <a:ext cx="6025" cy="6700"/>
            </a:xfrm>
            <a:custGeom>
              <a:rect b="b" l="l" r="r" t="t"/>
              <a:pathLst>
                <a:path extrusionOk="0" h="268" w="241">
                  <a:moveTo>
                    <a:pt x="119" y="1"/>
                  </a:moveTo>
                  <a:cubicBezTo>
                    <a:pt x="103" y="1"/>
                    <a:pt x="82" y="13"/>
                    <a:pt x="67" y="28"/>
                  </a:cubicBezTo>
                  <a:cubicBezTo>
                    <a:pt x="17" y="78"/>
                    <a:pt x="1" y="164"/>
                    <a:pt x="50" y="214"/>
                  </a:cubicBezTo>
                  <a:cubicBezTo>
                    <a:pt x="67" y="234"/>
                    <a:pt x="87" y="251"/>
                    <a:pt x="120" y="267"/>
                  </a:cubicBezTo>
                  <a:cubicBezTo>
                    <a:pt x="153" y="267"/>
                    <a:pt x="170" y="251"/>
                    <a:pt x="207" y="234"/>
                  </a:cubicBezTo>
                  <a:cubicBezTo>
                    <a:pt x="224" y="214"/>
                    <a:pt x="240" y="181"/>
                    <a:pt x="240" y="148"/>
                  </a:cubicBezTo>
                  <a:cubicBezTo>
                    <a:pt x="240" y="110"/>
                    <a:pt x="240" y="78"/>
                    <a:pt x="224" y="45"/>
                  </a:cubicBezTo>
                  <a:cubicBezTo>
                    <a:pt x="207" y="28"/>
                    <a:pt x="191" y="28"/>
                    <a:pt x="170" y="7"/>
                  </a:cubicBezTo>
                  <a:lnTo>
                    <a:pt x="137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3" name="Google Shape;4403;p20"/>
            <p:cNvSpPr/>
            <p:nvPr/>
          </p:nvSpPr>
          <p:spPr>
            <a:xfrm>
              <a:off x="4149325" y="2448675"/>
              <a:ext cx="6100" cy="6475"/>
            </a:xfrm>
            <a:custGeom>
              <a:rect b="b" l="l" r="r" t="t"/>
              <a:pathLst>
                <a:path extrusionOk="0" h="259" w="244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7" y="256"/>
                    <a:pt x="108" y="258"/>
                    <a:pt x="119" y="258"/>
                  </a:cubicBezTo>
                  <a:cubicBezTo>
                    <a:pt x="164" y="258"/>
                    <a:pt x="210" y="226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4" name="Google Shape;4404;p20"/>
            <p:cNvSpPr/>
            <p:nvPr/>
          </p:nvSpPr>
          <p:spPr>
            <a:xfrm>
              <a:off x="4147675" y="2342750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120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66" y="247"/>
                    <a:pt x="104" y="263"/>
                    <a:pt x="137" y="263"/>
                  </a:cubicBezTo>
                  <a:cubicBezTo>
                    <a:pt x="186" y="247"/>
                    <a:pt x="223" y="181"/>
                    <a:pt x="223" y="111"/>
                  </a:cubicBezTo>
                  <a:cubicBezTo>
                    <a:pt x="223" y="78"/>
                    <a:pt x="207" y="41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5" name="Google Shape;4405;p20"/>
            <p:cNvSpPr/>
            <p:nvPr/>
          </p:nvSpPr>
          <p:spPr>
            <a:xfrm>
              <a:off x="4154075" y="2357175"/>
              <a:ext cx="5575" cy="6475"/>
            </a:xfrm>
            <a:custGeom>
              <a:rect b="b" l="l" r="r" t="t"/>
              <a:pathLst>
                <a:path extrusionOk="0" h="259" w="223">
                  <a:moveTo>
                    <a:pt x="128" y="1"/>
                  </a:moveTo>
                  <a:cubicBezTo>
                    <a:pt x="120" y="1"/>
                    <a:pt x="111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4" y="213"/>
                    <a:pt x="57" y="258"/>
                    <a:pt x="111" y="258"/>
                  </a:cubicBezTo>
                  <a:cubicBezTo>
                    <a:pt x="119" y="258"/>
                    <a:pt x="128" y="257"/>
                    <a:pt x="136" y="255"/>
                  </a:cubicBezTo>
                  <a:cubicBezTo>
                    <a:pt x="157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3"/>
                  </a:cubicBezTo>
                  <a:cubicBezTo>
                    <a:pt x="173" y="16"/>
                    <a:pt x="157" y="16"/>
                    <a:pt x="157" y="16"/>
                  </a:cubicBezTo>
                  <a:cubicBezTo>
                    <a:pt x="146" y="6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6" name="Google Shape;4406;p20"/>
            <p:cNvSpPr/>
            <p:nvPr/>
          </p:nvSpPr>
          <p:spPr>
            <a:xfrm>
              <a:off x="4152300" y="2372500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104" y="1"/>
                  </a:moveTo>
                  <a:cubicBezTo>
                    <a:pt x="55" y="22"/>
                    <a:pt x="1" y="88"/>
                    <a:pt x="22" y="158"/>
                  </a:cubicBezTo>
                  <a:cubicBezTo>
                    <a:pt x="22" y="191"/>
                    <a:pt x="38" y="228"/>
                    <a:pt x="55" y="244"/>
                  </a:cubicBezTo>
                  <a:cubicBezTo>
                    <a:pt x="78" y="256"/>
                    <a:pt x="93" y="268"/>
                    <a:pt x="113" y="268"/>
                  </a:cubicBezTo>
                  <a:cubicBezTo>
                    <a:pt x="121" y="268"/>
                    <a:pt x="130" y="266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1"/>
                    <a:pt x="244" y="158"/>
                    <a:pt x="228" y="125"/>
                  </a:cubicBezTo>
                  <a:cubicBezTo>
                    <a:pt x="228" y="88"/>
                    <a:pt x="207" y="55"/>
                    <a:pt x="191" y="38"/>
                  </a:cubicBezTo>
                  <a:cubicBezTo>
                    <a:pt x="174" y="22"/>
                    <a:pt x="174" y="22"/>
                    <a:pt x="158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7" name="Google Shape;4407;p20"/>
            <p:cNvSpPr/>
            <p:nvPr/>
          </p:nvSpPr>
          <p:spPr>
            <a:xfrm>
              <a:off x="4148500" y="2418075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36" y="0"/>
                  </a:moveTo>
                  <a:cubicBezTo>
                    <a:pt x="104" y="0"/>
                    <a:pt x="87" y="0"/>
                    <a:pt x="50" y="33"/>
                  </a:cubicBezTo>
                  <a:cubicBezTo>
                    <a:pt x="17" y="70"/>
                    <a:pt x="0" y="157"/>
                    <a:pt x="33" y="206"/>
                  </a:cubicBezTo>
                  <a:cubicBezTo>
                    <a:pt x="71" y="239"/>
                    <a:pt x="87" y="260"/>
                    <a:pt x="120" y="260"/>
                  </a:cubicBezTo>
                  <a:cubicBezTo>
                    <a:pt x="136" y="260"/>
                    <a:pt x="174" y="260"/>
                    <a:pt x="190" y="223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8" name="Google Shape;4408;p20"/>
            <p:cNvSpPr/>
            <p:nvPr/>
          </p:nvSpPr>
          <p:spPr>
            <a:xfrm>
              <a:off x="4209925" y="2437450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104" y="0"/>
                  </a:moveTo>
                  <a:cubicBezTo>
                    <a:pt x="67" y="0"/>
                    <a:pt x="50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86"/>
                    <a:pt x="17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66"/>
                    <a:pt x="190" y="33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9" name="Google Shape;4409;p20"/>
            <p:cNvSpPr/>
            <p:nvPr/>
          </p:nvSpPr>
          <p:spPr>
            <a:xfrm>
              <a:off x="4114600" y="24420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49" y="1"/>
                    <a:pt x="0" y="71"/>
                    <a:pt x="17" y="141"/>
                  </a:cubicBezTo>
                  <a:cubicBezTo>
                    <a:pt x="17" y="174"/>
                    <a:pt x="33" y="207"/>
                    <a:pt x="66" y="228"/>
                  </a:cubicBezTo>
                  <a:cubicBezTo>
                    <a:pt x="87" y="261"/>
                    <a:pt x="120" y="261"/>
                    <a:pt x="136" y="261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23" y="71"/>
                    <a:pt x="223" y="38"/>
                    <a:pt x="190" y="22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0" name="Google Shape;4410;p20"/>
            <p:cNvSpPr/>
            <p:nvPr/>
          </p:nvSpPr>
          <p:spPr>
            <a:xfrm>
              <a:off x="3876600" y="2266875"/>
              <a:ext cx="5675" cy="6675"/>
            </a:xfrm>
            <a:custGeom>
              <a:rect b="b" l="l" r="r" t="t"/>
              <a:pathLst>
                <a:path extrusionOk="0" h="267" w="227">
                  <a:moveTo>
                    <a:pt x="103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30" y="265"/>
                    <a:pt x="140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6" y="54"/>
                    <a:pt x="173" y="37"/>
                  </a:cubicBezTo>
                  <a:cubicBezTo>
                    <a:pt x="173" y="21"/>
                    <a:pt x="157" y="21"/>
                    <a:pt x="157" y="21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1" name="Google Shape;4411;p20"/>
            <p:cNvSpPr/>
            <p:nvPr/>
          </p:nvSpPr>
          <p:spPr>
            <a:xfrm>
              <a:off x="3803625" y="2233875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4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06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2" name="Google Shape;4412;p20"/>
            <p:cNvSpPr/>
            <p:nvPr/>
          </p:nvSpPr>
          <p:spPr>
            <a:xfrm>
              <a:off x="3915750" y="2196875"/>
              <a:ext cx="6025" cy="6700"/>
            </a:xfrm>
            <a:custGeom>
              <a:rect b="b" l="l" r="r" t="t"/>
              <a:pathLst>
                <a:path extrusionOk="0" h="268" w="241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4" y="120"/>
                  </a:cubicBezTo>
                  <a:cubicBezTo>
                    <a:pt x="224" y="87"/>
                    <a:pt x="207" y="54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3" name="Google Shape;4413;p20"/>
            <p:cNvSpPr/>
            <p:nvPr/>
          </p:nvSpPr>
          <p:spPr>
            <a:xfrm>
              <a:off x="3842675" y="2317975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104" y="1"/>
                  </a:moveTo>
                  <a:cubicBezTo>
                    <a:pt x="38" y="17"/>
                    <a:pt x="1" y="88"/>
                    <a:pt x="17" y="158"/>
                  </a:cubicBezTo>
                  <a:cubicBezTo>
                    <a:pt x="17" y="191"/>
                    <a:pt x="38" y="224"/>
                    <a:pt x="54" y="244"/>
                  </a:cubicBezTo>
                  <a:cubicBezTo>
                    <a:pt x="66" y="256"/>
                    <a:pt x="86" y="268"/>
                    <a:pt x="110" y="268"/>
                  </a:cubicBezTo>
                  <a:cubicBezTo>
                    <a:pt x="120" y="268"/>
                    <a:pt x="130" y="266"/>
                    <a:pt x="141" y="261"/>
                  </a:cubicBezTo>
                  <a:cubicBezTo>
                    <a:pt x="190" y="261"/>
                    <a:pt x="244" y="191"/>
                    <a:pt x="223" y="121"/>
                  </a:cubicBezTo>
                  <a:cubicBezTo>
                    <a:pt x="223" y="88"/>
                    <a:pt x="207" y="55"/>
                    <a:pt x="190" y="38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4" name="Google Shape;4414;p20"/>
            <p:cNvSpPr/>
            <p:nvPr/>
          </p:nvSpPr>
          <p:spPr>
            <a:xfrm>
              <a:off x="4055325" y="2234400"/>
              <a:ext cx="6000" cy="6725"/>
            </a:xfrm>
            <a:custGeom>
              <a:rect b="b" l="l" r="r" t="t"/>
              <a:pathLst>
                <a:path extrusionOk="0" h="269" w="240">
                  <a:moveTo>
                    <a:pt x="128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66" y="13"/>
                    <a:pt x="50" y="29"/>
                    <a:pt x="33" y="62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0" y="235"/>
                  </a:cubicBezTo>
                  <a:cubicBezTo>
                    <a:pt x="87" y="252"/>
                    <a:pt x="103" y="268"/>
                    <a:pt x="136" y="268"/>
                  </a:cubicBezTo>
                  <a:cubicBezTo>
                    <a:pt x="206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69" y="29"/>
                    <a:pt x="169" y="13"/>
                    <a:pt x="153" y="13"/>
                  </a:cubicBezTo>
                  <a:cubicBezTo>
                    <a:pt x="145" y="4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5" name="Google Shape;4415;p20"/>
            <p:cNvSpPr/>
            <p:nvPr/>
          </p:nvSpPr>
          <p:spPr>
            <a:xfrm>
              <a:off x="3982250" y="220120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7"/>
                    <a:pt x="54" y="240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90" y="240"/>
                    <a:pt x="243" y="174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6" name="Google Shape;4416;p20"/>
            <p:cNvSpPr/>
            <p:nvPr/>
          </p:nvSpPr>
          <p:spPr>
            <a:xfrm>
              <a:off x="4142525" y="2434875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10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7" name="Google Shape;4417;p20"/>
            <p:cNvSpPr/>
            <p:nvPr/>
          </p:nvSpPr>
          <p:spPr>
            <a:xfrm>
              <a:off x="4190975" y="2379000"/>
              <a:ext cx="5675" cy="6425"/>
            </a:xfrm>
            <a:custGeom>
              <a:rect b="b" l="l" r="r" t="t"/>
              <a:pathLst>
                <a:path extrusionOk="0" h="257" w="227">
                  <a:moveTo>
                    <a:pt x="87" y="1"/>
                  </a:moveTo>
                  <a:cubicBezTo>
                    <a:pt x="70" y="1"/>
                    <a:pt x="37" y="17"/>
                    <a:pt x="21" y="50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21" y="207"/>
                    <a:pt x="54" y="223"/>
                  </a:cubicBezTo>
                  <a:cubicBezTo>
                    <a:pt x="70" y="256"/>
                    <a:pt x="103" y="256"/>
                    <a:pt x="124" y="256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06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8" name="Google Shape;4418;p20"/>
            <p:cNvSpPr/>
            <p:nvPr/>
          </p:nvSpPr>
          <p:spPr>
            <a:xfrm>
              <a:off x="4200850" y="2469900"/>
              <a:ext cx="3550" cy="3125"/>
            </a:xfrm>
            <a:custGeom>
              <a:rect b="b" l="l" r="r" t="t"/>
              <a:pathLst>
                <a:path extrusionOk="0" h="125" w="142">
                  <a:moveTo>
                    <a:pt x="112" y="1"/>
                  </a:moveTo>
                  <a:cubicBezTo>
                    <a:pt x="64" y="1"/>
                    <a:pt x="14" y="31"/>
                    <a:pt x="1" y="75"/>
                  </a:cubicBezTo>
                  <a:lnTo>
                    <a:pt x="1" y="125"/>
                  </a:lnTo>
                  <a:cubicBezTo>
                    <a:pt x="54" y="92"/>
                    <a:pt x="87" y="59"/>
                    <a:pt x="141" y="5"/>
                  </a:cubicBezTo>
                  <a:cubicBezTo>
                    <a:pt x="132" y="2"/>
                    <a:pt x="122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9" name="Google Shape;4419;p20"/>
            <p:cNvSpPr/>
            <p:nvPr/>
          </p:nvSpPr>
          <p:spPr>
            <a:xfrm>
              <a:off x="4145925" y="22652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06"/>
                    <a:pt x="7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39" y="169"/>
                    <a:pt x="239" y="136"/>
                    <a:pt x="239" y="103"/>
                  </a:cubicBezTo>
                  <a:cubicBezTo>
                    <a:pt x="223" y="66"/>
                    <a:pt x="223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0" name="Google Shape;4420;p20"/>
            <p:cNvSpPr/>
            <p:nvPr/>
          </p:nvSpPr>
          <p:spPr>
            <a:xfrm>
              <a:off x="4172925" y="247650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4" y="1"/>
                  </a:moveTo>
                  <a:cubicBezTo>
                    <a:pt x="54" y="17"/>
                    <a:pt x="1" y="88"/>
                    <a:pt x="21" y="154"/>
                  </a:cubicBezTo>
                  <a:cubicBezTo>
                    <a:pt x="21" y="191"/>
                    <a:pt x="38" y="224"/>
                    <a:pt x="71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174" y="257"/>
                    <a:pt x="190" y="240"/>
                    <a:pt x="207" y="207"/>
                  </a:cubicBezTo>
                  <a:cubicBezTo>
                    <a:pt x="227" y="170"/>
                    <a:pt x="244" y="137"/>
                    <a:pt x="244" y="104"/>
                  </a:cubicBezTo>
                  <a:cubicBezTo>
                    <a:pt x="227" y="6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1" name="Google Shape;4421;p20"/>
            <p:cNvSpPr/>
            <p:nvPr/>
          </p:nvSpPr>
          <p:spPr>
            <a:xfrm>
              <a:off x="4169525" y="244725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3" y="206"/>
                    <a:pt x="54" y="227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3"/>
                    <a:pt x="240" y="173"/>
                    <a:pt x="240" y="103"/>
                  </a:cubicBezTo>
                  <a:cubicBezTo>
                    <a:pt x="223" y="70"/>
                    <a:pt x="207" y="37"/>
                    <a:pt x="190" y="21"/>
                  </a:cubicBezTo>
                  <a:cubicBezTo>
                    <a:pt x="190" y="21"/>
                    <a:pt x="174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2" name="Google Shape;4422;p20"/>
            <p:cNvSpPr/>
            <p:nvPr/>
          </p:nvSpPr>
          <p:spPr>
            <a:xfrm>
              <a:off x="4167775" y="2352175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8" y="10"/>
                    <a:pt x="0" y="76"/>
                    <a:pt x="0" y="146"/>
                  </a:cubicBezTo>
                  <a:cubicBezTo>
                    <a:pt x="21" y="179"/>
                    <a:pt x="38" y="216"/>
                    <a:pt x="54" y="233"/>
                  </a:cubicBezTo>
                  <a:cubicBezTo>
                    <a:pt x="71" y="249"/>
                    <a:pt x="103" y="266"/>
                    <a:pt x="141" y="266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7"/>
                  </a:cubicBezTo>
                  <a:cubicBezTo>
                    <a:pt x="174" y="27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3" name="Google Shape;4423;p20"/>
            <p:cNvSpPr/>
            <p:nvPr/>
          </p:nvSpPr>
          <p:spPr>
            <a:xfrm>
              <a:off x="4179425" y="241275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73" y="246"/>
                    <a:pt x="190" y="230"/>
                  </a:cubicBezTo>
                  <a:cubicBezTo>
                    <a:pt x="223" y="213"/>
                    <a:pt x="239" y="180"/>
                    <a:pt x="239" y="143"/>
                  </a:cubicBezTo>
                  <a:cubicBezTo>
                    <a:pt x="239" y="110"/>
                    <a:pt x="239" y="77"/>
                    <a:pt x="206" y="40"/>
                  </a:cubicBezTo>
                  <a:cubicBezTo>
                    <a:pt x="206" y="24"/>
                    <a:pt x="190" y="24"/>
                    <a:pt x="173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4" name="Google Shape;4424;p20"/>
            <p:cNvSpPr/>
            <p:nvPr/>
          </p:nvSpPr>
          <p:spPr>
            <a:xfrm>
              <a:off x="4178075" y="2385225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04" y="1"/>
                  </a:moveTo>
                  <a:cubicBezTo>
                    <a:pt x="86" y="1"/>
                    <a:pt x="66" y="13"/>
                    <a:pt x="54" y="28"/>
                  </a:cubicBezTo>
                  <a:cubicBezTo>
                    <a:pt x="21" y="44"/>
                    <a:pt x="21" y="77"/>
                    <a:pt x="1" y="110"/>
                  </a:cubicBezTo>
                  <a:cubicBezTo>
                    <a:pt x="1" y="148"/>
                    <a:pt x="21" y="181"/>
                    <a:pt x="38" y="213"/>
                  </a:cubicBezTo>
                  <a:cubicBezTo>
                    <a:pt x="57" y="245"/>
                    <a:pt x="89" y="264"/>
                    <a:pt x="123" y="264"/>
                  </a:cubicBezTo>
                  <a:cubicBezTo>
                    <a:pt x="146" y="264"/>
                    <a:pt x="170" y="254"/>
                    <a:pt x="190" y="234"/>
                  </a:cubicBezTo>
                  <a:cubicBezTo>
                    <a:pt x="244" y="181"/>
                    <a:pt x="244" y="110"/>
                    <a:pt x="207" y="44"/>
                  </a:cubicBezTo>
                  <a:cubicBezTo>
                    <a:pt x="190" y="28"/>
                    <a:pt x="174" y="28"/>
                    <a:pt x="157" y="7"/>
                  </a:cubicBezTo>
                  <a:lnTo>
                    <a:pt x="124" y="7"/>
                  </a:lnTo>
                  <a:cubicBezTo>
                    <a:pt x="119" y="3"/>
                    <a:pt x="112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5" name="Google Shape;4425;p20"/>
            <p:cNvSpPr/>
            <p:nvPr/>
          </p:nvSpPr>
          <p:spPr>
            <a:xfrm>
              <a:off x="4181175" y="2318925"/>
              <a:ext cx="6425" cy="6400"/>
            </a:xfrm>
            <a:custGeom>
              <a:rect b="b" l="l" r="r" t="t"/>
              <a:pathLst>
                <a:path extrusionOk="0" h="256" w="257">
                  <a:moveTo>
                    <a:pt x="136" y="0"/>
                  </a:moveTo>
                  <a:cubicBezTo>
                    <a:pt x="120" y="0"/>
                    <a:pt x="83" y="0"/>
                    <a:pt x="66" y="33"/>
                  </a:cubicBezTo>
                  <a:cubicBezTo>
                    <a:pt x="17" y="66"/>
                    <a:pt x="0" y="153"/>
                    <a:pt x="50" y="206"/>
                  </a:cubicBezTo>
                  <a:cubicBezTo>
                    <a:pt x="66" y="239"/>
                    <a:pt x="83" y="256"/>
                    <a:pt x="120" y="256"/>
                  </a:cubicBezTo>
                  <a:cubicBezTo>
                    <a:pt x="153" y="256"/>
                    <a:pt x="169" y="256"/>
                    <a:pt x="207" y="223"/>
                  </a:cubicBezTo>
                  <a:cubicBezTo>
                    <a:pt x="240" y="186"/>
                    <a:pt x="256" y="103"/>
                    <a:pt x="223" y="50"/>
                  </a:cubicBezTo>
                  <a:cubicBezTo>
                    <a:pt x="207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6" name="Google Shape;4426;p20"/>
            <p:cNvSpPr/>
            <p:nvPr/>
          </p:nvSpPr>
          <p:spPr>
            <a:xfrm>
              <a:off x="4180250" y="236530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03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3"/>
                    <a:pt x="70" y="240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0" y="256"/>
                  </a:cubicBezTo>
                  <a:cubicBezTo>
                    <a:pt x="206" y="256"/>
                    <a:pt x="244" y="186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0"/>
                    <a:pt x="14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7" name="Google Shape;4427;p20"/>
            <p:cNvSpPr/>
            <p:nvPr/>
          </p:nvSpPr>
          <p:spPr>
            <a:xfrm>
              <a:off x="4172525" y="2261300"/>
              <a:ext cx="3000" cy="6100"/>
            </a:xfrm>
            <a:custGeom>
              <a:rect b="b" l="l" r="r" t="t"/>
              <a:pathLst>
                <a:path extrusionOk="0" h="244" w="120">
                  <a:moveTo>
                    <a:pt x="37" y="0"/>
                  </a:moveTo>
                  <a:cubicBezTo>
                    <a:pt x="17" y="37"/>
                    <a:pt x="0" y="54"/>
                    <a:pt x="0" y="87"/>
                  </a:cubicBezTo>
                  <a:cubicBezTo>
                    <a:pt x="0" y="120"/>
                    <a:pt x="0" y="157"/>
                    <a:pt x="17" y="190"/>
                  </a:cubicBezTo>
                  <a:cubicBezTo>
                    <a:pt x="37" y="207"/>
                    <a:pt x="70" y="223"/>
                    <a:pt x="103" y="244"/>
                  </a:cubicBezTo>
                  <a:lnTo>
                    <a:pt x="120" y="244"/>
                  </a:lnTo>
                  <a:cubicBezTo>
                    <a:pt x="87" y="157"/>
                    <a:pt x="70" y="87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8" name="Google Shape;4428;p20"/>
            <p:cNvSpPr/>
            <p:nvPr/>
          </p:nvSpPr>
          <p:spPr>
            <a:xfrm>
              <a:off x="4182000" y="2349475"/>
              <a:ext cx="6425" cy="6475"/>
            </a:xfrm>
            <a:custGeom>
              <a:rect b="b" l="l" r="r" t="t"/>
              <a:pathLst>
                <a:path extrusionOk="0" h="259" w="257">
                  <a:moveTo>
                    <a:pt x="120" y="0"/>
                  </a:moveTo>
                  <a:cubicBezTo>
                    <a:pt x="76" y="0"/>
                    <a:pt x="41" y="33"/>
                    <a:pt x="17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5" y="257"/>
                    <a:pt x="104" y="258"/>
                    <a:pt x="114" y="258"/>
                  </a:cubicBezTo>
                  <a:cubicBezTo>
                    <a:pt x="159" y="258"/>
                    <a:pt x="209" y="226"/>
                    <a:pt x="223" y="167"/>
                  </a:cubicBezTo>
                  <a:cubicBezTo>
                    <a:pt x="256" y="118"/>
                    <a:pt x="223" y="31"/>
                    <a:pt x="174" y="15"/>
                  </a:cubicBezTo>
                  <a:cubicBezTo>
                    <a:pt x="154" y="5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9" name="Google Shape;4429;p20"/>
            <p:cNvSpPr/>
            <p:nvPr/>
          </p:nvSpPr>
          <p:spPr>
            <a:xfrm>
              <a:off x="4192725" y="241130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11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5" y="262"/>
                    <a:pt x="131" y="260"/>
                    <a:pt x="136" y="255"/>
                  </a:cubicBezTo>
                  <a:cubicBezTo>
                    <a:pt x="173" y="255"/>
                    <a:pt x="206" y="222"/>
                    <a:pt x="223" y="185"/>
                  </a:cubicBezTo>
                  <a:cubicBezTo>
                    <a:pt x="239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0" name="Google Shape;4430;p20"/>
            <p:cNvSpPr/>
            <p:nvPr/>
          </p:nvSpPr>
          <p:spPr>
            <a:xfrm>
              <a:off x="4197050" y="2321900"/>
              <a:ext cx="850" cy="2200"/>
            </a:xfrm>
            <a:custGeom>
              <a:rect b="b" l="l" r="r" t="t"/>
              <a:pathLst>
                <a:path extrusionOk="0" h="88" w="34">
                  <a:moveTo>
                    <a:pt x="0" y="1"/>
                  </a:moveTo>
                  <a:lnTo>
                    <a:pt x="0" y="17"/>
                  </a:lnTo>
                  <a:cubicBezTo>
                    <a:pt x="0" y="34"/>
                    <a:pt x="17" y="67"/>
                    <a:pt x="33" y="87"/>
                  </a:cubicBezTo>
                  <a:cubicBezTo>
                    <a:pt x="17" y="67"/>
                    <a:pt x="17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1" name="Google Shape;4431;p20"/>
            <p:cNvSpPr/>
            <p:nvPr/>
          </p:nvSpPr>
          <p:spPr>
            <a:xfrm>
              <a:off x="4195300" y="2361800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5" y="237"/>
                    <a:pt x="85" y="256"/>
                    <a:pt x="118" y="256"/>
                  </a:cubicBezTo>
                  <a:cubicBezTo>
                    <a:pt x="142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2" name="Google Shape;4432;p20"/>
            <p:cNvSpPr/>
            <p:nvPr/>
          </p:nvSpPr>
          <p:spPr>
            <a:xfrm>
              <a:off x="4190150" y="2336125"/>
              <a:ext cx="6500" cy="6750"/>
            </a:xfrm>
            <a:custGeom>
              <a:rect b="b" l="l" r="r" t="t"/>
              <a:pathLst>
                <a:path extrusionOk="0" h="270" w="260">
                  <a:moveTo>
                    <a:pt x="129" y="0"/>
                  </a:moveTo>
                  <a:cubicBezTo>
                    <a:pt x="87" y="0"/>
                    <a:pt x="44" y="32"/>
                    <a:pt x="17" y="83"/>
                  </a:cubicBezTo>
                  <a:cubicBezTo>
                    <a:pt x="0" y="153"/>
                    <a:pt x="33" y="240"/>
                    <a:pt x="87" y="256"/>
                  </a:cubicBezTo>
                  <a:cubicBezTo>
                    <a:pt x="100" y="265"/>
                    <a:pt x="114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60" y="116"/>
                    <a:pt x="223" y="34"/>
                    <a:pt x="173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3" name="Google Shape;4433;p20"/>
            <p:cNvSpPr/>
            <p:nvPr/>
          </p:nvSpPr>
          <p:spPr>
            <a:xfrm>
              <a:off x="4178600" y="2288400"/>
              <a:ext cx="5575" cy="6825"/>
            </a:xfrm>
            <a:custGeom>
              <a:rect b="b" l="l" r="r" t="t"/>
              <a:pathLst>
                <a:path extrusionOk="0" h="273" w="223">
                  <a:moveTo>
                    <a:pt x="136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40"/>
                    <a:pt x="83" y="256"/>
                    <a:pt x="103" y="273"/>
                  </a:cubicBezTo>
                  <a:cubicBezTo>
                    <a:pt x="136" y="273"/>
                    <a:pt x="169" y="256"/>
                    <a:pt x="186" y="240"/>
                  </a:cubicBezTo>
                  <a:cubicBezTo>
                    <a:pt x="206" y="223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4" name="Google Shape;4434;p20"/>
            <p:cNvSpPr/>
            <p:nvPr/>
          </p:nvSpPr>
          <p:spPr>
            <a:xfrm>
              <a:off x="4175100" y="2335425"/>
              <a:ext cx="6100" cy="6700"/>
            </a:xfrm>
            <a:custGeom>
              <a:rect b="b" l="l" r="r" t="t"/>
              <a:pathLst>
                <a:path extrusionOk="0" h="268" w="244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17" y="181"/>
                    <a:pt x="3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43" y="181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5" name="Google Shape;4435;p20"/>
            <p:cNvSpPr/>
            <p:nvPr/>
          </p:nvSpPr>
          <p:spPr>
            <a:xfrm>
              <a:off x="4186750" y="2302950"/>
              <a:ext cx="4750" cy="6675"/>
            </a:xfrm>
            <a:custGeom>
              <a:rect b="b" l="l" r="r" t="t"/>
              <a:pathLst>
                <a:path extrusionOk="0" h="267" w="19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0"/>
                  </a:cubicBezTo>
                  <a:cubicBezTo>
                    <a:pt x="153" y="260"/>
                    <a:pt x="169" y="243"/>
                    <a:pt x="190" y="227"/>
                  </a:cubicBezTo>
                  <a:cubicBezTo>
                    <a:pt x="169" y="157"/>
                    <a:pt x="136" y="87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6" name="Google Shape;4436;p20"/>
            <p:cNvSpPr/>
            <p:nvPr/>
          </p:nvSpPr>
          <p:spPr>
            <a:xfrm>
              <a:off x="4128700" y="2267800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87" y="0"/>
                  </a:moveTo>
                  <a:cubicBezTo>
                    <a:pt x="71" y="17"/>
                    <a:pt x="38" y="33"/>
                    <a:pt x="17" y="50"/>
                  </a:cubicBezTo>
                  <a:cubicBezTo>
                    <a:pt x="1" y="87"/>
                    <a:pt x="1" y="120"/>
                    <a:pt x="1" y="153"/>
                  </a:cubicBezTo>
                  <a:cubicBezTo>
                    <a:pt x="1" y="190"/>
                    <a:pt x="17" y="223"/>
                    <a:pt x="38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1" y="256"/>
                    <a:pt x="223" y="190"/>
                    <a:pt x="223" y="120"/>
                  </a:cubicBezTo>
                  <a:cubicBezTo>
                    <a:pt x="207" y="87"/>
                    <a:pt x="191" y="50"/>
                    <a:pt x="174" y="33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7" name="Google Shape;4437;p20"/>
            <p:cNvSpPr/>
            <p:nvPr/>
          </p:nvSpPr>
          <p:spPr>
            <a:xfrm>
              <a:off x="3796300" y="2343850"/>
              <a:ext cx="4350" cy="6600"/>
            </a:xfrm>
            <a:custGeom>
              <a:rect b="b" l="l" r="r" t="t"/>
              <a:pathLst>
                <a:path extrusionOk="0" h="264" w="174">
                  <a:moveTo>
                    <a:pt x="52" y="1"/>
                  </a:moveTo>
                  <a:cubicBezTo>
                    <a:pt x="37" y="1"/>
                    <a:pt x="19" y="5"/>
                    <a:pt x="0" y="13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56"/>
                    <a:pt x="43" y="264"/>
                    <a:pt x="54" y="264"/>
                  </a:cubicBezTo>
                  <a:cubicBezTo>
                    <a:pt x="60" y="264"/>
                    <a:pt x="65" y="262"/>
                    <a:pt x="71" y="256"/>
                  </a:cubicBezTo>
                  <a:cubicBezTo>
                    <a:pt x="104" y="256"/>
                    <a:pt x="141" y="219"/>
                    <a:pt x="157" y="186"/>
                  </a:cubicBezTo>
                  <a:cubicBezTo>
                    <a:pt x="174" y="137"/>
                    <a:pt x="157" y="83"/>
                    <a:pt x="141" y="50"/>
                  </a:cubicBezTo>
                  <a:cubicBezTo>
                    <a:pt x="120" y="34"/>
                    <a:pt x="104" y="13"/>
                    <a:pt x="87" y="13"/>
                  </a:cubicBezTo>
                  <a:cubicBezTo>
                    <a:pt x="79" y="5"/>
                    <a:pt x="66" y="1"/>
                    <a:pt x="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8" name="Google Shape;4438;p20"/>
            <p:cNvSpPr/>
            <p:nvPr/>
          </p:nvSpPr>
          <p:spPr>
            <a:xfrm>
              <a:off x="3796300" y="2437850"/>
              <a:ext cx="4350" cy="6425"/>
            </a:xfrm>
            <a:custGeom>
              <a:rect b="b" l="l" r="r" t="t"/>
              <a:pathLst>
                <a:path extrusionOk="0" h="257" w="174">
                  <a:moveTo>
                    <a:pt x="38" y="1"/>
                  </a:moveTo>
                  <a:cubicBezTo>
                    <a:pt x="17" y="1"/>
                    <a:pt x="17" y="1"/>
                    <a:pt x="0" y="17"/>
                  </a:cubicBezTo>
                  <a:lnTo>
                    <a:pt x="0" y="257"/>
                  </a:lnTo>
                  <a:lnTo>
                    <a:pt x="71" y="257"/>
                  </a:lnTo>
                  <a:cubicBezTo>
                    <a:pt x="104" y="257"/>
                    <a:pt x="120" y="240"/>
                    <a:pt x="141" y="207"/>
                  </a:cubicBezTo>
                  <a:cubicBezTo>
                    <a:pt x="157" y="170"/>
                    <a:pt x="174" y="137"/>
                    <a:pt x="157" y="104"/>
                  </a:cubicBezTo>
                  <a:cubicBezTo>
                    <a:pt x="157" y="67"/>
                    <a:pt x="141" y="50"/>
                    <a:pt x="120" y="34"/>
                  </a:cubicBezTo>
                  <a:cubicBezTo>
                    <a:pt x="104" y="17"/>
                    <a:pt x="104" y="17"/>
                    <a:pt x="87" y="17"/>
                  </a:cubicBezTo>
                  <a:cubicBezTo>
                    <a:pt x="71" y="1"/>
                    <a:pt x="54" y="1"/>
                    <a:pt x="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9" name="Google Shape;4439;p20"/>
            <p:cNvSpPr/>
            <p:nvPr/>
          </p:nvSpPr>
          <p:spPr>
            <a:xfrm>
              <a:off x="3796300" y="2387675"/>
              <a:ext cx="4350" cy="6725"/>
            </a:xfrm>
            <a:custGeom>
              <a:rect b="b" l="l" r="r" t="t"/>
              <a:pathLst>
                <a:path extrusionOk="0" h="269" w="174">
                  <a:moveTo>
                    <a:pt x="52" y="0"/>
                  </a:moveTo>
                  <a:cubicBezTo>
                    <a:pt x="37" y="0"/>
                    <a:pt x="19" y="4"/>
                    <a:pt x="0" y="12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64"/>
                    <a:pt x="47" y="269"/>
                    <a:pt x="62" y="269"/>
                  </a:cubicBezTo>
                  <a:cubicBezTo>
                    <a:pt x="104" y="269"/>
                    <a:pt x="145" y="237"/>
                    <a:pt x="157" y="186"/>
                  </a:cubicBezTo>
                  <a:cubicBezTo>
                    <a:pt x="174" y="115"/>
                    <a:pt x="157" y="33"/>
                    <a:pt x="87" y="12"/>
                  </a:cubicBezTo>
                  <a:cubicBezTo>
                    <a:pt x="79" y="4"/>
                    <a:pt x="66" y="0"/>
                    <a:pt x="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0" name="Google Shape;4440;p20"/>
            <p:cNvSpPr/>
            <p:nvPr/>
          </p:nvSpPr>
          <p:spPr>
            <a:xfrm>
              <a:off x="4141600" y="2216750"/>
              <a:ext cx="6500" cy="6700"/>
            </a:xfrm>
            <a:custGeom>
              <a:rect b="b" l="l" r="r" t="t"/>
              <a:pathLst>
                <a:path extrusionOk="0" h="268" w="26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7" y="220"/>
                    <a:pt x="87" y="253"/>
                  </a:cubicBezTo>
                  <a:cubicBezTo>
                    <a:pt x="101" y="263"/>
                    <a:pt x="117" y="268"/>
                    <a:pt x="132" y="268"/>
                  </a:cubicBezTo>
                  <a:cubicBezTo>
                    <a:pt x="173" y="268"/>
                    <a:pt x="211" y="235"/>
                    <a:pt x="223" y="187"/>
                  </a:cubicBezTo>
                  <a:cubicBezTo>
                    <a:pt x="260" y="117"/>
                    <a:pt x="223" y="30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1" name="Google Shape;4441;p20"/>
            <p:cNvSpPr/>
            <p:nvPr/>
          </p:nvSpPr>
          <p:spPr>
            <a:xfrm>
              <a:off x="3806200" y="2356325"/>
              <a:ext cx="5575" cy="6825"/>
            </a:xfrm>
            <a:custGeom>
              <a:rect b="b" l="l" r="r" t="t"/>
              <a:pathLst>
                <a:path extrusionOk="0" h="273" w="223">
                  <a:moveTo>
                    <a:pt x="112" y="1"/>
                  </a:moveTo>
                  <a:cubicBezTo>
                    <a:pt x="103" y="1"/>
                    <a:pt x="95" y="5"/>
                    <a:pt x="87" y="13"/>
                  </a:cubicBezTo>
                  <a:cubicBezTo>
                    <a:pt x="54" y="13"/>
                    <a:pt x="33" y="30"/>
                    <a:pt x="17" y="67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17" y="219"/>
                    <a:pt x="33" y="236"/>
                  </a:cubicBezTo>
                  <a:cubicBezTo>
                    <a:pt x="70" y="256"/>
                    <a:pt x="87" y="273"/>
                    <a:pt x="120" y="273"/>
                  </a:cubicBezTo>
                  <a:cubicBezTo>
                    <a:pt x="190" y="256"/>
                    <a:pt x="223" y="186"/>
                    <a:pt x="206" y="116"/>
                  </a:cubicBezTo>
                  <a:cubicBezTo>
                    <a:pt x="206" y="83"/>
                    <a:pt x="190" y="50"/>
                    <a:pt x="173" y="30"/>
                  </a:cubicBezTo>
                  <a:cubicBezTo>
                    <a:pt x="157" y="30"/>
                    <a:pt x="157" y="13"/>
                    <a:pt x="136" y="13"/>
                  </a:cubicBezTo>
                  <a:cubicBezTo>
                    <a:pt x="128" y="5"/>
                    <a:pt x="120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2" name="Google Shape;4442;p20"/>
            <p:cNvSpPr/>
            <p:nvPr/>
          </p:nvSpPr>
          <p:spPr>
            <a:xfrm>
              <a:off x="3798875" y="2373025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41" y="1"/>
                  </a:moveTo>
                  <a:cubicBezTo>
                    <a:pt x="104" y="1"/>
                    <a:pt x="87" y="1"/>
                    <a:pt x="54" y="17"/>
                  </a:cubicBezTo>
                  <a:cubicBezTo>
                    <a:pt x="17" y="67"/>
                    <a:pt x="1" y="153"/>
                    <a:pt x="38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7"/>
                    <a:pt x="244" y="170"/>
                    <a:pt x="244" y="137"/>
                  </a:cubicBezTo>
                  <a:cubicBezTo>
                    <a:pt x="244" y="104"/>
                    <a:pt x="223" y="67"/>
                    <a:pt x="207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3" name="Google Shape;4443;p20"/>
            <p:cNvSpPr/>
            <p:nvPr/>
          </p:nvSpPr>
          <p:spPr>
            <a:xfrm>
              <a:off x="3796300" y="2358800"/>
              <a:ext cx="950" cy="4350"/>
            </a:xfrm>
            <a:custGeom>
              <a:rect b="b" l="l" r="r" t="t"/>
              <a:pathLst>
                <a:path extrusionOk="0" h="174" w="38">
                  <a:moveTo>
                    <a:pt x="0" y="1"/>
                  </a:moveTo>
                  <a:lnTo>
                    <a:pt x="0" y="174"/>
                  </a:lnTo>
                  <a:cubicBezTo>
                    <a:pt x="17" y="157"/>
                    <a:pt x="17" y="157"/>
                    <a:pt x="17" y="137"/>
                  </a:cubicBezTo>
                  <a:cubicBezTo>
                    <a:pt x="38" y="87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4" name="Google Shape;4444;p20"/>
            <p:cNvSpPr/>
            <p:nvPr/>
          </p:nvSpPr>
          <p:spPr>
            <a:xfrm>
              <a:off x="3796300" y="2422400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104" y="0"/>
                  </a:moveTo>
                  <a:cubicBezTo>
                    <a:pt x="54" y="17"/>
                    <a:pt x="17" y="50"/>
                    <a:pt x="0" y="104"/>
                  </a:cubicBezTo>
                  <a:lnTo>
                    <a:pt x="0" y="170"/>
                  </a:lnTo>
                  <a:cubicBezTo>
                    <a:pt x="15" y="216"/>
                    <a:pt x="57" y="259"/>
                    <a:pt x="114" y="259"/>
                  </a:cubicBezTo>
                  <a:cubicBezTo>
                    <a:pt x="122" y="259"/>
                    <a:pt x="131" y="258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5" name="Google Shape;4445;p20"/>
            <p:cNvSpPr/>
            <p:nvPr/>
          </p:nvSpPr>
          <p:spPr>
            <a:xfrm>
              <a:off x="3796300" y="2311600"/>
              <a:ext cx="2200" cy="6000"/>
            </a:xfrm>
            <a:custGeom>
              <a:rect b="b" l="l" r="r" t="t"/>
              <a:pathLst>
                <a:path extrusionOk="0" h="240" w="88">
                  <a:moveTo>
                    <a:pt x="0" y="0"/>
                  </a:moveTo>
                  <a:lnTo>
                    <a:pt x="0" y="239"/>
                  </a:lnTo>
                  <a:cubicBezTo>
                    <a:pt x="54" y="223"/>
                    <a:pt x="87" y="169"/>
                    <a:pt x="87" y="103"/>
                  </a:cubicBezTo>
                  <a:cubicBezTo>
                    <a:pt x="71" y="66"/>
                    <a:pt x="71" y="33"/>
                    <a:pt x="38" y="1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6" name="Google Shape;4446;p20"/>
            <p:cNvSpPr/>
            <p:nvPr/>
          </p:nvSpPr>
          <p:spPr>
            <a:xfrm>
              <a:off x="4074600" y="24313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3" y="0"/>
                  </a:moveTo>
                  <a:cubicBezTo>
                    <a:pt x="54" y="17"/>
                    <a:pt x="0" y="70"/>
                    <a:pt x="17" y="157"/>
                  </a:cubicBezTo>
                  <a:cubicBezTo>
                    <a:pt x="17" y="190"/>
                    <a:pt x="37" y="206"/>
                    <a:pt x="54" y="24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7" name="Google Shape;4447;p20"/>
            <p:cNvSpPr/>
            <p:nvPr/>
          </p:nvSpPr>
          <p:spPr>
            <a:xfrm>
              <a:off x="4102125" y="230212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06"/>
                    <a:pt x="50" y="239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8" name="Google Shape;4448;p20"/>
            <p:cNvSpPr/>
            <p:nvPr/>
          </p:nvSpPr>
          <p:spPr>
            <a:xfrm>
              <a:off x="4041500" y="2408575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04" y="1"/>
                  </a:moveTo>
                  <a:cubicBezTo>
                    <a:pt x="54" y="22"/>
                    <a:pt x="1" y="88"/>
                    <a:pt x="21" y="158"/>
                  </a:cubicBezTo>
                  <a:cubicBezTo>
                    <a:pt x="21" y="191"/>
                    <a:pt x="38" y="228"/>
                    <a:pt x="54" y="244"/>
                  </a:cubicBezTo>
                  <a:cubicBezTo>
                    <a:pt x="87" y="261"/>
                    <a:pt x="125" y="261"/>
                    <a:pt x="141" y="261"/>
                  </a:cubicBezTo>
                  <a:cubicBezTo>
                    <a:pt x="207" y="261"/>
                    <a:pt x="244" y="191"/>
                    <a:pt x="244" y="125"/>
                  </a:cubicBezTo>
                  <a:cubicBezTo>
                    <a:pt x="228" y="71"/>
                    <a:pt x="207" y="55"/>
                    <a:pt x="191" y="38"/>
                  </a:cubicBezTo>
                  <a:cubicBezTo>
                    <a:pt x="191" y="22"/>
                    <a:pt x="174" y="22"/>
                    <a:pt x="174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9" name="Google Shape;4449;p20"/>
            <p:cNvSpPr/>
            <p:nvPr/>
          </p:nvSpPr>
          <p:spPr>
            <a:xfrm>
              <a:off x="3817325" y="2400450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0" name="Google Shape;4450;p20"/>
            <p:cNvSpPr/>
            <p:nvPr/>
          </p:nvSpPr>
          <p:spPr>
            <a:xfrm>
              <a:off x="3855575" y="2425950"/>
              <a:ext cx="5175" cy="6375"/>
            </a:xfrm>
            <a:custGeom>
              <a:rect b="b" l="l" r="r" t="t"/>
              <a:pathLst>
                <a:path extrusionOk="0" h="255" w="207">
                  <a:moveTo>
                    <a:pt x="113" y="0"/>
                  </a:moveTo>
                  <a:cubicBezTo>
                    <a:pt x="92" y="0"/>
                    <a:pt x="73" y="8"/>
                    <a:pt x="54" y="28"/>
                  </a:cubicBezTo>
                  <a:cubicBezTo>
                    <a:pt x="37" y="28"/>
                    <a:pt x="17" y="65"/>
                    <a:pt x="0" y="81"/>
                  </a:cubicBezTo>
                  <a:lnTo>
                    <a:pt x="0" y="168"/>
                  </a:lnTo>
                  <a:cubicBezTo>
                    <a:pt x="17" y="201"/>
                    <a:pt x="37" y="234"/>
                    <a:pt x="70" y="254"/>
                  </a:cubicBezTo>
                  <a:cubicBezTo>
                    <a:pt x="120" y="201"/>
                    <a:pt x="157" y="151"/>
                    <a:pt x="206" y="81"/>
                  </a:cubicBezTo>
                  <a:cubicBezTo>
                    <a:pt x="206" y="48"/>
                    <a:pt x="173" y="28"/>
                    <a:pt x="157" y="11"/>
                  </a:cubicBezTo>
                  <a:cubicBezTo>
                    <a:pt x="141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1" name="Google Shape;4451;p20"/>
            <p:cNvSpPr/>
            <p:nvPr/>
          </p:nvSpPr>
          <p:spPr>
            <a:xfrm>
              <a:off x="3809600" y="243352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1" y="1"/>
                  </a:moveTo>
                  <a:cubicBezTo>
                    <a:pt x="103" y="1"/>
                    <a:pt x="70" y="1"/>
                    <a:pt x="54" y="34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0"/>
                    <a:pt x="87" y="260"/>
                    <a:pt x="103" y="260"/>
                  </a:cubicBezTo>
                  <a:cubicBezTo>
                    <a:pt x="141" y="260"/>
                    <a:pt x="174" y="260"/>
                    <a:pt x="190" y="223"/>
                  </a:cubicBezTo>
                  <a:cubicBezTo>
                    <a:pt x="244" y="190"/>
                    <a:pt x="244" y="104"/>
                    <a:pt x="206" y="54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2" name="Google Shape;4452;p20"/>
            <p:cNvSpPr/>
            <p:nvPr/>
          </p:nvSpPr>
          <p:spPr>
            <a:xfrm>
              <a:off x="3815275" y="2293400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23" y="0"/>
                  </a:moveTo>
                  <a:cubicBezTo>
                    <a:pt x="98" y="0"/>
                    <a:pt x="73" y="12"/>
                    <a:pt x="50" y="23"/>
                  </a:cubicBezTo>
                  <a:cubicBezTo>
                    <a:pt x="33" y="40"/>
                    <a:pt x="17" y="56"/>
                    <a:pt x="0" y="93"/>
                  </a:cubicBezTo>
                  <a:lnTo>
                    <a:pt x="0" y="176"/>
                  </a:lnTo>
                  <a:cubicBezTo>
                    <a:pt x="17" y="213"/>
                    <a:pt x="33" y="246"/>
                    <a:pt x="66" y="246"/>
                  </a:cubicBezTo>
                  <a:cubicBezTo>
                    <a:pt x="80" y="255"/>
                    <a:pt x="95" y="259"/>
                    <a:pt x="110" y="259"/>
                  </a:cubicBezTo>
                  <a:cubicBezTo>
                    <a:pt x="151" y="259"/>
                    <a:pt x="191" y="227"/>
                    <a:pt x="206" y="176"/>
                  </a:cubicBezTo>
                  <a:cubicBezTo>
                    <a:pt x="239" y="110"/>
                    <a:pt x="206" y="40"/>
                    <a:pt x="153" y="7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3" name="Google Shape;4453;p20"/>
            <p:cNvSpPr/>
            <p:nvPr/>
          </p:nvSpPr>
          <p:spPr>
            <a:xfrm>
              <a:off x="3810925" y="2465575"/>
              <a:ext cx="6025" cy="6625"/>
            </a:xfrm>
            <a:custGeom>
              <a:rect b="b" l="l" r="r" t="t"/>
              <a:pathLst>
                <a:path extrusionOk="0" h="265" w="241">
                  <a:moveTo>
                    <a:pt x="121" y="0"/>
                  </a:moveTo>
                  <a:cubicBezTo>
                    <a:pt x="115" y="0"/>
                    <a:pt x="110" y="2"/>
                    <a:pt x="104" y="9"/>
                  </a:cubicBezTo>
                  <a:cubicBezTo>
                    <a:pt x="71" y="9"/>
                    <a:pt x="50" y="26"/>
                    <a:pt x="34" y="59"/>
                  </a:cubicBezTo>
                  <a:cubicBezTo>
                    <a:pt x="17" y="75"/>
                    <a:pt x="1" y="112"/>
                    <a:pt x="17" y="145"/>
                  </a:cubicBezTo>
                  <a:cubicBezTo>
                    <a:pt x="17" y="178"/>
                    <a:pt x="34" y="215"/>
                    <a:pt x="50" y="232"/>
                  </a:cubicBezTo>
                  <a:cubicBezTo>
                    <a:pt x="88" y="248"/>
                    <a:pt x="104" y="265"/>
                    <a:pt x="137" y="265"/>
                  </a:cubicBezTo>
                  <a:cubicBezTo>
                    <a:pt x="207" y="248"/>
                    <a:pt x="240" y="178"/>
                    <a:pt x="224" y="112"/>
                  </a:cubicBezTo>
                  <a:cubicBezTo>
                    <a:pt x="224" y="75"/>
                    <a:pt x="207" y="42"/>
                    <a:pt x="191" y="26"/>
                  </a:cubicBezTo>
                  <a:cubicBezTo>
                    <a:pt x="174" y="26"/>
                    <a:pt x="174" y="9"/>
                    <a:pt x="153" y="9"/>
                  </a:cubicBezTo>
                  <a:cubicBezTo>
                    <a:pt x="142" y="9"/>
                    <a:pt x="132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4" name="Google Shape;4454;p20"/>
            <p:cNvSpPr/>
            <p:nvPr/>
          </p:nvSpPr>
          <p:spPr>
            <a:xfrm>
              <a:off x="3811750" y="2369925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04" y="1"/>
                  </a:moveTo>
                  <a:cubicBezTo>
                    <a:pt x="71" y="1"/>
                    <a:pt x="55" y="22"/>
                    <a:pt x="38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28"/>
                    <a:pt x="55" y="244"/>
                  </a:cubicBezTo>
                  <a:cubicBezTo>
                    <a:pt x="71" y="261"/>
                    <a:pt x="104" y="261"/>
                    <a:pt x="141" y="261"/>
                  </a:cubicBezTo>
                  <a:cubicBezTo>
                    <a:pt x="191" y="261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24" y="71"/>
                    <a:pt x="191" y="38"/>
                    <a:pt x="158" y="22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5" name="Google Shape;4455;p20"/>
            <p:cNvSpPr/>
            <p:nvPr/>
          </p:nvSpPr>
          <p:spPr>
            <a:xfrm>
              <a:off x="3814750" y="2325725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24" y="0"/>
                  </a:moveTo>
                  <a:cubicBezTo>
                    <a:pt x="87" y="0"/>
                    <a:pt x="71" y="17"/>
                    <a:pt x="38" y="37"/>
                  </a:cubicBezTo>
                  <a:cubicBezTo>
                    <a:pt x="21" y="54"/>
                    <a:pt x="0" y="87"/>
                    <a:pt x="0" y="120"/>
                  </a:cubicBezTo>
                  <a:cubicBezTo>
                    <a:pt x="0" y="157"/>
                    <a:pt x="0" y="190"/>
                    <a:pt x="21" y="223"/>
                  </a:cubicBezTo>
                  <a:cubicBezTo>
                    <a:pt x="38" y="243"/>
                    <a:pt x="71" y="260"/>
                    <a:pt x="104" y="260"/>
                  </a:cubicBezTo>
                  <a:cubicBezTo>
                    <a:pt x="110" y="265"/>
                    <a:pt x="117" y="267"/>
                    <a:pt x="124" y="267"/>
                  </a:cubicBezTo>
                  <a:cubicBezTo>
                    <a:pt x="142" y="267"/>
                    <a:pt x="162" y="255"/>
                    <a:pt x="174" y="243"/>
                  </a:cubicBezTo>
                  <a:cubicBezTo>
                    <a:pt x="227" y="190"/>
                    <a:pt x="244" y="103"/>
                    <a:pt x="190" y="54"/>
                  </a:cubicBezTo>
                  <a:cubicBezTo>
                    <a:pt x="190" y="37"/>
                    <a:pt x="174" y="17"/>
                    <a:pt x="157" y="17"/>
                  </a:cubicBezTo>
                  <a:cubicBezTo>
                    <a:pt x="141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6" name="Google Shape;4456;p20"/>
            <p:cNvSpPr/>
            <p:nvPr/>
          </p:nvSpPr>
          <p:spPr>
            <a:xfrm>
              <a:off x="3813925" y="2245825"/>
              <a:ext cx="6000" cy="6950"/>
            </a:xfrm>
            <a:custGeom>
              <a:rect b="b" l="l" r="r" t="t"/>
              <a:pathLst>
                <a:path extrusionOk="0" h="278" w="24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8"/>
                    <a:pt x="1" y="174"/>
                    <a:pt x="54" y="224"/>
                  </a:cubicBezTo>
                  <a:cubicBezTo>
                    <a:pt x="71" y="244"/>
                    <a:pt x="87" y="261"/>
                    <a:pt x="120" y="277"/>
                  </a:cubicBezTo>
                  <a:cubicBezTo>
                    <a:pt x="157" y="277"/>
                    <a:pt x="174" y="261"/>
                    <a:pt x="207" y="244"/>
                  </a:cubicBezTo>
                  <a:cubicBezTo>
                    <a:pt x="223" y="224"/>
                    <a:pt x="240" y="191"/>
                    <a:pt x="240" y="158"/>
                  </a:cubicBezTo>
                  <a:cubicBezTo>
                    <a:pt x="240" y="121"/>
                    <a:pt x="240" y="88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7" name="Google Shape;4457;p20"/>
            <p:cNvSpPr/>
            <p:nvPr/>
          </p:nvSpPr>
          <p:spPr>
            <a:xfrm>
              <a:off x="3844425" y="2412925"/>
              <a:ext cx="6025" cy="6675"/>
            </a:xfrm>
            <a:custGeom>
              <a:rect b="b" l="l" r="r" t="t"/>
              <a:pathLst>
                <a:path extrusionOk="0" h="267" w="241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3" y="254"/>
                    <a:pt x="103" y="267"/>
                    <a:pt x="120" y="267"/>
                  </a:cubicBezTo>
                  <a:cubicBezTo>
                    <a:pt x="126" y="267"/>
                    <a:pt x="132" y="265"/>
                    <a:pt x="137" y="260"/>
                  </a:cubicBezTo>
                  <a:cubicBezTo>
                    <a:pt x="207" y="260"/>
                    <a:pt x="240" y="190"/>
                    <a:pt x="240" y="120"/>
                  </a:cubicBezTo>
                  <a:cubicBezTo>
                    <a:pt x="240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8" name="Google Shape;4458;p20"/>
            <p:cNvSpPr/>
            <p:nvPr/>
          </p:nvSpPr>
          <p:spPr>
            <a:xfrm>
              <a:off x="3800225" y="2326500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32" y="0"/>
                  </a:moveTo>
                  <a:cubicBezTo>
                    <a:pt x="83" y="0"/>
                    <a:pt x="43" y="3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206" y="23"/>
                    <a:pt x="190" y="23"/>
                    <a:pt x="169" y="6"/>
                  </a:cubicBezTo>
                  <a:cubicBezTo>
                    <a:pt x="156" y="2"/>
                    <a:pt x="14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9" name="Google Shape;4459;p20"/>
            <p:cNvSpPr/>
            <p:nvPr/>
          </p:nvSpPr>
          <p:spPr>
            <a:xfrm>
              <a:off x="3810100" y="2417250"/>
              <a:ext cx="6025" cy="6575"/>
            </a:xfrm>
            <a:custGeom>
              <a:rect b="b" l="l" r="r" t="t"/>
              <a:pathLst>
                <a:path extrusionOk="0" h="263" w="241">
                  <a:moveTo>
                    <a:pt x="104" y="0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4" y="120"/>
                  </a:cubicBezTo>
                  <a:cubicBezTo>
                    <a:pt x="224" y="87"/>
                    <a:pt x="207" y="50"/>
                    <a:pt x="170" y="33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0" name="Google Shape;4460;p20"/>
            <p:cNvSpPr/>
            <p:nvPr/>
          </p:nvSpPr>
          <p:spPr>
            <a:xfrm>
              <a:off x="3809600" y="2386825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22" y="1"/>
                  </a:moveTo>
                  <a:cubicBezTo>
                    <a:pt x="78" y="1"/>
                    <a:pt x="45" y="32"/>
                    <a:pt x="21" y="84"/>
                  </a:cubicBezTo>
                  <a:cubicBezTo>
                    <a:pt x="0" y="149"/>
                    <a:pt x="37" y="220"/>
                    <a:pt x="87" y="253"/>
                  </a:cubicBezTo>
                  <a:cubicBezTo>
                    <a:pt x="97" y="256"/>
                    <a:pt x="107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17"/>
                    <a:pt x="227" y="30"/>
                    <a:pt x="174" y="13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1" name="Google Shape;4461;p20"/>
            <p:cNvSpPr/>
            <p:nvPr/>
          </p:nvSpPr>
          <p:spPr>
            <a:xfrm>
              <a:off x="4105100" y="22553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7" y="0"/>
                  </a:moveTo>
                  <a:cubicBezTo>
                    <a:pt x="120" y="0"/>
                    <a:pt x="87" y="0"/>
                    <a:pt x="71" y="17"/>
                  </a:cubicBezTo>
                  <a:cubicBezTo>
                    <a:pt x="17" y="70"/>
                    <a:pt x="1" y="153"/>
                    <a:pt x="54" y="206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57" y="256"/>
                    <a:pt x="174" y="256"/>
                    <a:pt x="207" y="223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2" name="Google Shape;4462;p20"/>
            <p:cNvSpPr/>
            <p:nvPr/>
          </p:nvSpPr>
          <p:spPr>
            <a:xfrm>
              <a:off x="3802375" y="2402500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35" y="1"/>
                  </a:moveTo>
                  <a:cubicBezTo>
                    <a:pt x="81" y="1"/>
                    <a:pt x="31" y="31"/>
                    <a:pt x="17" y="75"/>
                  </a:cubicBezTo>
                  <a:cubicBezTo>
                    <a:pt x="1" y="141"/>
                    <a:pt x="34" y="228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70" y="5"/>
                  </a:cubicBezTo>
                  <a:cubicBezTo>
                    <a:pt x="158" y="2"/>
                    <a:pt x="146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3" name="Google Shape;4463;p20"/>
            <p:cNvSpPr/>
            <p:nvPr/>
          </p:nvSpPr>
          <p:spPr>
            <a:xfrm>
              <a:off x="3803200" y="24503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74" y="256"/>
                    <a:pt x="190" y="223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4" y="17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4" name="Google Shape;4464;p20"/>
            <p:cNvSpPr/>
            <p:nvPr/>
          </p:nvSpPr>
          <p:spPr>
            <a:xfrm>
              <a:off x="3806200" y="24829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87" y="1"/>
                  </a:moveTo>
                  <a:cubicBezTo>
                    <a:pt x="33" y="38"/>
                    <a:pt x="0" y="87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20" y="260"/>
                    <a:pt x="136" y="260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39" y="104"/>
                    <a:pt x="223" y="87"/>
                    <a:pt x="223" y="71"/>
                  </a:cubicBezTo>
                  <a:cubicBezTo>
                    <a:pt x="206" y="38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5" name="Google Shape;4465;p20"/>
            <p:cNvSpPr/>
            <p:nvPr/>
          </p:nvSpPr>
          <p:spPr>
            <a:xfrm>
              <a:off x="3811350" y="23407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70"/>
                    <a:pt x="190" y="33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6" name="Google Shape;4466;p20"/>
            <p:cNvSpPr/>
            <p:nvPr/>
          </p:nvSpPr>
          <p:spPr>
            <a:xfrm>
              <a:off x="4108100" y="2285425"/>
              <a:ext cx="6525" cy="6575"/>
            </a:xfrm>
            <a:custGeom>
              <a:rect b="b" l="l" r="r" t="t"/>
              <a:pathLst>
                <a:path extrusionOk="0" h="263" w="261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17" y="66"/>
                    <a:pt x="0" y="153"/>
                    <a:pt x="37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1"/>
                    <a:pt x="140" y="263"/>
                    <a:pt x="148" y="263"/>
                  </a:cubicBezTo>
                  <a:cubicBezTo>
                    <a:pt x="168" y="263"/>
                    <a:pt x="183" y="251"/>
                    <a:pt x="206" y="239"/>
                  </a:cubicBezTo>
                  <a:cubicBezTo>
                    <a:pt x="244" y="186"/>
                    <a:pt x="260" y="103"/>
                    <a:pt x="223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7" name="Google Shape;4467;p20"/>
            <p:cNvSpPr/>
            <p:nvPr/>
          </p:nvSpPr>
          <p:spPr>
            <a:xfrm>
              <a:off x="4113250" y="2269725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34" y="1"/>
                  </a:moveTo>
                  <a:cubicBezTo>
                    <a:pt x="126" y="1"/>
                    <a:pt x="116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17" y="179"/>
                    <a:pt x="38" y="216"/>
                    <a:pt x="71" y="232"/>
                  </a:cubicBezTo>
                  <a:cubicBezTo>
                    <a:pt x="87" y="249"/>
                    <a:pt x="120" y="265"/>
                    <a:pt x="141" y="265"/>
                  </a:cubicBezTo>
                  <a:cubicBezTo>
                    <a:pt x="207" y="249"/>
                    <a:pt x="244" y="179"/>
                    <a:pt x="244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4" y="10"/>
                  </a:lnTo>
                  <a:cubicBezTo>
                    <a:pt x="163" y="10"/>
                    <a:pt x="152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8" name="Google Shape;4468;p20"/>
            <p:cNvSpPr/>
            <p:nvPr/>
          </p:nvSpPr>
          <p:spPr>
            <a:xfrm>
              <a:off x="4112000" y="2240075"/>
              <a:ext cx="6025" cy="6725"/>
            </a:xfrm>
            <a:custGeom>
              <a:rect b="b" l="l" r="r" t="t"/>
              <a:pathLst>
                <a:path extrusionOk="0" h="269" w="241">
                  <a:moveTo>
                    <a:pt x="121" y="1"/>
                  </a:moveTo>
                  <a:cubicBezTo>
                    <a:pt x="115" y="1"/>
                    <a:pt x="110" y="3"/>
                    <a:pt x="104" y="8"/>
                  </a:cubicBezTo>
                  <a:cubicBezTo>
                    <a:pt x="50" y="8"/>
                    <a:pt x="1" y="78"/>
                    <a:pt x="17" y="144"/>
                  </a:cubicBezTo>
                  <a:cubicBezTo>
                    <a:pt x="17" y="181"/>
                    <a:pt x="34" y="214"/>
                    <a:pt x="50" y="231"/>
                  </a:cubicBezTo>
                  <a:cubicBezTo>
                    <a:pt x="88" y="247"/>
                    <a:pt x="104" y="268"/>
                    <a:pt x="137" y="268"/>
                  </a:cubicBezTo>
                  <a:cubicBezTo>
                    <a:pt x="170" y="247"/>
                    <a:pt x="191" y="231"/>
                    <a:pt x="207" y="214"/>
                  </a:cubicBezTo>
                  <a:cubicBezTo>
                    <a:pt x="224" y="181"/>
                    <a:pt x="240" y="144"/>
                    <a:pt x="240" y="111"/>
                  </a:cubicBezTo>
                  <a:cubicBezTo>
                    <a:pt x="224" y="78"/>
                    <a:pt x="207" y="41"/>
                    <a:pt x="191" y="25"/>
                  </a:cubicBezTo>
                  <a:cubicBezTo>
                    <a:pt x="191" y="25"/>
                    <a:pt x="170" y="8"/>
                    <a:pt x="153" y="8"/>
                  </a:cubicBezTo>
                  <a:cubicBezTo>
                    <a:pt x="142" y="8"/>
                    <a:pt x="131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9" name="Google Shape;4469;p20"/>
            <p:cNvSpPr/>
            <p:nvPr/>
          </p:nvSpPr>
          <p:spPr>
            <a:xfrm>
              <a:off x="4109025" y="23159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16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33" y="238"/>
                    <a:pt x="83" y="254"/>
                  </a:cubicBezTo>
                  <a:cubicBezTo>
                    <a:pt x="97" y="263"/>
                    <a:pt x="112" y="267"/>
                    <a:pt x="128" y="267"/>
                  </a:cubicBezTo>
                  <a:cubicBezTo>
                    <a:pt x="170" y="267"/>
                    <a:pt x="211" y="236"/>
                    <a:pt x="223" y="184"/>
                  </a:cubicBezTo>
                  <a:cubicBezTo>
                    <a:pt x="240" y="118"/>
                    <a:pt x="223" y="48"/>
                    <a:pt x="169" y="15"/>
                  </a:cubicBezTo>
                  <a:cubicBezTo>
                    <a:pt x="151" y="5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0" name="Google Shape;4470;p20"/>
            <p:cNvSpPr/>
            <p:nvPr/>
          </p:nvSpPr>
          <p:spPr>
            <a:xfrm>
              <a:off x="4116750" y="2391775"/>
              <a:ext cx="6000" cy="6725"/>
            </a:xfrm>
            <a:custGeom>
              <a:rect b="b" l="l" r="r" t="t"/>
              <a:pathLst>
                <a:path extrusionOk="0" h="269" w="240">
                  <a:moveTo>
                    <a:pt x="119" y="1"/>
                  </a:moveTo>
                  <a:cubicBezTo>
                    <a:pt x="67" y="1"/>
                    <a:pt x="28" y="34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44"/>
                    <a:pt x="67" y="261"/>
                  </a:cubicBezTo>
                  <a:cubicBezTo>
                    <a:pt x="77" y="266"/>
                    <a:pt x="88" y="269"/>
                    <a:pt x="100" y="269"/>
                  </a:cubicBezTo>
                  <a:cubicBezTo>
                    <a:pt x="130" y="269"/>
                    <a:pt x="162" y="252"/>
                    <a:pt x="186" y="228"/>
                  </a:cubicBezTo>
                  <a:cubicBezTo>
                    <a:pt x="186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1" y="2"/>
                    <a:pt x="130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1" name="Google Shape;4471;p20"/>
            <p:cNvSpPr/>
            <p:nvPr/>
          </p:nvSpPr>
          <p:spPr>
            <a:xfrm>
              <a:off x="4107275" y="23322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50" y="1"/>
                    <a:pt x="0" y="67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87" y="257"/>
                    <a:pt x="120" y="257"/>
                    <a:pt x="136" y="257"/>
                  </a:cubicBezTo>
                  <a:cubicBezTo>
                    <a:pt x="206" y="240"/>
                    <a:pt x="239" y="170"/>
                    <a:pt x="239" y="104"/>
                  </a:cubicBezTo>
                  <a:cubicBezTo>
                    <a:pt x="223" y="67"/>
                    <a:pt x="206" y="34"/>
                    <a:pt x="190" y="17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2" name="Google Shape;4472;p20"/>
            <p:cNvSpPr/>
            <p:nvPr/>
          </p:nvSpPr>
          <p:spPr>
            <a:xfrm>
              <a:off x="4113250" y="23643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3" name="Google Shape;4473;p20"/>
            <p:cNvSpPr/>
            <p:nvPr/>
          </p:nvSpPr>
          <p:spPr>
            <a:xfrm>
              <a:off x="4118000" y="2345500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87" y="1"/>
                  </a:moveTo>
                  <a:cubicBezTo>
                    <a:pt x="54" y="1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3" y="240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40"/>
                    <a:pt x="223" y="190"/>
                    <a:pt x="223" y="104"/>
                  </a:cubicBezTo>
                  <a:cubicBezTo>
                    <a:pt x="206" y="71"/>
                    <a:pt x="190" y="50"/>
                    <a:pt x="173" y="34"/>
                  </a:cubicBezTo>
                  <a:cubicBezTo>
                    <a:pt x="173" y="17"/>
                    <a:pt x="157" y="17"/>
                    <a:pt x="136" y="17"/>
                  </a:cubicBezTo>
                  <a:cubicBezTo>
                    <a:pt x="12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4" name="Google Shape;4474;p20"/>
            <p:cNvSpPr/>
            <p:nvPr/>
          </p:nvSpPr>
          <p:spPr>
            <a:xfrm>
              <a:off x="4107275" y="22101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5" name="Google Shape;4475;p20"/>
            <p:cNvSpPr/>
            <p:nvPr/>
          </p:nvSpPr>
          <p:spPr>
            <a:xfrm>
              <a:off x="4134800" y="22029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6" name="Google Shape;4476;p20"/>
            <p:cNvSpPr/>
            <p:nvPr/>
          </p:nvSpPr>
          <p:spPr>
            <a:xfrm>
              <a:off x="4140775" y="2186150"/>
              <a:ext cx="6400" cy="6525"/>
            </a:xfrm>
            <a:custGeom>
              <a:rect b="b" l="l" r="r" t="t"/>
              <a:pathLst>
                <a:path extrusionOk="0" h="261" w="256">
                  <a:moveTo>
                    <a:pt x="136" y="1"/>
                  </a:moveTo>
                  <a:cubicBezTo>
                    <a:pt x="120" y="1"/>
                    <a:pt x="87" y="1"/>
                    <a:pt x="70" y="34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0"/>
                    <a:pt x="87" y="261"/>
                    <a:pt x="120" y="261"/>
                  </a:cubicBezTo>
                  <a:cubicBezTo>
                    <a:pt x="153" y="261"/>
                    <a:pt x="173" y="261"/>
                    <a:pt x="206" y="240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7" name="Google Shape;4477;p20"/>
            <p:cNvSpPr/>
            <p:nvPr/>
          </p:nvSpPr>
          <p:spPr>
            <a:xfrm>
              <a:off x="4106450" y="237942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36" y="0"/>
                  </a:moveTo>
                  <a:cubicBezTo>
                    <a:pt x="103" y="0"/>
                    <a:pt x="83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206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8" name="Google Shape;4478;p20"/>
            <p:cNvSpPr/>
            <p:nvPr/>
          </p:nvSpPr>
          <p:spPr>
            <a:xfrm>
              <a:off x="4129125" y="2314575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4"/>
                    <a:pt x="70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206" y="240"/>
                    <a:pt x="244" y="191"/>
                    <a:pt x="244" y="104"/>
                  </a:cubicBezTo>
                  <a:cubicBezTo>
                    <a:pt x="227" y="71"/>
                    <a:pt x="206" y="50"/>
                    <a:pt x="190" y="17"/>
                  </a:cubicBezTo>
                  <a:lnTo>
                    <a:pt x="174" y="17"/>
                  </a:ln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9" name="Google Shape;4479;p20"/>
            <p:cNvSpPr/>
            <p:nvPr/>
          </p:nvSpPr>
          <p:spPr>
            <a:xfrm>
              <a:off x="4105100" y="23519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20" y="0"/>
                  </a:moveTo>
                  <a:cubicBezTo>
                    <a:pt x="104" y="0"/>
                    <a:pt x="71" y="0"/>
                    <a:pt x="5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5" y="238"/>
                    <a:pt x="87" y="257"/>
                    <a:pt x="121" y="257"/>
                  </a:cubicBezTo>
                  <a:cubicBezTo>
                    <a:pt x="144" y="257"/>
                    <a:pt x="168" y="248"/>
                    <a:pt x="190" y="227"/>
                  </a:cubicBezTo>
                  <a:cubicBezTo>
                    <a:pt x="223" y="190"/>
                    <a:pt x="240" y="103"/>
                    <a:pt x="207" y="54"/>
                  </a:cubicBezTo>
                  <a:cubicBezTo>
                    <a:pt x="190" y="38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0" name="Google Shape;4480;p20"/>
            <p:cNvSpPr/>
            <p:nvPr/>
          </p:nvSpPr>
          <p:spPr>
            <a:xfrm>
              <a:off x="4140350" y="2232775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15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4" y="8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0" y="267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1" name="Google Shape;4481;p20"/>
            <p:cNvSpPr/>
            <p:nvPr/>
          </p:nvSpPr>
          <p:spPr>
            <a:xfrm>
              <a:off x="4117175" y="2302850"/>
              <a:ext cx="6400" cy="6525"/>
            </a:xfrm>
            <a:custGeom>
              <a:rect b="b" l="l" r="r" t="t"/>
              <a:pathLst>
                <a:path extrusionOk="0" h="261" w="256">
                  <a:moveTo>
                    <a:pt x="138" y="0"/>
                  </a:moveTo>
                  <a:cubicBezTo>
                    <a:pt x="87" y="0"/>
                    <a:pt x="44" y="35"/>
                    <a:pt x="17" y="91"/>
                  </a:cubicBezTo>
                  <a:cubicBezTo>
                    <a:pt x="0" y="161"/>
                    <a:pt x="33" y="231"/>
                    <a:pt x="87" y="247"/>
                  </a:cubicBezTo>
                  <a:cubicBezTo>
                    <a:pt x="100" y="256"/>
                    <a:pt x="114" y="260"/>
                    <a:pt x="129" y="260"/>
                  </a:cubicBezTo>
                  <a:cubicBezTo>
                    <a:pt x="170" y="260"/>
                    <a:pt x="211" y="229"/>
                    <a:pt x="223" y="177"/>
                  </a:cubicBezTo>
                  <a:cubicBezTo>
                    <a:pt x="256" y="107"/>
                    <a:pt x="223" y="41"/>
                    <a:pt x="169" y="4"/>
                  </a:cubicBezTo>
                  <a:cubicBezTo>
                    <a:pt x="159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2" name="Google Shape;4482;p20"/>
            <p:cNvSpPr/>
            <p:nvPr/>
          </p:nvSpPr>
          <p:spPr>
            <a:xfrm>
              <a:off x="4119325" y="2421850"/>
              <a:ext cx="6425" cy="6450"/>
            </a:xfrm>
            <a:custGeom>
              <a:rect b="b" l="l" r="r" t="t"/>
              <a:pathLst>
                <a:path extrusionOk="0" h="258" w="257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9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6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3" name="Google Shape;4483;p20"/>
            <p:cNvSpPr/>
            <p:nvPr/>
          </p:nvSpPr>
          <p:spPr>
            <a:xfrm>
              <a:off x="4120575" y="22523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4" name="Google Shape;4484;p20"/>
            <p:cNvSpPr/>
            <p:nvPr/>
          </p:nvSpPr>
          <p:spPr>
            <a:xfrm>
              <a:off x="4119750" y="2204700"/>
              <a:ext cx="6400" cy="6525"/>
            </a:xfrm>
            <a:custGeom>
              <a:rect b="b" l="l" r="r" t="t"/>
              <a:pathLst>
                <a:path extrusionOk="0" h="261" w="256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7" y="257"/>
                  </a:cubicBezTo>
                  <a:cubicBezTo>
                    <a:pt x="95" y="259"/>
                    <a:pt x="104" y="261"/>
                    <a:pt x="113" y="261"/>
                  </a:cubicBezTo>
                  <a:cubicBezTo>
                    <a:pt x="159" y="261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5"/>
                    <a:pt x="135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5" name="Google Shape;4485;p20"/>
            <p:cNvSpPr/>
            <p:nvPr/>
          </p:nvSpPr>
          <p:spPr>
            <a:xfrm>
              <a:off x="4112000" y="2189925"/>
              <a:ext cx="6025" cy="6675"/>
            </a:xfrm>
            <a:custGeom>
              <a:rect b="b" l="l" r="r" t="t"/>
              <a:pathLst>
                <a:path extrusionOk="0" h="267" w="241">
                  <a:moveTo>
                    <a:pt x="124" y="1"/>
                  </a:moveTo>
                  <a:cubicBezTo>
                    <a:pt x="80" y="1"/>
                    <a:pt x="31" y="35"/>
                    <a:pt x="17" y="89"/>
                  </a:cubicBezTo>
                  <a:cubicBezTo>
                    <a:pt x="1" y="159"/>
                    <a:pt x="17" y="229"/>
                    <a:pt x="88" y="262"/>
                  </a:cubicBezTo>
                  <a:cubicBezTo>
                    <a:pt x="96" y="265"/>
                    <a:pt x="105" y="266"/>
                    <a:pt x="114" y="266"/>
                  </a:cubicBezTo>
                  <a:cubicBezTo>
                    <a:pt x="159" y="266"/>
                    <a:pt x="210" y="234"/>
                    <a:pt x="224" y="175"/>
                  </a:cubicBezTo>
                  <a:cubicBezTo>
                    <a:pt x="240" y="110"/>
                    <a:pt x="224" y="39"/>
                    <a:pt x="153" y="6"/>
                  </a:cubicBezTo>
                  <a:cubicBezTo>
                    <a:pt x="144" y="3"/>
                    <a:pt x="134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6" name="Google Shape;4486;p20"/>
            <p:cNvSpPr/>
            <p:nvPr/>
          </p:nvSpPr>
          <p:spPr>
            <a:xfrm>
              <a:off x="4113650" y="2224800"/>
              <a:ext cx="5700" cy="6525"/>
            </a:xfrm>
            <a:custGeom>
              <a:rect b="b" l="l" r="r" t="t"/>
              <a:pathLst>
                <a:path extrusionOk="0" h="261" w="228">
                  <a:moveTo>
                    <a:pt x="104" y="1"/>
                  </a:moveTo>
                  <a:cubicBezTo>
                    <a:pt x="38" y="1"/>
                    <a:pt x="1" y="71"/>
                    <a:pt x="1" y="137"/>
                  </a:cubicBezTo>
                  <a:cubicBezTo>
                    <a:pt x="22" y="207"/>
                    <a:pt x="71" y="261"/>
                    <a:pt x="141" y="261"/>
                  </a:cubicBezTo>
                  <a:cubicBezTo>
                    <a:pt x="158" y="240"/>
                    <a:pt x="191" y="224"/>
                    <a:pt x="207" y="207"/>
                  </a:cubicBezTo>
                  <a:cubicBezTo>
                    <a:pt x="228" y="174"/>
                    <a:pt x="228" y="137"/>
                    <a:pt x="228" y="104"/>
                  </a:cubicBezTo>
                  <a:cubicBezTo>
                    <a:pt x="228" y="71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7" name="Google Shape;4487;p20"/>
            <p:cNvSpPr/>
            <p:nvPr/>
          </p:nvSpPr>
          <p:spPr>
            <a:xfrm>
              <a:off x="4123975" y="2284900"/>
              <a:ext cx="5675" cy="6700"/>
            </a:xfrm>
            <a:custGeom>
              <a:rect b="b" l="l" r="r" t="t"/>
              <a:pathLst>
                <a:path extrusionOk="0" h="268" w="227">
                  <a:moveTo>
                    <a:pt x="87" y="1"/>
                  </a:moveTo>
                  <a:cubicBezTo>
                    <a:pt x="87" y="21"/>
                    <a:pt x="70" y="21"/>
                    <a:pt x="70" y="21"/>
                  </a:cubicBezTo>
                  <a:cubicBezTo>
                    <a:pt x="21" y="38"/>
                    <a:pt x="0" y="104"/>
                    <a:pt x="0" y="157"/>
                  </a:cubicBezTo>
                  <a:cubicBezTo>
                    <a:pt x="0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3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104"/>
                    <a:pt x="206" y="87"/>
                    <a:pt x="206" y="87"/>
                  </a:cubicBezTo>
                  <a:cubicBezTo>
                    <a:pt x="206" y="54"/>
                    <a:pt x="173" y="38"/>
                    <a:pt x="157" y="21"/>
                  </a:cubicBezTo>
                  <a:cubicBezTo>
                    <a:pt x="140" y="1"/>
                    <a:pt x="12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8" name="Google Shape;4488;p20"/>
            <p:cNvSpPr/>
            <p:nvPr/>
          </p:nvSpPr>
          <p:spPr>
            <a:xfrm>
              <a:off x="4125300" y="2360650"/>
              <a:ext cx="6000" cy="6325"/>
            </a:xfrm>
            <a:custGeom>
              <a:rect b="b" l="l" r="r" t="t"/>
              <a:pathLst>
                <a:path extrusionOk="0" h="253" w="240">
                  <a:moveTo>
                    <a:pt x="122" y="0"/>
                  </a:moveTo>
                  <a:cubicBezTo>
                    <a:pt x="77" y="0"/>
                    <a:pt x="42" y="32"/>
                    <a:pt x="17" y="83"/>
                  </a:cubicBezTo>
                  <a:cubicBezTo>
                    <a:pt x="1" y="149"/>
                    <a:pt x="34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40" y="83"/>
                    <a:pt x="207" y="46"/>
                  </a:cubicBezTo>
                  <a:cubicBezTo>
                    <a:pt x="190" y="30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9" name="Google Shape;4489;p20"/>
            <p:cNvSpPr/>
            <p:nvPr/>
          </p:nvSpPr>
          <p:spPr>
            <a:xfrm>
              <a:off x="4121900" y="2328300"/>
              <a:ext cx="6425" cy="6675"/>
            </a:xfrm>
            <a:custGeom>
              <a:rect b="b" l="l" r="r" t="t"/>
              <a:pathLst>
                <a:path extrusionOk="0" h="267" w="257">
                  <a:moveTo>
                    <a:pt x="137" y="0"/>
                  </a:moveTo>
                  <a:cubicBezTo>
                    <a:pt x="120" y="0"/>
                    <a:pt x="83" y="17"/>
                    <a:pt x="67" y="37"/>
                  </a:cubicBezTo>
                  <a:cubicBezTo>
                    <a:pt x="17" y="70"/>
                    <a:pt x="1" y="157"/>
                    <a:pt x="50" y="223"/>
                  </a:cubicBezTo>
                  <a:cubicBezTo>
                    <a:pt x="69" y="253"/>
                    <a:pt x="99" y="266"/>
                    <a:pt x="131" y="266"/>
                  </a:cubicBezTo>
                  <a:cubicBezTo>
                    <a:pt x="157" y="266"/>
                    <a:pt x="183" y="258"/>
                    <a:pt x="207" y="244"/>
                  </a:cubicBezTo>
                  <a:cubicBezTo>
                    <a:pt x="240" y="190"/>
                    <a:pt x="256" y="103"/>
                    <a:pt x="223" y="54"/>
                  </a:cubicBezTo>
                  <a:cubicBezTo>
                    <a:pt x="207" y="37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0" name="Google Shape;4490;p20"/>
            <p:cNvSpPr/>
            <p:nvPr/>
          </p:nvSpPr>
          <p:spPr>
            <a:xfrm>
              <a:off x="4119750" y="2378050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23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42"/>
                    <a:pt x="17" y="228"/>
                    <a:pt x="87" y="245"/>
                  </a:cubicBezTo>
                  <a:cubicBezTo>
                    <a:pt x="103" y="261"/>
                    <a:pt x="120" y="261"/>
                    <a:pt x="120" y="261"/>
                  </a:cubicBezTo>
                  <a:cubicBezTo>
                    <a:pt x="169" y="261"/>
                    <a:pt x="206" y="228"/>
                    <a:pt x="223" y="175"/>
                  </a:cubicBezTo>
                  <a:cubicBezTo>
                    <a:pt x="239" y="125"/>
                    <a:pt x="223" y="72"/>
                    <a:pt x="206" y="39"/>
                  </a:cubicBezTo>
                  <a:cubicBezTo>
                    <a:pt x="190" y="22"/>
                    <a:pt x="169" y="22"/>
                    <a:pt x="153" y="6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1" name="Google Shape;4491;p20"/>
            <p:cNvSpPr/>
            <p:nvPr/>
          </p:nvSpPr>
          <p:spPr>
            <a:xfrm>
              <a:off x="4127050" y="2189050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43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5"/>
                    <a:pt x="34" y="227"/>
                    <a:pt x="83" y="248"/>
                  </a:cubicBezTo>
                  <a:cubicBezTo>
                    <a:pt x="102" y="256"/>
                    <a:pt x="119" y="260"/>
                    <a:pt x="136" y="260"/>
                  </a:cubicBezTo>
                  <a:cubicBezTo>
                    <a:pt x="180" y="260"/>
                    <a:pt x="216" y="229"/>
                    <a:pt x="240" y="178"/>
                  </a:cubicBezTo>
                  <a:cubicBezTo>
                    <a:pt x="257" y="107"/>
                    <a:pt x="224" y="41"/>
                    <a:pt x="170" y="4"/>
                  </a:cubicBezTo>
                  <a:cubicBezTo>
                    <a:pt x="161" y="2"/>
                    <a:pt x="152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2" name="Google Shape;4492;p20"/>
            <p:cNvSpPr/>
            <p:nvPr/>
          </p:nvSpPr>
          <p:spPr>
            <a:xfrm>
              <a:off x="4127050" y="2235525"/>
              <a:ext cx="6025" cy="6925"/>
            </a:xfrm>
            <a:custGeom>
              <a:rect b="b" l="l" r="r" t="t"/>
              <a:pathLst>
                <a:path extrusionOk="0" h="277" w="241">
                  <a:moveTo>
                    <a:pt x="137" y="1"/>
                  </a:moveTo>
                  <a:cubicBezTo>
                    <a:pt x="104" y="1"/>
                    <a:pt x="67" y="17"/>
                    <a:pt x="50" y="38"/>
                  </a:cubicBezTo>
                  <a:cubicBezTo>
                    <a:pt x="1" y="87"/>
                    <a:pt x="1" y="157"/>
                    <a:pt x="34" y="223"/>
                  </a:cubicBezTo>
                  <a:cubicBezTo>
                    <a:pt x="50" y="244"/>
                    <a:pt x="83" y="260"/>
                    <a:pt x="104" y="277"/>
                  </a:cubicBezTo>
                  <a:cubicBezTo>
                    <a:pt x="137" y="277"/>
                    <a:pt x="170" y="260"/>
                    <a:pt x="186" y="244"/>
                  </a:cubicBezTo>
                  <a:cubicBezTo>
                    <a:pt x="240" y="190"/>
                    <a:pt x="240" y="120"/>
                    <a:pt x="207" y="54"/>
                  </a:cubicBezTo>
                  <a:cubicBezTo>
                    <a:pt x="186" y="38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3" name="Google Shape;4493;p20"/>
            <p:cNvSpPr/>
            <p:nvPr/>
          </p:nvSpPr>
          <p:spPr>
            <a:xfrm>
              <a:off x="4127475" y="22196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4" name="Google Shape;4494;p20"/>
            <p:cNvSpPr/>
            <p:nvPr/>
          </p:nvSpPr>
          <p:spPr>
            <a:xfrm>
              <a:off x="3894225" y="226427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03" y="1"/>
                  </a:moveTo>
                  <a:cubicBezTo>
                    <a:pt x="37" y="22"/>
                    <a:pt x="0" y="88"/>
                    <a:pt x="0" y="158"/>
                  </a:cubicBezTo>
                  <a:cubicBezTo>
                    <a:pt x="17" y="191"/>
                    <a:pt x="17" y="228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5"/>
                    <a:pt x="173" y="38"/>
                  </a:cubicBezTo>
                  <a:cubicBezTo>
                    <a:pt x="173" y="22"/>
                    <a:pt x="157" y="22"/>
                    <a:pt x="157" y="22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5" name="Google Shape;4495;p20"/>
            <p:cNvSpPr/>
            <p:nvPr/>
          </p:nvSpPr>
          <p:spPr>
            <a:xfrm>
              <a:off x="3838875" y="2257075"/>
              <a:ext cx="5575" cy="6575"/>
            </a:xfrm>
            <a:custGeom>
              <a:rect b="b" l="l" r="r" t="t"/>
              <a:pathLst>
                <a:path extrusionOk="0" h="263" w="223">
                  <a:moveTo>
                    <a:pt x="87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1" y="251"/>
                    <a:pt x="83" y="263"/>
                    <a:pt x="101" y="263"/>
                  </a:cubicBezTo>
                  <a:cubicBezTo>
                    <a:pt x="108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6" y="83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6" name="Google Shape;4496;p20"/>
            <p:cNvSpPr/>
            <p:nvPr/>
          </p:nvSpPr>
          <p:spPr>
            <a:xfrm>
              <a:off x="3840525" y="2210700"/>
              <a:ext cx="5675" cy="6400"/>
            </a:xfrm>
            <a:custGeom>
              <a:rect b="b" l="l" r="r" t="t"/>
              <a:pathLst>
                <a:path extrusionOk="0" h="256" w="227">
                  <a:moveTo>
                    <a:pt x="103" y="0"/>
                  </a:moveTo>
                  <a:cubicBezTo>
                    <a:pt x="37" y="0"/>
                    <a:pt x="0" y="66"/>
                    <a:pt x="0" y="136"/>
                  </a:cubicBezTo>
                  <a:cubicBezTo>
                    <a:pt x="21" y="186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7" y="169"/>
                    <a:pt x="227" y="136"/>
                    <a:pt x="227" y="103"/>
                  </a:cubicBezTo>
                  <a:cubicBezTo>
                    <a:pt x="227" y="66"/>
                    <a:pt x="206" y="33"/>
                    <a:pt x="173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7" name="Google Shape;4497;p20"/>
            <p:cNvSpPr/>
            <p:nvPr/>
          </p:nvSpPr>
          <p:spPr>
            <a:xfrm>
              <a:off x="3821250" y="2230925"/>
              <a:ext cx="5575" cy="6800"/>
            </a:xfrm>
            <a:custGeom>
              <a:rect b="b" l="l" r="r" t="t"/>
              <a:pathLst>
                <a:path extrusionOk="0" h="272" w="223">
                  <a:moveTo>
                    <a:pt x="126" y="0"/>
                  </a:moveTo>
                  <a:cubicBezTo>
                    <a:pt x="116" y="0"/>
                    <a:pt x="103" y="5"/>
                    <a:pt x="87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17" y="222"/>
                    <a:pt x="50" y="238"/>
                  </a:cubicBezTo>
                  <a:cubicBezTo>
                    <a:pt x="70" y="255"/>
                    <a:pt x="103" y="271"/>
                    <a:pt x="120" y="271"/>
                  </a:cubicBezTo>
                  <a:cubicBezTo>
                    <a:pt x="153" y="255"/>
                    <a:pt x="190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lnTo>
                    <a:pt x="153" y="16"/>
                  </a:lnTo>
                  <a:cubicBezTo>
                    <a:pt x="145" y="5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8" name="Google Shape;4498;p20"/>
            <p:cNvSpPr/>
            <p:nvPr/>
          </p:nvSpPr>
          <p:spPr>
            <a:xfrm>
              <a:off x="3832775" y="2227075"/>
              <a:ext cx="6525" cy="6825"/>
            </a:xfrm>
            <a:custGeom>
              <a:rect b="b" l="l" r="r" t="t"/>
              <a:pathLst>
                <a:path extrusionOk="0" h="273" w="261">
                  <a:moveTo>
                    <a:pt x="132" y="0"/>
                  </a:moveTo>
                  <a:cubicBezTo>
                    <a:pt x="91" y="0"/>
                    <a:pt x="50" y="32"/>
                    <a:pt x="38" y="83"/>
                  </a:cubicBezTo>
                  <a:cubicBezTo>
                    <a:pt x="1" y="149"/>
                    <a:pt x="38" y="236"/>
                    <a:pt x="88" y="252"/>
                  </a:cubicBezTo>
                  <a:cubicBezTo>
                    <a:pt x="104" y="273"/>
                    <a:pt x="125" y="273"/>
                    <a:pt x="141" y="273"/>
                  </a:cubicBezTo>
                  <a:cubicBezTo>
                    <a:pt x="191" y="252"/>
                    <a:pt x="228" y="236"/>
                    <a:pt x="244" y="186"/>
                  </a:cubicBezTo>
                  <a:cubicBezTo>
                    <a:pt x="261" y="133"/>
                    <a:pt x="244" y="83"/>
                    <a:pt x="207" y="46"/>
                  </a:cubicBezTo>
                  <a:cubicBezTo>
                    <a:pt x="207" y="29"/>
                    <a:pt x="191" y="13"/>
                    <a:pt x="174" y="13"/>
                  </a:cubicBezTo>
                  <a:cubicBezTo>
                    <a:pt x="161" y="4"/>
                    <a:pt x="146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9" name="Google Shape;4499;p20"/>
            <p:cNvSpPr/>
            <p:nvPr/>
          </p:nvSpPr>
          <p:spPr>
            <a:xfrm>
              <a:off x="3847425" y="22265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20" y="1"/>
                  </a:moveTo>
                  <a:cubicBezTo>
                    <a:pt x="87" y="1"/>
                    <a:pt x="71" y="17"/>
                    <a:pt x="33" y="34"/>
                  </a:cubicBezTo>
                  <a:cubicBezTo>
                    <a:pt x="17" y="50"/>
                    <a:pt x="0" y="88"/>
                    <a:pt x="0" y="121"/>
                  </a:cubicBezTo>
                  <a:cubicBezTo>
                    <a:pt x="0" y="154"/>
                    <a:pt x="0" y="191"/>
                    <a:pt x="17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37" y="257"/>
                    <a:pt x="157" y="257"/>
                    <a:pt x="190" y="240"/>
                  </a:cubicBezTo>
                  <a:cubicBezTo>
                    <a:pt x="223" y="191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37" y="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0" name="Google Shape;4500;p20"/>
            <p:cNvSpPr/>
            <p:nvPr/>
          </p:nvSpPr>
          <p:spPr>
            <a:xfrm>
              <a:off x="3825575" y="2212150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66" y="8"/>
                    <a:pt x="33" y="24"/>
                    <a:pt x="17" y="62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50" y="231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1" name="Google Shape;4501;p20"/>
            <p:cNvSpPr/>
            <p:nvPr/>
          </p:nvSpPr>
          <p:spPr>
            <a:xfrm>
              <a:off x="3829800" y="219500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09" y="1"/>
                  </a:moveTo>
                  <a:cubicBezTo>
                    <a:pt x="85" y="1"/>
                    <a:pt x="66" y="15"/>
                    <a:pt x="54" y="26"/>
                  </a:cubicBezTo>
                  <a:cubicBezTo>
                    <a:pt x="0" y="76"/>
                    <a:pt x="0" y="162"/>
                    <a:pt x="38" y="216"/>
                  </a:cubicBezTo>
                  <a:cubicBezTo>
                    <a:pt x="57" y="245"/>
                    <a:pt x="88" y="262"/>
                    <a:pt x="121" y="262"/>
                  </a:cubicBezTo>
                  <a:cubicBezTo>
                    <a:pt x="145" y="262"/>
                    <a:pt x="169" y="253"/>
                    <a:pt x="190" y="232"/>
                  </a:cubicBezTo>
                  <a:cubicBezTo>
                    <a:pt x="244" y="195"/>
                    <a:pt x="244" y="113"/>
                    <a:pt x="207" y="43"/>
                  </a:cubicBezTo>
                  <a:cubicBezTo>
                    <a:pt x="190" y="26"/>
                    <a:pt x="174" y="26"/>
                    <a:pt x="157" y="10"/>
                  </a:cubicBezTo>
                  <a:lnTo>
                    <a:pt x="141" y="10"/>
                  </a:lnTo>
                  <a:cubicBezTo>
                    <a:pt x="130" y="3"/>
                    <a:pt x="119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2" name="Google Shape;4502;p20"/>
            <p:cNvSpPr/>
            <p:nvPr/>
          </p:nvSpPr>
          <p:spPr>
            <a:xfrm>
              <a:off x="3844025" y="22416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3" y="1"/>
                  </a:moveTo>
                  <a:cubicBezTo>
                    <a:pt x="33" y="17"/>
                    <a:pt x="0" y="83"/>
                    <a:pt x="17" y="153"/>
                  </a:cubicBezTo>
                  <a:cubicBezTo>
                    <a:pt x="17" y="186"/>
                    <a:pt x="33" y="224"/>
                    <a:pt x="50" y="240"/>
                  </a:cubicBezTo>
                  <a:cubicBezTo>
                    <a:pt x="62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40" y="186"/>
                    <a:pt x="223" y="120"/>
                  </a:cubicBezTo>
                  <a:cubicBezTo>
                    <a:pt x="223" y="67"/>
                    <a:pt x="190" y="34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3" name="Google Shape;4503;p20"/>
            <p:cNvSpPr/>
            <p:nvPr/>
          </p:nvSpPr>
          <p:spPr>
            <a:xfrm>
              <a:off x="3859900" y="2189225"/>
              <a:ext cx="6400" cy="6550"/>
            </a:xfrm>
            <a:custGeom>
              <a:rect b="b" l="l" r="r" t="t"/>
              <a:pathLst>
                <a:path extrusionOk="0" h="262" w="256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1"/>
                  </a:cubicBezTo>
                  <a:cubicBezTo>
                    <a:pt x="256" y="117"/>
                    <a:pt x="223" y="34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4" name="Google Shape;4504;p20"/>
            <p:cNvSpPr/>
            <p:nvPr/>
          </p:nvSpPr>
          <p:spPr>
            <a:xfrm>
              <a:off x="3865050" y="2302200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29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8" y="259"/>
                    <a:pt x="108" y="261"/>
                    <a:pt x="118" y="261"/>
                  </a:cubicBezTo>
                  <a:cubicBezTo>
                    <a:pt x="170" y="261"/>
                    <a:pt x="212" y="226"/>
                    <a:pt x="240" y="170"/>
                  </a:cubicBezTo>
                  <a:cubicBezTo>
                    <a:pt x="256" y="100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5" name="Google Shape;4505;p20"/>
            <p:cNvSpPr/>
            <p:nvPr/>
          </p:nvSpPr>
          <p:spPr>
            <a:xfrm>
              <a:off x="3847825" y="2194125"/>
              <a:ext cx="6125" cy="6600"/>
            </a:xfrm>
            <a:custGeom>
              <a:rect b="b" l="l" r="r" t="t"/>
              <a:pathLst>
                <a:path extrusionOk="0" h="264" w="245">
                  <a:moveTo>
                    <a:pt x="126" y="1"/>
                  </a:moveTo>
                  <a:cubicBezTo>
                    <a:pt x="101" y="1"/>
                    <a:pt x="78" y="12"/>
                    <a:pt x="55" y="24"/>
                  </a:cubicBezTo>
                  <a:cubicBezTo>
                    <a:pt x="38" y="24"/>
                    <a:pt x="17" y="61"/>
                    <a:pt x="1" y="78"/>
                  </a:cubicBezTo>
                  <a:lnTo>
                    <a:pt x="1" y="164"/>
                  </a:lnTo>
                  <a:cubicBezTo>
                    <a:pt x="17" y="214"/>
                    <a:pt x="38" y="230"/>
                    <a:pt x="71" y="251"/>
                  </a:cubicBezTo>
                  <a:cubicBezTo>
                    <a:pt x="84" y="260"/>
                    <a:pt x="99" y="264"/>
                    <a:pt x="113" y="264"/>
                  </a:cubicBezTo>
                  <a:cubicBezTo>
                    <a:pt x="154" y="264"/>
                    <a:pt x="195" y="232"/>
                    <a:pt x="207" y="181"/>
                  </a:cubicBezTo>
                  <a:cubicBezTo>
                    <a:pt x="244" y="111"/>
                    <a:pt x="207" y="45"/>
                    <a:pt x="158" y="7"/>
                  </a:cubicBezTo>
                  <a:cubicBezTo>
                    <a:pt x="147" y="3"/>
                    <a:pt x="136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6" name="Google Shape;4506;p20"/>
            <p:cNvSpPr/>
            <p:nvPr/>
          </p:nvSpPr>
          <p:spPr>
            <a:xfrm>
              <a:off x="3855150" y="22093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0"/>
                    <a:pt x="240" y="190"/>
                    <a:pt x="223" y="104"/>
                  </a:cubicBezTo>
                  <a:cubicBezTo>
                    <a:pt x="223" y="71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7" name="Google Shape;4507;p20"/>
            <p:cNvSpPr/>
            <p:nvPr/>
          </p:nvSpPr>
          <p:spPr>
            <a:xfrm>
              <a:off x="3853400" y="2254500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07" y="206"/>
                    <a:pt x="227" y="169"/>
                    <a:pt x="227" y="136"/>
                  </a:cubicBezTo>
                  <a:cubicBezTo>
                    <a:pt x="244" y="103"/>
                    <a:pt x="227" y="66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8" name="Google Shape;4508;p20"/>
            <p:cNvSpPr/>
            <p:nvPr/>
          </p:nvSpPr>
          <p:spPr>
            <a:xfrm>
              <a:off x="3850000" y="230130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4" y="0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4" y="239"/>
                  </a:cubicBezTo>
                  <a:cubicBezTo>
                    <a:pt x="77" y="251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9" name="Google Shape;4509;p20"/>
            <p:cNvSpPr/>
            <p:nvPr/>
          </p:nvSpPr>
          <p:spPr>
            <a:xfrm>
              <a:off x="3861650" y="222397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214"/>
                    <a:pt x="54" y="260"/>
                    <a:pt x="110" y="260"/>
                  </a:cubicBezTo>
                  <a:cubicBezTo>
                    <a:pt x="118" y="260"/>
                    <a:pt x="127" y="259"/>
                    <a:pt x="136" y="257"/>
                  </a:cubicBezTo>
                  <a:cubicBezTo>
                    <a:pt x="169" y="257"/>
                    <a:pt x="186" y="240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0" name="Google Shape;4510;p20"/>
            <p:cNvSpPr/>
            <p:nvPr/>
          </p:nvSpPr>
          <p:spPr>
            <a:xfrm>
              <a:off x="3797225" y="229437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7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3" y="238"/>
                    <a:pt x="84" y="256"/>
                    <a:pt x="116" y="256"/>
                  </a:cubicBezTo>
                  <a:cubicBezTo>
                    <a:pt x="140" y="256"/>
                    <a:pt x="165" y="246"/>
                    <a:pt x="186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1" name="Google Shape;4511;p20"/>
            <p:cNvSpPr/>
            <p:nvPr/>
          </p:nvSpPr>
          <p:spPr>
            <a:xfrm>
              <a:off x="3799800" y="2500625"/>
              <a:ext cx="6425" cy="6575"/>
            </a:xfrm>
            <a:custGeom>
              <a:rect b="b" l="l" r="r" t="t"/>
              <a:pathLst>
                <a:path extrusionOk="0" h="263" w="257">
                  <a:moveTo>
                    <a:pt x="117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3"/>
                    <a:pt x="34" y="219"/>
                    <a:pt x="83" y="256"/>
                  </a:cubicBezTo>
                  <a:cubicBezTo>
                    <a:pt x="96" y="260"/>
                    <a:pt x="109" y="262"/>
                    <a:pt x="122" y="262"/>
                  </a:cubicBezTo>
                  <a:cubicBezTo>
                    <a:pt x="166" y="262"/>
                    <a:pt x="211" y="240"/>
                    <a:pt x="223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2" y="4"/>
                    <a:pt x="13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2" name="Google Shape;4512;p20"/>
            <p:cNvSpPr/>
            <p:nvPr/>
          </p:nvSpPr>
          <p:spPr>
            <a:xfrm>
              <a:off x="3798875" y="2251000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104" y="0"/>
                  </a:moveTo>
                  <a:cubicBezTo>
                    <a:pt x="87" y="0"/>
                    <a:pt x="71" y="0"/>
                    <a:pt x="71" y="17"/>
                  </a:cubicBezTo>
                  <a:cubicBezTo>
                    <a:pt x="17" y="37"/>
                    <a:pt x="1" y="87"/>
                    <a:pt x="1" y="157"/>
                  </a:cubicBezTo>
                  <a:cubicBezTo>
                    <a:pt x="1" y="190"/>
                    <a:pt x="17" y="206"/>
                    <a:pt x="54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103"/>
                    <a:pt x="223" y="87"/>
                    <a:pt x="207" y="70"/>
                  </a:cubicBezTo>
                  <a:cubicBezTo>
                    <a:pt x="207" y="54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3" name="Google Shape;4513;p20"/>
            <p:cNvSpPr/>
            <p:nvPr/>
          </p:nvSpPr>
          <p:spPr>
            <a:xfrm>
              <a:off x="3796300" y="2269025"/>
              <a:ext cx="2200" cy="6100"/>
            </a:xfrm>
            <a:custGeom>
              <a:rect b="b" l="l" r="r" t="t"/>
              <a:pathLst>
                <a:path extrusionOk="0" h="244" w="88">
                  <a:moveTo>
                    <a:pt x="0" y="1"/>
                  </a:moveTo>
                  <a:lnTo>
                    <a:pt x="0" y="244"/>
                  </a:lnTo>
                  <a:cubicBezTo>
                    <a:pt x="38" y="223"/>
                    <a:pt x="54" y="207"/>
                    <a:pt x="54" y="174"/>
                  </a:cubicBezTo>
                  <a:cubicBezTo>
                    <a:pt x="87" y="104"/>
                    <a:pt x="54" y="3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4" name="Google Shape;4514;p20"/>
            <p:cNvSpPr/>
            <p:nvPr/>
          </p:nvSpPr>
          <p:spPr>
            <a:xfrm>
              <a:off x="3796300" y="2467450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87" y="0"/>
                  </a:moveTo>
                  <a:cubicBezTo>
                    <a:pt x="54" y="17"/>
                    <a:pt x="17" y="37"/>
                    <a:pt x="0" y="87"/>
                  </a:cubicBezTo>
                  <a:lnTo>
                    <a:pt x="0" y="190"/>
                  </a:lnTo>
                  <a:cubicBezTo>
                    <a:pt x="17" y="206"/>
                    <a:pt x="38" y="223"/>
                    <a:pt x="38" y="24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3"/>
                    <a:pt x="223" y="190"/>
                    <a:pt x="223" y="103"/>
                  </a:cubicBezTo>
                  <a:cubicBezTo>
                    <a:pt x="207" y="70"/>
                    <a:pt x="190" y="54"/>
                    <a:pt x="174" y="17"/>
                  </a:cubicBezTo>
                  <a:lnTo>
                    <a:pt x="157" y="17"/>
                  </a:ln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5" name="Google Shape;4515;p20"/>
            <p:cNvSpPr/>
            <p:nvPr/>
          </p:nvSpPr>
          <p:spPr>
            <a:xfrm>
              <a:off x="3796300" y="2485475"/>
              <a:ext cx="425" cy="2200"/>
            </a:xfrm>
            <a:custGeom>
              <a:rect b="b" l="l" r="r" t="t"/>
              <a:pathLst>
                <a:path extrusionOk="0" h="88" w="17">
                  <a:moveTo>
                    <a:pt x="0" y="1"/>
                  </a:moveTo>
                  <a:lnTo>
                    <a:pt x="0" y="87"/>
                  </a:lnTo>
                  <a:cubicBezTo>
                    <a:pt x="17" y="5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6" name="Google Shape;4516;p20"/>
            <p:cNvSpPr/>
            <p:nvPr/>
          </p:nvSpPr>
          <p:spPr>
            <a:xfrm>
              <a:off x="3816925" y="227582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39" y="1"/>
                  </a:moveTo>
                  <a:cubicBezTo>
                    <a:pt x="87" y="1"/>
                    <a:pt x="47" y="33"/>
                    <a:pt x="17" y="91"/>
                  </a:cubicBezTo>
                  <a:cubicBezTo>
                    <a:pt x="0" y="157"/>
                    <a:pt x="37" y="227"/>
                    <a:pt x="87" y="260"/>
                  </a:cubicBezTo>
                  <a:lnTo>
                    <a:pt x="140" y="260"/>
                  </a:lnTo>
                  <a:cubicBezTo>
                    <a:pt x="173" y="260"/>
                    <a:pt x="206" y="227"/>
                    <a:pt x="223" y="178"/>
                  </a:cubicBezTo>
                  <a:cubicBezTo>
                    <a:pt x="243" y="124"/>
                    <a:pt x="243" y="91"/>
                    <a:pt x="206" y="38"/>
                  </a:cubicBezTo>
                  <a:cubicBezTo>
                    <a:pt x="190" y="38"/>
                    <a:pt x="190" y="21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7" name="Google Shape;4517;p20"/>
            <p:cNvSpPr/>
            <p:nvPr/>
          </p:nvSpPr>
          <p:spPr>
            <a:xfrm>
              <a:off x="3802375" y="21853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4" y="252"/>
                    <a:pt x="91" y="263"/>
                    <a:pt x="110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86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8" name="Google Shape;4518;p20"/>
            <p:cNvSpPr/>
            <p:nvPr/>
          </p:nvSpPr>
          <p:spPr>
            <a:xfrm>
              <a:off x="3812700" y="221842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33" y="50"/>
                    <a:pt x="17" y="83"/>
                    <a:pt x="17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0"/>
                    <a:pt x="81" y="262"/>
                    <a:pt x="112" y="262"/>
                  </a:cubicBezTo>
                  <a:cubicBezTo>
                    <a:pt x="137" y="262"/>
                    <a:pt x="163" y="254"/>
                    <a:pt x="186" y="239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9" name="Google Shape;4519;p20"/>
            <p:cNvSpPr/>
            <p:nvPr/>
          </p:nvSpPr>
          <p:spPr>
            <a:xfrm>
              <a:off x="3815275" y="2198625"/>
              <a:ext cx="5575" cy="6625"/>
            </a:xfrm>
            <a:custGeom>
              <a:rect b="b" l="l" r="r" t="t"/>
              <a:pathLst>
                <a:path extrusionOk="0" h="265" w="223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0" name="Google Shape;4520;p20"/>
            <p:cNvSpPr/>
            <p:nvPr/>
          </p:nvSpPr>
          <p:spPr>
            <a:xfrm>
              <a:off x="3810100" y="2263050"/>
              <a:ext cx="6025" cy="6425"/>
            </a:xfrm>
            <a:custGeom>
              <a:rect b="b" l="l" r="r" t="t"/>
              <a:pathLst>
                <a:path extrusionOk="0" h="257" w="241">
                  <a:moveTo>
                    <a:pt x="104" y="0"/>
                  </a:moveTo>
                  <a:cubicBezTo>
                    <a:pt x="67" y="0"/>
                    <a:pt x="50" y="17"/>
                    <a:pt x="34" y="50"/>
                  </a:cubicBezTo>
                  <a:cubicBezTo>
                    <a:pt x="17" y="71"/>
                    <a:pt x="1" y="104"/>
                    <a:pt x="1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4"/>
                    <a:pt x="224" y="104"/>
                  </a:cubicBezTo>
                  <a:cubicBezTo>
                    <a:pt x="224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1" name="Google Shape;4521;p20"/>
            <p:cNvSpPr/>
            <p:nvPr/>
          </p:nvSpPr>
          <p:spPr>
            <a:xfrm>
              <a:off x="3807950" y="2309850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87" y="0"/>
                  </a:moveTo>
                  <a:cubicBezTo>
                    <a:pt x="33" y="17"/>
                    <a:pt x="0" y="70"/>
                    <a:pt x="0" y="157"/>
                  </a:cubicBezTo>
                  <a:cubicBezTo>
                    <a:pt x="0" y="190"/>
                    <a:pt x="33" y="223"/>
                    <a:pt x="50" y="239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53" y="260"/>
                    <a:pt x="190" y="239"/>
                    <a:pt x="207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7" y="54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2" name="Google Shape;4522;p20"/>
            <p:cNvSpPr/>
            <p:nvPr/>
          </p:nvSpPr>
          <p:spPr>
            <a:xfrm>
              <a:off x="3804450" y="2280500"/>
              <a:ext cx="5675" cy="6600"/>
            </a:xfrm>
            <a:custGeom>
              <a:rect b="b" l="l" r="r" t="t"/>
              <a:pathLst>
                <a:path extrusionOk="0" h="264" w="227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3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0" y="247"/>
                    <a:pt x="103" y="263"/>
                    <a:pt x="124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73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3" name="Google Shape;4523;p20"/>
            <p:cNvSpPr/>
            <p:nvPr/>
          </p:nvSpPr>
          <p:spPr>
            <a:xfrm>
              <a:off x="3801875" y="220162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40" y="0"/>
                  </a:moveTo>
                  <a:cubicBezTo>
                    <a:pt x="103" y="0"/>
                    <a:pt x="87" y="0"/>
                    <a:pt x="54" y="33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39"/>
                    <a:pt x="87" y="260"/>
                    <a:pt x="124" y="260"/>
                  </a:cubicBezTo>
                  <a:cubicBezTo>
                    <a:pt x="140" y="260"/>
                    <a:pt x="173" y="260"/>
                    <a:pt x="190" y="223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4" name="Google Shape;4524;p20"/>
            <p:cNvSpPr/>
            <p:nvPr/>
          </p:nvSpPr>
          <p:spPr>
            <a:xfrm>
              <a:off x="3928125" y="224285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4" y="0"/>
                  </a:moveTo>
                  <a:cubicBezTo>
                    <a:pt x="54" y="0"/>
                    <a:pt x="1" y="70"/>
                    <a:pt x="21" y="136"/>
                  </a:cubicBezTo>
                  <a:cubicBezTo>
                    <a:pt x="21" y="174"/>
                    <a:pt x="38" y="207"/>
                    <a:pt x="54" y="223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207" y="240"/>
                    <a:pt x="244" y="174"/>
                    <a:pt x="227" y="103"/>
                  </a:cubicBezTo>
                  <a:cubicBezTo>
                    <a:pt x="227" y="70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5" name="Google Shape;4525;p20"/>
            <p:cNvSpPr/>
            <p:nvPr/>
          </p:nvSpPr>
          <p:spPr>
            <a:xfrm>
              <a:off x="3905875" y="2260575"/>
              <a:ext cx="6400" cy="6325"/>
            </a:xfrm>
            <a:custGeom>
              <a:rect b="b" l="l" r="r" t="t"/>
              <a:pathLst>
                <a:path extrusionOk="0" h="253" w="256">
                  <a:moveTo>
                    <a:pt x="127" y="0"/>
                  </a:moveTo>
                  <a:cubicBezTo>
                    <a:pt x="86" y="0"/>
                    <a:pt x="45" y="31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70"/>
                  </a:cubicBezTo>
                  <a:cubicBezTo>
                    <a:pt x="256" y="132"/>
                    <a:pt x="239" y="83"/>
                    <a:pt x="223" y="46"/>
                  </a:cubicBezTo>
                  <a:cubicBezTo>
                    <a:pt x="206" y="29"/>
                    <a:pt x="190" y="13"/>
                    <a:pt x="169" y="13"/>
                  </a:cubicBezTo>
                  <a:cubicBezTo>
                    <a:pt x="156" y="4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6" name="Google Shape;4526;p20"/>
            <p:cNvSpPr/>
            <p:nvPr/>
          </p:nvSpPr>
          <p:spPr>
            <a:xfrm>
              <a:off x="3932875" y="2222550"/>
              <a:ext cx="6525" cy="6525"/>
            </a:xfrm>
            <a:custGeom>
              <a:rect b="b" l="l" r="r" t="t"/>
              <a:pathLst>
                <a:path extrusionOk="0" h="261" w="261">
                  <a:moveTo>
                    <a:pt x="139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1" y="229"/>
                    <a:pt x="223" y="177"/>
                  </a:cubicBezTo>
                  <a:cubicBezTo>
                    <a:pt x="260" y="107"/>
                    <a:pt x="223" y="41"/>
                    <a:pt x="173" y="4"/>
                  </a:cubicBezTo>
                  <a:cubicBezTo>
                    <a:pt x="162" y="1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7" name="Google Shape;4527;p20"/>
            <p:cNvSpPr/>
            <p:nvPr/>
          </p:nvSpPr>
          <p:spPr>
            <a:xfrm>
              <a:off x="3930300" y="2192500"/>
              <a:ext cx="5575" cy="6725"/>
            </a:xfrm>
            <a:custGeom>
              <a:rect b="b" l="l" r="r" t="t"/>
              <a:pathLst>
                <a:path extrusionOk="0" h="269" w="223">
                  <a:moveTo>
                    <a:pt x="109" y="1"/>
                  </a:moveTo>
                  <a:cubicBezTo>
                    <a:pt x="62" y="1"/>
                    <a:pt x="14" y="35"/>
                    <a:pt x="0" y="89"/>
                  </a:cubicBezTo>
                  <a:lnTo>
                    <a:pt x="0" y="143"/>
                  </a:lnTo>
                  <a:cubicBezTo>
                    <a:pt x="0" y="192"/>
                    <a:pt x="17" y="246"/>
                    <a:pt x="70" y="262"/>
                  </a:cubicBezTo>
                  <a:cubicBezTo>
                    <a:pt x="79" y="267"/>
                    <a:pt x="90" y="269"/>
                    <a:pt x="100" y="269"/>
                  </a:cubicBezTo>
                  <a:cubicBezTo>
                    <a:pt x="129" y="269"/>
                    <a:pt x="161" y="253"/>
                    <a:pt x="173" y="229"/>
                  </a:cubicBezTo>
                  <a:cubicBezTo>
                    <a:pt x="190" y="213"/>
                    <a:pt x="206" y="192"/>
                    <a:pt x="206" y="176"/>
                  </a:cubicBezTo>
                  <a:cubicBezTo>
                    <a:pt x="223" y="110"/>
                    <a:pt x="206" y="40"/>
                    <a:pt x="140" y="7"/>
                  </a:cubicBezTo>
                  <a:cubicBezTo>
                    <a:pt x="130" y="3"/>
                    <a:pt x="120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8" name="Google Shape;4528;p20"/>
            <p:cNvSpPr/>
            <p:nvPr/>
          </p:nvSpPr>
          <p:spPr>
            <a:xfrm>
              <a:off x="3920925" y="222750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1" y="0"/>
                  </a:moveTo>
                  <a:cubicBezTo>
                    <a:pt x="84" y="0"/>
                    <a:pt x="66" y="4"/>
                    <a:pt x="50" y="12"/>
                  </a:cubicBezTo>
                  <a:cubicBezTo>
                    <a:pt x="33" y="29"/>
                    <a:pt x="17" y="50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6"/>
                  </a:cubicBezTo>
                  <a:cubicBezTo>
                    <a:pt x="78" y="258"/>
                    <a:pt x="89" y="260"/>
                    <a:pt x="99" y="260"/>
                  </a:cubicBezTo>
                  <a:cubicBezTo>
                    <a:pt x="152" y="260"/>
                    <a:pt x="192" y="227"/>
                    <a:pt x="223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19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9" name="Google Shape;4529;p20"/>
            <p:cNvSpPr/>
            <p:nvPr/>
          </p:nvSpPr>
          <p:spPr>
            <a:xfrm>
              <a:off x="3910100" y="22145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0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60"/>
                    <a:pt x="243" y="190"/>
                    <a:pt x="227" y="120"/>
                  </a:cubicBezTo>
                  <a:cubicBezTo>
                    <a:pt x="227" y="87"/>
                    <a:pt x="206" y="54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0" name="Google Shape;4530;p20"/>
            <p:cNvSpPr/>
            <p:nvPr/>
          </p:nvSpPr>
          <p:spPr>
            <a:xfrm>
              <a:off x="3913600" y="2243675"/>
              <a:ext cx="5575" cy="6675"/>
            </a:xfrm>
            <a:custGeom>
              <a:rect b="b" l="l" r="r" t="t"/>
              <a:pathLst>
                <a:path extrusionOk="0" h="267" w="223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66" y="244"/>
                  </a:cubicBezTo>
                  <a:cubicBezTo>
                    <a:pt x="81" y="255"/>
                    <a:pt x="93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lnTo>
                    <a:pt x="136" y="21"/>
                  </a:lnTo>
                  <a:cubicBezTo>
                    <a:pt x="12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1" name="Google Shape;4531;p20"/>
            <p:cNvSpPr/>
            <p:nvPr/>
          </p:nvSpPr>
          <p:spPr>
            <a:xfrm>
              <a:off x="3922575" y="2209850"/>
              <a:ext cx="6500" cy="6850"/>
            </a:xfrm>
            <a:custGeom>
              <a:rect b="b" l="l" r="r" t="t"/>
              <a:pathLst>
                <a:path extrusionOk="0" h="274" w="26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40"/>
                    <a:pt x="87" y="257"/>
                  </a:cubicBezTo>
                  <a:cubicBezTo>
                    <a:pt x="103" y="273"/>
                    <a:pt x="120" y="273"/>
                    <a:pt x="140" y="273"/>
                  </a:cubicBezTo>
                  <a:cubicBezTo>
                    <a:pt x="190" y="257"/>
                    <a:pt x="223" y="240"/>
                    <a:pt x="243" y="187"/>
                  </a:cubicBezTo>
                  <a:cubicBezTo>
                    <a:pt x="260" y="137"/>
                    <a:pt x="243" y="84"/>
                    <a:pt x="206" y="51"/>
                  </a:cubicBezTo>
                  <a:cubicBezTo>
                    <a:pt x="206" y="34"/>
                    <a:pt x="190" y="13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2" name="Google Shape;4532;p20"/>
            <p:cNvSpPr/>
            <p:nvPr/>
          </p:nvSpPr>
          <p:spPr>
            <a:xfrm>
              <a:off x="3948325" y="2221675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19" y="0"/>
                  </a:moveTo>
                  <a:cubicBezTo>
                    <a:pt x="76" y="0"/>
                    <a:pt x="33" y="23"/>
                    <a:pt x="17" y="76"/>
                  </a:cubicBezTo>
                  <a:cubicBezTo>
                    <a:pt x="1" y="142"/>
                    <a:pt x="17" y="229"/>
                    <a:pt x="87" y="245"/>
                  </a:cubicBezTo>
                  <a:cubicBezTo>
                    <a:pt x="102" y="256"/>
                    <a:pt x="118" y="260"/>
                    <a:pt x="133" y="260"/>
                  </a:cubicBezTo>
                  <a:cubicBezTo>
                    <a:pt x="173" y="260"/>
                    <a:pt x="211" y="227"/>
                    <a:pt x="223" y="179"/>
                  </a:cubicBezTo>
                  <a:cubicBezTo>
                    <a:pt x="244" y="109"/>
                    <a:pt x="223" y="39"/>
                    <a:pt x="157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3" name="Google Shape;4533;p20"/>
            <p:cNvSpPr/>
            <p:nvPr/>
          </p:nvSpPr>
          <p:spPr>
            <a:xfrm>
              <a:off x="3950075" y="2204700"/>
              <a:ext cx="6000" cy="6850"/>
            </a:xfrm>
            <a:custGeom>
              <a:rect b="b" l="l" r="r" t="t"/>
              <a:pathLst>
                <a:path extrusionOk="0" h="274" w="24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87" y="13"/>
                    <a:pt x="71" y="34"/>
                    <a:pt x="50" y="50"/>
                  </a:cubicBezTo>
                  <a:cubicBezTo>
                    <a:pt x="17" y="67"/>
                    <a:pt x="1" y="116"/>
                    <a:pt x="17" y="153"/>
                  </a:cubicBezTo>
                  <a:cubicBezTo>
                    <a:pt x="17" y="186"/>
                    <a:pt x="34" y="219"/>
                    <a:pt x="50" y="240"/>
                  </a:cubicBezTo>
                  <a:cubicBezTo>
                    <a:pt x="87" y="257"/>
                    <a:pt x="104" y="273"/>
                    <a:pt x="137" y="273"/>
                  </a:cubicBezTo>
                  <a:cubicBezTo>
                    <a:pt x="191" y="257"/>
                    <a:pt x="240" y="186"/>
                    <a:pt x="240" y="137"/>
                  </a:cubicBezTo>
                  <a:lnTo>
                    <a:pt x="240" y="116"/>
                  </a:lnTo>
                  <a:cubicBezTo>
                    <a:pt x="223" y="67"/>
                    <a:pt x="207" y="34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4" name="Google Shape;4534;p20"/>
            <p:cNvSpPr/>
            <p:nvPr/>
          </p:nvSpPr>
          <p:spPr>
            <a:xfrm>
              <a:off x="3950500" y="23472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50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5" name="Google Shape;4535;p20"/>
            <p:cNvSpPr/>
            <p:nvPr/>
          </p:nvSpPr>
          <p:spPr>
            <a:xfrm>
              <a:off x="3937600" y="2207600"/>
              <a:ext cx="6025" cy="6525"/>
            </a:xfrm>
            <a:custGeom>
              <a:rect b="b" l="l" r="r" t="t"/>
              <a:pathLst>
                <a:path extrusionOk="0" h="261" w="241">
                  <a:moveTo>
                    <a:pt x="137" y="0"/>
                  </a:moveTo>
                  <a:cubicBezTo>
                    <a:pt x="104" y="0"/>
                    <a:pt x="71" y="21"/>
                    <a:pt x="55" y="37"/>
                  </a:cubicBezTo>
                  <a:cubicBezTo>
                    <a:pt x="1" y="70"/>
                    <a:pt x="1" y="157"/>
                    <a:pt x="34" y="206"/>
                  </a:cubicBezTo>
                  <a:cubicBezTo>
                    <a:pt x="55" y="244"/>
                    <a:pt x="88" y="260"/>
                    <a:pt x="104" y="260"/>
                  </a:cubicBezTo>
                  <a:cubicBezTo>
                    <a:pt x="137" y="260"/>
                    <a:pt x="174" y="260"/>
                    <a:pt x="191" y="244"/>
                  </a:cubicBezTo>
                  <a:cubicBezTo>
                    <a:pt x="207" y="206"/>
                    <a:pt x="224" y="190"/>
                    <a:pt x="224" y="157"/>
                  </a:cubicBezTo>
                  <a:cubicBezTo>
                    <a:pt x="240" y="124"/>
                    <a:pt x="224" y="87"/>
                    <a:pt x="207" y="54"/>
                  </a:cubicBezTo>
                  <a:cubicBezTo>
                    <a:pt x="191" y="37"/>
                    <a:pt x="174" y="21"/>
                    <a:pt x="158" y="21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6" name="Google Shape;4536;p20"/>
            <p:cNvSpPr/>
            <p:nvPr/>
          </p:nvSpPr>
          <p:spPr>
            <a:xfrm>
              <a:off x="3944525" y="21913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66" y="1"/>
                    <a:pt x="50" y="17"/>
                    <a:pt x="33" y="55"/>
                  </a:cubicBezTo>
                  <a:cubicBezTo>
                    <a:pt x="17" y="88"/>
                    <a:pt x="0" y="120"/>
                    <a:pt x="0" y="158"/>
                  </a:cubicBezTo>
                  <a:cubicBezTo>
                    <a:pt x="17" y="191"/>
                    <a:pt x="33" y="207"/>
                    <a:pt x="50" y="240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7" name="Google Shape;4537;p20"/>
            <p:cNvSpPr/>
            <p:nvPr/>
          </p:nvSpPr>
          <p:spPr>
            <a:xfrm>
              <a:off x="3940600" y="2237175"/>
              <a:ext cx="6525" cy="6675"/>
            </a:xfrm>
            <a:custGeom>
              <a:rect b="b" l="l" r="r" t="t"/>
              <a:pathLst>
                <a:path extrusionOk="0" h="267" w="261">
                  <a:moveTo>
                    <a:pt x="146" y="1"/>
                  </a:moveTo>
                  <a:cubicBezTo>
                    <a:pt x="99" y="1"/>
                    <a:pt x="51" y="33"/>
                    <a:pt x="38" y="91"/>
                  </a:cubicBezTo>
                  <a:cubicBezTo>
                    <a:pt x="1" y="157"/>
                    <a:pt x="38" y="227"/>
                    <a:pt x="87" y="260"/>
                  </a:cubicBezTo>
                  <a:cubicBezTo>
                    <a:pt x="100" y="264"/>
                    <a:pt x="113" y="266"/>
                    <a:pt x="124" y="266"/>
                  </a:cubicBezTo>
                  <a:cubicBezTo>
                    <a:pt x="175" y="266"/>
                    <a:pt x="214" y="232"/>
                    <a:pt x="244" y="178"/>
                  </a:cubicBezTo>
                  <a:cubicBezTo>
                    <a:pt x="260" y="108"/>
                    <a:pt x="223" y="38"/>
                    <a:pt x="174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8" name="Google Shape;4538;p20"/>
            <p:cNvSpPr/>
            <p:nvPr/>
          </p:nvSpPr>
          <p:spPr>
            <a:xfrm>
              <a:off x="3875350" y="22188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40"/>
                    <a:pt x="240" y="190"/>
                    <a:pt x="223" y="104"/>
                  </a:cubicBezTo>
                  <a:cubicBezTo>
                    <a:pt x="223" y="6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9" name="Google Shape;4539;p20"/>
            <p:cNvSpPr/>
            <p:nvPr/>
          </p:nvSpPr>
          <p:spPr>
            <a:xfrm>
              <a:off x="3875350" y="218822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27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57"/>
                    <a:pt x="17" y="227"/>
                    <a:pt x="87" y="260"/>
                  </a:cubicBezTo>
                  <a:cubicBezTo>
                    <a:pt x="97" y="264"/>
                    <a:pt x="107" y="266"/>
                    <a:pt x="117" y="266"/>
                  </a:cubicBezTo>
                  <a:cubicBezTo>
                    <a:pt x="161" y="266"/>
                    <a:pt x="210" y="231"/>
                    <a:pt x="223" y="178"/>
                  </a:cubicBezTo>
                  <a:cubicBezTo>
                    <a:pt x="240" y="107"/>
                    <a:pt x="207" y="37"/>
                    <a:pt x="153" y="4"/>
                  </a:cubicBezTo>
                  <a:cubicBezTo>
                    <a:pt x="145" y="2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0" name="Google Shape;4540;p20"/>
            <p:cNvSpPr/>
            <p:nvPr/>
          </p:nvSpPr>
          <p:spPr>
            <a:xfrm>
              <a:off x="3867625" y="2203875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29" y="0"/>
                  </a:moveTo>
                  <a:cubicBezTo>
                    <a:pt x="87" y="0"/>
                    <a:pt x="46" y="32"/>
                    <a:pt x="34" y="83"/>
                  </a:cubicBezTo>
                  <a:cubicBezTo>
                    <a:pt x="1" y="149"/>
                    <a:pt x="34" y="219"/>
                    <a:pt x="87" y="252"/>
                  </a:cubicBezTo>
                  <a:cubicBezTo>
                    <a:pt x="103" y="258"/>
                    <a:pt x="119" y="260"/>
                    <a:pt x="134" y="260"/>
                  </a:cubicBezTo>
                  <a:cubicBezTo>
                    <a:pt x="178" y="260"/>
                    <a:pt x="215" y="236"/>
                    <a:pt x="240" y="186"/>
                  </a:cubicBezTo>
                  <a:cubicBezTo>
                    <a:pt x="256" y="116"/>
                    <a:pt x="223" y="30"/>
                    <a:pt x="174" y="13"/>
                  </a:cubicBezTo>
                  <a:cubicBezTo>
                    <a:pt x="159" y="5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1" name="Google Shape;4541;p20"/>
            <p:cNvSpPr/>
            <p:nvPr/>
          </p:nvSpPr>
          <p:spPr>
            <a:xfrm>
              <a:off x="3904525" y="2184925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04" y="0"/>
                  </a:moveTo>
                  <a:cubicBezTo>
                    <a:pt x="87" y="17"/>
                    <a:pt x="87" y="17"/>
                    <a:pt x="71" y="17"/>
                  </a:cubicBezTo>
                  <a:cubicBezTo>
                    <a:pt x="38" y="33"/>
                    <a:pt x="1" y="103"/>
                    <a:pt x="17" y="153"/>
                  </a:cubicBezTo>
                  <a:cubicBezTo>
                    <a:pt x="17" y="186"/>
                    <a:pt x="38" y="223"/>
                    <a:pt x="54" y="239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33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2" name="Google Shape;4542;p20"/>
            <p:cNvSpPr/>
            <p:nvPr/>
          </p:nvSpPr>
          <p:spPr>
            <a:xfrm>
              <a:off x="3874950" y="2234950"/>
              <a:ext cx="6400" cy="6675"/>
            </a:xfrm>
            <a:custGeom>
              <a:rect b="b" l="l" r="r" t="t"/>
              <a:pathLst>
                <a:path extrusionOk="0" h="267" w="256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69" y="246"/>
                    <a:pt x="190" y="230"/>
                  </a:cubicBezTo>
                  <a:cubicBezTo>
                    <a:pt x="239" y="197"/>
                    <a:pt x="256" y="110"/>
                    <a:pt x="206" y="40"/>
                  </a:cubicBezTo>
                  <a:cubicBezTo>
                    <a:pt x="206" y="24"/>
                    <a:pt x="190" y="24"/>
                    <a:pt x="169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3" name="Google Shape;4543;p20"/>
            <p:cNvSpPr/>
            <p:nvPr/>
          </p:nvSpPr>
          <p:spPr>
            <a:xfrm>
              <a:off x="3871950" y="22843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lnTo>
                    <a:pt x="67" y="8"/>
                  </a:lnTo>
                  <a:cubicBezTo>
                    <a:pt x="34" y="45"/>
                    <a:pt x="1" y="95"/>
                    <a:pt x="1" y="148"/>
                  </a:cubicBezTo>
                  <a:cubicBezTo>
                    <a:pt x="17" y="181"/>
                    <a:pt x="17" y="214"/>
                    <a:pt x="50" y="231"/>
                  </a:cubicBezTo>
                  <a:cubicBezTo>
                    <a:pt x="67" y="251"/>
                    <a:pt x="104" y="268"/>
                    <a:pt x="137" y="268"/>
                  </a:cubicBezTo>
                  <a:cubicBezTo>
                    <a:pt x="186" y="251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5"/>
                    <a:pt x="186" y="25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4" name="Google Shape;4544;p20"/>
            <p:cNvSpPr/>
            <p:nvPr/>
          </p:nvSpPr>
          <p:spPr>
            <a:xfrm>
              <a:off x="3868450" y="2251700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25" y="0"/>
                  </a:moveTo>
                  <a:cubicBezTo>
                    <a:pt x="117" y="0"/>
                    <a:pt x="109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17" y="178"/>
                    <a:pt x="38" y="215"/>
                    <a:pt x="54" y="232"/>
                  </a:cubicBezTo>
                  <a:cubicBezTo>
                    <a:pt x="87" y="248"/>
                    <a:pt x="120" y="265"/>
                    <a:pt x="141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44" y="178"/>
                    <a:pt x="244" y="145"/>
                    <a:pt x="244" y="112"/>
                  </a:cubicBezTo>
                  <a:cubicBezTo>
                    <a:pt x="223" y="75"/>
                    <a:pt x="207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5" name="Google Shape;4545;p20"/>
            <p:cNvSpPr/>
            <p:nvPr/>
          </p:nvSpPr>
          <p:spPr>
            <a:xfrm>
              <a:off x="3877525" y="231375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17" y="224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39" y="186"/>
                    <a:pt x="223" y="120"/>
                  </a:cubicBezTo>
                  <a:cubicBezTo>
                    <a:pt x="223" y="83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6" name="Google Shape;4546;p20"/>
            <p:cNvSpPr/>
            <p:nvPr/>
          </p:nvSpPr>
          <p:spPr>
            <a:xfrm>
              <a:off x="3889475" y="2216150"/>
              <a:ext cx="6525" cy="6425"/>
            </a:xfrm>
            <a:custGeom>
              <a:rect b="b" l="l" r="r" t="t"/>
              <a:pathLst>
                <a:path extrusionOk="0" h="257" w="261">
                  <a:moveTo>
                    <a:pt x="146" y="0"/>
                  </a:moveTo>
                  <a:cubicBezTo>
                    <a:pt x="101" y="0"/>
                    <a:pt x="51" y="30"/>
                    <a:pt x="38" y="7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6" y="253"/>
                    <a:pt x="123" y="257"/>
                    <a:pt x="139" y="257"/>
                  </a:cubicBezTo>
                  <a:cubicBezTo>
                    <a:pt x="183" y="257"/>
                    <a:pt x="217" y="225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7" name="Google Shape;4547;p20"/>
            <p:cNvSpPr/>
            <p:nvPr/>
          </p:nvSpPr>
          <p:spPr>
            <a:xfrm>
              <a:off x="3898125" y="2202825"/>
              <a:ext cx="6025" cy="6650"/>
            </a:xfrm>
            <a:custGeom>
              <a:rect b="b" l="l" r="r" t="t"/>
              <a:pathLst>
                <a:path extrusionOk="0" h="266" w="241">
                  <a:moveTo>
                    <a:pt x="124" y="0"/>
                  </a:moveTo>
                  <a:cubicBezTo>
                    <a:pt x="80" y="0"/>
                    <a:pt x="31" y="35"/>
                    <a:pt x="17" y="88"/>
                  </a:cubicBezTo>
                  <a:cubicBezTo>
                    <a:pt x="1" y="158"/>
                    <a:pt x="17" y="228"/>
                    <a:pt x="87" y="261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4" y="175"/>
                  </a:cubicBezTo>
                  <a:cubicBezTo>
                    <a:pt x="240" y="109"/>
                    <a:pt x="207" y="39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8" name="Google Shape;4548;p20"/>
            <p:cNvSpPr/>
            <p:nvPr/>
          </p:nvSpPr>
          <p:spPr>
            <a:xfrm>
              <a:off x="3902875" y="22282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" y="88"/>
                    <a:pt x="1" y="158"/>
                    <a:pt x="34" y="228"/>
                  </a:cubicBezTo>
                  <a:cubicBezTo>
                    <a:pt x="52" y="255"/>
                    <a:pt x="81" y="267"/>
                    <a:pt x="112" y="267"/>
                  </a:cubicBezTo>
                  <a:cubicBezTo>
                    <a:pt x="137" y="267"/>
                    <a:pt x="164" y="259"/>
                    <a:pt x="186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9" name="Google Shape;4549;p20"/>
            <p:cNvSpPr/>
            <p:nvPr/>
          </p:nvSpPr>
          <p:spPr>
            <a:xfrm>
              <a:off x="3889075" y="2185325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03" y="256"/>
                  </a:cubicBezTo>
                  <a:cubicBezTo>
                    <a:pt x="114" y="261"/>
                    <a:pt x="125" y="263"/>
                    <a:pt x="134" y="263"/>
                  </a:cubicBezTo>
                  <a:cubicBezTo>
                    <a:pt x="158" y="263"/>
                    <a:pt x="178" y="252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0" name="Google Shape;4550;p20"/>
            <p:cNvSpPr/>
            <p:nvPr/>
          </p:nvSpPr>
          <p:spPr>
            <a:xfrm>
              <a:off x="3882675" y="22020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90"/>
                    <a:pt x="240" y="104"/>
                  </a:cubicBezTo>
                  <a:cubicBezTo>
                    <a:pt x="223" y="71"/>
                    <a:pt x="207" y="54"/>
                    <a:pt x="190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1" name="Google Shape;4551;p20"/>
            <p:cNvSpPr/>
            <p:nvPr/>
          </p:nvSpPr>
          <p:spPr>
            <a:xfrm>
              <a:off x="3888250" y="22321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2" name="Google Shape;4552;p20"/>
            <p:cNvSpPr/>
            <p:nvPr/>
          </p:nvSpPr>
          <p:spPr>
            <a:xfrm>
              <a:off x="4169125" y="240045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87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6"/>
                    <a:pt x="33" y="244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4"/>
                    <a:pt x="223" y="173"/>
                    <a:pt x="223" y="103"/>
                  </a:cubicBezTo>
                  <a:cubicBezTo>
                    <a:pt x="206" y="70"/>
                    <a:pt x="190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3" name="Google Shape;4553;p20"/>
            <p:cNvSpPr/>
            <p:nvPr/>
          </p:nvSpPr>
          <p:spPr>
            <a:xfrm>
              <a:off x="4209525" y="24081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39" y="190"/>
                    <a:pt x="223" y="120"/>
                  </a:cubicBezTo>
                  <a:cubicBezTo>
                    <a:pt x="223" y="71"/>
                    <a:pt x="186" y="38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4" name="Google Shape;4554;p20"/>
            <p:cNvSpPr/>
            <p:nvPr/>
          </p:nvSpPr>
          <p:spPr>
            <a:xfrm>
              <a:off x="4202600" y="2348075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88" y="1"/>
                  </a:moveTo>
                  <a:cubicBezTo>
                    <a:pt x="34" y="1"/>
                    <a:pt x="1" y="71"/>
                    <a:pt x="1" y="137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71" y="256"/>
                    <a:pt x="104" y="256"/>
                    <a:pt x="121" y="256"/>
                  </a:cubicBezTo>
                  <a:cubicBezTo>
                    <a:pt x="191" y="240"/>
                    <a:pt x="224" y="174"/>
                    <a:pt x="224" y="104"/>
                  </a:cubicBezTo>
                  <a:cubicBezTo>
                    <a:pt x="224" y="71"/>
                    <a:pt x="207" y="34"/>
                    <a:pt x="174" y="17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5" name="Google Shape;4555;p20"/>
            <p:cNvSpPr/>
            <p:nvPr/>
          </p:nvSpPr>
          <p:spPr>
            <a:xfrm>
              <a:off x="4204375" y="2423875"/>
              <a:ext cx="5575" cy="6700"/>
            </a:xfrm>
            <a:custGeom>
              <a:rect b="b" l="l" r="r" t="t"/>
              <a:pathLst>
                <a:path extrusionOk="0" h="268" w="223">
                  <a:moveTo>
                    <a:pt x="102" y="0"/>
                  </a:moveTo>
                  <a:cubicBezTo>
                    <a:pt x="96" y="0"/>
                    <a:pt x="89" y="2"/>
                    <a:pt x="83" y="7"/>
                  </a:cubicBezTo>
                  <a:cubicBezTo>
                    <a:pt x="50" y="7"/>
                    <a:pt x="33" y="28"/>
                    <a:pt x="17" y="61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33" y="234"/>
                  </a:cubicBezTo>
                  <a:cubicBezTo>
                    <a:pt x="66" y="251"/>
                    <a:pt x="83" y="267"/>
                    <a:pt x="120" y="267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06" y="78"/>
                    <a:pt x="186" y="45"/>
                    <a:pt x="169" y="28"/>
                  </a:cubicBezTo>
                  <a:cubicBezTo>
                    <a:pt x="153" y="28"/>
                    <a:pt x="153" y="7"/>
                    <a:pt x="136" y="7"/>
                  </a:cubicBezTo>
                  <a:cubicBezTo>
                    <a:pt x="125" y="7"/>
                    <a:pt x="11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6" name="Google Shape;4556;p20"/>
            <p:cNvSpPr/>
            <p:nvPr/>
          </p:nvSpPr>
          <p:spPr>
            <a:xfrm>
              <a:off x="4212925" y="239312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1"/>
                  </a:moveTo>
                  <a:cubicBezTo>
                    <a:pt x="87" y="1"/>
                    <a:pt x="70" y="21"/>
                    <a:pt x="33" y="38"/>
                  </a:cubicBezTo>
                  <a:cubicBezTo>
                    <a:pt x="17" y="54"/>
                    <a:pt x="0" y="87"/>
                    <a:pt x="0" y="124"/>
                  </a:cubicBezTo>
                  <a:cubicBezTo>
                    <a:pt x="0" y="157"/>
                    <a:pt x="0" y="190"/>
                    <a:pt x="17" y="227"/>
                  </a:cubicBezTo>
                  <a:cubicBezTo>
                    <a:pt x="33" y="244"/>
                    <a:pt x="70" y="260"/>
                    <a:pt x="103" y="260"/>
                  </a:cubicBezTo>
                  <a:cubicBezTo>
                    <a:pt x="108" y="265"/>
                    <a:pt x="114" y="267"/>
                    <a:pt x="121" y="267"/>
                  </a:cubicBezTo>
                  <a:cubicBezTo>
                    <a:pt x="138" y="267"/>
                    <a:pt x="159" y="255"/>
                    <a:pt x="173" y="244"/>
                  </a:cubicBezTo>
                  <a:cubicBezTo>
                    <a:pt x="223" y="190"/>
                    <a:pt x="239" y="104"/>
                    <a:pt x="190" y="54"/>
                  </a:cubicBezTo>
                  <a:cubicBezTo>
                    <a:pt x="190" y="38"/>
                    <a:pt x="173" y="21"/>
                    <a:pt x="153" y="21"/>
                  </a:cubicBezTo>
                  <a:cubicBezTo>
                    <a:pt x="136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7" name="Google Shape;4557;p20"/>
            <p:cNvSpPr/>
            <p:nvPr/>
          </p:nvSpPr>
          <p:spPr>
            <a:xfrm>
              <a:off x="4213325" y="2362725"/>
              <a:ext cx="1775" cy="4650"/>
            </a:xfrm>
            <a:custGeom>
              <a:rect b="b" l="l" r="r" t="t"/>
              <a:pathLst>
                <a:path extrusionOk="0" h="186" w="71">
                  <a:moveTo>
                    <a:pt x="17" y="0"/>
                  </a:moveTo>
                  <a:cubicBezTo>
                    <a:pt x="17" y="0"/>
                    <a:pt x="1" y="0"/>
                    <a:pt x="1" y="17"/>
                  </a:cubicBezTo>
                  <a:lnTo>
                    <a:pt x="1" y="103"/>
                  </a:lnTo>
                  <a:cubicBezTo>
                    <a:pt x="17" y="135"/>
                    <a:pt x="32" y="167"/>
                    <a:pt x="67" y="169"/>
                  </a:cubicBezTo>
                  <a:lnTo>
                    <a:pt x="67" y="169"/>
                  </a:lnTo>
                  <a:cubicBezTo>
                    <a:pt x="51" y="108"/>
                    <a:pt x="32" y="46"/>
                    <a:pt x="17" y="0"/>
                  </a:cubicBezTo>
                  <a:close/>
                  <a:moveTo>
                    <a:pt x="67" y="169"/>
                  </a:moveTo>
                  <a:cubicBezTo>
                    <a:pt x="68" y="175"/>
                    <a:pt x="69" y="180"/>
                    <a:pt x="71" y="186"/>
                  </a:cubicBezTo>
                  <a:lnTo>
                    <a:pt x="71" y="169"/>
                  </a:lnTo>
                  <a:cubicBezTo>
                    <a:pt x="69" y="169"/>
                    <a:pt x="68" y="169"/>
                    <a:pt x="67" y="1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8" name="Google Shape;4558;p20"/>
            <p:cNvSpPr/>
            <p:nvPr/>
          </p:nvSpPr>
          <p:spPr>
            <a:xfrm>
              <a:off x="4149725" y="2203675"/>
              <a:ext cx="5700" cy="6475"/>
            </a:xfrm>
            <a:custGeom>
              <a:rect b="b" l="l" r="r" t="t"/>
              <a:pathLst>
                <a:path extrusionOk="0" h="259" w="228">
                  <a:moveTo>
                    <a:pt x="147" y="1"/>
                  </a:moveTo>
                  <a:cubicBezTo>
                    <a:pt x="102" y="1"/>
                    <a:pt x="52" y="33"/>
                    <a:pt x="38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3" y="254"/>
                    <a:pt x="118" y="259"/>
                    <a:pt x="132" y="259"/>
                  </a:cubicBezTo>
                  <a:cubicBezTo>
                    <a:pt x="168" y="259"/>
                    <a:pt x="201" y="230"/>
                    <a:pt x="228" y="194"/>
                  </a:cubicBezTo>
                  <a:cubicBezTo>
                    <a:pt x="207" y="124"/>
                    <a:pt x="191" y="75"/>
                    <a:pt x="174" y="5"/>
                  </a:cubicBezTo>
                  <a:cubicBezTo>
                    <a:pt x="166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9" name="Google Shape;4559;p20"/>
            <p:cNvSpPr/>
            <p:nvPr/>
          </p:nvSpPr>
          <p:spPr>
            <a:xfrm>
              <a:off x="4165700" y="2245000"/>
              <a:ext cx="3850" cy="6025"/>
            </a:xfrm>
            <a:custGeom>
              <a:rect b="b" l="l" r="r" t="t"/>
              <a:pathLst>
                <a:path extrusionOk="0" h="241" w="154">
                  <a:moveTo>
                    <a:pt x="67" y="1"/>
                  </a:moveTo>
                  <a:cubicBezTo>
                    <a:pt x="17" y="17"/>
                    <a:pt x="1" y="71"/>
                    <a:pt x="1" y="137"/>
                  </a:cubicBezTo>
                  <a:cubicBezTo>
                    <a:pt x="1" y="174"/>
                    <a:pt x="34" y="207"/>
                    <a:pt x="50" y="224"/>
                  </a:cubicBezTo>
                  <a:cubicBezTo>
                    <a:pt x="67" y="240"/>
                    <a:pt x="104" y="240"/>
                    <a:pt x="121" y="240"/>
                  </a:cubicBezTo>
                  <a:lnTo>
                    <a:pt x="154" y="240"/>
                  </a:lnTo>
                  <a:cubicBezTo>
                    <a:pt x="121" y="154"/>
                    <a:pt x="104" y="7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0" name="Google Shape;4560;p20"/>
            <p:cNvSpPr/>
            <p:nvPr/>
          </p:nvSpPr>
          <p:spPr>
            <a:xfrm>
              <a:off x="4197050" y="24404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6" y="1"/>
                  </a:moveTo>
                  <a:cubicBezTo>
                    <a:pt x="103" y="1"/>
                    <a:pt x="87" y="1"/>
                    <a:pt x="50" y="34"/>
                  </a:cubicBezTo>
                  <a:cubicBezTo>
                    <a:pt x="17" y="67"/>
                    <a:pt x="0" y="154"/>
                    <a:pt x="33" y="207"/>
                  </a:cubicBezTo>
                  <a:cubicBezTo>
                    <a:pt x="50" y="240"/>
                    <a:pt x="87" y="257"/>
                    <a:pt x="120" y="257"/>
                  </a:cubicBezTo>
                  <a:cubicBezTo>
                    <a:pt x="136" y="257"/>
                    <a:pt x="169" y="257"/>
                    <a:pt x="190" y="224"/>
                  </a:cubicBezTo>
                  <a:cubicBezTo>
                    <a:pt x="223" y="207"/>
                    <a:pt x="239" y="170"/>
                    <a:pt x="239" y="137"/>
                  </a:cubicBezTo>
                  <a:cubicBezTo>
                    <a:pt x="239" y="104"/>
                    <a:pt x="223" y="67"/>
                    <a:pt x="206" y="50"/>
                  </a:cubicBezTo>
                  <a:cubicBezTo>
                    <a:pt x="206" y="34"/>
                    <a:pt x="190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1" name="Google Shape;4561;p20"/>
            <p:cNvSpPr/>
            <p:nvPr/>
          </p:nvSpPr>
          <p:spPr>
            <a:xfrm>
              <a:off x="3804450" y="2526300"/>
              <a:ext cx="3525" cy="5575"/>
            </a:xfrm>
            <a:custGeom>
              <a:rect b="b" l="l" r="r" t="t"/>
              <a:pathLst>
                <a:path extrusionOk="0" h="223" w="141">
                  <a:moveTo>
                    <a:pt x="140" y="0"/>
                  </a:moveTo>
                  <a:cubicBezTo>
                    <a:pt x="103" y="0"/>
                    <a:pt x="87" y="0"/>
                    <a:pt x="70" y="17"/>
                  </a:cubicBezTo>
                  <a:cubicBezTo>
                    <a:pt x="21" y="70"/>
                    <a:pt x="0" y="157"/>
                    <a:pt x="54" y="206"/>
                  </a:cubicBezTo>
                  <a:cubicBezTo>
                    <a:pt x="54" y="223"/>
                    <a:pt x="54" y="223"/>
                    <a:pt x="70" y="223"/>
                  </a:cubicBezTo>
                  <a:cubicBezTo>
                    <a:pt x="87" y="157"/>
                    <a:pt x="124" y="7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2" name="Google Shape;4562;p20"/>
            <p:cNvSpPr/>
            <p:nvPr/>
          </p:nvSpPr>
          <p:spPr>
            <a:xfrm>
              <a:off x="4206025" y="237725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87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57" y="260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3" name="Google Shape;4563;p20"/>
            <p:cNvSpPr/>
            <p:nvPr/>
          </p:nvSpPr>
          <p:spPr>
            <a:xfrm>
              <a:off x="4192725" y="245512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38"/>
                    <a:pt x="87" y="254"/>
                  </a:cubicBezTo>
                  <a:cubicBezTo>
                    <a:pt x="100" y="263"/>
                    <a:pt x="114" y="267"/>
                    <a:pt x="129" y="267"/>
                  </a:cubicBezTo>
                  <a:cubicBezTo>
                    <a:pt x="170" y="267"/>
                    <a:pt x="211" y="235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4" name="Google Shape;4564;p20"/>
            <p:cNvSpPr/>
            <p:nvPr/>
          </p:nvSpPr>
          <p:spPr>
            <a:xfrm>
              <a:off x="4186325" y="239787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4" y="0"/>
                  </a:moveTo>
                  <a:cubicBezTo>
                    <a:pt x="50" y="0"/>
                    <a:pt x="1" y="70"/>
                    <a:pt x="17" y="140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3"/>
                    <a:pt x="186" y="223"/>
                    <a:pt x="207" y="206"/>
                  </a:cubicBezTo>
                  <a:cubicBezTo>
                    <a:pt x="223" y="173"/>
                    <a:pt x="240" y="140"/>
                    <a:pt x="240" y="103"/>
                  </a:cubicBezTo>
                  <a:cubicBezTo>
                    <a:pt x="223" y="70"/>
                    <a:pt x="207" y="37"/>
                    <a:pt x="186" y="17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5" name="Google Shape;4565;p20"/>
            <p:cNvSpPr/>
            <p:nvPr/>
          </p:nvSpPr>
          <p:spPr>
            <a:xfrm>
              <a:off x="4089225" y="2184925"/>
              <a:ext cx="5600" cy="3600"/>
            </a:xfrm>
            <a:custGeom>
              <a:rect b="b" l="l" r="r" t="t"/>
              <a:pathLst>
                <a:path extrusionOk="0" h="144" w="224">
                  <a:moveTo>
                    <a:pt x="1" y="0"/>
                  </a:moveTo>
                  <a:lnTo>
                    <a:pt x="1" y="33"/>
                  </a:lnTo>
                  <a:cubicBezTo>
                    <a:pt x="1" y="66"/>
                    <a:pt x="17" y="103"/>
                    <a:pt x="50" y="120"/>
                  </a:cubicBezTo>
                  <a:cubicBezTo>
                    <a:pt x="65" y="132"/>
                    <a:pt x="86" y="143"/>
                    <a:pt x="102" y="143"/>
                  </a:cubicBezTo>
                  <a:cubicBezTo>
                    <a:pt x="109" y="143"/>
                    <a:pt x="116" y="141"/>
                    <a:pt x="120" y="136"/>
                  </a:cubicBezTo>
                  <a:cubicBezTo>
                    <a:pt x="190" y="136"/>
                    <a:pt x="223" y="66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6" name="Google Shape;4566;p20"/>
            <p:cNvSpPr/>
            <p:nvPr/>
          </p:nvSpPr>
          <p:spPr>
            <a:xfrm>
              <a:off x="4198275" y="2393950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44"/>
                    <a:pt x="223" y="227"/>
                    <a:pt x="223" y="174"/>
                  </a:cubicBezTo>
                  <a:cubicBezTo>
                    <a:pt x="244" y="124"/>
                    <a:pt x="244" y="71"/>
                    <a:pt x="207" y="38"/>
                  </a:cubicBezTo>
                  <a:cubicBezTo>
                    <a:pt x="207" y="21"/>
                    <a:pt x="190" y="21"/>
                    <a:pt x="174" y="5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7" name="Google Shape;4567;p20"/>
            <p:cNvSpPr/>
            <p:nvPr/>
          </p:nvSpPr>
          <p:spPr>
            <a:xfrm>
              <a:off x="4068625" y="2184925"/>
              <a:ext cx="6000" cy="5025"/>
            </a:xfrm>
            <a:custGeom>
              <a:rect b="b" l="l" r="r" t="t"/>
              <a:pathLst>
                <a:path extrusionOk="0" h="201" w="240">
                  <a:moveTo>
                    <a:pt x="33" y="0"/>
                  </a:moveTo>
                  <a:cubicBezTo>
                    <a:pt x="33" y="17"/>
                    <a:pt x="17" y="17"/>
                    <a:pt x="17" y="33"/>
                  </a:cubicBezTo>
                  <a:cubicBezTo>
                    <a:pt x="0" y="83"/>
                    <a:pt x="33" y="169"/>
                    <a:pt x="87" y="186"/>
                  </a:cubicBezTo>
                  <a:cubicBezTo>
                    <a:pt x="100" y="196"/>
                    <a:pt x="115" y="201"/>
                    <a:pt x="130" y="201"/>
                  </a:cubicBezTo>
                  <a:cubicBezTo>
                    <a:pt x="170" y="201"/>
                    <a:pt x="211" y="168"/>
                    <a:pt x="223" y="120"/>
                  </a:cubicBezTo>
                  <a:cubicBezTo>
                    <a:pt x="239" y="83"/>
                    <a:pt x="239" y="33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8" name="Google Shape;4568;p20"/>
            <p:cNvSpPr/>
            <p:nvPr/>
          </p:nvSpPr>
          <p:spPr>
            <a:xfrm>
              <a:off x="4106850" y="2474350"/>
              <a:ext cx="1275" cy="425"/>
            </a:xfrm>
            <a:custGeom>
              <a:rect b="b" l="l" r="r" t="t"/>
              <a:pathLst>
                <a:path extrusionOk="0" h="17" w="51">
                  <a:moveTo>
                    <a:pt x="1" y="0"/>
                  </a:moveTo>
                  <a:cubicBezTo>
                    <a:pt x="17" y="0"/>
                    <a:pt x="34" y="17"/>
                    <a:pt x="50" y="17"/>
                  </a:cubicBezTo>
                  <a:cubicBezTo>
                    <a:pt x="50" y="17"/>
                    <a:pt x="34" y="17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9" name="Google Shape;4569;p20"/>
            <p:cNvSpPr/>
            <p:nvPr/>
          </p:nvSpPr>
          <p:spPr>
            <a:xfrm>
              <a:off x="4182400" y="2442650"/>
              <a:ext cx="6025" cy="6375"/>
            </a:xfrm>
            <a:custGeom>
              <a:rect b="b" l="l" r="r" t="t"/>
              <a:pathLst>
                <a:path extrusionOk="0" h="255" w="241">
                  <a:moveTo>
                    <a:pt x="111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21"/>
                    <a:pt x="87" y="254"/>
                  </a:cubicBezTo>
                  <a:lnTo>
                    <a:pt x="137" y="254"/>
                  </a:lnTo>
                  <a:cubicBezTo>
                    <a:pt x="174" y="254"/>
                    <a:pt x="207" y="221"/>
                    <a:pt x="224" y="168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4" y="15"/>
                    <a:pt x="158" y="15"/>
                  </a:cubicBezTo>
                  <a:cubicBezTo>
                    <a:pt x="143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0" name="Google Shape;4570;p20"/>
            <p:cNvSpPr/>
            <p:nvPr/>
          </p:nvSpPr>
          <p:spPr>
            <a:xfrm>
              <a:off x="3796300" y="2514750"/>
              <a:ext cx="1375" cy="4675"/>
            </a:xfrm>
            <a:custGeom>
              <a:rect b="b" l="l" r="r" t="t"/>
              <a:pathLst>
                <a:path extrusionOk="0" h="187" w="55">
                  <a:moveTo>
                    <a:pt x="0" y="1"/>
                  </a:moveTo>
                  <a:lnTo>
                    <a:pt x="0" y="186"/>
                  </a:lnTo>
                  <a:cubicBezTo>
                    <a:pt x="17" y="170"/>
                    <a:pt x="38" y="153"/>
                    <a:pt x="38" y="137"/>
                  </a:cubicBezTo>
                  <a:cubicBezTo>
                    <a:pt x="54" y="83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1" name="Google Shape;4571;p20"/>
            <p:cNvSpPr/>
            <p:nvPr/>
          </p:nvSpPr>
          <p:spPr>
            <a:xfrm>
              <a:off x="4187975" y="2475175"/>
              <a:ext cx="5600" cy="5600"/>
            </a:xfrm>
            <a:custGeom>
              <a:rect b="b" l="l" r="r" t="t"/>
              <a:pathLst>
                <a:path extrusionOk="0" h="224" w="224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" y="190"/>
                    <a:pt x="17" y="207"/>
                    <a:pt x="38" y="223"/>
                  </a:cubicBezTo>
                  <a:cubicBezTo>
                    <a:pt x="104" y="190"/>
                    <a:pt x="157" y="157"/>
                    <a:pt x="223" y="120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2" name="Google Shape;4572;p20"/>
            <p:cNvSpPr/>
            <p:nvPr/>
          </p:nvSpPr>
          <p:spPr>
            <a:xfrm>
              <a:off x="4218900" y="2421050"/>
              <a:ext cx="5175" cy="6525"/>
            </a:xfrm>
            <a:custGeom>
              <a:rect b="b" l="l" r="r" t="t"/>
              <a:pathLst>
                <a:path extrusionOk="0" h="261" w="207">
                  <a:moveTo>
                    <a:pt x="141" y="1"/>
                  </a:moveTo>
                  <a:cubicBezTo>
                    <a:pt x="103" y="1"/>
                    <a:pt x="70" y="17"/>
                    <a:pt x="54" y="38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70" y="261"/>
                    <a:pt x="103" y="261"/>
                  </a:cubicBezTo>
                  <a:cubicBezTo>
                    <a:pt x="141" y="261"/>
                    <a:pt x="157" y="261"/>
                    <a:pt x="190" y="244"/>
                  </a:cubicBezTo>
                  <a:cubicBezTo>
                    <a:pt x="190" y="174"/>
                    <a:pt x="190" y="104"/>
                    <a:pt x="207" y="54"/>
                  </a:cubicBezTo>
                  <a:cubicBezTo>
                    <a:pt x="190" y="38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3" name="Google Shape;4573;p20"/>
            <p:cNvSpPr/>
            <p:nvPr/>
          </p:nvSpPr>
          <p:spPr>
            <a:xfrm>
              <a:off x="4207775" y="24542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6" y="262"/>
                    <a:pt x="106" y="264"/>
                    <a:pt x="115" y="264"/>
                  </a:cubicBezTo>
                  <a:cubicBezTo>
                    <a:pt x="139" y="264"/>
                    <a:pt x="163" y="251"/>
                    <a:pt x="190" y="236"/>
                  </a:cubicBezTo>
                  <a:cubicBezTo>
                    <a:pt x="206" y="220"/>
                    <a:pt x="223" y="187"/>
                    <a:pt x="239" y="154"/>
                  </a:cubicBezTo>
                  <a:cubicBezTo>
                    <a:pt x="239" y="100"/>
                    <a:pt x="223" y="30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4" name="Google Shape;4574;p20"/>
            <p:cNvSpPr/>
            <p:nvPr/>
          </p:nvSpPr>
          <p:spPr>
            <a:xfrm>
              <a:off x="3800225" y="2543500"/>
              <a:ext cx="3000" cy="6000"/>
            </a:xfrm>
            <a:custGeom>
              <a:rect b="b" l="l" r="r" t="t"/>
              <a:pathLst>
                <a:path extrusionOk="0" h="240" w="120">
                  <a:moveTo>
                    <a:pt x="103" y="1"/>
                  </a:moveTo>
                  <a:cubicBezTo>
                    <a:pt x="66" y="1"/>
                    <a:pt x="50" y="17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50" y="224"/>
                    <a:pt x="66" y="224"/>
                    <a:pt x="66" y="240"/>
                  </a:cubicBezTo>
                  <a:cubicBezTo>
                    <a:pt x="87" y="153"/>
                    <a:pt x="103" y="6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5" name="Google Shape;4575;p20"/>
            <p:cNvSpPr/>
            <p:nvPr/>
          </p:nvSpPr>
          <p:spPr>
            <a:xfrm>
              <a:off x="3935450" y="2184925"/>
              <a:ext cx="1775" cy="425"/>
            </a:xfrm>
            <a:custGeom>
              <a:rect b="b" l="l" r="r" t="t"/>
              <a:pathLst>
                <a:path extrusionOk="0" h="17" w="71">
                  <a:moveTo>
                    <a:pt x="0" y="0"/>
                  </a:moveTo>
                  <a:cubicBezTo>
                    <a:pt x="0" y="17"/>
                    <a:pt x="17" y="17"/>
                    <a:pt x="38" y="17"/>
                  </a:cubicBezTo>
                  <a:cubicBezTo>
                    <a:pt x="54" y="17"/>
                    <a:pt x="54" y="17"/>
                    <a:pt x="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6" name="Google Shape;4576;p20"/>
            <p:cNvSpPr/>
            <p:nvPr/>
          </p:nvSpPr>
          <p:spPr>
            <a:xfrm>
              <a:off x="3920400" y="2184925"/>
              <a:ext cx="5175" cy="1675"/>
            </a:xfrm>
            <a:custGeom>
              <a:rect b="b" l="l" r="r" t="t"/>
              <a:pathLst>
                <a:path extrusionOk="0" h="67" w="207">
                  <a:moveTo>
                    <a:pt x="0" y="0"/>
                  </a:moveTo>
                  <a:lnTo>
                    <a:pt x="21" y="17"/>
                  </a:lnTo>
                  <a:cubicBezTo>
                    <a:pt x="38" y="50"/>
                    <a:pt x="71" y="66"/>
                    <a:pt x="87" y="66"/>
                  </a:cubicBezTo>
                  <a:cubicBezTo>
                    <a:pt x="124" y="66"/>
                    <a:pt x="157" y="66"/>
                    <a:pt x="174" y="33"/>
                  </a:cubicBezTo>
                  <a:cubicBezTo>
                    <a:pt x="190" y="33"/>
                    <a:pt x="190" y="17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7" name="Google Shape;4577;p20"/>
            <p:cNvSpPr/>
            <p:nvPr/>
          </p:nvSpPr>
          <p:spPr>
            <a:xfrm>
              <a:off x="3796300" y="2218425"/>
              <a:ext cx="5175" cy="6400"/>
            </a:xfrm>
            <a:custGeom>
              <a:rect b="b" l="l" r="r" t="t"/>
              <a:pathLst>
                <a:path extrusionOk="0" h="256" w="207">
                  <a:moveTo>
                    <a:pt x="71" y="0"/>
                  </a:moveTo>
                  <a:cubicBezTo>
                    <a:pt x="54" y="0"/>
                    <a:pt x="17" y="17"/>
                    <a:pt x="0" y="33"/>
                  </a:cubicBezTo>
                  <a:lnTo>
                    <a:pt x="0" y="223"/>
                  </a:lnTo>
                  <a:cubicBezTo>
                    <a:pt x="17" y="223"/>
                    <a:pt x="17" y="223"/>
                    <a:pt x="17" y="239"/>
                  </a:cubicBezTo>
                  <a:cubicBezTo>
                    <a:pt x="54" y="256"/>
                    <a:pt x="71" y="256"/>
                    <a:pt x="104" y="256"/>
                  </a:cubicBezTo>
                  <a:cubicBezTo>
                    <a:pt x="141" y="256"/>
                    <a:pt x="157" y="239"/>
                    <a:pt x="174" y="206"/>
                  </a:cubicBezTo>
                  <a:cubicBezTo>
                    <a:pt x="190" y="169"/>
                    <a:pt x="207" y="136"/>
                    <a:pt x="190" y="103"/>
                  </a:cubicBezTo>
                  <a:cubicBezTo>
                    <a:pt x="190" y="66"/>
                    <a:pt x="174" y="50"/>
                    <a:pt x="157" y="17"/>
                  </a:cubicBezTo>
                  <a:cubicBezTo>
                    <a:pt x="141" y="17"/>
                    <a:pt x="141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8" name="Google Shape;4578;p20"/>
            <p:cNvSpPr/>
            <p:nvPr/>
          </p:nvSpPr>
          <p:spPr>
            <a:xfrm>
              <a:off x="4005025" y="2184925"/>
              <a:ext cx="4350" cy="1250"/>
            </a:xfrm>
            <a:custGeom>
              <a:rect b="b" l="l" r="r" t="t"/>
              <a:pathLst>
                <a:path extrusionOk="0" h="50" w="174">
                  <a:moveTo>
                    <a:pt x="0" y="0"/>
                  </a:moveTo>
                  <a:lnTo>
                    <a:pt x="17" y="17"/>
                  </a:lnTo>
                  <a:cubicBezTo>
                    <a:pt x="54" y="50"/>
                    <a:pt x="70" y="50"/>
                    <a:pt x="103" y="50"/>
                  </a:cubicBezTo>
                  <a:cubicBezTo>
                    <a:pt x="141" y="33"/>
                    <a:pt x="157" y="33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9" name="Google Shape;4579;p20"/>
            <p:cNvSpPr/>
            <p:nvPr/>
          </p:nvSpPr>
          <p:spPr>
            <a:xfrm>
              <a:off x="3816500" y="2184925"/>
              <a:ext cx="6000" cy="4350"/>
            </a:xfrm>
            <a:custGeom>
              <a:rect b="b" l="l" r="r" t="t"/>
              <a:pathLst>
                <a:path extrusionOk="0" h="174" w="240">
                  <a:moveTo>
                    <a:pt x="17" y="0"/>
                  </a:moveTo>
                  <a:cubicBezTo>
                    <a:pt x="1" y="66"/>
                    <a:pt x="34" y="136"/>
                    <a:pt x="87" y="169"/>
                  </a:cubicBezTo>
                  <a:cubicBezTo>
                    <a:pt x="99" y="172"/>
                    <a:pt x="110" y="174"/>
                    <a:pt x="121" y="174"/>
                  </a:cubicBezTo>
                  <a:cubicBezTo>
                    <a:pt x="174" y="174"/>
                    <a:pt x="212" y="141"/>
                    <a:pt x="240" y="83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0" name="Google Shape;4580;p20"/>
            <p:cNvSpPr/>
            <p:nvPr/>
          </p:nvSpPr>
          <p:spPr>
            <a:xfrm>
              <a:off x="3837125" y="2184925"/>
              <a:ext cx="5575" cy="3000"/>
            </a:xfrm>
            <a:custGeom>
              <a:rect b="b" l="l" r="r" t="t"/>
              <a:pathLst>
                <a:path extrusionOk="0" h="120" w="223">
                  <a:moveTo>
                    <a:pt x="0" y="0"/>
                  </a:moveTo>
                  <a:cubicBezTo>
                    <a:pt x="17" y="33"/>
                    <a:pt x="33" y="66"/>
                    <a:pt x="54" y="83"/>
                  </a:cubicBezTo>
                  <a:cubicBezTo>
                    <a:pt x="70" y="103"/>
                    <a:pt x="103" y="120"/>
                    <a:pt x="136" y="120"/>
                  </a:cubicBezTo>
                  <a:cubicBezTo>
                    <a:pt x="173" y="103"/>
                    <a:pt x="206" y="5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1" name="Google Shape;4581;p20"/>
            <p:cNvSpPr/>
            <p:nvPr/>
          </p:nvSpPr>
          <p:spPr>
            <a:xfrm>
              <a:off x="4189725" y="2425275"/>
              <a:ext cx="6000" cy="6375"/>
            </a:xfrm>
            <a:custGeom>
              <a:rect b="b" l="l" r="r" t="t"/>
              <a:pathLst>
                <a:path extrusionOk="0" h="255" w="240">
                  <a:moveTo>
                    <a:pt x="125" y="1"/>
                  </a:moveTo>
                  <a:cubicBezTo>
                    <a:pt x="80" y="1"/>
                    <a:pt x="28" y="31"/>
                    <a:pt x="1" y="75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3" y="255"/>
                    <a:pt x="169" y="247"/>
                    <a:pt x="190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2" name="Google Shape;4582;p20"/>
            <p:cNvSpPr/>
            <p:nvPr/>
          </p:nvSpPr>
          <p:spPr>
            <a:xfrm>
              <a:off x="4109425" y="2409150"/>
              <a:ext cx="6000" cy="6775"/>
            </a:xfrm>
            <a:custGeom>
              <a:rect b="b" l="l" r="r" t="t"/>
              <a:pathLst>
                <a:path extrusionOk="0" h="271" w="240">
                  <a:moveTo>
                    <a:pt x="110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70" y="254"/>
                    <a:pt x="207" y="238"/>
                    <a:pt x="224" y="184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0" y="15"/>
                    <a:pt x="153" y="15"/>
                  </a:cubicBezTo>
                  <a:cubicBezTo>
                    <a:pt x="140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3" name="Google Shape;4583;p20"/>
            <p:cNvSpPr/>
            <p:nvPr/>
          </p:nvSpPr>
          <p:spPr>
            <a:xfrm>
              <a:off x="4107275" y="242675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5" y="1"/>
                  </a:moveTo>
                  <a:cubicBezTo>
                    <a:pt x="91" y="1"/>
                    <a:pt x="79" y="6"/>
                    <a:pt x="70" y="16"/>
                  </a:cubicBezTo>
                  <a:cubicBezTo>
                    <a:pt x="33" y="33"/>
                    <a:pt x="17" y="49"/>
                    <a:pt x="17" y="82"/>
                  </a:cubicBezTo>
                  <a:cubicBezTo>
                    <a:pt x="0" y="119"/>
                    <a:pt x="0" y="152"/>
                    <a:pt x="17" y="169"/>
                  </a:cubicBezTo>
                  <a:cubicBezTo>
                    <a:pt x="17" y="202"/>
                    <a:pt x="50" y="239"/>
                    <a:pt x="87" y="255"/>
                  </a:cubicBezTo>
                  <a:cubicBezTo>
                    <a:pt x="96" y="258"/>
                    <a:pt x="105" y="260"/>
                    <a:pt x="114" y="260"/>
                  </a:cubicBezTo>
                  <a:cubicBezTo>
                    <a:pt x="159" y="260"/>
                    <a:pt x="209" y="229"/>
                    <a:pt x="223" y="185"/>
                  </a:cubicBezTo>
                  <a:cubicBezTo>
                    <a:pt x="239" y="119"/>
                    <a:pt x="223" y="33"/>
                    <a:pt x="153" y="16"/>
                  </a:cubicBezTo>
                  <a:cubicBezTo>
                    <a:pt x="136" y="6"/>
                    <a:pt x="120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4" name="Google Shape;4584;p20"/>
            <p:cNvSpPr/>
            <p:nvPr/>
          </p:nvSpPr>
          <p:spPr>
            <a:xfrm>
              <a:off x="4119750" y="24720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17" y="144"/>
                  </a:cubicBezTo>
                  <a:cubicBezTo>
                    <a:pt x="17" y="181"/>
                    <a:pt x="33" y="214"/>
                    <a:pt x="50" y="230"/>
                  </a:cubicBezTo>
                  <a:cubicBezTo>
                    <a:pt x="66" y="247"/>
                    <a:pt x="103" y="268"/>
                    <a:pt x="136" y="268"/>
                  </a:cubicBezTo>
                  <a:cubicBezTo>
                    <a:pt x="169" y="247"/>
                    <a:pt x="190" y="230"/>
                    <a:pt x="206" y="214"/>
                  </a:cubicBezTo>
                  <a:cubicBezTo>
                    <a:pt x="223" y="181"/>
                    <a:pt x="239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69" y="24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5" name="Google Shape;4585;p20"/>
            <p:cNvSpPr/>
            <p:nvPr/>
          </p:nvSpPr>
          <p:spPr>
            <a:xfrm>
              <a:off x="4106850" y="24593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34" y="54"/>
                    <a:pt x="17" y="87"/>
                    <a:pt x="17" y="120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0" y="240"/>
                    <a:pt x="87" y="260"/>
                    <a:pt x="104" y="260"/>
                  </a:cubicBezTo>
                  <a:cubicBezTo>
                    <a:pt x="137" y="260"/>
                    <a:pt x="170" y="260"/>
                    <a:pt x="190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6" name="Google Shape;4586;p20"/>
            <p:cNvSpPr/>
            <p:nvPr/>
          </p:nvSpPr>
          <p:spPr>
            <a:xfrm>
              <a:off x="4127475" y="2436600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0"/>
                  </a:cubicBezTo>
                  <a:cubicBezTo>
                    <a:pt x="240" y="100"/>
                    <a:pt x="223" y="34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7" name="Google Shape;4587;p20"/>
            <p:cNvSpPr/>
            <p:nvPr/>
          </p:nvSpPr>
          <p:spPr>
            <a:xfrm>
              <a:off x="4121400" y="2456550"/>
              <a:ext cx="5675" cy="6700"/>
            </a:xfrm>
            <a:custGeom>
              <a:rect b="b" l="l" r="r" t="t"/>
              <a:pathLst>
                <a:path extrusionOk="0" h="268" w="227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7"/>
                    <a:pt x="0" y="143"/>
                  </a:cubicBezTo>
                  <a:cubicBezTo>
                    <a:pt x="21" y="214"/>
                    <a:pt x="70" y="267"/>
                    <a:pt x="124" y="267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7" y="181"/>
                    <a:pt x="227" y="143"/>
                    <a:pt x="227" y="110"/>
                  </a:cubicBezTo>
                  <a:cubicBezTo>
                    <a:pt x="227" y="77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8" name="Google Shape;4588;p20"/>
            <p:cNvSpPr/>
            <p:nvPr/>
          </p:nvSpPr>
          <p:spPr>
            <a:xfrm>
              <a:off x="4123975" y="240695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39"/>
                    <a:pt x="87" y="256"/>
                    <a:pt x="124" y="256"/>
                  </a:cubicBezTo>
                  <a:cubicBezTo>
                    <a:pt x="129" y="260"/>
                    <a:pt x="135" y="262"/>
                    <a:pt x="142" y="262"/>
                  </a:cubicBezTo>
                  <a:cubicBezTo>
                    <a:pt x="158" y="262"/>
                    <a:pt x="178" y="251"/>
                    <a:pt x="190" y="239"/>
                  </a:cubicBezTo>
                  <a:cubicBezTo>
                    <a:pt x="227" y="206"/>
                    <a:pt x="227" y="190"/>
                    <a:pt x="243" y="153"/>
                  </a:cubicBezTo>
                  <a:cubicBezTo>
                    <a:pt x="243" y="120"/>
                    <a:pt x="227" y="87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9" name="Google Shape;4589;p20"/>
            <p:cNvSpPr/>
            <p:nvPr/>
          </p:nvSpPr>
          <p:spPr>
            <a:xfrm>
              <a:off x="4072425" y="245115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24" y="1"/>
                  </a:moveTo>
                  <a:cubicBezTo>
                    <a:pt x="87" y="1"/>
                    <a:pt x="71" y="1"/>
                    <a:pt x="38" y="34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37"/>
                    <a:pt x="1" y="174"/>
                    <a:pt x="21" y="207"/>
                  </a:cubicBezTo>
                  <a:cubicBezTo>
                    <a:pt x="54" y="223"/>
                    <a:pt x="87" y="240"/>
                    <a:pt x="124" y="256"/>
                  </a:cubicBezTo>
                  <a:cubicBezTo>
                    <a:pt x="141" y="256"/>
                    <a:pt x="157" y="256"/>
                    <a:pt x="174" y="240"/>
                  </a:cubicBezTo>
                  <a:cubicBezTo>
                    <a:pt x="228" y="190"/>
                    <a:pt x="244" y="104"/>
                    <a:pt x="190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41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0" name="Google Shape;4590;p20"/>
            <p:cNvSpPr/>
            <p:nvPr/>
          </p:nvSpPr>
          <p:spPr>
            <a:xfrm>
              <a:off x="4033775" y="24258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24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21" y="54"/>
                    <a:pt x="21" y="87"/>
                    <a:pt x="1" y="120"/>
                  </a:cubicBezTo>
                  <a:lnTo>
                    <a:pt x="1" y="157"/>
                  </a:lnTo>
                  <a:cubicBezTo>
                    <a:pt x="54" y="190"/>
                    <a:pt x="104" y="223"/>
                    <a:pt x="157" y="260"/>
                  </a:cubicBezTo>
                  <a:cubicBezTo>
                    <a:pt x="174" y="260"/>
                    <a:pt x="174" y="240"/>
                    <a:pt x="190" y="240"/>
                  </a:cubicBezTo>
                  <a:cubicBezTo>
                    <a:pt x="244" y="190"/>
                    <a:pt x="244" y="104"/>
                    <a:pt x="207" y="54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1" name="Google Shape;4591;p20"/>
            <p:cNvSpPr/>
            <p:nvPr/>
          </p:nvSpPr>
          <p:spPr>
            <a:xfrm>
              <a:off x="4048000" y="2438675"/>
              <a:ext cx="4350" cy="3950"/>
            </a:xfrm>
            <a:custGeom>
              <a:rect b="b" l="l" r="r" t="t"/>
              <a:pathLst>
                <a:path extrusionOk="0" h="158" w="174">
                  <a:moveTo>
                    <a:pt x="50" y="1"/>
                  </a:moveTo>
                  <a:cubicBezTo>
                    <a:pt x="34" y="1"/>
                    <a:pt x="17" y="17"/>
                    <a:pt x="1" y="17"/>
                  </a:cubicBezTo>
                  <a:cubicBezTo>
                    <a:pt x="50" y="71"/>
                    <a:pt x="120" y="104"/>
                    <a:pt x="174" y="158"/>
                  </a:cubicBezTo>
                  <a:lnTo>
                    <a:pt x="174" y="104"/>
                  </a:lnTo>
                  <a:cubicBezTo>
                    <a:pt x="174" y="71"/>
                    <a:pt x="153" y="54"/>
                    <a:pt x="137" y="17"/>
                  </a:cubicBezTo>
                  <a:cubicBezTo>
                    <a:pt x="120" y="17"/>
                    <a:pt x="120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2" name="Google Shape;4592;p20"/>
            <p:cNvSpPr/>
            <p:nvPr/>
          </p:nvSpPr>
          <p:spPr>
            <a:xfrm>
              <a:off x="4102525" y="2396225"/>
              <a:ext cx="5600" cy="6575"/>
            </a:xfrm>
            <a:custGeom>
              <a:rect b="b" l="l" r="r" t="t"/>
              <a:pathLst>
                <a:path extrusionOk="0" h="263" w="224">
                  <a:moveTo>
                    <a:pt x="87" y="0"/>
                  </a:moveTo>
                  <a:cubicBezTo>
                    <a:pt x="71" y="17"/>
                    <a:pt x="34" y="33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7" y="83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3" name="Google Shape;4593;p20"/>
            <p:cNvSpPr/>
            <p:nvPr/>
          </p:nvSpPr>
          <p:spPr>
            <a:xfrm>
              <a:off x="3817850" y="2495375"/>
              <a:ext cx="1250" cy="3025"/>
            </a:xfrm>
            <a:custGeom>
              <a:rect b="b" l="l" r="r" t="t"/>
              <a:pathLst>
                <a:path extrusionOk="0" h="121" w="50">
                  <a:moveTo>
                    <a:pt x="50" y="0"/>
                  </a:moveTo>
                  <a:cubicBezTo>
                    <a:pt x="33" y="0"/>
                    <a:pt x="33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cubicBezTo>
                    <a:pt x="17" y="71"/>
                    <a:pt x="33" y="33"/>
                    <a:pt x="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4" name="Google Shape;4594;p20"/>
            <p:cNvSpPr/>
            <p:nvPr/>
          </p:nvSpPr>
          <p:spPr>
            <a:xfrm>
              <a:off x="4099950" y="244302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2" y="251"/>
                    <a:pt x="102" y="262"/>
                    <a:pt x="119" y="262"/>
                  </a:cubicBezTo>
                  <a:cubicBezTo>
                    <a:pt x="126" y="262"/>
                    <a:pt x="132" y="260"/>
                    <a:pt x="137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3" y="190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lnTo>
                    <a:pt x="13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5" name="Google Shape;4595;p20"/>
            <p:cNvSpPr/>
            <p:nvPr/>
          </p:nvSpPr>
          <p:spPr>
            <a:xfrm>
              <a:off x="4130875" y="23905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0"/>
                  </a:moveTo>
                  <a:cubicBezTo>
                    <a:pt x="71" y="0"/>
                    <a:pt x="54" y="21"/>
                    <a:pt x="33" y="54"/>
                  </a:cubicBezTo>
                  <a:cubicBezTo>
                    <a:pt x="17" y="87"/>
                    <a:pt x="0" y="124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04" y="260"/>
                    <a:pt x="136" y="260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6" name="Google Shape;4596;p20"/>
            <p:cNvSpPr/>
            <p:nvPr/>
          </p:nvSpPr>
          <p:spPr>
            <a:xfrm>
              <a:off x="4145925" y="2484475"/>
              <a:ext cx="5175" cy="2775"/>
            </a:xfrm>
            <a:custGeom>
              <a:rect b="b" l="l" r="r" t="t"/>
              <a:pathLst>
                <a:path extrusionOk="0" h="111" w="207">
                  <a:moveTo>
                    <a:pt x="85" y="1"/>
                  </a:moveTo>
                  <a:cubicBezTo>
                    <a:pt x="67" y="1"/>
                    <a:pt x="45" y="13"/>
                    <a:pt x="33" y="24"/>
                  </a:cubicBezTo>
                  <a:cubicBezTo>
                    <a:pt x="17" y="41"/>
                    <a:pt x="0" y="57"/>
                    <a:pt x="0" y="78"/>
                  </a:cubicBezTo>
                  <a:cubicBezTo>
                    <a:pt x="70" y="94"/>
                    <a:pt x="136" y="94"/>
                    <a:pt x="207" y="111"/>
                  </a:cubicBezTo>
                  <a:cubicBezTo>
                    <a:pt x="207" y="94"/>
                    <a:pt x="190" y="57"/>
                    <a:pt x="190" y="57"/>
                  </a:cubicBezTo>
                  <a:cubicBezTo>
                    <a:pt x="174" y="24"/>
                    <a:pt x="153" y="24"/>
                    <a:pt x="136" y="8"/>
                  </a:cubicBezTo>
                  <a:lnTo>
                    <a:pt x="103" y="8"/>
                  </a:lnTo>
                  <a:cubicBezTo>
                    <a:pt x="99" y="3"/>
                    <a:pt x="92" y="1"/>
                    <a:pt x="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7" name="Google Shape;4597;p20"/>
            <p:cNvSpPr/>
            <p:nvPr/>
          </p:nvSpPr>
          <p:spPr>
            <a:xfrm>
              <a:off x="4157475" y="2435600"/>
              <a:ext cx="6500" cy="6475"/>
            </a:xfrm>
            <a:custGeom>
              <a:rect b="b" l="l" r="r" t="t"/>
              <a:pathLst>
                <a:path extrusionOk="0" h="259" w="260">
                  <a:moveTo>
                    <a:pt x="138" y="0"/>
                  </a:moveTo>
                  <a:cubicBezTo>
                    <a:pt x="86" y="0"/>
                    <a:pt x="48" y="30"/>
                    <a:pt x="21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1" y="254"/>
                    <a:pt x="117" y="258"/>
                    <a:pt x="132" y="258"/>
                  </a:cubicBezTo>
                  <a:cubicBezTo>
                    <a:pt x="173" y="258"/>
                    <a:pt x="212" y="225"/>
                    <a:pt x="227" y="177"/>
                  </a:cubicBezTo>
                  <a:cubicBezTo>
                    <a:pt x="260" y="107"/>
                    <a:pt x="227" y="37"/>
                    <a:pt x="173" y="4"/>
                  </a:cubicBezTo>
                  <a:cubicBezTo>
                    <a:pt x="161" y="1"/>
                    <a:pt x="149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8" name="Google Shape;4598;p20"/>
            <p:cNvSpPr/>
            <p:nvPr/>
          </p:nvSpPr>
          <p:spPr>
            <a:xfrm>
              <a:off x="4157975" y="24781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67" y="1"/>
                    <a:pt x="50" y="22"/>
                    <a:pt x="34" y="55"/>
                  </a:cubicBezTo>
                  <a:cubicBezTo>
                    <a:pt x="17" y="88"/>
                    <a:pt x="1" y="125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86" y="22"/>
                  </a:cubicBezTo>
                  <a:cubicBezTo>
                    <a:pt x="170" y="22"/>
                    <a:pt x="170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9" name="Google Shape;4599;p20"/>
            <p:cNvSpPr/>
            <p:nvPr/>
          </p:nvSpPr>
          <p:spPr>
            <a:xfrm>
              <a:off x="4164375" y="2417650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87" y="1"/>
                  </a:moveTo>
                  <a:cubicBezTo>
                    <a:pt x="87" y="1"/>
                    <a:pt x="70" y="1"/>
                    <a:pt x="7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104"/>
                    <a:pt x="207" y="87"/>
                    <a:pt x="207" y="87"/>
                  </a:cubicBezTo>
                  <a:cubicBezTo>
                    <a:pt x="190" y="50"/>
                    <a:pt x="174" y="17"/>
                    <a:pt x="157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0" name="Google Shape;4600;p20"/>
            <p:cNvSpPr/>
            <p:nvPr/>
          </p:nvSpPr>
          <p:spPr>
            <a:xfrm>
              <a:off x="4162200" y="2461050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41" y="1"/>
                  </a:moveTo>
                  <a:cubicBezTo>
                    <a:pt x="120" y="1"/>
                    <a:pt x="87" y="1"/>
                    <a:pt x="71" y="34"/>
                  </a:cubicBezTo>
                  <a:cubicBezTo>
                    <a:pt x="17" y="67"/>
                    <a:pt x="1" y="153"/>
                    <a:pt x="54" y="207"/>
                  </a:cubicBezTo>
                  <a:cubicBezTo>
                    <a:pt x="72" y="242"/>
                    <a:pt x="100" y="258"/>
                    <a:pt x="131" y="258"/>
                  </a:cubicBezTo>
                  <a:cubicBezTo>
                    <a:pt x="157" y="258"/>
                    <a:pt x="184" y="246"/>
                    <a:pt x="207" y="223"/>
                  </a:cubicBezTo>
                  <a:cubicBezTo>
                    <a:pt x="244" y="190"/>
                    <a:pt x="261" y="104"/>
                    <a:pt x="223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1" name="Google Shape;4601;p20"/>
            <p:cNvSpPr/>
            <p:nvPr/>
          </p:nvSpPr>
          <p:spPr>
            <a:xfrm>
              <a:off x="4175500" y="2429725"/>
              <a:ext cx="5700" cy="6400"/>
            </a:xfrm>
            <a:custGeom>
              <a:rect b="b" l="l" r="r" t="t"/>
              <a:pathLst>
                <a:path extrusionOk="0" h="256" w="228">
                  <a:moveTo>
                    <a:pt x="104" y="0"/>
                  </a:moveTo>
                  <a:cubicBezTo>
                    <a:pt x="71" y="0"/>
                    <a:pt x="38" y="17"/>
                    <a:pt x="21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21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39"/>
                    <a:pt x="227" y="169"/>
                    <a:pt x="227" y="103"/>
                  </a:cubicBezTo>
                  <a:cubicBezTo>
                    <a:pt x="227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2" name="Google Shape;4602;p20"/>
            <p:cNvSpPr/>
            <p:nvPr/>
          </p:nvSpPr>
          <p:spPr>
            <a:xfrm>
              <a:off x="3955650" y="22355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3" y="207"/>
                    <a:pt x="71" y="22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07" y="38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3" name="Google Shape;4603;p20"/>
            <p:cNvSpPr/>
            <p:nvPr/>
          </p:nvSpPr>
          <p:spPr>
            <a:xfrm>
              <a:off x="4180250" y="2460125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57" y="0"/>
                  </a:moveTo>
                  <a:cubicBezTo>
                    <a:pt x="120" y="0"/>
                    <a:pt x="87" y="0"/>
                    <a:pt x="70" y="21"/>
                  </a:cubicBezTo>
                  <a:cubicBezTo>
                    <a:pt x="54" y="38"/>
                    <a:pt x="37" y="54"/>
                    <a:pt x="17" y="87"/>
                  </a:cubicBezTo>
                  <a:cubicBezTo>
                    <a:pt x="0" y="104"/>
                    <a:pt x="17" y="141"/>
                    <a:pt x="17" y="174"/>
                  </a:cubicBezTo>
                  <a:cubicBezTo>
                    <a:pt x="37" y="207"/>
                    <a:pt x="54" y="244"/>
                    <a:pt x="87" y="260"/>
                  </a:cubicBezTo>
                  <a:cubicBezTo>
                    <a:pt x="96" y="263"/>
                    <a:pt x="105" y="264"/>
                    <a:pt x="115" y="264"/>
                  </a:cubicBezTo>
                  <a:cubicBezTo>
                    <a:pt x="162" y="264"/>
                    <a:pt x="209" y="232"/>
                    <a:pt x="223" y="174"/>
                  </a:cubicBezTo>
                  <a:cubicBezTo>
                    <a:pt x="244" y="104"/>
                    <a:pt x="223" y="38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4" name="Google Shape;4604;p20"/>
            <p:cNvSpPr/>
            <p:nvPr/>
          </p:nvSpPr>
          <p:spPr>
            <a:xfrm>
              <a:off x="4136850" y="2404175"/>
              <a:ext cx="5700" cy="6600"/>
            </a:xfrm>
            <a:custGeom>
              <a:rect b="b" l="l" r="r" t="t"/>
              <a:pathLst>
                <a:path extrusionOk="0" h="264" w="228">
                  <a:moveTo>
                    <a:pt x="118" y="1"/>
                  </a:moveTo>
                  <a:cubicBezTo>
                    <a:pt x="110" y="1"/>
                    <a:pt x="100" y="2"/>
                    <a:pt x="87" y="8"/>
                  </a:cubicBezTo>
                  <a:cubicBezTo>
                    <a:pt x="71" y="8"/>
                    <a:pt x="54" y="24"/>
                    <a:pt x="38" y="41"/>
                  </a:cubicBezTo>
                  <a:cubicBezTo>
                    <a:pt x="21" y="57"/>
                    <a:pt x="1" y="111"/>
                    <a:pt x="1" y="144"/>
                  </a:cubicBezTo>
                  <a:cubicBezTo>
                    <a:pt x="1" y="177"/>
                    <a:pt x="21" y="214"/>
                    <a:pt x="54" y="231"/>
                  </a:cubicBezTo>
                  <a:cubicBezTo>
                    <a:pt x="71" y="247"/>
                    <a:pt x="104" y="264"/>
                    <a:pt x="124" y="264"/>
                  </a:cubicBezTo>
                  <a:cubicBezTo>
                    <a:pt x="190" y="247"/>
                    <a:pt x="227" y="177"/>
                    <a:pt x="227" y="128"/>
                  </a:cubicBezTo>
                  <a:lnTo>
                    <a:pt x="227" y="111"/>
                  </a:lnTo>
                  <a:cubicBezTo>
                    <a:pt x="207" y="57"/>
                    <a:pt x="190" y="24"/>
                    <a:pt x="157" y="8"/>
                  </a:cubicBez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5" name="Google Shape;4605;p20"/>
            <p:cNvSpPr/>
            <p:nvPr/>
          </p:nvSpPr>
          <p:spPr>
            <a:xfrm>
              <a:off x="4135200" y="2451575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" y="173"/>
                    <a:pt x="17" y="206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90" y="239"/>
                    <a:pt x="223" y="173"/>
                    <a:pt x="223" y="103"/>
                  </a:cubicBezTo>
                  <a:cubicBezTo>
                    <a:pt x="223" y="70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6" name="Google Shape;4606;p20"/>
            <p:cNvSpPr/>
            <p:nvPr/>
          </p:nvSpPr>
          <p:spPr>
            <a:xfrm>
              <a:off x="4134800" y="246745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60"/>
                  </a:cubicBezTo>
                  <a:cubicBezTo>
                    <a:pt x="113" y="265"/>
                    <a:pt x="122" y="267"/>
                    <a:pt x="132" y="267"/>
                  </a:cubicBezTo>
                  <a:cubicBezTo>
                    <a:pt x="154" y="267"/>
                    <a:pt x="174" y="255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7" name="Google Shape;4607;p20"/>
            <p:cNvSpPr/>
            <p:nvPr/>
          </p:nvSpPr>
          <p:spPr>
            <a:xfrm>
              <a:off x="4134800" y="2420950"/>
              <a:ext cx="6400" cy="6525"/>
            </a:xfrm>
            <a:custGeom>
              <a:rect b="b" l="l" r="r" t="t"/>
              <a:pathLst>
                <a:path extrusionOk="0" h="261" w="256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97" y="257"/>
                    <a:pt x="112" y="261"/>
                    <a:pt x="127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8" name="Google Shape;4608;p20"/>
            <p:cNvSpPr/>
            <p:nvPr/>
          </p:nvSpPr>
          <p:spPr>
            <a:xfrm>
              <a:off x="4153650" y="240220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40"/>
                  </a:cubicBezTo>
                  <a:cubicBezTo>
                    <a:pt x="82" y="251"/>
                    <a:pt x="102" y="265"/>
                    <a:pt x="118" y="265"/>
                  </a:cubicBezTo>
                  <a:cubicBezTo>
                    <a:pt x="125" y="265"/>
                    <a:pt x="132" y="262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9" name="Google Shape;4609;p20"/>
            <p:cNvSpPr/>
            <p:nvPr/>
          </p:nvSpPr>
          <p:spPr>
            <a:xfrm>
              <a:off x="4139950" y="2359925"/>
              <a:ext cx="5575" cy="6625"/>
            </a:xfrm>
            <a:custGeom>
              <a:rect b="b" l="l" r="r" t="t"/>
              <a:pathLst>
                <a:path extrusionOk="0" h="265" w="223">
                  <a:moveTo>
                    <a:pt x="88" y="1"/>
                  </a:moveTo>
                  <a:cubicBezTo>
                    <a:pt x="64" y="1"/>
                    <a:pt x="45" y="14"/>
                    <a:pt x="33" y="26"/>
                  </a:cubicBezTo>
                  <a:cubicBezTo>
                    <a:pt x="17" y="59"/>
                    <a:pt x="0" y="75"/>
                    <a:pt x="0" y="112"/>
                  </a:cubicBezTo>
                  <a:cubicBezTo>
                    <a:pt x="0" y="145"/>
                    <a:pt x="0" y="178"/>
                    <a:pt x="17" y="215"/>
                  </a:cubicBezTo>
                  <a:cubicBezTo>
                    <a:pt x="33" y="248"/>
                    <a:pt x="66" y="265"/>
                    <a:pt x="83" y="265"/>
                  </a:cubicBezTo>
                  <a:cubicBezTo>
                    <a:pt x="120" y="265"/>
                    <a:pt x="153" y="248"/>
                    <a:pt x="169" y="232"/>
                  </a:cubicBezTo>
                  <a:cubicBezTo>
                    <a:pt x="223" y="195"/>
                    <a:pt x="223" y="112"/>
                    <a:pt x="186" y="42"/>
                  </a:cubicBezTo>
                  <a:cubicBezTo>
                    <a:pt x="169" y="26"/>
                    <a:pt x="169" y="26"/>
                    <a:pt x="136" y="9"/>
                  </a:cubicBezTo>
                  <a:lnTo>
                    <a:pt x="120" y="9"/>
                  </a:lnTo>
                  <a:cubicBezTo>
                    <a:pt x="109" y="3"/>
                    <a:pt x="98" y="1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0" name="Google Shape;4610;p20"/>
            <p:cNvSpPr/>
            <p:nvPr/>
          </p:nvSpPr>
          <p:spPr>
            <a:xfrm>
              <a:off x="4062125" y="2263575"/>
              <a:ext cx="5700" cy="6575"/>
            </a:xfrm>
            <a:custGeom>
              <a:rect b="b" l="l" r="r" t="t"/>
              <a:pathLst>
                <a:path extrusionOk="0" h="263" w="228">
                  <a:moveTo>
                    <a:pt x="130" y="0"/>
                  </a:moveTo>
                  <a:cubicBezTo>
                    <a:pt x="119" y="0"/>
                    <a:pt x="106" y="4"/>
                    <a:pt x="87" y="12"/>
                  </a:cubicBezTo>
                  <a:cubicBezTo>
                    <a:pt x="71" y="12"/>
                    <a:pt x="38" y="29"/>
                    <a:pt x="21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21" y="219"/>
                    <a:pt x="54" y="235"/>
                  </a:cubicBezTo>
                  <a:cubicBezTo>
                    <a:pt x="66" y="250"/>
                    <a:pt x="86" y="262"/>
                    <a:pt x="104" y="262"/>
                  </a:cubicBezTo>
                  <a:cubicBezTo>
                    <a:pt x="111" y="262"/>
                    <a:pt x="118" y="260"/>
                    <a:pt x="124" y="256"/>
                  </a:cubicBezTo>
                  <a:cubicBezTo>
                    <a:pt x="190" y="256"/>
                    <a:pt x="227" y="186"/>
                    <a:pt x="227" y="116"/>
                  </a:cubicBezTo>
                  <a:cubicBezTo>
                    <a:pt x="227" y="83"/>
                    <a:pt x="207" y="50"/>
                    <a:pt x="174" y="29"/>
                  </a:cubicBezTo>
                  <a:cubicBezTo>
                    <a:pt x="174" y="12"/>
                    <a:pt x="157" y="12"/>
                    <a:pt x="157" y="12"/>
                  </a:cubicBezTo>
                  <a:cubicBezTo>
                    <a:pt x="149" y="4"/>
                    <a:pt x="141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1" name="Google Shape;4611;p20"/>
            <p:cNvSpPr/>
            <p:nvPr/>
          </p:nvSpPr>
          <p:spPr>
            <a:xfrm>
              <a:off x="4035950" y="2375900"/>
              <a:ext cx="6500" cy="6525"/>
            </a:xfrm>
            <a:custGeom>
              <a:rect b="b" l="l" r="r" t="t"/>
              <a:pathLst>
                <a:path extrusionOk="0" h="261" w="260">
                  <a:moveTo>
                    <a:pt x="145" y="1"/>
                  </a:moveTo>
                  <a:cubicBezTo>
                    <a:pt x="99" y="1"/>
                    <a:pt x="51" y="34"/>
                    <a:pt x="37" y="92"/>
                  </a:cubicBezTo>
                  <a:cubicBezTo>
                    <a:pt x="0" y="158"/>
                    <a:pt x="37" y="228"/>
                    <a:pt x="87" y="244"/>
                  </a:cubicBezTo>
                  <a:cubicBezTo>
                    <a:pt x="103" y="261"/>
                    <a:pt x="120" y="261"/>
                    <a:pt x="140" y="261"/>
                  </a:cubicBezTo>
                  <a:cubicBezTo>
                    <a:pt x="190" y="261"/>
                    <a:pt x="223" y="228"/>
                    <a:pt x="243" y="174"/>
                  </a:cubicBezTo>
                  <a:cubicBezTo>
                    <a:pt x="260" y="125"/>
                    <a:pt x="243" y="71"/>
                    <a:pt x="206" y="38"/>
                  </a:cubicBezTo>
                  <a:cubicBezTo>
                    <a:pt x="206" y="38"/>
                    <a:pt x="190" y="22"/>
                    <a:pt x="173" y="5"/>
                  </a:cubicBezTo>
                  <a:cubicBezTo>
                    <a:pt x="164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2" name="Google Shape;4612;p20"/>
            <p:cNvSpPr/>
            <p:nvPr/>
          </p:nvSpPr>
          <p:spPr>
            <a:xfrm>
              <a:off x="4035950" y="2282700"/>
              <a:ext cx="6100" cy="6475"/>
            </a:xfrm>
            <a:custGeom>
              <a:rect b="b" l="l" r="r" t="t"/>
              <a:pathLst>
                <a:path extrusionOk="0" h="259" w="244">
                  <a:moveTo>
                    <a:pt x="126" y="0"/>
                  </a:moveTo>
                  <a:cubicBezTo>
                    <a:pt x="80" y="0"/>
                    <a:pt x="33" y="35"/>
                    <a:pt x="17" y="89"/>
                  </a:cubicBezTo>
                  <a:cubicBezTo>
                    <a:pt x="0" y="159"/>
                    <a:pt x="17" y="229"/>
                    <a:pt x="87" y="245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2" y="258"/>
                    <a:pt x="211" y="227"/>
                    <a:pt x="223" y="175"/>
                  </a:cubicBezTo>
                  <a:cubicBezTo>
                    <a:pt x="243" y="109"/>
                    <a:pt x="223" y="39"/>
                    <a:pt x="157" y="6"/>
                  </a:cubicBezTo>
                  <a:cubicBezTo>
                    <a:pt x="147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3" name="Google Shape;4613;p20"/>
            <p:cNvSpPr/>
            <p:nvPr/>
          </p:nvSpPr>
          <p:spPr>
            <a:xfrm>
              <a:off x="4040275" y="22364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4" name="Google Shape;4614;p20"/>
            <p:cNvSpPr/>
            <p:nvPr/>
          </p:nvSpPr>
          <p:spPr>
            <a:xfrm>
              <a:off x="4032125" y="231840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20" y="0"/>
                  </a:moveTo>
                  <a:cubicBezTo>
                    <a:pt x="87" y="0"/>
                    <a:pt x="67" y="21"/>
                    <a:pt x="3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" y="190"/>
                    <a:pt x="17" y="227"/>
                  </a:cubicBezTo>
                  <a:cubicBezTo>
                    <a:pt x="44" y="254"/>
                    <a:pt x="78" y="267"/>
                    <a:pt x="108" y="267"/>
                  </a:cubicBezTo>
                  <a:cubicBezTo>
                    <a:pt x="133" y="267"/>
                    <a:pt x="155" y="259"/>
                    <a:pt x="170" y="244"/>
                  </a:cubicBezTo>
                  <a:cubicBezTo>
                    <a:pt x="223" y="190"/>
                    <a:pt x="240" y="104"/>
                    <a:pt x="190" y="54"/>
                  </a:cubicBezTo>
                  <a:cubicBezTo>
                    <a:pt x="190" y="38"/>
                    <a:pt x="170" y="21"/>
                    <a:pt x="153" y="21"/>
                  </a:cubicBezTo>
                  <a:cubicBezTo>
                    <a:pt x="137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5" name="Google Shape;4615;p20"/>
            <p:cNvSpPr/>
            <p:nvPr/>
          </p:nvSpPr>
          <p:spPr>
            <a:xfrm>
              <a:off x="4034300" y="2393425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23" y="1"/>
                  </a:moveTo>
                  <a:cubicBezTo>
                    <a:pt x="99" y="1"/>
                    <a:pt x="78" y="14"/>
                    <a:pt x="66" y="26"/>
                  </a:cubicBezTo>
                  <a:cubicBezTo>
                    <a:pt x="33" y="42"/>
                    <a:pt x="17" y="59"/>
                    <a:pt x="17" y="75"/>
                  </a:cubicBezTo>
                  <a:cubicBezTo>
                    <a:pt x="0" y="112"/>
                    <a:pt x="0" y="145"/>
                    <a:pt x="17" y="162"/>
                  </a:cubicBezTo>
                  <a:cubicBezTo>
                    <a:pt x="17" y="215"/>
                    <a:pt x="50" y="232"/>
                    <a:pt x="66" y="248"/>
                  </a:cubicBezTo>
                  <a:cubicBezTo>
                    <a:pt x="85" y="257"/>
                    <a:pt x="102" y="261"/>
                    <a:pt x="118" y="261"/>
                  </a:cubicBezTo>
                  <a:cubicBezTo>
                    <a:pt x="162" y="261"/>
                    <a:pt x="196" y="230"/>
                    <a:pt x="223" y="178"/>
                  </a:cubicBezTo>
                  <a:cubicBezTo>
                    <a:pt x="239" y="112"/>
                    <a:pt x="206" y="42"/>
                    <a:pt x="153" y="9"/>
                  </a:cubicBezTo>
                  <a:cubicBezTo>
                    <a:pt x="143" y="3"/>
                    <a:pt x="133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6" name="Google Shape;4616;p20"/>
            <p:cNvSpPr/>
            <p:nvPr/>
          </p:nvSpPr>
          <p:spPr>
            <a:xfrm>
              <a:off x="4040275" y="23308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3" y="0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7" name="Google Shape;4617;p20"/>
            <p:cNvSpPr/>
            <p:nvPr/>
          </p:nvSpPr>
          <p:spPr>
            <a:xfrm>
              <a:off x="4033375" y="2345925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7"/>
                    <a:pt x="0" y="157"/>
                    <a:pt x="37" y="223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14" y="265"/>
                    <a:pt x="124" y="267"/>
                    <a:pt x="134" y="267"/>
                  </a:cubicBezTo>
                  <a:cubicBezTo>
                    <a:pt x="158" y="267"/>
                    <a:pt x="178" y="254"/>
                    <a:pt x="190" y="239"/>
                  </a:cubicBezTo>
                  <a:cubicBezTo>
                    <a:pt x="206" y="223"/>
                    <a:pt x="223" y="190"/>
                    <a:pt x="243" y="157"/>
                  </a:cubicBezTo>
                  <a:cubicBezTo>
                    <a:pt x="243" y="120"/>
                    <a:pt x="223" y="87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8" name="Google Shape;4618;p20"/>
            <p:cNvSpPr/>
            <p:nvPr/>
          </p:nvSpPr>
          <p:spPr>
            <a:xfrm>
              <a:off x="4034300" y="22987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50" y="17"/>
                    <a:pt x="0" y="88"/>
                    <a:pt x="17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6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9" name="Google Shape;4619;p20"/>
            <p:cNvSpPr/>
            <p:nvPr/>
          </p:nvSpPr>
          <p:spPr>
            <a:xfrm>
              <a:off x="4051000" y="237367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8" y="1"/>
                  </a:moveTo>
                  <a:cubicBezTo>
                    <a:pt x="85" y="1"/>
                    <a:pt x="65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4" y="230"/>
                    <a:pt x="87" y="247"/>
                    <a:pt x="103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06" y="214"/>
                    <a:pt x="223" y="181"/>
                    <a:pt x="223" y="144"/>
                  </a:cubicBezTo>
                  <a:cubicBezTo>
                    <a:pt x="239" y="111"/>
                    <a:pt x="223" y="78"/>
                    <a:pt x="206" y="41"/>
                  </a:cubicBezTo>
                  <a:cubicBezTo>
                    <a:pt x="190" y="24"/>
                    <a:pt x="173" y="24"/>
                    <a:pt x="157" y="8"/>
                  </a:cubicBezTo>
                  <a:lnTo>
                    <a:pt x="136" y="8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0" name="Google Shape;4620;p20"/>
            <p:cNvSpPr/>
            <p:nvPr/>
          </p:nvSpPr>
          <p:spPr>
            <a:xfrm>
              <a:off x="4043675" y="2358475"/>
              <a:ext cx="5600" cy="6550"/>
            </a:xfrm>
            <a:custGeom>
              <a:rect b="b" l="l" r="r" t="t"/>
              <a:pathLst>
                <a:path extrusionOk="0" h="262" w="224">
                  <a:moveTo>
                    <a:pt x="96" y="1"/>
                  </a:moveTo>
                  <a:cubicBezTo>
                    <a:pt x="54" y="1"/>
                    <a:pt x="13" y="32"/>
                    <a:pt x="0" y="84"/>
                  </a:cubicBezTo>
                  <a:lnTo>
                    <a:pt x="0" y="150"/>
                  </a:lnTo>
                  <a:cubicBezTo>
                    <a:pt x="0" y="187"/>
                    <a:pt x="38" y="236"/>
                    <a:pt x="71" y="253"/>
                  </a:cubicBezTo>
                  <a:cubicBezTo>
                    <a:pt x="80" y="259"/>
                    <a:pt x="92" y="261"/>
                    <a:pt x="104" y="261"/>
                  </a:cubicBezTo>
                  <a:cubicBezTo>
                    <a:pt x="132" y="261"/>
                    <a:pt x="162" y="248"/>
                    <a:pt x="174" y="236"/>
                  </a:cubicBezTo>
                  <a:cubicBezTo>
                    <a:pt x="190" y="220"/>
                    <a:pt x="207" y="203"/>
                    <a:pt x="207" y="187"/>
                  </a:cubicBezTo>
                  <a:cubicBezTo>
                    <a:pt x="223" y="117"/>
                    <a:pt x="207" y="30"/>
                    <a:pt x="141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1" name="Google Shape;4621;p20"/>
            <p:cNvSpPr/>
            <p:nvPr/>
          </p:nvSpPr>
          <p:spPr>
            <a:xfrm>
              <a:off x="4054400" y="2403100"/>
              <a:ext cx="6100" cy="6750"/>
            </a:xfrm>
            <a:custGeom>
              <a:rect b="b" l="l" r="r" t="t"/>
              <a:pathLst>
                <a:path extrusionOk="0" h="270" w="244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0" y="154"/>
                    <a:pt x="21" y="241"/>
                    <a:pt x="87" y="257"/>
                  </a:cubicBezTo>
                  <a:cubicBezTo>
                    <a:pt x="101" y="266"/>
                    <a:pt x="116" y="270"/>
                    <a:pt x="131" y="270"/>
                  </a:cubicBezTo>
                  <a:cubicBezTo>
                    <a:pt x="172" y="270"/>
                    <a:pt x="212" y="238"/>
                    <a:pt x="227" y="187"/>
                  </a:cubicBezTo>
                  <a:cubicBezTo>
                    <a:pt x="243" y="117"/>
                    <a:pt x="227" y="3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2" name="Google Shape;4622;p20"/>
            <p:cNvSpPr/>
            <p:nvPr/>
          </p:nvSpPr>
          <p:spPr>
            <a:xfrm>
              <a:off x="4052325" y="232715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36"/>
                    <a:pt x="83" y="252"/>
                  </a:cubicBezTo>
                  <a:cubicBezTo>
                    <a:pt x="97" y="252"/>
                    <a:pt x="109" y="260"/>
                    <a:pt x="120" y="260"/>
                  </a:cubicBezTo>
                  <a:cubicBezTo>
                    <a:pt x="126" y="260"/>
                    <a:pt x="131" y="258"/>
                    <a:pt x="137" y="252"/>
                  </a:cubicBezTo>
                  <a:cubicBezTo>
                    <a:pt x="170" y="252"/>
                    <a:pt x="207" y="219"/>
                    <a:pt x="223" y="18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86" y="30"/>
                    <a:pt x="170" y="13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3" name="Google Shape;4623;p20"/>
            <p:cNvSpPr/>
            <p:nvPr/>
          </p:nvSpPr>
          <p:spPr>
            <a:xfrm>
              <a:off x="4044600" y="2312100"/>
              <a:ext cx="6000" cy="6850"/>
            </a:xfrm>
            <a:custGeom>
              <a:rect b="b" l="l" r="r" t="t"/>
              <a:pathLst>
                <a:path extrusionOk="0" h="274" w="240">
                  <a:moveTo>
                    <a:pt x="128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67" y="13"/>
                    <a:pt x="50" y="30"/>
                    <a:pt x="34" y="67"/>
                  </a:cubicBezTo>
                  <a:cubicBezTo>
                    <a:pt x="17" y="83"/>
                    <a:pt x="1" y="116"/>
                    <a:pt x="17" y="149"/>
                  </a:cubicBezTo>
                  <a:cubicBezTo>
                    <a:pt x="17" y="186"/>
                    <a:pt x="34" y="219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186" y="252"/>
                    <a:pt x="240" y="186"/>
                    <a:pt x="223" y="116"/>
                  </a:cubicBezTo>
                  <a:cubicBezTo>
                    <a:pt x="223" y="83"/>
                    <a:pt x="207" y="46"/>
                    <a:pt x="186" y="30"/>
                  </a:cubicBezTo>
                  <a:cubicBezTo>
                    <a:pt x="170" y="30"/>
                    <a:pt x="170" y="13"/>
                    <a:pt x="153" y="13"/>
                  </a:cubicBezTo>
                  <a:cubicBezTo>
                    <a:pt x="145" y="5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4" name="Google Shape;4624;p20"/>
            <p:cNvSpPr/>
            <p:nvPr/>
          </p:nvSpPr>
          <p:spPr>
            <a:xfrm>
              <a:off x="4048825" y="2295050"/>
              <a:ext cx="6525" cy="6600"/>
            </a:xfrm>
            <a:custGeom>
              <a:rect b="b" l="l" r="r" t="t"/>
              <a:pathLst>
                <a:path extrusionOk="0" h="264" w="261">
                  <a:moveTo>
                    <a:pt x="120" y="0"/>
                  </a:moveTo>
                  <a:cubicBezTo>
                    <a:pt x="101" y="0"/>
                    <a:pt x="78" y="13"/>
                    <a:pt x="54" y="27"/>
                  </a:cubicBezTo>
                  <a:cubicBezTo>
                    <a:pt x="17" y="77"/>
                    <a:pt x="1" y="163"/>
                    <a:pt x="54" y="213"/>
                  </a:cubicBezTo>
                  <a:cubicBezTo>
                    <a:pt x="74" y="244"/>
                    <a:pt x="106" y="263"/>
                    <a:pt x="139" y="263"/>
                  </a:cubicBezTo>
                  <a:cubicBezTo>
                    <a:pt x="162" y="263"/>
                    <a:pt x="186" y="254"/>
                    <a:pt x="207" y="234"/>
                  </a:cubicBezTo>
                  <a:cubicBezTo>
                    <a:pt x="244" y="180"/>
                    <a:pt x="260" y="110"/>
                    <a:pt x="223" y="44"/>
                  </a:cubicBezTo>
                  <a:cubicBezTo>
                    <a:pt x="207" y="27"/>
                    <a:pt x="190" y="27"/>
                    <a:pt x="174" y="7"/>
                  </a:cubicBezTo>
                  <a:lnTo>
                    <a:pt x="141" y="7"/>
                  </a:lnTo>
                  <a:cubicBezTo>
                    <a:pt x="135" y="2"/>
                    <a:pt x="12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5" name="Google Shape;4625;p20"/>
            <p:cNvSpPr/>
            <p:nvPr/>
          </p:nvSpPr>
          <p:spPr>
            <a:xfrm>
              <a:off x="4075525" y="2384575"/>
              <a:ext cx="6425" cy="6675"/>
            </a:xfrm>
            <a:custGeom>
              <a:rect b="b" l="l" r="r" t="t"/>
              <a:pathLst>
                <a:path extrusionOk="0" h="267" w="257">
                  <a:moveTo>
                    <a:pt x="136" y="0"/>
                  </a:moveTo>
                  <a:cubicBezTo>
                    <a:pt x="104" y="0"/>
                    <a:pt x="83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25" y="265"/>
                    <a:pt x="131" y="267"/>
                    <a:pt x="137" y="267"/>
                  </a:cubicBezTo>
                  <a:cubicBezTo>
                    <a:pt x="154" y="267"/>
                    <a:pt x="174" y="254"/>
                    <a:pt x="186" y="239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86" y="17"/>
                    <a:pt x="169" y="17"/>
                  </a:cubicBezTo>
                  <a:cubicBezTo>
                    <a:pt x="153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6" name="Google Shape;4626;p20"/>
            <p:cNvSpPr/>
            <p:nvPr/>
          </p:nvSpPr>
          <p:spPr>
            <a:xfrm>
              <a:off x="4046250" y="2388525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28" y="1"/>
                  </a:moveTo>
                  <a:cubicBezTo>
                    <a:pt x="88" y="1"/>
                    <a:pt x="50" y="34"/>
                    <a:pt x="38" y="81"/>
                  </a:cubicBezTo>
                  <a:cubicBezTo>
                    <a:pt x="1" y="152"/>
                    <a:pt x="38" y="222"/>
                    <a:pt x="87" y="255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4" y="259"/>
                    <a:pt x="213" y="226"/>
                    <a:pt x="244" y="168"/>
                  </a:cubicBezTo>
                  <a:cubicBezTo>
                    <a:pt x="260" y="119"/>
                    <a:pt x="223" y="32"/>
                    <a:pt x="174" y="16"/>
                  </a:cubicBezTo>
                  <a:cubicBezTo>
                    <a:pt x="159" y="5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7" name="Google Shape;4627;p20"/>
            <p:cNvSpPr/>
            <p:nvPr/>
          </p:nvSpPr>
          <p:spPr>
            <a:xfrm>
              <a:off x="4087900" y="2351600"/>
              <a:ext cx="5675" cy="6825"/>
            </a:xfrm>
            <a:custGeom>
              <a:rect b="b" l="l" r="r" t="t"/>
              <a:pathLst>
                <a:path extrusionOk="0" h="273" w="227">
                  <a:moveTo>
                    <a:pt x="132" y="0"/>
                  </a:moveTo>
                  <a:cubicBezTo>
                    <a:pt x="123" y="0"/>
                    <a:pt x="114" y="4"/>
                    <a:pt x="103" y="12"/>
                  </a:cubicBezTo>
                  <a:cubicBezTo>
                    <a:pt x="37" y="12"/>
                    <a:pt x="0" y="82"/>
                    <a:pt x="0" y="153"/>
                  </a:cubicBezTo>
                  <a:cubicBezTo>
                    <a:pt x="21" y="186"/>
                    <a:pt x="37" y="219"/>
                    <a:pt x="54" y="239"/>
                  </a:cubicBezTo>
                  <a:cubicBezTo>
                    <a:pt x="70" y="256"/>
                    <a:pt x="103" y="272"/>
                    <a:pt x="140" y="272"/>
                  </a:cubicBezTo>
                  <a:cubicBezTo>
                    <a:pt x="157" y="256"/>
                    <a:pt x="190" y="239"/>
                    <a:pt x="206" y="202"/>
                  </a:cubicBezTo>
                  <a:cubicBezTo>
                    <a:pt x="227" y="186"/>
                    <a:pt x="227" y="153"/>
                    <a:pt x="227" y="115"/>
                  </a:cubicBezTo>
                  <a:cubicBezTo>
                    <a:pt x="227" y="82"/>
                    <a:pt x="206" y="50"/>
                    <a:pt x="190" y="33"/>
                  </a:cubicBezTo>
                  <a:cubicBezTo>
                    <a:pt x="173" y="33"/>
                    <a:pt x="173" y="12"/>
                    <a:pt x="157" y="12"/>
                  </a:cubicBezTo>
                  <a:cubicBezTo>
                    <a:pt x="149" y="4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8" name="Google Shape;4628;p20"/>
            <p:cNvSpPr/>
            <p:nvPr/>
          </p:nvSpPr>
          <p:spPr>
            <a:xfrm>
              <a:off x="4090975" y="2384250"/>
              <a:ext cx="6000" cy="6850"/>
            </a:xfrm>
            <a:custGeom>
              <a:rect b="b" l="l" r="r" t="t"/>
              <a:pathLst>
                <a:path extrusionOk="0" h="274" w="24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lnTo>
                    <a:pt x="83" y="13"/>
                  </a:lnTo>
                  <a:cubicBezTo>
                    <a:pt x="34" y="30"/>
                    <a:pt x="1" y="100"/>
                    <a:pt x="17" y="149"/>
                  </a:cubicBezTo>
                  <a:cubicBezTo>
                    <a:pt x="17" y="187"/>
                    <a:pt x="34" y="220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207" y="252"/>
                    <a:pt x="240" y="187"/>
                    <a:pt x="240" y="116"/>
                  </a:cubicBezTo>
                  <a:cubicBezTo>
                    <a:pt x="224" y="100"/>
                    <a:pt x="224" y="100"/>
                    <a:pt x="224" y="83"/>
                  </a:cubicBezTo>
                  <a:cubicBezTo>
                    <a:pt x="207" y="46"/>
                    <a:pt x="186" y="30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9" name="Google Shape;4629;p20"/>
            <p:cNvSpPr/>
            <p:nvPr/>
          </p:nvSpPr>
          <p:spPr>
            <a:xfrm>
              <a:off x="4046675" y="2344725"/>
              <a:ext cx="6100" cy="6375"/>
            </a:xfrm>
            <a:custGeom>
              <a:rect b="b" l="l" r="r" t="t"/>
              <a:pathLst>
                <a:path extrusionOk="0" h="255" w="244">
                  <a:moveTo>
                    <a:pt x="111" y="1"/>
                  </a:moveTo>
                  <a:cubicBezTo>
                    <a:pt x="71" y="1"/>
                    <a:pt x="33" y="33"/>
                    <a:pt x="21" y="81"/>
                  </a:cubicBezTo>
                  <a:cubicBezTo>
                    <a:pt x="0" y="151"/>
                    <a:pt x="21" y="221"/>
                    <a:pt x="70" y="254"/>
                  </a:cubicBezTo>
                  <a:lnTo>
                    <a:pt x="124" y="254"/>
                  </a:lnTo>
                  <a:cubicBezTo>
                    <a:pt x="173" y="254"/>
                    <a:pt x="206" y="221"/>
                    <a:pt x="227" y="168"/>
                  </a:cubicBezTo>
                  <a:cubicBezTo>
                    <a:pt x="243" y="135"/>
                    <a:pt x="227" y="81"/>
                    <a:pt x="190" y="48"/>
                  </a:cubicBezTo>
                  <a:cubicBezTo>
                    <a:pt x="190" y="32"/>
                    <a:pt x="173" y="15"/>
                    <a:pt x="157" y="15"/>
                  </a:cubicBezTo>
                  <a:cubicBezTo>
                    <a:pt x="142" y="5"/>
                    <a:pt x="127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0" name="Google Shape;4630;p20"/>
            <p:cNvSpPr/>
            <p:nvPr/>
          </p:nvSpPr>
          <p:spPr>
            <a:xfrm>
              <a:off x="4094375" y="2335025"/>
              <a:ext cx="6025" cy="6600"/>
            </a:xfrm>
            <a:custGeom>
              <a:rect b="b" l="l" r="r" t="t"/>
              <a:pathLst>
                <a:path extrusionOk="0" h="264" w="241">
                  <a:moveTo>
                    <a:pt x="108" y="1"/>
                  </a:moveTo>
                  <a:cubicBezTo>
                    <a:pt x="86" y="1"/>
                    <a:pt x="65" y="12"/>
                    <a:pt x="50" y="24"/>
                  </a:cubicBezTo>
                  <a:cubicBezTo>
                    <a:pt x="1" y="78"/>
                    <a:pt x="1" y="160"/>
                    <a:pt x="34" y="214"/>
                  </a:cubicBezTo>
                  <a:cubicBezTo>
                    <a:pt x="50" y="230"/>
                    <a:pt x="88" y="247"/>
                    <a:pt x="104" y="263"/>
                  </a:cubicBezTo>
                  <a:cubicBezTo>
                    <a:pt x="137" y="263"/>
                    <a:pt x="174" y="247"/>
                    <a:pt x="191" y="230"/>
                  </a:cubicBezTo>
                  <a:cubicBezTo>
                    <a:pt x="240" y="181"/>
                    <a:pt x="240" y="111"/>
                    <a:pt x="207" y="40"/>
                  </a:cubicBezTo>
                  <a:cubicBezTo>
                    <a:pt x="191" y="24"/>
                    <a:pt x="174" y="24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1" name="Google Shape;4631;p20"/>
            <p:cNvSpPr/>
            <p:nvPr/>
          </p:nvSpPr>
          <p:spPr>
            <a:xfrm>
              <a:off x="4083675" y="2274175"/>
              <a:ext cx="6000" cy="6925"/>
            </a:xfrm>
            <a:custGeom>
              <a:rect b="b" l="l" r="r" t="t"/>
              <a:pathLst>
                <a:path extrusionOk="0" h="277" w="240">
                  <a:moveTo>
                    <a:pt x="136" y="1"/>
                  </a:moveTo>
                  <a:cubicBezTo>
                    <a:pt x="103" y="1"/>
                    <a:pt x="87" y="17"/>
                    <a:pt x="50" y="38"/>
                  </a:cubicBezTo>
                  <a:cubicBezTo>
                    <a:pt x="0" y="87"/>
                    <a:pt x="0" y="174"/>
                    <a:pt x="33" y="223"/>
                  </a:cubicBezTo>
                  <a:cubicBezTo>
                    <a:pt x="50" y="244"/>
                    <a:pt x="87" y="260"/>
                    <a:pt x="120" y="277"/>
                  </a:cubicBezTo>
                  <a:cubicBezTo>
                    <a:pt x="136" y="277"/>
                    <a:pt x="169" y="260"/>
                    <a:pt x="190" y="244"/>
                  </a:cubicBezTo>
                  <a:cubicBezTo>
                    <a:pt x="223" y="223"/>
                    <a:pt x="223" y="190"/>
                    <a:pt x="239" y="157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38"/>
                    <a:pt x="190" y="17"/>
                    <a:pt x="169" y="17"/>
                  </a:cubicBezTo>
                  <a:cubicBezTo>
                    <a:pt x="153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2" name="Google Shape;4632;p20"/>
            <p:cNvSpPr/>
            <p:nvPr/>
          </p:nvSpPr>
          <p:spPr>
            <a:xfrm>
              <a:off x="4087075" y="2303950"/>
              <a:ext cx="6000" cy="6450"/>
            </a:xfrm>
            <a:custGeom>
              <a:rect b="b" l="l" r="r" t="t"/>
              <a:pathLst>
                <a:path extrusionOk="0" h="258" w="24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6"/>
                    <a:pt x="105" y="257"/>
                    <a:pt x="115" y="257"/>
                  </a:cubicBezTo>
                  <a:cubicBezTo>
                    <a:pt x="159" y="257"/>
                    <a:pt x="209" y="227"/>
                    <a:pt x="223" y="187"/>
                  </a:cubicBezTo>
                  <a:cubicBezTo>
                    <a:pt x="239" y="117"/>
                    <a:pt x="223" y="30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3" name="Google Shape;4633;p20"/>
            <p:cNvSpPr/>
            <p:nvPr/>
          </p:nvSpPr>
          <p:spPr>
            <a:xfrm>
              <a:off x="4094375" y="2288300"/>
              <a:ext cx="6425" cy="6425"/>
            </a:xfrm>
            <a:custGeom>
              <a:rect b="b" l="l" r="r" t="t"/>
              <a:pathLst>
                <a:path extrusionOk="0" h="257" w="257">
                  <a:moveTo>
                    <a:pt x="140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57"/>
                    <a:pt x="34" y="227"/>
                    <a:pt x="88" y="244"/>
                  </a:cubicBezTo>
                  <a:cubicBezTo>
                    <a:pt x="101" y="253"/>
                    <a:pt x="115" y="257"/>
                    <a:pt x="130" y="257"/>
                  </a:cubicBezTo>
                  <a:cubicBezTo>
                    <a:pt x="170" y="257"/>
                    <a:pt x="211" y="225"/>
                    <a:pt x="224" y="174"/>
                  </a:cubicBezTo>
                  <a:cubicBezTo>
                    <a:pt x="257" y="108"/>
                    <a:pt x="224" y="38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4" name="Google Shape;4634;p20"/>
            <p:cNvSpPr/>
            <p:nvPr/>
          </p:nvSpPr>
          <p:spPr>
            <a:xfrm>
              <a:off x="4048000" y="24232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71" y="263"/>
                    <a:pt x="117" y="263"/>
                  </a:cubicBezTo>
                  <a:cubicBezTo>
                    <a:pt x="124" y="263"/>
                    <a:pt x="131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5" name="Google Shape;4635;p20"/>
            <p:cNvSpPr/>
            <p:nvPr/>
          </p:nvSpPr>
          <p:spPr>
            <a:xfrm>
              <a:off x="4094800" y="2318925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103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1" y="256"/>
                    <a:pt x="103" y="256"/>
                    <a:pt x="136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6" name="Google Shape;4636;p20"/>
            <p:cNvSpPr/>
            <p:nvPr/>
          </p:nvSpPr>
          <p:spPr>
            <a:xfrm>
              <a:off x="4069450" y="2401375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87" y="0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6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7" name="Google Shape;4637;p20"/>
            <p:cNvSpPr/>
            <p:nvPr/>
          </p:nvSpPr>
          <p:spPr>
            <a:xfrm>
              <a:off x="4095625" y="2366950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03" y="0"/>
                  </a:moveTo>
                  <a:cubicBezTo>
                    <a:pt x="70" y="17"/>
                    <a:pt x="54" y="37"/>
                    <a:pt x="38" y="54"/>
                  </a:cubicBezTo>
                  <a:cubicBezTo>
                    <a:pt x="21" y="87"/>
                    <a:pt x="0" y="120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7" y="255"/>
                    <a:pt x="92" y="267"/>
                    <a:pt x="112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8" name="Google Shape;4638;p20"/>
            <p:cNvSpPr/>
            <p:nvPr/>
          </p:nvSpPr>
          <p:spPr>
            <a:xfrm>
              <a:off x="4096550" y="2271600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04" y="1"/>
                  </a:moveTo>
                  <a:cubicBezTo>
                    <a:pt x="66" y="1"/>
                    <a:pt x="50" y="17"/>
                    <a:pt x="33" y="38"/>
                  </a:cubicBezTo>
                  <a:cubicBezTo>
                    <a:pt x="17" y="71"/>
                    <a:pt x="1" y="104"/>
                    <a:pt x="1" y="141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90" y="244"/>
                    <a:pt x="223" y="190"/>
                    <a:pt x="223" y="120"/>
                  </a:cubicBezTo>
                  <a:lnTo>
                    <a:pt x="223" y="104"/>
                  </a:lnTo>
                  <a:cubicBezTo>
                    <a:pt x="207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9" name="Google Shape;4639;p20"/>
            <p:cNvSpPr/>
            <p:nvPr/>
          </p:nvSpPr>
          <p:spPr>
            <a:xfrm>
              <a:off x="4079325" y="2339525"/>
              <a:ext cx="6025" cy="6425"/>
            </a:xfrm>
            <a:custGeom>
              <a:rect b="b" l="l" r="r" t="t"/>
              <a:pathLst>
                <a:path extrusionOk="0" h="257" w="241">
                  <a:moveTo>
                    <a:pt x="104" y="1"/>
                  </a:moveTo>
                  <a:cubicBezTo>
                    <a:pt x="34" y="1"/>
                    <a:pt x="1" y="67"/>
                    <a:pt x="17" y="137"/>
                  </a:cubicBezTo>
                  <a:cubicBezTo>
                    <a:pt x="17" y="170"/>
                    <a:pt x="34" y="207"/>
                    <a:pt x="55" y="223"/>
                  </a:cubicBezTo>
                  <a:cubicBezTo>
                    <a:pt x="88" y="256"/>
                    <a:pt x="104" y="256"/>
                    <a:pt x="137" y="256"/>
                  </a:cubicBezTo>
                  <a:cubicBezTo>
                    <a:pt x="174" y="240"/>
                    <a:pt x="191" y="223"/>
                    <a:pt x="207" y="207"/>
                  </a:cubicBezTo>
                  <a:cubicBezTo>
                    <a:pt x="224" y="170"/>
                    <a:pt x="240" y="137"/>
                    <a:pt x="224" y="104"/>
                  </a:cubicBezTo>
                  <a:cubicBezTo>
                    <a:pt x="224" y="67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0" name="Google Shape;4640;p20"/>
            <p:cNvSpPr/>
            <p:nvPr/>
          </p:nvSpPr>
          <p:spPr>
            <a:xfrm>
              <a:off x="3860300" y="2239450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87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" y="190"/>
                    <a:pt x="17" y="206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1" name="Google Shape;4641;p20"/>
            <p:cNvSpPr/>
            <p:nvPr/>
          </p:nvSpPr>
          <p:spPr>
            <a:xfrm>
              <a:off x="3856900" y="2315300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37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45"/>
                    <a:pt x="34" y="228"/>
                    <a:pt x="87" y="248"/>
                  </a:cubicBezTo>
                  <a:cubicBezTo>
                    <a:pt x="100" y="257"/>
                    <a:pt x="115" y="261"/>
                    <a:pt x="130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70" y="5"/>
                  </a:cubicBezTo>
                  <a:cubicBezTo>
                    <a:pt x="159" y="2"/>
                    <a:pt x="148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2" name="Google Shape;4642;p20"/>
            <p:cNvSpPr/>
            <p:nvPr/>
          </p:nvSpPr>
          <p:spPr>
            <a:xfrm>
              <a:off x="3856500" y="2284500"/>
              <a:ext cx="6000" cy="6925"/>
            </a:xfrm>
            <a:custGeom>
              <a:rect b="b" l="l" r="r" t="t"/>
              <a:pathLst>
                <a:path extrusionOk="0" h="277" w="24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76"/>
                  </a:cubicBezTo>
                  <a:cubicBezTo>
                    <a:pt x="136" y="276"/>
                    <a:pt x="169" y="260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3" name="Google Shape;4643;p20"/>
            <p:cNvSpPr/>
            <p:nvPr/>
          </p:nvSpPr>
          <p:spPr>
            <a:xfrm>
              <a:off x="3861650" y="22690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86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86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4" name="Google Shape;4644;p20"/>
            <p:cNvSpPr/>
            <p:nvPr/>
          </p:nvSpPr>
          <p:spPr>
            <a:xfrm>
              <a:off x="3850425" y="239540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70" y="13"/>
                    <a:pt x="54" y="33"/>
                    <a:pt x="37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7" y="186"/>
                    <a:pt x="37" y="219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86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5" name="Google Shape;4645;p20"/>
            <p:cNvSpPr/>
            <p:nvPr/>
          </p:nvSpPr>
          <p:spPr>
            <a:xfrm>
              <a:off x="3853000" y="2351075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37" y="54"/>
                    <a:pt x="17" y="87"/>
                    <a:pt x="17" y="120"/>
                  </a:cubicBezTo>
                  <a:cubicBezTo>
                    <a:pt x="0" y="157"/>
                    <a:pt x="17" y="190"/>
                    <a:pt x="37" y="207"/>
                  </a:cubicBezTo>
                  <a:cubicBezTo>
                    <a:pt x="56" y="247"/>
                    <a:pt x="88" y="264"/>
                    <a:pt x="121" y="264"/>
                  </a:cubicBezTo>
                  <a:cubicBezTo>
                    <a:pt x="144" y="264"/>
                    <a:pt x="169" y="255"/>
                    <a:pt x="190" y="240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6" name="Google Shape;4646;p20"/>
            <p:cNvSpPr/>
            <p:nvPr/>
          </p:nvSpPr>
          <p:spPr>
            <a:xfrm>
              <a:off x="3855575" y="233127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03" y="1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7" name="Google Shape;4647;p20"/>
            <p:cNvSpPr/>
            <p:nvPr/>
          </p:nvSpPr>
          <p:spPr>
            <a:xfrm>
              <a:off x="3865875" y="2344675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87" y="1"/>
                  </a:moveTo>
                  <a:cubicBezTo>
                    <a:pt x="71" y="17"/>
                    <a:pt x="38" y="34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66" y="252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8" name="Google Shape;4648;p20"/>
            <p:cNvSpPr/>
            <p:nvPr/>
          </p:nvSpPr>
          <p:spPr>
            <a:xfrm>
              <a:off x="3885250" y="2403425"/>
              <a:ext cx="3025" cy="2600"/>
            </a:xfrm>
            <a:custGeom>
              <a:rect b="b" l="l" r="r" t="t"/>
              <a:pathLst>
                <a:path extrusionOk="0" h="104" w="121">
                  <a:moveTo>
                    <a:pt x="87" y="1"/>
                  </a:moveTo>
                  <a:cubicBezTo>
                    <a:pt x="50" y="1"/>
                    <a:pt x="34" y="21"/>
                    <a:pt x="17" y="38"/>
                  </a:cubicBezTo>
                  <a:cubicBezTo>
                    <a:pt x="1" y="54"/>
                    <a:pt x="1" y="71"/>
                    <a:pt x="1" y="104"/>
                  </a:cubicBezTo>
                  <a:cubicBezTo>
                    <a:pt x="34" y="71"/>
                    <a:pt x="87" y="38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9" name="Google Shape;4649;p20"/>
            <p:cNvSpPr/>
            <p:nvPr/>
          </p:nvSpPr>
          <p:spPr>
            <a:xfrm>
              <a:off x="3854325" y="237860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66"/>
                    <a:pt x="1" y="153"/>
                    <a:pt x="50" y="223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30" y="261"/>
                    <a:pt x="138" y="263"/>
                    <a:pt x="146" y="263"/>
                  </a:cubicBezTo>
                  <a:cubicBezTo>
                    <a:pt x="165" y="263"/>
                    <a:pt x="181" y="251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0" name="Google Shape;4650;p20"/>
            <p:cNvSpPr/>
            <p:nvPr/>
          </p:nvSpPr>
          <p:spPr>
            <a:xfrm>
              <a:off x="3871950" y="2406000"/>
              <a:ext cx="6000" cy="6950"/>
            </a:xfrm>
            <a:custGeom>
              <a:rect b="b" l="l" r="r" t="t"/>
              <a:pathLst>
                <a:path extrusionOk="0" h="278" w="24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7" y="88"/>
                    <a:pt x="1" y="174"/>
                    <a:pt x="34" y="228"/>
                  </a:cubicBezTo>
                  <a:cubicBezTo>
                    <a:pt x="67" y="244"/>
                    <a:pt x="83" y="261"/>
                    <a:pt x="120" y="277"/>
                  </a:cubicBezTo>
                  <a:cubicBezTo>
                    <a:pt x="153" y="277"/>
                    <a:pt x="170" y="261"/>
                    <a:pt x="207" y="244"/>
                  </a:cubicBezTo>
                  <a:cubicBezTo>
                    <a:pt x="223" y="228"/>
                    <a:pt x="240" y="191"/>
                    <a:pt x="240" y="158"/>
                  </a:cubicBezTo>
                  <a:cubicBezTo>
                    <a:pt x="240" y="125"/>
                    <a:pt x="240" y="88"/>
                    <a:pt x="223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53" y="22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1" name="Google Shape;4651;p20"/>
            <p:cNvSpPr/>
            <p:nvPr/>
          </p:nvSpPr>
          <p:spPr>
            <a:xfrm>
              <a:off x="3870200" y="2327475"/>
              <a:ext cx="6000" cy="6825"/>
            </a:xfrm>
            <a:custGeom>
              <a:rect b="b" l="l" r="r" t="t"/>
              <a:pathLst>
                <a:path extrusionOk="0" h="273" w="240">
                  <a:moveTo>
                    <a:pt x="137" y="0"/>
                  </a:moveTo>
                  <a:cubicBezTo>
                    <a:pt x="104" y="0"/>
                    <a:pt x="71" y="17"/>
                    <a:pt x="50" y="33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5" y="254"/>
                    <a:pt x="86" y="272"/>
                    <a:pt x="118" y="272"/>
                  </a:cubicBezTo>
                  <a:cubicBezTo>
                    <a:pt x="142" y="272"/>
                    <a:pt x="167" y="262"/>
                    <a:pt x="190" y="239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4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2" name="Google Shape;4652;p20"/>
            <p:cNvSpPr/>
            <p:nvPr/>
          </p:nvSpPr>
          <p:spPr>
            <a:xfrm>
              <a:off x="3861650" y="2363550"/>
              <a:ext cx="5600" cy="6625"/>
            </a:xfrm>
            <a:custGeom>
              <a:rect b="b" l="l" r="r" t="t"/>
              <a:pathLst>
                <a:path extrusionOk="0" h="265" w="224">
                  <a:moveTo>
                    <a:pt x="8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39"/>
                    <a:pt x="207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3" name="Google Shape;4653;p20"/>
            <p:cNvSpPr/>
            <p:nvPr/>
          </p:nvSpPr>
          <p:spPr>
            <a:xfrm>
              <a:off x="3857325" y="24085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40" y="0"/>
                  </a:moveTo>
                  <a:cubicBezTo>
                    <a:pt x="82" y="0"/>
                    <a:pt x="31" y="35"/>
                    <a:pt x="17" y="91"/>
                  </a:cubicBezTo>
                  <a:cubicBezTo>
                    <a:pt x="0" y="144"/>
                    <a:pt x="33" y="231"/>
                    <a:pt x="87" y="247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73" y="264"/>
                    <a:pt x="206" y="231"/>
                    <a:pt x="223" y="177"/>
                  </a:cubicBezTo>
                  <a:cubicBezTo>
                    <a:pt x="239" y="128"/>
                    <a:pt x="239" y="74"/>
                    <a:pt x="206" y="41"/>
                  </a:cubicBezTo>
                  <a:lnTo>
                    <a:pt x="173" y="4"/>
                  </a:ln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4" name="Google Shape;4654;p20"/>
            <p:cNvSpPr/>
            <p:nvPr/>
          </p:nvSpPr>
          <p:spPr>
            <a:xfrm>
              <a:off x="4063875" y="2370875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87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" y="66"/>
                    <a:pt x="1" y="103"/>
                    <a:pt x="1" y="153"/>
                  </a:cubicBezTo>
                  <a:cubicBezTo>
                    <a:pt x="1" y="190"/>
                    <a:pt x="17" y="206"/>
                    <a:pt x="34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49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5" name="Google Shape;4655;p20"/>
            <p:cNvSpPr/>
            <p:nvPr/>
          </p:nvSpPr>
          <p:spPr>
            <a:xfrm>
              <a:off x="4061300" y="2434350"/>
              <a:ext cx="6525" cy="6525"/>
            </a:xfrm>
            <a:custGeom>
              <a:rect b="b" l="l" r="r" t="t"/>
              <a:pathLst>
                <a:path extrusionOk="0" h="261" w="261">
                  <a:moveTo>
                    <a:pt x="137" y="1"/>
                  </a:moveTo>
                  <a:cubicBezTo>
                    <a:pt x="120" y="1"/>
                    <a:pt x="87" y="1"/>
                    <a:pt x="71" y="21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57" y="260"/>
                    <a:pt x="174" y="244"/>
                    <a:pt x="207" y="227"/>
                  </a:cubicBezTo>
                  <a:cubicBezTo>
                    <a:pt x="240" y="190"/>
                    <a:pt x="260" y="104"/>
                    <a:pt x="223" y="54"/>
                  </a:cubicBezTo>
                  <a:cubicBezTo>
                    <a:pt x="207" y="21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6" name="Google Shape;4656;p20"/>
            <p:cNvSpPr/>
            <p:nvPr/>
          </p:nvSpPr>
          <p:spPr>
            <a:xfrm>
              <a:off x="4061700" y="2387450"/>
              <a:ext cx="6125" cy="6725"/>
            </a:xfrm>
            <a:custGeom>
              <a:rect b="b" l="l" r="r" t="t"/>
              <a:pathLst>
                <a:path extrusionOk="0" h="269" w="245">
                  <a:moveTo>
                    <a:pt x="129" y="1"/>
                  </a:moveTo>
                  <a:cubicBezTo>
                    <a:pt x="83" y="1"/>
                    <a:pt x="35" y="33"/>
                    <a:pt x="17" y="92"/>
                  </a:cubicBezTo>
                  <a:cubicBezTo>
                    <a:pt x="1" y="162"/>
                    <a:pt x="17" y="228"/>
                    <a:pt x="88" y="265"/>
                  </a:cubicBezTo>
                  <a:cubicBezTo>
                    <a:pt x="97" y="267"/>
                    <a:pt x="106" y="269"/>
                    <a:pt x="116" y="269"/>
                  </a:cubicBezTo>
                  <a:cubicBezTo>
                    <a:pt x="162" y="269"/>
                    <a:pt x="210" y="236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7" name="Google Shape;4657;p20"/>
            <p:cNvSpPr/>
            <p:nvPr/>
          </p:nvSpPr>
          <p:spPr>
            <a:xfrm>
              <a:off x="4061700" y="2418075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04" y="0"/>
                  </a:moveTo>
                  <a:cubicBezTo>
                    <a:pt x="55" y="17"/>
                    <a:pt x="1" y="87"/>
                    <a:pt x="17" y="157"/>
                  </a:cubicBezTo>
                  <a:cubicBezTo>
                    <a:pt x="17" y="190"/>
                    <a:pt x="38" y="223"/>
                    <a:pt x="71" y="239"/>
                  </a:cubicBezTo>
                  <a:cubicBezTo>
                    <a:pt x="88" y="260"/>
                    <a:pt x="121" y="260"/>
                    <a:pt x="141" y="260"/>
                  </a:cubicBezTo>
                  <a:cubicBezTo>
                    <a:pt x="207" y="260"/>
                    <a:pt x="244" y="190"/>
                    <a:pt x="244" y="120"/>
                  </a:cubicBezTo>
                  <a:cubicBezTo>
                    <a:pt x="224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8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8" name="Google Shape;4658;p20"/>
            <p:cNvSpPr/>
            <p:nvPr/>
          </p:nvSpPr>
          <p:spPr>
            <a:xfrm>
              <a:off x="4066450" y="2326650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7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34" y="50"/>
                    <a:pt x="17" y="83"/>
                    <a:pt x="17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37" y="256"/>
                    <a:pt x="174" y="256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9" name="Google Shape;4659;p20"/>
            <p:cNvSpPr/>
            <p:nvPr/>
          </p:nvSpPr>
          <p:spPr>
            <a:xfrm>
              <a:off x="4057900" y="235705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03" y="1"/>
                  </a:moveTo>
                  <a:cubicBezTo>
                    <a:pt x="66" y="21"/>
                    <a:pt x="50" y="38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0" name="Google Shape;4660;p20"/>
            <p:cNvSpPr/>
            <p:nvPr/>
          </p:nvSpPr>
          <p:spPr>
            <a:xfrm>
              <a:off x="3926475" y="2384575"/>
              <a:ext cx="5600" cy="4350"/>
            </a:xfrm>
            <a:custGeom>
              <a:rect b="b" l="l" r="r" t="t"/>
              <a:pathLst>
                <a:path extrusionOk="0" h="174" w="224">
                  <a:moveTo>
                    <a:pt x="120" y="0"/>
                  </a:moveTo>
                  <a:cubicBezTo>
                    <a:pt x="87" y="0"/>
                    <a:pt x="50" y="0"/>
                    <a:pt x="34" y="17"/>
                  </a:cubicBezTo>
                  <a:cubicBezTo>
                    <a:pt x="17" y="54"/>
                    <a:pt x="1" y="87"/>
                    <a:pt x="1" y="120"/>
                  </a:cubicBezTo>
                  <a:lnTo>
                    <a:pt x="1" y="174"/>
                  </a:lnTo>
                  <a:cubicBezTo>
                    <a:pt x="67" y="157"/>
                    <a:pt x="137" y="157"/>
                    <a:pt x="207" y="157"/>
                  </a:cubicBezTo>
                  <a:cubicBezTo>
                    <a:pt x="223" y="120"/>
                    <a:pt x="207" y="70"/>
                    <a:pt x="190" y="54"/>
                  </a:cubicBezTo>
                  <a:cubicBezTo>
                    <a:pt x="170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1" name="Google Shape;4661;p20"/>
            <p:cNvSpPr/>
            <p:nvPr/>
          </p:nvSpPr>
          <p:spPr>
            <a:xfrm>
              <a:off x="4063050" y="234160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67" y="24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60"/>
                    <a:pt x="240" y="190"/>
                    <a:pt x="240" y="103"/>
                  </a:cubicBezTo>
                  <a:cubicBezTo>
                    <a:pt x="223" y="70"/>
                    <a:pt x="207" y="37"/>
                    <a:pt x="170" y="21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2" name="Google Shape;4662;p20"/>
            <p:cNvSpPr/>
            <p:nvPr/>
          </p:nvSpPr>
          <p:spPr>
            <a:xfrm>
              <a:off x="4011925" y="2411450"/>
              <a:ext cx="6000" cy="6225"/>
            </a:xfrm>
            <a:custGeom>
              <a:rect b="b" l="l" r="r" t="t"/>
              <a:pathLst>
                <a:path extrusionOk="0" h="249" w="24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71" y="10"/>
                    <a:pt x="50" y="26"/>
                    <a:pt x="34" y="59"/>
                  </a:cubicBezTo>
                  <a:cubicBezTo>
                    <a:pt x="17" y="76"/>
                    <a:pt x="1" y="113"/>
                    <a:pt x="1" y="146"/>
                  </a:cubicBezTo>
                  <a:cubicBezTo>
                    <a:pt x="50" y="179"/>
                    <a:pt x="104" y="216"/>
                    <a:pt x="174" y="249"/>
                  </a:cubicBezTo>
                  <a:cubicBezTo>
                    <a:pt x="207" y="232"/>
                    <a:pt x="240" y="162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3" name="Google Shape;4663;p20"/>
            <p:cNvSpPr/>
            <p:nvPr/>
          </p:nvSpPr>
          <p:spPr>
            <a:xfrm>
              <a:off x="4026975" y="24099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34" y="1"/>
                    <a:pt x="1" y="71"/>
                    <a:pt x="17" y="153"/>
                  </a:cubicBezTo>
                  <a:cubicBezTo>
                    <a:pt x="17" y="190"/>
                    <a:pt x="34" y="223"/>
                    <a:pt x="67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56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4" name="Google Shape;4664;p20"/>
            <p:cNvSpPr/>
            <p:nvPr/>
          </p:nvSpPr>
          <p:spPr>
            <a:xfrm>
              <a:off x="3989150" y="2400850"/>
              <a:ext cx="5175" cy="3950"/>
            </a:xfrm>
            <a:custGeom>
              <a:rect b="b" l="l" r="r" t="t"/>
              <a:pathLst>
                <a:path extrusionOk="0" h="158" w="207">
                  <a:moveTo>
                    <a:pt x="104" y="1"/>
                  </a:moveTo>
                  <a:cubicBezTo>
                    <a:pt x="87" y="1"/>
                    <a:pt x="54" y="1"/>
                    <a:pt x="17" y="38"/>
                  </a:cubicBezTo>
                  <a:cubicBezTo>
                    <a:pt x="17" y="38"/>
                    <a:pt x="17" y="54"/>
                    <a:pt x="0" y="54"/>
                  </a:cubicBezTo>
                  <a:cubicBezTo>
                    <a:pt x="71" y="87"/>
                    <a:pt x="136" y="124"/>
                    <a:pt x="207" y="157"/>
                  </a:cubicBezTo>
                  <a:cubicBezTo>
                    <a:pt x="207" y="124"/>
                    <a:pt x="207" y="87"/>
                    <a:pt x="190" y="54"/>
                  </a:cubicBezTo>
                  <a:cubicBezTo>
                    <a:pt x="174" y="38"/>
                    <a:pt x="157" y="21"/>
                    <a:pt x="136" y="21"/>
                  </a:cubicBezTo>
                  <a:cubicBezTo>
                    <a:pt x="120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5" name="Google Shape;4665;p20"/>
            <p:cNvSpPr/>
            <p:nvPr/>
          </p:nvSpPr>
          <p:spPr>
            <a:xfrm>
              <a:off x="4066875" y="2294100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14" y="1"/>
                  </a:moveTo>
                  <a:cubicBezTo>
                    <a:pt x="95" y="1"/>
                    <a:pt x="80" y="9"/>
                    <a:pt x="70" y="28"/>
                  </a:cubicBezTo>
                  <a:cubicBezTo>
                    <a:pt x="37" y="28"/>
                    <a:pt x="17" y="65"/>
                    <a:pt x="17" y="82"/>
                  </a:cubicBezTo>
                  <a:cubicBezTo>
                    <a:pt x="0" y="115"/>
                    <a:pt x="0" y="148"/>
                    <a:pt x="17" y="168"/>
                  </a:cubicBezTo>
                  <a:cubicBezTo>
                    <a:pt x="17" y="201"/>
                    <a:pt x="54" y="234"/>
                    <a:pt x="87" y="251"/>
                  </a:cubicBezTo>
                  <a:cubicBezTo>
                    <a:pt x="101" y="261"/>
                    <a:pt x="117" y="266"/>
                    <a:pt x="132" y="266"/>
                  </a:cubicBezTo>
                  <a:cubicBezTo>
                    <a:pt x="173" y="266"/>
                    <a:pt x="211" y="233"/>
                    <a:pt x="223" y="185"/>
                  </a:cubicBezTo>
                  <a:cubicBezTo>
                    <a:pt x="243" y="115"/>
                    <a:pt x="223" y="45"/>
                    <a:pt x="157" y="12"/>
                  </a:cubicBezTo>
                  <a:cubicBezTo>
                    <a:pt x="141" y="5"/>
                    <a:pt x="12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6" name="Google Shape;4666;p20"/>
            <p:cNvSpPr/>
            <p:nvPr/>
          </p:nvSpPr>
          <p:spPr>
            <a:xfrm>
              <a:off x="4029550" y="2362950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108" y="0"/>
                  </a:moveTo>
                  <a:cubicBezTo>
                    <a:pt x="100" y="0"/>
                    <a:pt x="93" y="2"/>
                    <a:pt x="87" y="8"/>
                  </a:cubicBezTo>
                  <a:cubicBezTo>
                    <a:pt x="67" y="8"/>
                    <a:pt x="34" y="24"/>
                    <a:pt x="17" y="57"/>
                  </a:cubicBezTo>
                  <a:cubicBezTo>
                    <a:pt x="1" y="74"/>
                    <a:pt x="1" y="111"/>
                    <a:pt x="1" y="144"/>
                  </a:cubicBezTo>
                  <a:cubicBezTo>
                    <a:pt x="1" y="177"/>
                    <a:pt x="17" y="214"/>
                    <a:pt x="34" y="230"/>
                  </a:cubicBezTo>
                  <a:cubicBezTo>
                    <a:pt x="67" y="247"/>
                    <a:pt x="104" y="263"/>
                    <a:pt x="120" y="263"/>
                  </a:cubicBezTo>
                  <a:cubicBezTo>
                    <a:pt x="190" y="247"/>
                    <a:pt x="223" y="177"/>
                    <a:pt x="223" y="111"/>
                  </a:cubicBezTo>
                  <a:cubicBezTo>
                    <a:pt x="207" y="74"/>
                    <a:pt x="190" y="41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7" name="Google Shape;4667;p20"/>
            <p:cNvSpPr/>
            <p:nvPr/>
          </p:nvSpPr>
          <p:spPr>
            <a:xfrm>
              <a:off x="4066050" y="224677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36" y="0"/>
                  </a:moveTo>
                  <a:cubicBezTo>
                    <a:pt x="103" y="0"/>
                    <a:pt x="87" y="17"/>
                    <a:pt x="50" y="33"/>
                  </a:cubicBezTo>
                  <a:cubicBezTo>
                    <a:pt x="17" y="83"/>
                    <a:pt x="0" y="153"/>
                    <a:pt x="33" y="223"/>
                  </a:cubicBezTo>
                  <a:cubicBezTo>
                    <a:pt x="50" y="239"/>
                    <a:pt x="87" y="256"/>
                    <a:pt x="120" y="256"/>
                  </a:cubicBezTo>
                  <a:cubicBezTo>
                    <a:pt x="125" y="261"/>
                    <a:pt x="131" y="263"/>
                    <a:pt x="138" y="263"/>
                  </a:cubicBezTo>
                  <a:cubicBezTo>
                    <a:pt x="156" y="263"/>
                    <a:pt x="178" y="251"/>
                    <a:pt x="190" y="239"/>
                  </a:cubicBezTo>
                  <a:cubicBezTo>
                    <a:pt x="223" y="206"/>
                    <a:pt x="239" y="186"/>
                    <a:pt x="239" y="153"/>
                  </a:cubicBezTo>
                  <a:cubicBezTo>
                    <a:pt x="239" y="120"/>
                    <a:pt x="223" y="83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8" name="Google Shape;4668;p20"/>
            <p:cNvSpPr/>
            <p:nvPr/>
          </p:nvSpPr>
          <p:spPr>
            <a:xfrm>
              <a:off x="4056150" y="228107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7" y="252"/>
                    <a:pt x="92" y="265"/>
                    <a:pt x="110" y="265"/>
                  </a:cubicBezTo>
                  <a:cubicBezTo>
                    <a:pt x="118" y="265"/>
                    <a:pt x="127" y="263"/>
                    <a:pt x="136" y="257"/>
                  </a:cubicBezTo>
                  <a:cubicBezTo>
                    <a:pt x="206" y="257"/>
                    <a:pt x="239" y="191"/>
                    <a:pt x="239" y="121"/>
                  </a:cubicBezTo>
                  <a:cubicBezTo>
                    <a:pt x="223" y="88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9" name="Google Shape;4669;p20"/>
            <p:cNvSpPr/>
            <p:nvPr/>
          </p:nvSpPr>
          <p:spPr>
            <a:xfrm>
              <a:off x="4026050" y="2193900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41" y="0"/>
                  </a:moveTo>
                  <a:cubicBezTo>
                    <a:pt x="104" y="0"/>
                    <a:pt x="71" y="16"/>
                    <a:pt x="54" y="33"/>
                  </a:cubicBezTo>
                  <a:cubicBezTo>
                    <a:pt x="38" y="54"/>
                    <a:pt x="21" y="87"/>
                    <a:pt x="21" y="120"/>
                  </a:cubicBezTo>
                  <a:cubicBezTo>
                    <a:pt x="0" y="157"/>
                    <a:pt x="21" y="190"/>
                    <a:pt x="38" y="223"/>
                  </a:cubicBezTo>
                  <a:cubicBezTo>
                    <a:pt x="54" y="239"/>
                    <a:pt x="87" y="260"/>
                    <a:pt x="104" y="260"/>
                  </a:cubicBezTo>
                  <a:cubicBezTo>
                    <a:pt x="114" y="264"/>
                    <a:pt x="124" y="266"/>
                    <a:pt x="134" y="266"/>
                  </a:cubicBezTo>
                  <a:cubicBezTo>
                    <a:pt x="158" y="266"/>
                    <a:pt x="178" y="254"/>
                    <a:pt x="190" y="239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3"/>
                    <a:pt x="174" y="16"/>
                    <a:pt x="157" y="1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0" name="Google Shape;4670;p20"/>
            <p:cNvSpPr/>
            <p:nvPr/>
          </p:nvSpPr>
          <p:spPr>
            <a:xfrm>
              <a:off x="4032125" y="22218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1" name="Google Shape;4671;p20"/>
            <p:cNvSpPr/>
            <p:nvPr/>
          </p:nvSpPr>
          <p:spPr>
            <a:xfrm>
              <a:off x="4078925" y="2289325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29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8" y="259"/>
                    <a:pt x="108" y="260"/>
                    <a:pt x="118" y="260"/>
                  </a:cubicBezTo>
                  <a:cubicBezTo>
                    <a:pt x="170" y="260"/>
                    <a:pt x="212" y="225"/>
                    <a:pt x="240" y="170"/>
                  </a:cubicBezTo>
                  <a:cubicBezTo>
                    <a:pt x="256" y="100"/>
                    <a:pt x="223" y="30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2" name="Google Shape;4672;p20"/>
            <p:cNvSpPr/>
            <p:nvPr/>
          </p:nvSpPr>
          <p:spPr>
            <a:xfrm>
              <a:off x="4029150" y="2268625"/>
              <a:ext cx="5575" cy="6675"/>
            </a:xfrm>
            <a:custGeom>
              <a:rect b="b" l="l" r="r" t="t"/>
              <a:pathLst>
                <a:path extrusionOk="0" h="267" w="223">
                  <a:moveTo>
                    <a:pt x="8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4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3" name="Google Shape;4673;p20"/>
            <p:cNvSpPr/>
            <p:nvPr/>
          </p:nvSpPr>
          <p:spPr>
            <a:xfrm>
              <a:off x="4006350" y="2212025"/>
              <a:ext cx="6025" cy="6600"/>
            </a:xfrm>
            <a:custGeom>
              <a:rect b="b" l="l" r="r" t="t"/>
              <a:pathLst>
                <a:path extrusionOk="0" h="264" w="241">
                  <a:moveTo>
                    <a:pt x="111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53"/>
                    <a:pt x="17" y="219"/>
                    <a:pt x="88" y="256"/>
                  </a:cubicBezTo>
                  <a:cubicBezTo>
                    <a:pt x="88" y="256"/>
                    <a:pt x="95" y="264"/>
                    <a:pt x="105" y="264"/>
                  </a:cubicBezTo>
                  <a:cubicBezTo>
                    <a:pt x="110" y="264"/>
                    <a:pt x="115" y="262"/>
                    <a:pt x="121" y="256"/>
                  </a:cubicBezTo>
                  <a:cubicBezTo>
                    <a:pt x="170" y="256"/>
                    <a:pt x="207" y="219"/>
                    <a:pt x="224" y="186"/>
                  </a:cubicBezTo>
                  <a:cubicBezTo>
                    <a:pt x="240" y="133"/>
                    <a:pt x="224" y="83"/>
                    <a:pt x="207" y="50"/>
                  </a:cubicBezTo>
                  <a:cubicBezTo>
                    <a:pt x="191" y="29"/>
                    <a:pt x="170" y="13"/>
                    <a:pt x="154" y="13"/>
                  </a:cubicBezTo>
                  <a:cubicBezTo>
                    <a:pt x="140" y="4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4" name="Google Shape;4674;p20"/>
            <p:cNvSpPr/>
            <p:nvPr/>
          </p:nvSpPr>
          <p:spPr>
            <a:xfrm>
              <a:off x="4017500" y="2224500"/>
              <a:ext cx="6000" cy="6825"/>
            </a:xfrm>
            <a:custGeom>
              <a:rect b="b" l="l" r="r" t="t"/>
              <a:pathLst>
                <a:path extrusionOk="0" h="273" w="240">
                  <a:moveTo>
                    <a:pt x="129" y="1"/>
                  </a:moveTo>
                  <a:cubicBezTo>
                    <a:pt x="120" y="1"/>
                    <a:pt x="112" y="5"/>
                    <a:pt x="103" y="13"/>
                  </a:cubicBezTo>
                  <a:cubicBezTo>
                    <a:pt x="70" y="13"/>
                    <a:pt x="54" y="29"/>
                    <a:pt x="33" y="6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4" y="236"/>
                  </a:cubicBezTo>
                  <a:cubicBezTo>
                    <a:pt x="70" y="252"/>
                    <a:pt x="103" y="273"/>
                    <a:pt x="136" y="273"/>
                  </a:cubicBezTo>
                  <a:cubicBezTo>
                    <a:pt x="190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29"/>
                    <a:pt x="173" y="13"/>
                    <a:pt x="157" y="13"/>
                  </a:cubicBezTo>
                  <a:cubicBezTo>
                    <a:pt x="147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5" name="Google Shape;4675;p20"/>
            <p:cNvSpPr/>
            <p:nvPr/>
          </p:nvSpPr>
          <p:spPr>
            <a:xfrm>
              <a:off x="4011925" y="21946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7" y="0"/>
                  </a:moveTo>
                  <a:cubicBezTo>
                    <a:pt x="82" y="0"/>
                    <a:pt x="31" y="33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3" y="4"/>
                  </a:cubicBezTo>
                  <a:cubicBezTo>
                    <a:pt x="145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6" name="Google Shape;4676;p20"/>
            <p:cNvSpPr/>
            <p:nvPr/>
          </p:nvSpPr>
          <p:spPr>
            <a:xfrm>
              <a:off x="4010600" y="22411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0" y="0"/>
                  </a:moveTo>
                  <a:cubicBezTo>
                    <a:pt x="103" y="0"/>
                    <a:pt x="70" y="0"/>
                    <a:pt x="54" y="21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44"/>
                    <a:pt x="87" y="260"/>
                    <a:pt x="103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06" y="206"/>
                    <a:pt x="227" y="173"/>
                    <a:pt x="227" y="140"/>
                  </a:cubicBezTo>
                  <a:cubicBezTo>
                    <a:pt x="243" y="103"/>
                    <a:pt x="227" y="70"/>
                    <a:pt x="206" y="54"/>
                  </a:cubicBezTo>
                  <a:cubicBezTo>
                    <a:pt x="190" y="37"/>
                    <a:pt x="173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7" name="Google Shape;4677;p20"/>
            <p:cNvSpPr/>
            <p:nvPr/>
          </p:nvSpPr>
          <p:spPr>
            <a:xfrm>
              <a:off x="4044075" y="2269575"/>
              <a:ext cx="6125" cy="6500"/>
            </a:xfrm>
            <a:custGeom>
              <a:rect b="b" l="l" r="r" t="t"/>
              <a:pathLst>
                <a:path extrusionOk="0" h="260" w="245">
                  <a:moveTo>
                    <a:pt x="119" y="1"/>
                  </a:moveTo>
                  <a:cubicBezTo>
                    <a:pt x="72" y="1"/>
                    <a:pt x="34" y="34"/>
                    <a:pt x="22" y="82"/>
                  </a:cubicBezTo>
                  <a:cubicBezTo>
                    <a:pt x="1" y="152"/>
                    <a:pt x="38" y="222"/>
                    <a:pt x="88" y="255"/>
                  </a:cubicBezTo>
                  <a:cubicBezTo>
                    <a:pt x="97" y="258"/>
                    <a:pt x="107" y="259"/>
                    <a:pt x="117" y="259"/>
                  </a:cubicBezTo>
                  <a:cubicBezTo>
                    <a:pt x="163" y="259"/>
                    <a:pt x="211" y="229"/>
                    <a:pt x="228" y="185"/>
                  </a:cubicBezTo>
                  <a:cubicBezTo>
                    <a:pt x="244" y="119"/>
                    <a:pt x="228" y="32"/>
                    <a:pt x="174" y="16"/>
                  </a:cubicBezTo>
                  <a:cubicBezTo>
                    <a:pt x="155" y="6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8" name="Google Shape;4678;p20"/>
            <p:cNvSpPr/>
            <p:nvPr/>
          </p:nvSpPr>
          <p:spPr>
            <a:xfrm>
              <a:off x="4047600" y="2219250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103" y="0"/>
                  </a:moveTo>
                  <a:cubicBezTo>
                    <a:pt x="33" y="0"/>
                    <a:pt x="0" y="70"/>
                    <a:pt x="0" y="136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69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9" name="Google Shape;4679;p20"/>
            <p:cNvSpPr/>
            <p:nvPr/>
          </p:nvSpPr>
          <p:spPr>
            <a:xfrm>
              <a:off x="4035125" y="2252150"/>
              <a:ext cx="6400" cy="6600"/>
            </a:xfrm>
            <a:custGeom>
              <a:rect b="b" l="l" r="r" t="t"/>
              <a:pathLst>
                <a:path extrusionOk="0" h="264" w="256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17" y="74"/>
                    <a:pt x="0" y="160"/>
                    <a:pt x="33" y="214"/>
                  </a:cubicBezTo>
                  <a:cubicBezTo>
                    <a:pt x="50" y="230"/>
                    <a:pt x="87" y="247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77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0" name="Google Shape;4680;p20"/>
            <p:cNvSpPr/>
            <p:nvPr/>
          </p:nvSpPr>
          <p:spPr>
            <a:xfrm>
              <a:off x="4050575" y="22519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87" y="0"/>
                  </a:moveTo>
                  <a:cubicBezTo>
                    <a:pt x="34" y="33"/>
                    <a:pt x="1" y="83"/>
                    <a:pt x="17" y="136"/>
                  </a:cubicBezTo>
                  <a:cubicBezTo>
                    <a:pt x="17" y="169"/>
                    <a:pt x="34" y="206"/>
                    <a:pt x="50" y="223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207" y="239"/>
                    <a:pt x="240" y="169"/>
                    <a:pt x="240" y="103"/>
                  </a:cubicBezTo>
                  <a:cubicBezTo>
                    <a:pt x="223" y="83"/>
                    <a:pt x="223" y="83"/>
                    <a:pt x="223" y="66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1" name="Google Shape;4681;p20"/>
            <p:cNvSpPr/>
            <p:nvPr/>
          </p:nvSpPr>
          <p:spPr>
            <a:xfrm>
              <a:off x="4038925" y="2206775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04" y="0"/>
                  </a:moveTo>
                  <a:cubicBezTo>
                    <a:pt x="54" y="17"/>
                    <a:pt x="1" y="87"/>
                    <a:pt x="21" y="157"/>
                  </a:cubicBezTo>
                  <a:cubicBezTo>
                    <a:pt x="21" y="190"/>
                    <a:pt x="38" y="207"/>
                    <a:pt x="54" y="239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74" y="260"/>
                    <a:pt x="190" y="239"/>
                    <a:pt x="207" y="207"/>
                  </a:cubicBezTo>
                  <a:cubicBezTo>
                    <a:pt x="228" y="174"/>
                    <a:pt x="244" y="136"/>
                    <a:pt x="228" y="103"/>
                  </a:cubicBezTo>
                  <a:cubicBezTo>
                    <a:pt x="228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2" name="Google Shape;4682;p20"/>
            <p:cNvSpPr/>
            <p:nvPr/>
          </p:nvSpPr>
          <p:spPr>
            <a:xfrm>
              <a:off x="4040675" y="2191300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104" y="1"/>
                  </a:moveTo>
                  <a:cubicBezTo>
                    <a:pt x="34" y="17"/>
                    <a:pt x="1" y="88"/>
                    <a:pt x="1" y="158"/>
                  </a:cubicBezTo>
                  <a:cubicBezTo>
                    <a:pt x="15" y="215"/>
                    <a:pt x="58" y="264"/>
                    <a:pt x="113" y="264"/>
                  </a:cubicBezTo>
                  <a:cubicBezTo>
                    <a:pt x="121" y="264"/>
                    <a:pt x="129" y="263"/>
                    <a:pt x="137" y="261"/>
                  </a:cubicBezTo>
                  <a:cubicBezTo>
                    <a:pt x="158" y="261"/>
                    <a:pt x="191" y="240"/>
                    <a:pt x="207" y="207"/>
                  </a:cubicBezTo>
                  <a:cubicBezTo>
                    <a:pt x="224" y="174"/>
                    <a:pt x="224" y="137"/>
                    <a:pt x="224" y="104"/>
                  </a:cubicBezTo>
                  <a:cubicBezTo>
                    <a:pt x="224" y="71"/>
                    <a:pt x="207" y="55"/>
                    <a:pt x="174" y="17"/>
                  </a:cubicBezTo>
                  <a:lnTo>
                    <a:pt x="158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3" name="Google Shape;4683;p20"/>
            <p:cNvSpPr/>
            <p:nvPr/>
          </p:nvSpPr>
          <p:spPr>
            <a:xfrm>
              <a:off x="4053975" y="2202450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41" y="0"/>
                  </a:moveTo>
                  <a:cubicBezTo>
                    <a:pt x="104" y="0"/>
                    <a:pt x="71" y="0"/>
                    <a:pt x="54" y="21"/>
                  </a:cubicBezTo>
                  <a:cubicBezTo>
                    <a:pt x="1" y="70"/>
                    <a:pt x="1" y="157"/>
                    <a:pt x="38" y="206"/>
                  </a:cubicBezTo>
                  <a:cubicBezTo>
                    <a:pt x="54" y="243"/>
                    <a:pt x="87" y="260"/>
                    <a:pt x="104" y="260"/>
                  </a:cubicBezTo>
                  <a:cubicBezTo>
                    <a:pt x="141" y="260"/>
                    <a:pt x="174" y="260"/>
                    <a:pt x="190" y="227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7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4" name="Google Shape;4684;p20"/>
            <p:cNvSpPr/>
            <p:nvPr/>
          </p:nvSpPr>
          <p:spPr>
            <a:xfrm>
              <a:off x="3974500" y="2185750"/>
              <a:ext cx="5700" cy="6400"/>
            </a:xfrm>
            <a:custGeom>
              <a:rect b="b" l="l" r="r" t="t"/>
              <a:pathLst>
                <a:path extrusionOk="0" h="256" w="228">
                  <a:moveTo>
                    <a:pt x="104" y="0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22" y="190"/>
                    <a:pt x="22" y="223"/>
                    <a:pt x="55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8" y="256"/>
                    <a:pt x="191" y="239"/>
                    <a:pt x="207" y="206"/>
                  </a:cubicBezTo>
                  <a:cubicBezTo>
                    <a:pt x="228" y="173"/>
                    <a:pt x="228" y="136"/>
                    <a:pt x="228" y="103"/>
                  </a:cubicBezTo>
                  <a:cubicBezTo>
                    <a:pt x="228" y="70"/>
                    <a:pt x="207" y="50"/>
                    <a:pt x="174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5" name="Google Shape;4685;p20"/>
            <p:cNvSpPr/>
            <p:nvPr/>
          </p:nvSpPr>
          <p:spPr>
            <a:xfrm>
              <a:off x="3983175" y="22480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6" name="Google Shape;4686;p20"/>
            <p:cNvSpPr/>
            <p:nvPr/>
          </p:nvSpPr>
          <p:spPr>
            <a:xfrm>
              <a:off x="3971100" y="2236300"/>
              <a:ext cx="6025" cy="6475"/>
            </a:xfrm>
            <a:custGeom>
              <a:rect b="b" l="l" r="r" t="t"/>
              <a:pathLst>
                <a:path extrusionOk="0" h="259" w="241">
                  <a:moveTo>
                    <a:pt x="125" y="1"/>
                  </a:moveTo>
                  <a:cubicBezTo>
                    <a:pt x="79" y="1"/>
                    <a:pt x="31" y="33"/>
                    <a:pt x="17" y="73"/>
                  </a:cubicBezTo>
                  <a:cubicBezTo>
                    <a:pt x="1" y="143"/>
                    <a:pt x="17" y="229"/>
                    <a:pt x="88" y="246"/>
                  </a:cubicBezTo>
                  <a:cubicBezTo>
                    <a:pt x="101" y="255"/>
                    <a:pt x="115" y="259"/>
                    <a:pt x="130" y="259"/>
                  </a:cubicBezTo>
                  <a:cubicBezTo>
                    <a:pt x="170" y="259"/>
                    <a:pt x="211" y="227"/>
                    <a:pt x="224" y="176"/>
                  </a:cubicBezTo>
                  <a:cubicBezTo>
                    <a:pt x="240" y="110"/>
                    <a:pt x="224" y="40"/>
                    <a:pt x="158" y="7"/>
                  </a:cubicBezTo>
                  <a:cubicBezTo>
                    <a:pt x="147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7" name="Google Shape;4687;p20"/>
            <p:cNvSpPr/>
            <p:nvPr/>
          </p:nvSpPr>
          <p:spPr>
            <a:xfrm>
              <a:off x="3977600" y="22184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04" y="0"/>
                  </a:moveTo>
                  <a:cubicBezTo>
                    <a:pt x="104" y="0"/>
                    <a:pt x="83" y="0"/>
                    <a:pt x="83" y="17"/>
                  </a:cubicBezTo>
                  <a:cubicBezTo>
                    <a:pt x="34" y="33"/>
                    <a:pt x="1" y="83"/>
                    <a:pt x="17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lnTo>
                    <a:pt x="223" y="83"/>
                  </a:lnTo>
                  <a:cubicBezTo>
                    <a:pt x="207" y="5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8" name="Google Shape;4688;p20"/>
            <p:cNvSpPr/>
            <p:nvPr/>
          </p:nvSpPr>
          <p:spPr>
            <a:xfrm>
              <a:off x="3962150" y="22188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83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86" y="34"/>
                    <a:pt x="186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9" name="Google Shape;4689;p20"/>
            <p:cNvSpPr/>
            <p:nvPr/>
          </p:nvSpPr>
          <p:spPr>
            <a:xfrm>
              <a:off x="3967300" y="220295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73" y="252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0" name="Google Shape;4690;p20"/>
            <p:cNvSpPr/>
            <p:nvPr/>
          </p:nvSpPr>
          <p:spPr>
            <a:xfrm>
              <a:off x="3991725" y="218597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94" y="1"/>
                  </a:moveTo>
                  <a:cubicBezTo>
                    <a:pt x="76" y="1"/>
                    <a:pt x="60" y="13"/>
                    <a:pt x="33" y="24"/>
                  </a:cubicBezTo>
                  <a:cubicBezTo>
                    <a:pt x="17" y="41"/>
                    <a:pt x="1" y="78"/>
                    <a:pt x="1" y="111"/>
                  </a:cubicBezTo>
                  <a:cubicBezTo>
                    <a:pt x="1" y="144"/>
                    <a:pt x="1" y="181"/>
                    <a:pt x="17" y="214"/>
                  </a:cubicBezTo>
                  <a:cubicBezTo>
                    <a:pt x="48" y="245"/>
                    <a:pt x="83" y="263"/>
                    <a:pt x="117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23" y="181"/>
                    <a:pt x="240" y="111"/>
                    <a:pt x="207" y="41"/>
                  </a:cubicBezTo>
                  <a:cubicBezTo>
                    <a:pt x="190" y="24"/>
                    <a:pt x="174" y="8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1" name="Google Shape;4691;p20"/>
            <p:cNvSpPr/>
            <p:nvPr/>
          </p:nvSpPr>
          <p:spPr>
            <a:xfrm>
              <a:off x="3995650" y="2243350"/>
              <a:ext cx="6400" cy="6425"/>
            </a:xfrm>
            <a:custGeom>
              <a:rect b="b" l="l" r="r" t="t"/>
              <a:pathLst>
                <a:path extrusionOk="0" h="257" w="256">
                  <a:moveTo>
                    <a:pt x="127" y="1"/>
                  </a:moveTo>
                  <a:cubicBezTo>
                    <a:pt x="86" y="1"/>
                    <a:pt x="45" y="32"/>
                    <a:pt x="33" y="83"/>
                  </a:cubicBezTo>
                  <a:cubicBezTo>
                    <a:pt x="0" y="154"/>
                    <a:pt x="33" y="220"/>
                    <a:pt x="83" y="257"/>
                  </a:cubicBezTo>
                  <a:lnTo>
                    <a:pt x="136" y="257"/>
                  </a:lnTo>
                  <a:cubicBezTo>
                    <a:pt x="186" y="257"/>
                    <a:pt x="223" y="220"/>
                    <a:pt x="239" y="170"/>
                  </a:cubicBezTo>
                  <a:cubicBezTo>
                    <a:pt x="256" y="137"/>
                    <a:pt x="239" y="83"/>
                    <a:pt x="223" y="50"/>
                  </a:cubicBezTo>
                  <a:cubicBezTo>
                    <a:pt x="206" y="34"/>
                    <a:pt x="186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2" name="Google Shape;4692;p20"/>
            <p:cNvSpPr/>
            <p:nvPr/>
          </p:nvSpPr>
          <p:spPr>
            <a:xfrm>
              <a:off x="3993075" y="22135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30"/>
                    <a:pt x="83" y="247"/>
                    <a:pt x="103" y="263"/>
                  </a:cubicBezTo>
                  <a:cubicBezTo>
                    <a:pt x="136" y="263"/>
                    <a:pt x="169" y="247"/>
                    <a:pt x="186" y="230"/>
                  </a:cubicBezTo>
                  <a:cubicBezTo>
                    <a:pt x="223" y="214"/>
                    <a:pt x="223" y="177"/>
                    <a:pt x="239" y="144"/>
                  </a:cubicBezTo>
                  <a:cubicBezTo>
                    <a:pt x="239" y="111"/>
                    <a:pt x="223" y="74"/>
                    <a:pt x="206" y="41"/>
                  </a:cubicBezTo>
                  <a:cubicBezTo>
                    <a:pt x="186" y="24"/>
                    <a:pt x="186" y="24"/>
                    <a:pt x="153" y="8"/>
                  </a:cubicBezTo>
                  <a:lnTo>
                    <a:pt x="136" y="8"/>
                  </a:lnTo>
                  <a:cubicBezTo>
                    <a:pt x="127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3" name="Google Shape;4693;p20"/>
            <p:cNvSpPr/>
            <p:nvPr/>
          </p:nvSpPr>
          <p:spPr>
            <a:xfrm>
              <a:off x="3999875" y="2198450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21" y="0"/>
                  </a:moveTo>
                  <a:cubicBezTo>
                    <a:pt x="115" y="0"/>
                    <a:pt x="109" y="2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81"/>
                    <a:pt x="37" y="214"/>
                    <a:pt x="54" y="230"/>
                  </a:cubicBezTo>
                  <a:cubicBezTo>
                    <a:pt x="87" y="247"/>
                    <a:pt x="103" y="263"/>
                    <a:pt x="140" y="263"/>
                  </a:cubicBezTo>
                  <a:cubicBezTo>
                    <a:pt x="173" y="247"/>
                    <a:pt x="190" y="230"/>
                    <a:pt x="206" y="214"/>
                  </a:cubicBezTo>
                  <a:cubicBezTo>
                    <a:pt x="223" y="181"/>
                    <a:pt x="243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4" name="Google Shape;4694;p20"/>
            <p:cNvSpPr/>
            <p:nvPr/>
          </p:nvSpPr>
          <p:spPr>
            <a:xfrm>
              <a:off x="3989150" y="2230375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87" y="1"/>
                  </a:moveTo>
                  <a:cubicBezTo>
                    <a:pt x="71" y="1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7" y="71"/>
                    <a:pt x="190" y="38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5" name="Google Shape;4695;p20"/>
            <p:cNvSpPr/>
            <p:nvPr/>
          </p:nvSpPr>
          <p:spPr>
            <a:xfrm>
              <a:off x="4003375" y="22260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13" y="1"/>
                  </a:moveTo>
                  <a:cubicBezTo>
                    <a:pt x="59" y="1"/>
                    <a:pt x="14" y="33"/>
                    <a:pt x="0" y="72"/>
                  </a:cubicBezTo>
                  <a:lnTo>
                    <a:pt x="0" y="143"/>
                  </a:lnTo>
                  <a:cubicBezTo>
                    <a:pt x="0" y="192"/>
                    <a:pt x="33" y="229"/>
                    <a:pt x="66" y="246"/>
                  </a:cubicBezTo>
                  <a:cubicBezTo>
                    <a:pt x="82" y="252"/>
                    <a:pt x="99" y="256"/>
                    <a:pt x="116" y="256"/>
                  </a:cubicBezTo>
                  <a:cubicBezTo>
                    <a:pt x="139" y="256"/>
                    <a:pt x="160" y="248"/>
                    <a:pt x="169" y="229"/>
                  </a:cubicBezTo>
                  <a:cubicBezTo>
                    <a:pt x="186" y="213"/>
                    <a:pt x="207" y="192"/>
                    <a:pt x="207" y="176"/>
                  </a:cubicBezTo>
                  <a:cubicBezTo>
                    <a:pt x="240" y="110"/>
                    <a:pt x="207" y="39"/>
                    <a:pt x="153" y="6"/>
                  </a:cubicBezTo>
                  <a:cubicBezTo>
                    <a:pt x="139" y="2"/>
                    <a:pt x="12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6" name="Google Shape;4696;p20"/>
            <p:cNvSpPr/>
            <p:nvPr/>
          </p:nvSpPr>
          <p:spPr>
            <a:xfrm>
              <a:off x="3986575" y="22771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0"/>
                  </a:moveTo>
                  <a:cubicBezTo>
                    <a:pt x="33" y="21"/>
                    <a:pt x="0" y="87"/>
                    <a:pt x="17" y="157"/>
                  </a:cubicBezTo>
                  <a:cubicBezTo>
                    <a:pt x="17" y="190"/>
                    <a:pt x="33" y="227"/>
                    <a:pt x="70" y="244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39" y="140"/>
                    <a:pt x="223" y="103"/>
                  </a:cubicBezTo>
                  <a:cubicBezTo>
                    <a:pt x="223" y="70"/>
                    <a:pt x="207" y="54"/>
                    <a:pt x="190" y="21"/>
                  </a:cubicBezTo>
                  <a:lnTo>
                    <a:pt x="157" y="21"/>
                  </a:lnTo>
                  <a:cubicBezTo>
                    <a:pt x="157" y="0"/>
                    <a:pt x="157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7" name="Google Shape;4697;p20"/>
            <p:cNvSpPr/>
            <p:nvPr/>
          </p:nvSpPr>
          <p:spPr>
            <a:xfrm>
              <a:off x="4022650" y="220892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3" y="1"/>
                  </a:moveTo>
                  <a:cubicBezTo>
                    <a:pt x="54" y="17"/>
                    <a:pt x="0" y="88"/>
                    <a:pt x="17" y="153"/>
                  </a:cubicBezTo>
                  <a:cubicBezTo>
                    <a:pt x="17" y="191"/>
                    <a:pt x="33" y="224"/>
                    <a:pt x="70" y="240"/>
                  </a:cubicBezTo>
                  <a:cubicBezTo>
                    <a:pt x="82" y="252"/>
                    <a:pt x="102" y="265"/>
                    <a:pt x="118" y="265"/>
                  </a:cubicBezTo>
                  <a:cubicBezTo>
                    <a:pt x="125" y="265"/>
                    <a:pt x="132" y="263"/>
                    <a:pt x="136" y="257"/>
                  </a:cubicBezTo>
                  <a:cubicBezTo>
                    <a:pt x="207" y="257"/>
                    <a:pt x="240" y="191"/>
                    <a:pt x="240" y="121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57" y="1"/>
                    <a:pt x="13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8" name="Google Shape;4698;p20"/>
            <p:cNvSpPr/>
            <p:nvPr/>
          </p:nvSpPr>
          <p:spPr>
            <a:xfrm>
              <a:off x="4089225" y="2427550"/>
              <a:ext cx="6425" cy="6575"/>
            </a:xfrm>
            <a:custGeom>
              <a:rect b="b" l="l" r="r" t="t"/>
              <a:pathLst>
                <a:path extrusionOk="0" h="263" w="257">
                  <a:moveTo>
                    <a:pt x="137" y="1"/>
                  </a:moveTo>
                  <a:cubicBezTo>
                    <a:pt x="104" y="1"/>
                    <a:pt x="87" y="17"/>
                    <a:pt x="50" y="34"/>
                  </a:cubicBezTo>
                  <a:cubicBezTo>
                    <a:pt x="17" y="87"/>
                    <a:pt x="1" y="153"/>
                    <a:pt x="34" y="223"/>
                  </a:cubicBezTo>
                  <a:cubicBezTo>
                    <a:pt x="63" y="250"/>
                    <a:pt x="97" y="263"/>
                    <a:pt x="129" y="263"/>
                  </a:cubicBezTo>
                  <a:cubicBezTo>
                    <a:pt x="156" y="263"/>
                    <a:pt x="183" y="255"/>
                    <a:pt x="207" y="240"/>
                  </a:cubicBezTo>
                  <a:cubicBezTo>
                    <a:pt x="240" y="190"/>
                    <a:pt x="256" y="104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3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9" name="Google Shape;4699;p20"/>
            <p:cNvSpPr/>
            <p:nvPr/>
          </p:nvSpPr>
          <p:spPr>
            <a:xfrm>
              <a:off x="4080675" y="23691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86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0" name="Google Shape;4700;p20"/>
            <p:cNvSpPr/>
            <p:nvPr/>
          </p:nvSpPr>
          <p:spPr>
            <a:xfrm>
              <a:off x="4099550" y="222737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20" y="1"/>
                  </a:moveTo>
                  <a:cubicBezTo>
                    <a:pt x="87" y="1"/>
                    <a:pt x="50" y="1"/>
                    <a:pt x="33" y="34"/>
                  </a:cubicBezTo>
                  <a:cubicBezTo>
                    <a:pt x="17" y="55"/>
                    <a:pt x="0" y="88"/>
                    <a:pt x="0" y="121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0"/>
                    <a:pt x="70" y="261"/>
                    <a:pt x="87" y="261"/>
                  </a:cubicBezTo>
                  <a:cubicBezTo>
                    <a:pt x="120" y="261"/>
                    <a:pt x="153" y="261"/>
                    <a:pt x="173" y="224"/>
                  </a:cubicBezTo>
                  <a:cubicBezTo>
                    <a:pt x="223" y="191"/>
                    <a:pt x="223" y="104"/>
                    <a:pt x="190" y="55"/>
                  </a:cubicBezTo>
                  <a:cubicBezTo>
                    <a:pt x="173" y="34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1" name="Google Shape;4701;p20"/>
            <p:cNvSpPr/>
            <p:nvPr/>
          </p:nvSpPr>
          <p:spPr>
            <a:xfrm>
              <a:off x="4084900" y="2444675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04" y="0"/>
                  </a:moveTo>
                  <a:cubicBezTo>
                    <a:pt x="71" y="21"/>
                    <a:pt x="54" y="37"/>
                    <a:pt x="38" y="54"/>
                  </a:cubicBezTo>
                  <a:cubicBezTo>
                    <a:pt x="17" y="87"/>
                    <a:pt x="1" y="124"/>
                    <a:pt x="17" y="157"/>
                  </a:cubicBezTo>
                  <a:cubicBezTo>
                    <a:pt x="17" y="190"/>
                    <a:pt x="38" y="227"/>
                    <a:pt x="54" y="243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7" y="21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2" name="Google Shape;4702;p20"/>
            <p:cNvSpPr/>
            <p:nvPr/>
          </p:nvSpPr>
          <p:spPr>
            <a:xfrm>
              <a:off x="4092625" y="2459800"/>
              <a:ext cx="6125" cy="6425"/>
            </a:xfrm>
            <a:custGeom>
              <a:rect b="b" l="l" r="r" t="t"/>
              <a:pathLst>
                <a:path extrusionOk="0" h="257" w="245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41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4" y="137"/>
                    <a:pt x="223" y="84"/>
                    <a:pt x="207" y="51"/>
                  </a:cubicBezTo>
                  <a:cubicBezTo>
                    <a:pt x="190" y="34"/>
                    <a:pt x="174" y="13"/>
                    <a:pt x="158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3" name="Google Shape;4703;p20"/>
            <p:cNvSpPr/>
            <p:nvPr/>
          </p:nvSpPr>
          <p:spPr>
            <a:xfrm>
              <a:off x="4099950" y="2194850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02" y="0"/>
                  </a:moveTo>
                  <a:cubicBezTo>
                    <a:pt x="87" y="0"/>
                    <a:pt x="71" y="5"/>
                    <a:pt x="54" y="16"/>
                  </a:cubicBezTo>
                  <a:cubicBezTo>
                    <a:pt x="34" y="32"/>
                    <a:pt x="17" y="65"/>
                    <a:pt x="1" y="82"/>
                  </a:cubicBezTo>
                  <a:lnTo>
                    <a:pt x="1" y="168"/>
                  </a:lnTo>
                  <a:cubicBezTo>
                    <a:pt x="17" y="201"/>
                    <a:pt x="34" y="238"/>
                    <a:pt x="71" y="255"/>
                  </a:cubicBezTo>
                  <a:cubicBezTo>
                    <a:pt x="84" y="263"/>
                    <a:pt x="98" y="268"/>
                    <a:pt x="113" y="268"/>
                  </a:cubicBezTo>
                  <a:cubicBezTo>
                    <a:pt x="154" y="268"/>
                    <a:pt x="195" y="236"/>
                    <a:pt x="207" y="185"/>
                  </a:cubicBezTo>
                  <a:cubicBezTo>
                    <a:pt x="223" y="119"/>
                    <a:pt x="207" y="32"/>
                    <a:pt x="137" y="16"/>
                  </a:cubicBezTo>
                  <a:cubicBezTo>
                    <a:pt x="128" y="5"/>
                    <a:pt x="116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4" name="Google Shape;4704;p20"/>
            <p:cNvSpPr/>
            <p:nvPr/>
          </p:nvSpPr>
          <p:spPr>
            <a:xfrm>
              <a:off x="4096550" y="241375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5" name="Google Shape;4705;p20"/>
            <p:cNvSpPr/>
            <p:nvPr/>
          </p:nvSpPr>
          <p:spPr>
            <a:xfrm>
              <a:off x="4084500" y="2402100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28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09" y="231"/>
                    <a:pt x="223" y="178"/>
                  </a:cubicBezTo>
                  <a:cubicBezTo>
                    <a:pt x="239" y="107"/>
                    <a:pt x="223" y="37"/>
                    <a:pt x="157" y="4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6" name="Google Shape;4706;p20"/>
            <p:cNvSpPr/>
            <p:nvPr/>
          </p:nvSpPr>
          <p:spPr>
            <a:xfrm>
              <a:off x="4079325" y="2245325"/>
              <a:ext cx="6025" cy="6625"/>
            </a:xfrm>
            <a:custGeom>
              <a:rect b="b" l="l" r="r" t="t"/>
              <a:pathLst>
                <a:path extrusionOk="0" h="265" w="241">
                  <a:moveTo>
                    <a:pt x="129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61"/>
                    <a:pt x="17" y="227"/>
                    <a:pt x="88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4" y="178"/>
                  </a:cubicBezTo>
                  <a:cubicBezTo>
                    <a:pt x="240" y="141"/>
                    <a:pt x="224" y="75"/>
                    <a:pt x="207" y="37"/>
                  </a:cubicBezTo>
                  <a:cubicBezTo>
                    <a:pt x="191" y="37"/>
                    <a:pt x="174" y="21"/>
                    <a:pt x="158" y="4"/>
                  </a:cubicBezTo>
                  <a:cubicBezTo>
                    <a:pt x="149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7" name="Google Shape;4707;p20"/>
            <p:cNvSpPr/>
            <p:nvPr/>
          </p:nvSpPr>
          <p:spPr>
            <a:xfrm>
              <a:off x="4081100" y="2324075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103" y="0"/>
                  </a:moveTo>
                  <a:cubicBezTo>
                    <a:pt x="33" y="17"/>
                    <a:pt x="0" y="66"/>
                    <a:pt x="0" y="153"/>
                  </a:cubicBezTo>
                  <a:cubicBezTo>
                    <a:pt x="17" y="223"/>
                    <a:pt x="66" y="256"/>
                    <a:pt x="120" y="256"/>
                  </a:cubicBezTo>
                  <a:cubicBezTo>
                    <a:pt x="153" y="256"/>
                    <a:pt x="190" y="223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8" name="Google Shape;4708;p20"/>
            <p:cNvSpPr/>
            <p:nvPr/>
          </p:nvSpPr>
          <p:spPr>
            <a:xfrm>
              <a:off x="4076350" y="241537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25" y="1"/>
                  </a:moveTo>
                  <a:cubicBezTo>
                    <a:pt x="81" y="1"/>
                    <a:pt x="30" y="31"/>
                    <a:pt x="17" y="75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4"/>
                    <a:pt x="116" y="259"/>
                    <a:pt x="131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9" name="Google Shape;4709;p20"/>
            <p:cNvSpPr/>
            <p:nvPr/>
          </p:nvSpPr>
          <p:spPr>
            <a:xfrm>
              <a:off x="4076350" y="22592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2" y="1"/>
                  </a:moveTo>
                  <a:cubicBezTo>
                    <a:pt x="59" y="1"/>
                    <a:pt x="24" y="33"/>
                    <a:pt x="0" y="81"/>
                  </a:cubicBezTo>
                  <a:lnTo>
                    <a:pt x="0" y="151"/>
                  </a:lnTo>
                  <a:cubicBezTo>
                    <a:pt x="0" y="184"/>
                    <a:pt x="33" y="238"/>
                    <a:pt x="71" y="255"/>
                  </a:cubicBezTo>
                  <a:cubicBezTo>
                    <a:pt x="79" y="259"/>
                    <a:pt x="89" y="261"/>
                    <a:pt x="100" y="261"/>
                  </a:cubicBezTo>
                  <a:cubicBezTo>
                    <a:pt x="129" y="261"/>
                    <a:pt x="163" y="246"/>
                    <a:pt x="190" y="222"/>
                  </a:cubicBezTo>
                  <a:cubicBezTo>
                    <a:pt x="190" y="222"/>
                    <a:pt x="207" y="201"/>
                    <a:pt x="207" y="184"/>
                  </a:cubicBezTo>
                  <a:cubicBezTo>
                    <a:pt x="240" y="118"/>
                    <a:pt x="207" y="32"/>
                    <a:pt x="153" y="15"/>
                  </a:cubicBezTo>
                  <a:cubicBezTo>
                    <a:pt x="135" y="5"/>
                    <a:pt x="118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0" name="Google Shape;4710;p20"/>
            <p:cNvSpPr/>
            <p:nvPr/>
          </p:nvSpPr>
          <p:spPr>
            <a:xfrm>
              <a:off x="4074600" y="2309425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87" y="1"/>
                  </a:moveTo>
                  <a:cubicBezTo>
                    <a:pt x="37" y="17"/>
                    <a:pt x="0" y="87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1" name="Google Shape;4711;p20"/>
            <p:cNvSpPr/>
            <p:nvPr/>
          </p:nvSpPr>
          <p:spPr>
            <a:xfrm>
              <a:off x="4072425" y="23544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1" y="0"/>
                  </a:moveTo>
                  <a:cubicBezTo>
                    <a:pt x="124" y="0"/>
                    <a:pt x="87" y="0"/>
                    <a:pt x="54" y="38"/>
                  </a:cubicBezTo>
                  <a:cubicBezTo>
                    <a:pt x="21" y="71"/>
                    <a:pt x="1" y="157"/>
                    <a:pt x="54" y="207"/>
                  </a:cubicBezTo>
                  <a:cubicBezTo>
                    <a:pt x="71" y="244"/>
                    <a:pt x="87" y="260"/>
                    <a:pt x="124" y="260"/>
                  </a:cubicBezTo>
                  <a:cubicBezTo>
                    <a:pt x="157" y="260"/>
                    <a:pt x="174" y="260"/>
                    <a:pt x="207" y="227"/>
                  </a:cubicBezTo>
                  <a:cubicBezTo>
                    <a:pt x="228" y="207"/>
                    <a:pt x="244" y="174"/>
                    <a:pt x="244" y="141"/>
                  </a:cubicBezTo>
                  <a:cubicBezTo>
                    <a:pt x="244" y="104"/>
                    <a:pt x="244" y="71"/>
                    <a:pt x="228" y="54"/>
                  </a:cubicBezTo>
                  <a:cubicBezTo>
                    <a:pt x="207" y="38"/>
                    <a:pt x="190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2" name="Google Shape;4712;p20"/>
            <p:cNvSpPr/>
            <p:nvPr/>
          </p:nvSpPr>
          <p:spPr>
            <a:xfrm>
              <a:off x="4066875" y="219945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90" y="17"/>
                    <a:pt x="173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3" name="Google Shape;4713;p20"/>
            <p:cNvSpPr/>
            <p:nvPr/>
          </p:nvSpPr>
          <p:spPr>
            <a:xfrm>
              <a:off x="4064700" y="2219250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53"/>
                    <a:pt x="21" y="190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27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4" name="Google Shape;4714;p20"/>
            <p:cNvSpPr/>
            <p:nvPr/>
          </p:nvSpPr>
          <p:spPr>
            <a:xfrm>
              <a:off x="3867625" y="237715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39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1" y="161"/>
                    <a:pt x="34" y="227"/>
                    <a:pt x="87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3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190" y="42"/>
                    <a:pt x="190" y="21"/>
                    <a:pt x="174" y="5"/>
                  </a:cubicBezTo>
                  <a:cubicBezTo>
                    <a:pt x="162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5" name="Google Shape;4715;p20"/>
            <p:cNvSpPr/>
            <p:nvPr/>
          </p:nvSpPr>
          <p:spPr>
            <a:xfrm>
              <a:off x="4054400" y="2186150"/>
              <a:ext cx="6100" cy="6700"/>
            </a:xfrm>
            <a:custGeom>
              <a:rect b="b" l="l" r="r" t="t"/>
              <a:pathLst>
                <a:path extrusionOk="0" h="268" w="244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21" y="223"/>
                    <a:pt x="54" y="240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20" y="267"/>
                    <a:pt x="130" y="265"/>
                    <a:pt x="140" y="261"/>
                  </a:cubicBezTo>
                  <a:cubicBezTo>
                    <a:pt x="190" y="261"/>
                    <a:pt x="243" y="190"/>
                    <a:pt x="227" y="120"/>
                  </a:cubicBezTo>
                  <a:cubicBezTo>
                    <a:pt x="227" y="87"/>
                    <a:pt x="206" y="54"/>
                    <a:pt x="173" y="34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6" name="Google Shape;4716;p20"/>
            <p:cNvSpPr/>
            <p:nvPr/>
          </p:nvSpPr>
          <p:spPr>
            <a:xfrm>
              <a:off x="4069025" y="227665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5"/>
                    <a:pt x="120" y="265"/>
                    <a:pt x="137" y="265"/>
                  </a:cubicBezTo>
                  <a:cubicBezTo>
                    <a:pt x="174" y="265"/>
                    <a:pt x="207" y="227"/>
                    <a:pt x="223" y="178"/>
                  </a:cubicBezTo>
                  <a:cubicBezTo>
                    <a:pt x="240" y="124"/>
                    <a:pt x="223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7" name="Google Shape;4717;p20"/>
            <p:cNvSpPr/>
            <p:nvPr/>
          </p:nvSpPr>
          <p:spPr>
            <a:xfrm>
              <a:off x="4059550" y="23106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3" y="0"/>
                  </a:moveTo>
                  <a:cubicBezTo>
                    <a:pt x="54" y="0"/>
                    <a:pt x="0" y="70"/>
                    <a:pt x="21" y="140"/>
                  </a:cubicBezTo>
                  <a:cubicBezTo>
                    <a:pt x="21" y="190"/>
                    <a:pt x="37" y="227"/>
                    <a:pt x="70" y="243"/>
                  </a:cubicBezTo>
                  <a:cubicBezTo>
                    <a:pt x="87" y="260"/>
                    <a:pt x="124" y="260"/>
                    <a:pt x="141" y="260"/>
                  </a:cubicBezTo>
                  <a:cubicBezTo>
                    <a:pt x="174" y="243"/>
                    <a:pt x="190" y="227"/>
                    <a:pt x="207" y="206"/>
                  </a:cubicBezTo>
                  <a:cubicBezTo>
                    <a:pt x="227" y="173"/>
                    <a:pt x="244" y="140"/>
                    <a:pt x="227" y="103"/>
                  </a:cubicBezTo>
                  <a:cubicBezTo>
                    <a:pt x="227" y="70"/>
                    <a:pt x="207" y="37"/>
                    <a:pt x="190" y="21"/>
                  </a:cubicBezTo>
                  <a:cubicBezTo>
                    <a:pt x="174" y="21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8" name="Google Shape;4718;p20"/>
            <p:cNvSpPr/>
            <p:nvPr/>
          </p:nvSpPr>
          <p:spPr>
            <a:xfrm>
              <a:off x="3959050" y="2188575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12" y="0"/>
                  </a:moveTo>
                  <a:cubicBezTo>
                    <a:pt x="93" y="0"/>
                    <a:pt x="77" y="12"/>
                    <a:pt x="54" y="23"/>
                  </a:cubicBezTo>
                  <a:cubicBezTo>
                    <a:pt x="21" y="77"/>
                    <a:pt x="1" y="164"/>
                    <a:pt x="38" y="213"/>
                  </a:cubicBezTo>
                  <a:cubicBezTo>
                    <a:pt x="54" y="229"/>
                    <a:pt x="87" y="246"/>
                    <a:pt x="124" y="267"/>
                  </a:cubicBezTo>
                  <a:cubicBezTo>
                    <a:pt x="141" y="267"/>
                    <a:pt x="174" y="246"/>
                    <a:pt x="190" y="229"/>
                  </a:cubicBezTo>
                  <a:cubicBezTo>
                    <a:pt x="227" y="213"/>
                    <a:pt x="244" y="180"/>
                    <a:pt x="244" y="143"/>
                  </a:cubicBezTo>
                  <a:cubicBezTo>
                    <a:pt x="244" y="110"/>
                    <a:pt x="244" y="77"/>
                    <a:pt x="207" y="40"/>
                  </a:cubicBezTo>
                  <a:cubicBezTo>
                    <a:pt x="207" y="23"/>
                    <a:pt x="190" y="7"/>
                    <a:pt x="174" y="7"/>
                  </a:cubicBezTo>
                  <a:lnTo>
                    <a:pt x="141" y="7"/>
                  </a:lnTo>
                  <a:cubicBezTo>
                    <a:pt x="130" y="2"/>
                    <a:pt x="12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9" name="Google Shape;4719;p20"/>
            <p:cNvSpPr/>
            <p:nvPr/>
          </p:nvSpPr>
          <p:spPr>
            <a:xfrm>
              <a:off x="4077575" y="2212750"/>
              <a:ext cx="5700" cy="6700"/>
            </a:xfrm>
            <a:custGeom>
              <a:rect b="b" l="l" r="r" t="t"/>
              <a:pathLst>
                <a:path extrusionOk="0" h="268" w="228">
                  <a:moveTo>
                    <a:pt x="87" y="0"/>
                  </a:moveTo>
                  <a:cubicBezTo>
                    <a:pt x="71" y="21"/>
                    <a:pt x="38" y="38"/>
                    <a:pt x="22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22" y="227"/>
                    <a:pt x="38" y="244"/>
                  </a:cubicBezTo>
                  <a:cubicBezTo>
                    <a:pt x="61" y="255"/>
                    <a:pt x="85" y="267"/>
                    <a:pt x="104" y="267"/>
                  </a:cubicBezTo>
                  <a:cubicBezTo>
                    <a:pt x="111" y="267"/>
                    <a:pt x="119" y="265"/>
                    <a:pt x="125" y="260"/>
                  </a:cubicBezTo>
                  <a:cubicBezTo>
                    <a:pt x="191" y="260"/>
                    <a:pt x="228" y="190"/>
                    <a:pt x="228" y="124"/>
                  </a:cubicBezTo>
                  <a:cubicBezTo>
                    <a:pt x="207" y="87"/>
                    <a:pt x="191" y="54"/>
                    <a:pt x="174" y="38"/>
                  </a:cubicBezTo>
                  <a:cubicBezTo>
                    <a:pt x="174" y="21"/>
                    <a:pt x="158" y="21"/>
                    <a:pt x="158" y="21"/>
                  </a:cubicBezTo>
                  <a:cubicBezTo>
                    <a:pt x="125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0" name="Google Shape;4720;p20"/>
            <p:cNvSpPr/>
            <p:nvPr/>
          </p:nvSpPr>
          <p:spPr>
            <a:xfrm>
              <a:off x="4090475" y="2257900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03" y="0"/>
                  </a:moveTo>
                  <a:cubicBezTo>
                    <a:pt x="70" y="0"/>
                    <a:pt x="54" y="33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56"/>
                    <a:pt x="244" y="190"/>
                    <a:pt x="227" y="120"/>
                  </a:cubicBezTo>
                  <a:cubicBezTo>
                    <a:pt x="227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1" name="Google Shape;4721;p20"/>
            <p:cNvSpPr/>
            <p:nvPr/>
          </p:nvSpPr>
          <p:spPr>
            <a:xfrm>
              <a:off x="4092225" y="22113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98"/>
                    <a:pt x="33" y="214"/>
                    <a:pt x="70" y="247"/>
                  </a:cubicBezTo>
                  <a:cubicBezTo>
                    <a:pt x="87" y="247"/>
                    <a:pt x="120" y="264"/>
                    <a:pt x="136" y="264"/>
                  </a:cubicBezTo>
                  <a:cubicBezTo>
                    <a:pt x="174" y="247"/>
                    <a:pt x="206" y="231"/>
                    <a:pt x="223" y="214"/>
                  </a:cubicBezTo>
                  <a:cubicBezTo>
                    <a:pt x="239" y="181"/>
                    <a:pt x="239" y="144"/>
                    <a:pt x="239" y="111"/>
                  </a:cubicBezTo>
                  <a:cubicBezTo>
                    <a:pt x="223" y="78"/>
                    <a:pt x="223" y="41"/>
                    <a:pt x="190" y="25"/>
                  </a:cubicBezTo>
                  <a:lnTo>
                    <a:pt x="174" y="8"/>
                  </a:lnTo>
                  <a:lnTo>
                    <a:pt x="157" y="8"/>
                  </a:ln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2" name="Google Shape;4722;p20"/>
            <p:cNvSpPr/>
            <p:nvPr/>
          </p:nvSpPr>
          <p:spPr>
            <a:xfrm>
              <a:off x="4084900" y="222790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1" y="153"/>
                    <a:pt x="38" y="219"/>
                    <a:pt x="87" y="256"/>
                  </a:cubicBezTo>
                  <a:lnTo>
                    <a:pt x="141" y="256"/>
                  </a:lnTo>
                  <a:cubicBezTo>
                    <a:pt x="174" y="256"/>
                    <a:pt x="207" y="219"/>
                    <a:pt x="223" y="186"/>
                  </a:cubicBezTo>
                  <a:cubicBezTo>
                    <a:pt x="244" y="137"/>
                    <a:pt x="244" y="83"/>
                    <a:pt x="207" y="50"/>
                  </a:cubicBezTo>
                  <a:cubicBezTo>
                    <a:pt x="190" y="34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3" name="Google Shape;4723;p20"/>
            <p:cNvSpPr/>
            <p:nvPr/>
          </p:nvSpPr>
          <p:spPr>
            <a:xfrm>
              <a:off x="4072950" y="223172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39"/>
                    <a:pt x="207" y="206"/>
                  </a:cubicBezTo>
                  <a:cubicBezTo>
                    <a:pt x="223" y="190"/>
                    <a:pt x="239" y="153"/>
                    <a:pt x="239" y="120"/>
                  </a:cubicBezTo>
                  <a:cubicBezTo>
                    <a:pt x="223" y="87"/>
                    <a:pt x="207" y="50"/>
                    <a:pt x="186" y="33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4" name="Google Shape;4724;p20"/>
            <p:cNvSpPr/>
            <p:nvPr/>
          </p:nvSpPr>
          <p:spPr>
            <a:xfrm>
              <a:off x="4096150" y="2242425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1"/>
                    <a:pt x="17" y="207"/>
                    <a:pt x="49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23" y="174"/>
                    <a:pt x="223" y="104"/>
                  </a:cubicBezTo>
                  <a:cubicBezTo>
                    <a:pt x="223" y="71"/>
                    <a:pt x="18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5" name="Google Shape;4725;p20"/>
            <p:cNvSpPr/>
            <p:nvPr/>
          </p:nvSpPr>
          <p:spPr>
            <a:xfrm>
              <a:off x="4081500" y="2195650"/>
              <a:ext cx="6425" cy="6775"/>
            </a:xfrm>
            <a:custGeom>
              <a:rect b="b" l="l" r="r" t="t"/>
              <a:pathLst>
                <a:path extrusionOk="0" h="271" w="257">
                  <a:moveTo>
                    <a:pt x="137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17" y="87"/>
                    <a:pt x="1" y="153"/>
                    <a:pt x="50" y="223"/>
                  </a:cubicBezTo>
                  <a:cubicBezTo>
                    <a:pt x="72" y="252"/>
                    <a:pt x="104" y="271"/>
                    <a:pt x="137" y="271"/>
                  </a:cubicBezTo>
                  <a:cubicBezTo>
                    <a:pt x="160" y="271"/>
                    <a:pt x="185" y="261"/>
                    <a:pt x="207" y="239"/>
                  </a:cubicBezTo>
                  <a:cubicBezTo>
                    <a:pt x="256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74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26" name="Google Shape;4726;p20"/>
          <p:cNvSpPr/>
          <p:nvPr/>
        </p:nvSpPr>
        <p:spPr>
          <a:xfrm rot="10284816">
            <a:off x="7432085" y="-1126321"/>
            <a:ext cx="2752853" cy="2418573"/>
          </a:xfrm>
          <a:custGeom>
            <a:rect b="b" l="l" r="r" t="t"/>
            <a:pathLst>
              <a:path extrusionOk="0" h="1827" w="2079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7" name="Google Shape;4727;p20"/>
          <p:cNvSpPr/>
          <p:nvPr/>
        </p:nvSpPr>
        <p:spPr>
          <a:xfrm flipH="1">
            <a:off x="1663975" y="74025"/>
            <a:ext cx="343650" cy="281174"/>
          </a:xfrm>
          <a:custGeom>
            <a:rect b="b" l="l" r="r" t="t"/>
            <a:pathLst>
              <a:path extrusionOk="0" h="1998" w="2442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8" name="Google Shape;4728;p20"/>
          <p:cNvSpPr/>
          <p:nvPr/>
        </p:nvSpPr>
        <p:spPr>
          <a:xfrm flipH="1">
            <a:off x="431119" y="1075526"/>
            <a:ext cx="420427" cy="461299"/>
          </a:xfrm>
          <a:custGeom>
            <a:rect b="b" l="l" r="r" t="t"/>
            <a:pathLst>
              <a:path extrusionOk="0" h="2718" w="2903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26">
    <p:spTree>
      <p:nvGrpSpPr>
        <p:cNvPr id="4729" name="Shape 4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" name="Google Shape;4730;p21"/>
          <p:cNvSpPr/>
          <p:nvPr/>
        </p:nvSpPr>
        <p:spPr>
          <a:xfrm rot="5400000">
            <a:off x="-2161345" y="2008941"/>
            <a:ext cx="5369585" cy="1199303"/>
          </a:xfrm>
          <a:custGeom>
            <a:rect b="b" l="l" r="r" t="t"/>
            <a:pathLst>
              <a:path extrusionOk="0" h="6391" w="17647">
                <a:moveTo>
                  <a:pt x="1" y="0"/>
                </a:moveTo>
                <a:lnTo>
                  <a:pt x="1" y="6391"/>
                </a:lnTo>
                <a:lnTo>
                  <a:pt x="17647" y="6391"/>
                </a:lnTo>
                <a:lnTo>
                  <a:pt x="17647" y="1736"/>
                </a:lnTo>
                <a:cubicBezTo>
                  <a:pt x="17647" y="1630"/>
                  <a:pt x="17502" y="1590"/>
                  <a:pt x="17283" y="1590"/>
                </a:cubicBezTo>
                <a:cubicBezTo>
                  <a:pt x="16649" y="1590"/>
                  <a:pt x="15392" y="1927"/>
                  <a:pt x="15239" y="1979"/>
                </a:cubicBezTo>
                <a:cubicBezTo>
                  <a:pt x="14192" y="2408"/>
                  <a:pt x="13367" y="3093"/>
                  <a:pt x="12473" y="3678"/>
                </a:cubicBezTo>
                <a:cubicBezTo>
                  <a:pt x="11402" y="4369"/>
                  <a:pt x="10189" y="4829"/>
                  <a:pt x="8848" y="4829"/>
                </a:cubicBezTo>
                <a:cubicBezTo>
                  <a:pt x="8557" y="4829"/>
                  <a:pt x="8261" y="4808"/>
                  <a:pt x="7958" y="4762"/>
                </a:cubicBezTo>
                <a:cubicBezTo>
                  <a:pt x="6515" y="4556"/>
                  <a:pt x="5414" y="3798"/>
                  <a:pt x="4433" y="2973"/>
                </a:cubicBezTo>
                <a:cubicBezTo>
                  <a:pt x="3266" y="2012"/>
                  <a:pt x="2203" y="965"/>
                  <a:pt x="743" y="277"/>
                </a:cubicBezTo>
                <a:cubicBezTo>
                  <a:pt x="673" y="244"/>
                  <a:pt x="22" y="54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1" name="Google Shape;4731;p21"/>
          <p:cNvSpPr/>
          <p:nvPr/>
        </p:nvSpPr>
        <p:spPr>
          <a:xfrm flipH="1" rot="-7617907">
            <a:off x="7250634" y="3261999"/>
            <a:ext cx="2637619" cy="2894050"/>
          </a:xfrm>
          <a:custGeom>
            <a:rect b="b" l="l" r="r" t="t"/>
            <a:pathLst>
              <a:path extrusionOk="0" h="2718" w="2903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32" name="Google Shape;4732;p21"/>
          <p:cNvGrpSpPr/>
          <p:nvPr/>
        </p:nvGrpSpPr>
        <p:grpSpPr>
          <a:xfrm rot="10800000">
            <a:off x="7366061" y="11"/>
            <a:ext cx="1777950" cy="1118873"/>
            <a:chOff x="4560800" y="2780575"/>
            <a:chExt cx="421775" cy="265425"/>
          </a:xfrm>
        </p:grpSpPr>
        <p:sp>
          <p:nvSpPr>
            <p:cNvPr id="4733" name="Google Shape;4733;p21"/>
            <p:cNvSpPr/>
            <p:nvPr/>
          </p:nvSpPr>
          <p:spPr>
            <a:xfrm>
              <a:off x="4696950" y="2817575"/>
              <a:ext cx="6000" cy="6825"/>
            </a:xfrm>
            <a:custGeom>
              <a:rect b="b" l="l" r="r" t="t"/>
              <a:pathLst>
                <a:path extrusionOk="0" h="273" w="240">
                  <a:moveTo>
                    <a:pt x="127" y="0"/>
                  </a:moveTo>
                  <a:cubicBezTo>
                    <a:pt x="87" y="0"/>
                    <a:pt x="45" y="32"/>
                    <a:pt x="33" y="83"/>
                  </a:cubicBezTo>
                  <a:cubicBezTo>
                    <a:pt x="0" y="153"/>
                    <a:pt x="33" y="236"/>
                    <a:pt x="87" y="256"/>
                  </a:cubicBezTo>
                  <a:cubicBezTo>
                    <a:pt x="103" y="256"/>
                    <a:pt x="120" y="273"/>
                    <a:pt x="136" y="273"/>
                  </a:cubicBezTo>
                  <a:cubicBezTo>
                    <a:pt x="169" y="256"/>
                    <a:pt x="223" y="236"/>
                    <a:pt x="240" y="186"/>
                  </a:cubicBezTo>
                  <a:cubicBezTo>
                    <a:pt x="240" y="133"/>
                    <a:pt x="240" y="83"/>
                    <a:pt x="207" y="50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4" name="Google Shape;4734;p21"/>
            <p:cNvSpPr/>
            <p:nvPr/>
          </p:nvSpPr>
          <p:spPr>
            <a:xfrm>
              <a:off x="4693950" y="28315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23" y="1"/>
                  </a:moveTo>
                  <a:cubicBezTo>
                    <a:pt x="79" y="1"/>
                    <a:pt x="31" y="33"/>
                    <a:pt x="17" y="72"/>
                  </a:cubicBezTo>
                  <a:cubicBezTo>
                    <a:pt x="17" y="110"/>
                    <a:pt x="1" y="126"/>
                    <a:pt x="17" y="143"/>
                  </a:cubicBezTo>
                  <a:cubicBezTo>
                    <a:pt x="17" y="192"/>
                    <a:pt x="34" y="229"/>
                    <a:pt x="83" y="246"/>
                  </a:cubicBezTo>
                  <a:cubicBezTo>
                    <a:pt x="99" y="252"/>
                    <a:pt x="113" y="256"/>
                    <a:pt x="128" y="256"/>
                  </a:cubicBezTo>
                  <a:cubicBezTo>
                    <a:pt x="148" y="256"/>
                    <a:pt x="167" y="248"/>
                    <a:pt x="186" y="229"/>
                  </a:cubicBezTo>
                  <a:cubicBezTo>
                    <a:pt x="207" y="213"/>
                    <a:pt x="223" y="192"/>
                    <a:pt x="223" y="176"/>
                  </a:cubicBezTo>
                  <a:cubicBezTo>
                    <a:pt x="240" y="110"/>
                    <a:pt x="223" y="39"/>
                    <a:pt x="153" y="6"/>
                  </a:cubicBezTo>
                  <a:cubicBezTo>
                    <a:pt x="144" y="2"/>
                    <a:pt x="133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5" name="Google Shape;4735;p21"/>
            <p:cNvSpPr/>
            <p:nvPr/>
          </p:nvSpPr>
          <p:spPr>
            <a:xfrm>
              <a:off x="4704675" y="2876225"/>
              <a:ext cx="6425" cy="6475"/>
            </a:xfrm>
            <a:custGeom>
              <a:rect b="b" l="l" r="r" t="t"/>
              <a:pathLst>
                <a:path extrusionOk="0" h="259" w="257">
                  <a:moveTo>
                    <a:pt x="143" y="1"/>
                  </a:moveTo>
                  <a:cubicBezTo>
                    <a:pt x="98" y="1"/>
                    <a:pt x="47" y="33"/>
                    <a:pt x="34" y="91"/>
                  </a:cubicBezTo>
                  <a:cubicBezTo>
                    <a:pt x="1" y="141"/>
                    <a:pt x="34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61" y="2"/>
                    <a:pt x="152" y="1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6" name="Google Shape;4736;p21"/>
            <p:cNvSpPr/>
            <p:nvPr/>
          </p:nvSpPr>
          <p:spPr>
            <a:xfrm>
              <a:off x="4701700" y="284665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20" y="0"/>
                  </a:moveTo>
                  <a:cubicBezTo>
                    <a:pt x="103" y="0"/>
                    <a:pt x="66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4"/>
                    <a:pt x="66" y="260"/>
                    <a:pt x="103" y="260"/>
                  </a:cubicBezTo>
                  <a:cubicBezTo>
                    <a:pt x="136" y="260"/>
                    <a:pt x="153" y="260"/>
                    <a:pt x="186" y="227"/>
                  </a:cubicBezTo>
                  <a:cubicBezTo>
                    <a:pt x="206" y="206"/>
                    <a:pt x="223" y="173"/>
                    <a:pt x="223" y="140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86" y="37"/>
                    <a:pt x="169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7" name="Google Shape;4737;p21"/>
            <p:cNvSpPr/>
            <p:nvPr/>
          </p:nvSpPr>
          <p:spPr>
            <a:xfrm>
              <a:off x="4713650" y="2814475"/>
              <a:ext cx="5575" cy="6650"/>
            </a:xfrm>
            <a:custGeom>
              <a:rect b="b" l="l" r="r" t="t"/>
              <a:pathLst>
                <a:path extrusionOk="0" h="266" w="223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7" y="224"/>
                    <a:pt x="54" y="240"/>
                  </a:cubicBezTo>
                  <a:cubicBezTo>
                    <a:pt x="77" y="252"/>
                    <a:pt x="92" y="265"/>
                    <a:pt x="112" y="265"/>
                  </a:cubicBezTo>
                  <a:cubicBezTo>
                    <a:pt x="120" y="265"/>
                    <a:pt x="129" y="263"/>
                    <a:pt x="140" y="257"/>
                  </a:cubicBezTo>
                  <a:cubicBezTo>
                    <a:pt x="190" y="257"/>
                    <a:pt x="223" y="224"/>
                    <a:pt x="223" y="174"/>
                  </a:cubicBezTo>
                  <a:cubicBezTo>
                    <a:pt x="206" y="121"/>
                    <a:pt x="173" y="71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8" name="Google Shape;4738;p21"/>
            <p:cNvSpPr/>
            <p:nvPr/>
          </p:nvSpPr>
          <p:spPr>
            <a:xfrm>
              <a:off x="4702925" y="280017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31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20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7" y="4"/>
                  </a:cubicBezTo>
                  <a:cubicBezTo>
                    <a:pt x="149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9" name="Google Shape;4739;p21"/>
            <p:cNvSpPr/>
            <p:nvPr/>
          </p:nvSpPr>
          <p:spPr>
            <a:xfrm>
              <a:off x="4712400" y="2890975"/>
              <a:ext cx="3025" cy="5575"/>
            </a:xfrm>
            <a:custGeom>
              <a:rect b="b" l="l" r="r" t="t"/>
              <a:pathLst>
                <a:path extrusionOk="0" h="223" w="121">
                  <a:moveTo>
                    <a:pt x="104" y="0"/>
                  </a:moveTo>
                  <a:cubicBezTo>
                    <a:pt x="50" y="17"/>
                    <a:pt x="1" y="83"/>
                    <a:pt x="17" y="153"/>
                  </a:cubicBezTo>
                  <a:cubicBezTo>
                    <a:pt x="17" y="186"/>
                    <a:pt x="34" y="206"/>
                    <a:pt x="34" y="223"/>
                  </a:cubicBezTo>
                  <a:cubicBezTo>
                    <a:pt x="67" y="153"/>
                    <a:pt x="104" y="83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0" name="Google Shape;4740;p21"/>
            <p:cNvSpPr/>
            <p:nvPr/>
          </p:nvSpPr>
          <p:spPr>
            <a:xfrm>
              <a:off x="4686650" y="28489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26" y="1"/>
                  </a:moveTo>
                  <a:cubicBezTo>
                    <a:pt x="85" y="1"/>
                    <a:pt x="41" y="32"/>
                    <a:pt x="17" y="83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69" y="257"/>
                    <a:pt x="223" y="220"/>
                    <a:pt x="223" y="170"/>
                  </a:cubicBezTo>
                  <a:cubicBezTo>
                    <a:pt x="239" y="137"/>
                    <a:pt x="239" y="83"/>
                    <a:pt x="206" y="50"/>
                  </a:cubicBezTo>
                  <a:cubicBezTo>
                    <a:pt x="206" y="34"/>
                    <a:pt x="190" y="13"/>
                    <a:pt x="169" y="13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1" name="Google Shape;4741;p21"/>
            <p:cNvSpPr/>
            <p:nvPr/>
          </p:nvSpPr>
          <p:spPr>
            <a:xfrm>
              <a:off x="4690875" y="2804175"/>
              <a:ext cx="5675" cy="6425"/>
            </a:xfrm>
            <a:custGeom>
              <a:rect b="b" l="l" r="r" t="t"/>
              <a:pathLst>
                <a:path extrusionOk="0" h="257" w="227">
                  <a:moveTo>
                    <a:pt x="103" y="1"/>
                  </a:moveTo>
                  <a:cubicBezTo>
                    <a:pt x="37" y="1"/>
                    <a:pt x="0" y="71"/>
                    <a:pt x="0" y="137"/>
                  </a:cubicBezTo>
                  <a:cubicBezTo>
                    <a:pt x="21" y="174"/>
                    <a:pt x="37" y="207"/>
                    <a:pt x="54" y="223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57" y="240"/>
                    <a:pt x="190" y="223"/>
                    <a:pt x="206" y="207"/>
                  </a:cubicBezTo>
                  <a:cubicBezTo>
                    <a:pt x="227" y="174"/>
                    <a:pt x="227" y="137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2" name="Google Shape;4742;p21"/>
            <p:cNvSpPr/>
            <p:nvPr/>
          </p:nvSpPr>
          <p:spPr>
            <a:xfrm>
              <a:off x="4669850" y="2899425"/>
              <a:ext cx="6500" cy="6500"/>
            </a:xfrm>
            <a:custGeom>
              <a:rect b="b" l="l" r="r" t="t"/>
              <a:pathLst>
                <a:path extrusionOk="0" h="260" w="260">
                  <a:moveTo>
                    <a:pt x="145" y="0"/>
                  </a:moveTo>
                  <a:cubicBezTo>
                    <a:pt x="99" y="0"/>
                    <a:pt x="51" y="33"/>
                    <a:pt x="37" y="91"/>
                  </a:cubicBezTo>
                  <a:cubicBezTo>
                    <a:pt x="0" y="157"/>
                    <a:pt x="37" y="227"/>
                    <a:pt x="87" y="243"/>
                  </a:cubicBezTo>
                  <a:cubicBezTo>
                    <a:pt x="103" y="260"/>
                    <a:pt x="120" y="260"/>
                    <a:pt x="140" y="260"/>
                  </a:cubicBezTo>
                  <a:cubicBezTo>
                    <a:pt x="190" y="260"/>
                    <a:pt x="223" y="227"/>
                    <a:pt x="243" y="178"/>
                  </a:cubicBezTo>
                  <a:cubicBezTo>
                    <a:pt x="260" y="124"/>
                    <a:pt x="243" y="74"/>
                    <a:pt x="206" y="37"/>
                  </a:cubicBezTo>
                  <a:lnTo>
                    <a:pt x="173" y="4"/>
                  </a:lnTo>
                  <a:cubicBezTo>
                    <a:pt x="164" y="2"/>
                    <a:pt x="155" y="0"/>
                    <a:pt x="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3" name="Google Shape;4743;p21"/>
            <p:cNvSpPr/>
            <p:nvPr/>
          </p:nvSpPr>
          <p:spPr>
            <a:xfrm>
              <a:off x="4681075" y="291392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3" y="10"/>
                    <a:pt x="0" y="76"/>
                    <a:pt x="17" y="146"/>
                  </a:cubicBezTo>
                  <a:cubicBezTo>
                    <a:pt x="17" y="179"/>
                    <a:pt x="33" y="216"/>
                    <a:pt x="50" y="232"/>
                  </a:cubicBezTo>
                  <a:cubicBezTo>
                    <a:pt x="66" y="249"/>
                    <a:pt x="104" y="265"/>
                    <a:pt x="137" y="265"/>
                  </a:cubicBezTo>
                  <a:cubicBezTo>
                    <a:pt x="186" y="249"/>
                    <a:pt x="240" y="179"/>
                    <a:pt x="223" y="113"/>
                  </a:cubicBezTo>
                  <a:cubicBezTo>
                    <a:pt x="223" y="59"/>
                    <a:pt x="186" y="26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4" name="Google Shape;4744;p21"/>
            <p:cNvSpPr/>
            <p:nvPr/>
          </p:nvSpPr>
          <p:spPr>
            <a:xfrm>
              <a:off x="4681475" y="2942925"/>
              <a:ext cx="5600" cy="6575"/>
            </a:xfrm>
            <a:custGeom>
              <a:rect b="b" l="l" r="r" t="t"/>
              <a:pathLst>
                <a:path extrusionOk="0" h="263" w="224">
                  <a:moveTo>
                    <a:pt x="104" y="0"/>
                  </a:moveTo>
                  <a:cubicBezTo>
                    <a:pt x="67" y="17"/>
                    <a:pt x="50" y="17"/>
                    <a:pt x="34" y="33"/>
                  </a:cubicBezTo>
                  <a:cubicBezTo>
                    <a:pt x="17" y="66"/>
                    <a:pt x="1" y="120"/>
                    <a:pt x="1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91" y="256"/>
                    <a:pt x="224" y="190"/>
                    <a:pt x="224" y="120"/>
                  </a:cubicBezTo>
                  <a:cubicBezTo>
                    <a:pt x="224" y="66"/>
                    <a:pt x="191" y="33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5" name="Google Shape;4745;p21"/>
            <p:cNvSpPr/>
            <p:nvPr/>
          </p:nvSpPr>
          <p:spPr>
            <a:xfrm>
              <a:off x="4666850" y="286725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37" y="1"/>
                  </a:moveTo>
                  <a:cubicBezTo>
                    <a:pt x="104" y="1"/>
                    <a:pt x="71" y="1"/>
                    <a:pt x="54" y="38"/>
                  </a:cubicBezTo>
                  <a:cubicBezTo>
                    <a:pt x="1" y="71"/>
                    <a:pt x="1" y="158"/>
                    <a:pt x="33" y="207"/>
                  </a:cubicBezTo>
                  <a:cubicBezTo>
                    <a:pt x="54" y="245"/>
                    <a:pt x="82" y="263"/>
                    <a:pt x="113" y="263"/>
                  </a:cubicBezTo>
                  <a:cubicBezTo>
                    <a:pt x="139" y="263"/>
                    <a:pt x="166" y="250"/>
                    <a:pt x="190" y="228"/>
                  </a:cubicBezTo>
                  <a:cubicBezTo>
                    <a:pt x="240" y="191"/>
                    <a:pt x="240" y="104"/>
                    <a:pt x="207" y="54"/>
                  </a:cubicBezTo>
                  <a:cubicBezTo>
                    <a:pt x="190" y="38"/>
                    <a:pt x="174" y="21"/>
                    <a:pt x="157" y="21"/>
                  </a:cubicBezTo>
                  <a:cubicBezTo>
                    <a:pt x="157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6" name="Google Shape;4746;p21"/>
            <p:cNvSpPr/>
            <p:nvPr/>
          </p:nvSpPr>
          <p:spPr>
            <a:xfrm>
              <a:off x="4664275" y="2917000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27" y="0"/>
                  </a:moveTo>
                  <a:cubicBezTo>
                    <a:pt x="81" y="0"/>
                    <a:pt x="45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4" y="262"/>
                    <a:pt x="120" y="262"/>
                    <a:pt x="136" y="262"/>
                  </a:cubicBezTo>
                  <a:cubicBezTo>
                    <a:pt x="174" y="245"/>
                    <a:pt x="207" y="229"/>
                    <a:pt x="223" y="175"/>
                  </a:cubicBezTo>
                  <a:cubicBezTo>
                    <a:pt x="240" y="126"/>
                    <a:pt x="240" y="72"/>
                    <a:pt x="207" y="39"/>
                  </a:cubicBezTo>
                  <a:cubicBezTo>
                    <a:pt x="190" y="23"/>
                    <a:pt x="190" y="6"/>
                    <a:pt x="174" y="6"/>
                  </a:cubicBezTo>
                  <a:cubicBezTo>
                    <a:pt x="157" y="2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7" name="Google Shape;4747;p21"/>
            <p:cNvSpPr/>
            <p:nvPr/>
          </p:nvSpPr>
          <p:spPr>
            <a:xfrm>
              <a:off x="4675925" y="2929625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83" y="0"/>
                  </a:moveTo>
                  <a:cubicBezTo>
                    <a:pt x="66" y="0"/>
                    <a:pt x="33" y="17"/>
                    <a:pt x="17" y="50"/>
                  </a:cubicBezTo>
                  <a:cubicBezTo>
                    <a:pt x="0" y="66"/>
                    <a:pt x="0" y="103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06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8" name="Google Shape;4748;p21"/>
            <p:cNvSpPr/>
            <p:nvPr/>
          </p:nvSpPr>
          <p:spPr>
            <a:xfrm>
              <a:off x="4662525" y="2884475"/>
              <a:ext cx="5700" cy="6525"/>
            </a:xfrm>
            <a:custGeom>
              <a:rect b="b" l="l" r="r" t="t"/>
              <a:pathLst>
                <a:path extrusionOk="0" h="261" w="228">
                  <a:moveTo>
                    <a:pt x="103" y="0"/>
                  </a:moveTo>
                  <a:cubicBezTo>
                    <a:pt x="70" y="0"/>
                    <a:pt x="37" y="17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07"/>
                    <a:pt x="54" y="240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90" y="240"/>
                    <a:pt x="227" y="174"/>
                    <a:pt x="227" y="103"/>
                  </a:cubicBezTo>
                  <a:cubicBezTo>
                    <a:pt x="227" y="70"/>
                    <a:pt x="206" y="54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9" name="Google Shape;4749;p21"/>
            <p:cNvSpPr/>
            <p:nvPr/>
          </p:nvSpPr>
          <p:spPr>
            <a:xfrm>
              <a:off x="4684475" y="289895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2" y="0"/>
                  </a:moveTo>
                  <a:cubicBezTo>
                    <a:pt x="84" y="0"/>
                    <a:pt x="60" y="12"/>
                    <a:pt x="34" y="23"/>
                  </a:cubicBezTo>
                  <a:cubicBezTo>
                    <a:pt x="17" y="40"/>
                    <a:pt x="1" y="73"/>
                    <a:pt x="1" y="110"/>
                  </a:cubicBezTo>
                  <a:cubicBezTo>
                    <a:pt x="1" y="143"/>
                    <a:pt x="1" y="176"/>
                    <a:pt x="17" y="213"/>
                  </a:cubicBezTo>
                  <a:cubicBezTo>
                    <a:pt x="50" y="229"/>
                    <a:pt x="71" y="246"/>
                    <a:pt x="104" y="262"/>
                  </a:cubicBezTo>
                  <a:cubicBezTo>
                    <a:pt x="137" y="262"/>
                    <a:pt x="153" y="246"/>
                    <a:pt x="190" y="229"/>
                  </a:cubicBezTo>
                  <a:cubicBezTo>
                    <a:pt x="223" y="176"/>
                    <a:pt x="240" y="110"/>
                    <a:pt x="207" y="40"/>
                  </a:cubicBezTo>
                  <a:cubicBezTo>
                    <a:pt x="190" y="23"/>
                    <a:pt x="174" y="7"/>
                    <a:pt x="153" y="7"/>
                  </a:cubicBezTo>
                  <a:lnTo>
                    <a:pt x="120" y="7"/>
                  </a:lnTo>
                  <a:cubicBezTo>
                    <a:pt x="115" y="2"/>
                    <a:pt x="109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0" name="Google Shape;4750;p21"/>
            <p:cNvSpPr/>
            <p:nvPr/>
          </p:nvSpPr>
          <p:spPr>
            <a:xfrm>
              <a:off x="4881550" y="298455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4" y="1"/>
                  </a:moveTo>
                  <a:cubicBezTo>
                    <a:pt x="71" y="1"/>
                    <a:pt x="54" y="17"/>
                    <a:pt x="38" y="50"/>
                  </a:cubicBezTo>
                  <a:cubicBezTo>
                    <a:pt x="21" y="87"/>
                    <a:pt x="1" y="120"/>
                    <a:pt x="21" y="153"/>
                  </a:cubicBezTo>
                  <a:cubicBezTo>
                    <a:pt x="21" y="19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1" name="Google Shape;4751;p21"/>
            <p:cNvSpPr/>
            <p:nvPr/>
          </p:nvSpPr>
          <p:spPr>
            <a:xfrm>
              <a:off x="4673350" y="28067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4"/>
                    <a:pt x="223" y="104"/>
                  </a:cubicBezTo>
                  <a:cubicBezTo>
                    <a:pt x="223" y="71"/>
                    <a:pt x="20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2" name="Google Shape;4752;p21"/>
            <p:cNvSpPr/>
            <p:nvPr/>
          </p:nvSpPr>
          <p:spPr>
            <a:xfrm>
              <a:off x="4641500" y="2952800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87" y="1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3" name="Google Shape;4753;p21"/>
            <p:cNvSpPr/>
            <p:nvPr/>
          </p:nvSpPr>
          <p:spPr>
            <a:xfrm>
              <a:off x="4628600" y="3029975"/>
              <a:ext cx="6125" cy="6725"/>
            </a:xfrm>
            <a:custGeom>
              <a:rect b="b" l="l" r="r" t="t"/>
              <a:pathLst>
                <a:path extrusionOk="0" h="269" w="245">
                  <a:moveTo>
                    <a:pt x="126" y="0"/>
                  </a:moveTo>
                  <a:cubicBezTo>
                    <a:pt x="80" y="0"/>
                    <a:pt x="31" y="35"/>
                    <a:pt x="1" y="89"/>
                  </a:cubicBezTo>
                  <a:lnTo>
                    <a:pt x="1" y="142"/>
                  </a:lnTo>
                  <a:cubicBezTo>
                    <a:pt x="1" y="192"/>
                    <a:pt x="38" y="229"/>
                    <a:pt x="71" y="262"/>
                  </a:cubicBezTo>
                  <a:cubicBezTo>
                    <a:pt x="84" y="266"/>
                    <a:pt x="97" y="268"/>
                    <a:pt x="108" y="268"/>
                  </a:cubicBezTo>
                  <a:cubicBezTo>
                    <a:pt x="140" y="268"/>
                    <a:pt x="166" y="253"/>
                    <a:pt x="191" y="229"/>
                  </a:cubicBezTo>
                  <a:cubicBezTo>
                    <a:pt x="207" y="212"/>
                    <a:pt x="207" y="192"/>
                    <a:pt x="224" y="175"/>
                  </a:cubicBezTo>
                  <a:cubicBezTo>
                    <a:pt x="244" y="109"/>
                    <a:pt x="207" y="39"/>
                    <a:pt x="158" y="6"/>
                  </a:cubicBezTo>
                  <a:cubicBezTo>
                    <a:pt x="148" y="2"/>
                    <a:pt x="137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4" name="Google Shape;4754;p21"/>
            <p:cNvSpPr/>
            <p:nvPr/>
          </p:nvSpPr>
          <p:spPr>
            <a:xfrm>
              <a:off x="4881150" y="294185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25" y="0"/>
                  </a:moveTo>
                  <a:cubicBezTo>
                    <a:pt x="75" y="0"/>
                    <a:pt x="32" y="22"/>
                    <a:pt x="17" y="76"/>
                  </a:cubicBezTo>
                  <a:cubicBezTo>
                    <a:pt x="0" y="146"/>
                    <a:pt x="37" y="233"/>
                    <a:pt x="87" y="249"/>
                  </a:cubicBezTo>
                  <a:cubicBezTo>
                    <a:pt x="101" y="258"/>
                    <a:pt x="116" y="262"/>
                    <a:pt x="131" y="262"/>
                  </a:cubicBezTo>
                  <a:cubicBezTo>
                    <a:pt x="172" y="262"/>
                    <a:pt x="211" y="231"/>
                    <a:pt x="223" y="179"/>
                  </a:cubicBezTo>
                  <a:cubicBezTo>
                    <a:pt x="243" y="109"/>
                    <a:pt x="223" y="43"/>
                    <a:pt x="173" y="6"/>
                  </a:cubicBezTo>
                  <a:cubicBezTo>
                    <a:pt x="157" y="2"/>
                    <a:pt x="141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5" name="Google Shape;4755;p21"/>
            <p:cNvSpPr/>
            <p:nvPr/>
          </p:nvSpPr>
          <p:spPr>
            <a:xfrm>
              <a:off x="4631600" y="3016200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29" y="0"/>
                  </a:moveTo>
                  <a:cubicBezTo>
                    <a:pt x="83" y="0"/>
                    <a:pt x="35" y="33"/>
                    <a:pt x="21" y="91"/>
                  </a:cubicBezTo>
                  <a:cubicBezTo>
                    <a:pt x="0" y="145"/>
                    <a:pt x="21" y="227"/>
                    <a:pt x="87" y="248"/>
                  </a:cubicBezTo>
                  <a:cubicBezTo>
                    <a:pt x="104" y="264"/>
                    <a:pt x="124" y="264"/>
                    <a:pt x="141" y="264"/>
                  </a:cubicBezTo>
                  <a:cubicBezTo>
                    <a:pt x="174" y="264"/>
                    <a:pt x="207" y="227"/>
                    <a:pt x="227" y="178"/>
                  </a:cubicBezTo>
                  <a:cubicBezTo>
                    <a:pt x="244" y="124"/>
                    <a:pt x="227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6" name="Google Shape;4756;p21"/>
            <p:cNvSpPr/>
            <p:nvPr/>
          </p:nvSpPr>
          <p:spPr>
            <a:xfrm>
              <a:off x="4634175" y="2966525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41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7" name="Google Shape;4757;p21"/>
            <p:cNvSpPr/>
            <p:nvPr/>
          </p:nvSpPr>
          <p:spPr>
            <a:xfrm>
              <a:off x="4637275" y="2998575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39" y="1"/>
                  </a:moveTo>
                  <a:cubicBezTo>
                    <a:pt x="87" y="1"/>
                    <a:pt x="44" y="36"/>
                    <a:pt x="17" y="91"/>
                  </a:cubicBezTo>
                  <a:cubicBezTo>
                    <a:pt x="0" y="161"/>
                    <a:pt x="33" y="231"/>
                    <a:pt x="83" y="264"/>
                  </a:cubicBezTo>
                  <a:lnTo>
                    <a:pt x="136" y="264"/>
                  </a:lnTo>
                  <a:cubicBezTo>
                    <a:pt x="169" y="264"/>
                    <a:pt x="223" y="231"/>
                    <a:pt x="223" y="178"/>
                  </a:cubicBezTo>
                  <a:cubicBezTo>
                    <a:pt x="239" y="145"/>
                    <a:pt x="239" y="91"/>
                    <a:pt x="206" y="58"/>
                  </a:cubicBezTo>
                  <a:cubicBezTo>
                    <a:pt x="206" y="42"/>
                    <a:pt x="186" y="25"/>
                    <a:pt x="169" y="5"/>
                  </a:cubicBezTo>
                  <a:cubicBezTo>
                    <a:pt x="159" y="2"/>
                    <a:pt x="149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8" name="Google Shape;4758;p21"/>
            <p:cNvSpPr/>
            <p:nvPr/>
          </p:nvSpPr>
          <p:spPr>
            <a:xfrm>
              <a:off x="4696950" y="2861375"/>
              <a:ext cx="6425" cy="6750"/>
            </a:xfrm>
            <a:custGeom>
              <a:rect b="b" l="l" r="r" t="t"/>
              <a:pathLst>
                <a:path extrusionOk="0" h="270" w="257">
                  <a:moveTo>
                    <a:pt x="120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36"/>
                    <a:pt x="87" y="256"/>
                  </a:cubicBezTo>
                  <a:cubicBezTo>
                    <a:pt x="100" y="265"/>
                    <a:pt x="115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56" y="116"/>
                    <a:pt x="223" y="50"/>
                    <a:pt x="169" y="13"/>
                  </a:cubicBezTo>
                  <a:cubicBezTo>
                    <a:pt x="152" y="4"/>
                    <a:pt x="135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9" name="Google Shape;4759;p21"/>
            <p:cNvSpPr/>
            <p:nvPr/>
          </p:nvSpPr>
          <p:spPr>
            <a:xfrm>
              <a:off x="4690450" y="2926525"/>
              <a:ext cx="6100" cy="6700"/>
            </a:xfrm>
            <a:custGeom>
              <a:rect b="b" l="l" r="r" t="t"/>
              <a:pathLst>
                <a:path extrusionOk="0" h="268" w="244">
                  <a:moveTo>
                    <a:pt x="141" y="1"/>
                  </a:moveTo>
                  <a:cubicBezTo>
                    <a:pt x="104" y="1"/>
                    <a:pt x="71" y="21"/>
                    <a:pt x="54" y="38"/>
                  </a:cubicBezTo>
                  <a:cubicBezTo>
                    <a:pt x="1" y="87"/>
                    <a:pt x="1" y="157"/>
                    <a:pt x="38" y="227"/>
                  </a:cubicBezTo>
                  <a:cubicBezTo>
                    <a:pt x="54" y="244"/>
                    <a:pt x="87" y="260"/>
                    <a:pt x="104" y="260"/>
                  </a:cubicBezTo>
                  <a:cubicBezTo>
                    <a:pt x="115" y="265"/>
                    <a:pt x="125" y="267"/>
                    <a:pt x="135" y="267"/>
                  </a:cubicBezTo>
                  <a:cubicBezTo>
                    <a:pt x="159" y="267"/>
                    <a:pt x="179" y="255"/>
                    <a:pt x="190" y="244"/>
                  </a:cubicBezTo>
                  <a:cubicBezTo>
                    <a:pt x="207" y="227"/>
                    <a:pt x="223" y="190"/>
                    <a:pt x="223" y="157"/>
                  </a:cubicBezTo>
                  <a:cubicBezTo>
                    <a:pt x="244" y="124"/>
                    <a:pt x="223" y="87"/>
                    <a:pt x="207" y="54"/>
                  </a:cubicBezTo>
                  <a:cubicBezTo>
                    <a:pt x="190" y="38"/>
                    <a:pt x="174" y="21"/>
                    <a:pt x="157" y="21"/>
                  </a:cubicBezTo>
                  <a:lnTo>
                    <a:pt x="1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0" name="Google Shape;4760;p21"/>
            <p:cNvSpPr/>
            <p:nvPr/>
          </p:nvSpPr>
          <p:spPr>
            <a:xfrm>
              <a:off x="4714050" y="2843650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104" y="1"/>
                  </a:moveTo>
                  <a:cubicBezTo>
                    <a:pt x="87" y="1"/>
                    <a:pt x="54" y="17"/>
                    <a:pt x="54" y="38"/>
                  </a:cubicBezTo>
                  <a:cubicBezTo>
                    <a:pt x="21" y="71"/>
                    <a:pt x="1" y="104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8" y="256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8" y="120"/>
                  </a:cubicBezTo>
                  <a:cubicBezTo>
                    <a:pt x="228" y="71"/>
                    <a:pt x="190" y="38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1" name="Google Shape;4761;p21"/>
            <p:cNvSpPr/>
            <p:nvPr/>
          </p:nvSpPr>
          <p:spPr>
            <a:xfrm>
              <a:off x="4712400" y="28605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5" y="257"/>
                  </a:cubicBezTo>
                  <a:cubicBezTo>
                    <a:pt x="160" y="257"/>
                    <a:pt x="210" y="227"/>
                    <a:pt x="223" y="186"/>
                  </a:cubicBezTo>
                  <a:cubicBezTo>
                    <a:pt x="240" y="116"/>
                    <a:pt x="223" y="30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2" name="Google Shape;4762;p21"/>
            <p:cNvSpPr/>
            <p:nvPr/>
          </p:nvSpPr>
          <p:spPr>
            <a:xfrm>
              <a:off x="4720150" y="2875500"/>
              <a:ext cx="425" cy="2100"/>
            </a:xfrm>
            <a:custGeom>
              <a:rect b="b" l="l" r="r" t="t"/>
              <a:pathLst>
                <a:path extrusionOk="0" h="84" w="17">
                  <a:moveTo>
                    <a:pt x="17" y="1"/>
                  </a:moveTo>
                  <a:cubicBezTo>
                    <a:pt x="0" y="34"/>
                    <a:pt x="0" y="50"/>
                    <a:pt x="0" y="83"/>
                  </a:cubicBezTo>
                  <a:cubicBezTo>
                    <a:pt x="0" y="67"/>
                    <a:pt x="17" y="34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3" name="Google Shape;4763;p21"/>
            <p:cNvSpPr/>
            <p:nvPr/>
          </p:nvSpPr>
          <p:spPr>
            <a:xfrm>
              <a:off x="4697350" y="2911575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" y="186"/>
                    <a:pt x="17" y="223"/>
                    <a:pt x="50" y="240"/>
                  </a:cubicBezTo>
                  <a:cubicBezTo>
                    <a:pt x="65" y="252"/>
                    <a:pt x="86" y="263"/>
                    <a:pt x="102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3" y="256"/>
                    <a:pt x="191" y="240"/>
                    <a:pt x="207" y="207"/>
                  </a:cubicBezTo>
                  <a:cubicBezTo>
                    <a:pt x="224" y="186"/>
                    <a:pt x="224" y="153"/>
                    <a:pt x="224" y="120"/>
                  </a:cubicBezTo>
                  <a:cubicBezTo>
                    <a:pt x="224" y="83"/>
                    <a:pt x="207" y="50"/>
                    <a:pt x="174" y="34"/>
                  </a:cubicBezTo>
                  <a:cubicBezTo>
                    <a:pt x="174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4" name="Google Shape;4764;p21"/>
            <p:cNvSpPr/>
            <p:nvPr/>
          </p:nvSpPr>
          <p:spPr>
            <a:xfrm>
              <a:off x="4708500" y="2830175"/>
              <a:ext cx="5575" cy="6700"/>
            </a:xfrm>
            <a:custGeom>
              <a:rect b="b" l="l" r="r" t="t"/>
              <a:pathLst>
                <a:path extrusionOk="0" h="268" w="223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70" y="8"/>
                    <a:pt x="37" y="24"/>
                    <a:pt x="17" y="61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5" name="Google Shape;4765;p21"/>
            <p:cNvSpPr/>
            <p:nvPr/>
          </p:nvSpPr>
          <p:spPr>
            <a:xfrm>
              <a:off x="4698600" y="289612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3" y="0"/>
                  </a:moveTo>
                  <a:cubicBezTo>
                    <a:pt x="54" y="17"/>
                    <a:pt x="0" y="83"/>
                    <a:pt x="21" y="153"/>
                  </a:cubicBezTo>
                  <a:cubicBezTo>
                    <a:pt x="21" y="214"/>
                    <a:pt x="71" y="259"/>
                    <a:pt x="119" y="259"/>
                  </a:cubicBezTo>
                  <a:cubicBezTo>
                    <a:pt x="126" y="259"/>
                    <a:pt x="134" y="258"/>
                    <a:pt x="141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7" y="186"/>
                    <a:pt x="244" y="153"/>
                    <a:pt x="227" y="120"/>
                  </a:cubicBezTo>
                  <a:cubicBezTo>
                    <a:pt x="227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6" name="Google Shape;4766;p21"/>
            <p:cNvSpPr/>
            <p:nvPr/>
          </p:nvSpPr>
          <p:spPr>
            <a:xfrm>
              <a:off x="4692200" y="288147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92" y="265"/>
                    <a:pt x="111" y="265"/>
                  </a:cubicBezTo>
                  <a:cubicBezTo>
                    <a:pt x="119" y="265"/>
                    <a:pt x="127" y="263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7" name="Google Shape;4767;p21"/>
            <p:cNvSpPr/>
            <p:nvPr/>
          </p:nvSpPr>
          <p:spPr>
            <a:xfrm>
              <a:off x="4672825" y="302320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4" y="1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7" y="174"/>
                    <a:pt x="244" y="137"/>
                    <a:pt x="227" y="104"/>
                  </a:cubicBezTo>
                  <a:cubicBezTo>
                    <a:pt x="227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8" name="Google Shape;4768;p21"/>
            <p:cNvSpPr/>
            <p:nvPr/>
          </p:nvSpPr>
          <p:spPr>
            <a:xfrm>
              <a:off x="4672000" y="2975400"/>
              <a:ext cx="4350" cy="6600"/>
            </a:xfrm>
            <a:custGeom>
              <a:rect b="b" l="l" r="r" t="t"/>
              <a:pathLst>
                <a:path extrusionOk="0" h="264" w="174">
                  <a:moveTo>
                    <a:pt x="142" y="0"/>
                  </a:moveTo>
                  <a:cubicBezTo>
                    <a:pt x="88" y="0"/>
                    <a:pt x="48" y="35"/>
                    <a:pt x="17" y="90"/>
                  </a:cubicBezTo>
                  <a:cubicBezTo>
                    <a:pt x="1" y="161"/>
                    <a:pt x="34" y="231"/>
                    <a:pt x="87" y="247"/>
                  </a:cubicBezTo>
                  <a:cubicBezTo>
                    <a:pt x="104" y="264"/>
                    <a:pt x="120" y="264"/>
                    <a:pt x="120" y="264"/>
                  </a:cubicBezTo>
                  <a:cubicBezTo>
                    <a:pt x="120" y="247"/>
                    <a:pt x="120" y="231"/>
                    <a:pt x="137" y="210"/>
                  </a:cubicBezTo>
                  <a:cubicBezTo>
                    <a:pt x="137" y="144"/>
                    <a:pt x="157" y="74"/>
                    <a:pt x="174" y="25"/>
                  </a:cubicBezTo>
                  <a:lnTo>
                    <a:pt x="174" y="4"/>
                  </a:lnTo>
                  <a:cubicBezTo>
                    <a:pt x="163" y="1"/>
                    <a:pt x="15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9" name="Google Shape;4769;p21"/>
            <p:cNvSpPr/>
            <p:nvPr/>
          </p:nvSpPr>
          <p:spPr>
            <a:xfrm>
              <a:off x="4653550" y="2854925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28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7" y="255"/>
                  </a:cubicBezTo>
                  <a:cubicBezTo>
                    <a:pt x="103" y="259"/>
                    <a:pt x="117" y="261"/>
                    <a:pt x="131" y="261"/>
                  </a:cubicBezTo>
                  <a:cubicBezTo>
                    <a:pt x="177" y="261"/>
                    <a:pt x="214" y="238"/>
                    <a:pt x="240" y="185"/>
                  </a:cubicBezTo>
                  <a:cubicBezTo>
                    <a:pt x="256" y="119"/>
                    <a:pt x="223" y="32"/>
                    <a:pt x="174" y="16"/>
                  </a:cubicBezTo>
                  <a:cubicBezTo>
                    <a:pt x="159" y="6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0" name="Google Shape;4770;p21"/>
            <p:cNvSpPr/>
            <p:nvPr/>
          </p:nvSpPr>
          <p:spPr>
            <a:xfrm>
              <a:off x="4668600" y="29459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7" y="1"/>
                  </a:moveTo>
                  <a:cubicBezTo>
                    <a:pt x="120" y="1"/>
                    <a:pt x="87" y="1"/>
                    <a:pt x="67" y="34"/>
                  </a:cubicBezTo>
                  <a:cubicBezTo>
                    <a:pt x="17" y="71"/>
                    <a:pt x="1" y="153"/>
                    <a:pt x="50" y="207"/>
                  </a:cubicBezTo>
                  <a:cubicBezTo>
                    <a:pt x="67" y="240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23"/>
                  </a:cubicBezTo>
                  <a:cubicBezTo>
                    <a:pt x="223" y="207"/>
                    <a:pt x="240" y="174"/>
                    <a:pt x="240" y="137"/>
                  </a:cubicBezTo>
                  <a:cubicBezTo>
                    <a:pt x="240" y="104"/>
                    <a:pt x="240" y="71"/>
                    <a:pt x="223" y="50"/>
                  </a:cubicBezTo>
                  <a:cubicBezTo>
                    <a:pt x="207" y="34"/>
                    <a:pt x="190" y="17"/>
                    <a:pt x="170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1" name="Google Shape;4771;p21"/>
            <p:cNvSpPr/>
            <p:nvPr/>
          </p:nvSpPr>
          <p:spPr>
            <a:xfrm>
              <a:off x="4664275" y="29608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27" y="0"/>
                  </a:moveTo>
                  <a:cubicBezTo>
                    <a:pt x="80" y="0"/>
                    <a:pt x="31" y="30"/>
                    <a:pt x="17" y="71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2"/>
                    <a:pt x="115" y="257"/>
                    <a:pt x="129" y="257"/>
                  </a:cubicBezTo>
                  <a:cubicBezTo>
                    <a:pt x="170" y="257"/>
                    <a:pt x="211" y="225"/>
                    <a:pt x="223" y="174"/>
                  </a:cubicBezTo>
                  <a:cubicBezTo>
                    <a:pt x="240" y="108"/>
                    <a:pt x="223" y="38"/>
                    <a:pt x="157" y="5"/>
                  </a:cubicBezTo>
                  <a:cubicBezTo>
                    <a:pt x="148" y="2"/>
                    <a:pt x="13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2" name="Google Shape;4772;p21"/>
            <p:cNvSpPr/>
            <p:nvPr/>
          </p:nvSpPr>
          <p:spPr>
            <a:xfrm>
              <a:off x="4766925" y="3020950"/>
              <a:ext cx="6425" cy="6475"/>
            </a:xfrm>
            <a:custGeom>
              <a:rect b="b" l="l" r="r" t="t"/>
              <a:pathLst>
                <a:path extrusionOk="0" h="259" w="257">
                  <a:moveTo>
                    <a:pt x="146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5" y="253"/>
                    <a:pt x="122" y="258"/>
                    <a:pt x="138" y="258"/>
                  </a:cubicBezTo>
                  <a:cubicBezTo>
                    <a:pt x="181" y="258"/>
                    <a:pt x="216" y="225"/>
                    <a:pt x="240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5" y="1"/>
                    <a:pt x="155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3" name="Google Shape;4773;p21"/>
            <p:cNvSpPr/>
            <p:nvPr/>
          </p:nvSpPr>
          <p:spPr>
            <a:xfrm>
              <a:off x="4658300" y="290332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03" y="1"/>
                  </a:moveTo>
                  <a:cubicBezTo>
                    <a:pt x="33" y="22"/>
                    <a:pt x="0" y="71"/>
                    <a:pt x="0" y="158"/>
                  </a:cubicBezTo>
                  <a:cubicBezTo>
                    <a:pt x="0" y="191"/>
                    <a:pt x="17" y="207"/>
                    <a:pt x="50" y="228"/>
                  </a:cubicBezTo>
                  <a:cubicBezTo>
                    <a:pt x="66" y="261"/>
                    <a:pt x="103" y="261"/>
                    <a:pt x="120" y="261"/>
                  </a:cubicBezTo>
                  <a:cubicBezTo>
                    <a:pt x="153" y="261"/>
                    <a:pt x="190" y="228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69" y="22"/>
                  </a:cubicBezTo>
                  <a:cubicBezTo>
                    <a:pt x="169" y="22"/>
                    <a:pt x="153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4" name="Google Shape;4774;p21"/>
            <p:cNvSpPr/>
            <p:nvPr/>
          </p:nvSpPr>
          <p:spPr>
            <a:xfrm>
              <a:off x="4661275" y="2930750"/>
              <a:ext cx="6025" cy="6450"/>
            </a:xfrm>
            <a:custGeom>
              <a:rect b="b" l="l" r="r" t="t"/>
              <a:pathLst>
                <a:path extrusionOk="0" h="258" w="241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08"/>
                    <a:pt x="1" y="124"/>
                    <a:pt x="1" y="141"/>
                  </a:cubicBezTo>
                  <a:cubicBezTo>
                    <a:pt x="17" y="194"/>
                    <a:pt x="34" y="227"/>
                    <a:pt x="71" y="244"/>
                  </a:cubicBezTo>
                  <a:cubicBezTo>
                    <a:pt x="92" y="253"/>
                    <a:pt x="110" y="258"/>
                    <a:pt x="127" y="258"/>
                  </a:cubicBezTo>
                  <a:cubicBezTo>
                    <a:pt x="149" y="258"/>
                    <a:pt x="169" y="249"/>
                    <a:pt x="191" y="227"/>
                  </a:cubicBezTo>
                  <a:cubicBezTo>
                    <a:pt x="207" y="211"/>
                    <a:pt x="207" y="194"/>
                    <a:pt x="224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5" name="Google Shape;4775;p21"/>
            <p:cNvSpPr/>
            <p:nvPr/>
          </p:nvSpPr>
          <p:spPr>
            <a:xfrm>
              <a:off x="4679725" y="2960025"/>
              <a:ext cx="2200" cy="4350"/>
            </a:xfrm>
            <a:custGeom>
              <a:rect b="b" l="l" r="r" t="t"/>
              <a:pathLst>
                <a:path extrusionOk="0" h="174" w="88">
                  <a:moveTo>
                    <a:pt x="87" y="0"/>
                  </a:moveTo>
                  <a:cubicBezTo>
                    <a:pt x="54" y="0"/>
                    <a:pt x="17" y="38"/>
                    <a:pt x="17" y="71"/>
                  </a:cubicBezTo>
                  <a:cubicBezTo>
                    <a:pt x="1" y="104"/>
                    <a:pt x="1" y="141"/>
                    <a:pt x="17" y="174"/>
                  </a:cubicBezTo>
                  <a:cubicBezTo>
                    <a:pt x="34" y="104"/>
                    <a:pt x="71" y="54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6" name="Google Shape;4776;p21"/>
            <p:cNvSpPr/>
            <p:nvPr/>
          </p:nvSpPr>
          <p:spPr>
            <a:xfrm>
              <a:off x="4827025" y="2980650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8" y="206"/>
                    <a:pt x="54" y="227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43"/>
                    <a:pt x="244" y="173"/>
                    <a:pt x="244" y="103"/>
                  </a:cubicBezTo>
                  <a:cubicBezTo>
                    <a:pt x="223" y="54"/>
                    <a:pt x="207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7" name="Google Shape;4777;p21"/>
            <p:cNvSpPr/>
            <p:nvPr/>
          </p:nvSpPr>
          <p:spPr>
            <a:xfrm>
              <a:off x="4810325" y="2983600"/>
              <a:ext cx="6425" cy="6550"/>
            </a:xfrm>
            <a:custGeom>
              <a:rect b="b" l="l" r="r" t="t"/>
              <a:pathLst>
                <a:path extrusionOk="0" h="262" w="257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8"/>
                    <a:pt x="34" y="228"/>
                    <a:pt x="87" y="245"/>
                  </a:cubicBezTo>
                  <a:cubicBezTo>
                    <a:pt x="104" y="261"/>
                    <a:pt x="120" y="261"/>
                    <a:pt x="137" y="261"/>
                  </a:cubicBezTo>
                  <a:cubicBezTo>
                    <a:pt x="190" y="261"/>
                    <a:pt x="223" y="228"/>
                    <a:pt x="240" y="175"/>
                  </a:cubicBezTo>
                  <a:cubicBezTo>
                    <a:pt x="256" y="125"/>
                    <a:pt x="240" y="72"/>
                    <a:pt x="207" y="39"/>
                  </a:cubicBezTo>
                  <a:cubicBezTo>
                    <a:pt x="207" y="22"/>
                    <a:pt x="190" y="22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8" name="Google Shape;4778;p21"/>
            <p:cNvSpPr/>
            <p:nvPr/>
          </p:nvSpPr>
          <p:spPr>
            <a:xfrm>
              <a:off x="4823625" y="29493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04" y="1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71" y="244"/>
                  </a:cubicBezTo>
                  <a:cubicBezTo>
                    <a:pt x="82" y="256"/>
                    <a:pt x="94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17"/>
                    <a:pt x="174" y="17"/>
                    <a:pt x="153" y="17"/>
                  </a:cubicBezTo>
                  <a:lnTo>
                    <a:pt x="137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9" name="Google Shape;4779;p21"/>
            <p:cNvSpPr/>
            <p:nvPr/>
          </p:nvSpPr>
          <p:spPr>
            <a:xfrm>
              <a:off x="4797450" y="298497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7" y="260"/>
                    <a:pt x="103" y="260"/>
                  </a:cubicBezTo>
                  <a:cubicBezTo>
                    <a:pt x="136" y="260"/>
                    <a:pt x="169" y="260"/>
                    <a:pt x="190" y="239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0" name="Google Shape;4780;p21"/>
            <p:cNvSpPr/>
            <p:nvPr/>
          </p:nvSpPr>
          <p:spPr>
            <a:xfrm>
              <a:off x="4781975" y="298995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34" y="24"/>
                    <a:pt x="1" y="94"/>
                    <a:pt x="17" y="143"/>
                  </a:cubicBezTo>
                  <a:cubicBezTo>
                    <a:pt x="17" y="181"/>
                    <a:pt x="34" y="214"/>
                    <a:pt x="50" y="230"/>
                  </a:cubicBezTo>
                  <a:cubicBezTo>
                    <a:pt x="67" y="246"/>
                    <a:pt x="104" y="267"/>
                    <a:pt x="137" y="267"/>
                  </a:cubicBezTo>
                  <a:cubicBezTo>
                    <a:pt x="190" y="246"/>
                    <a:pt x="240" y="181"/>
                    <a:pt x="223" y="110"/>
                  </a:cubicBezTo>
                  <a:lnTo>
                    <a:pt x="223" y="77"/>
                  </a:ln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1" name="Google Shape;4781;p21"/>
            <p:cNvSpPr/>
            <p:nvPr/>
          </p:nvSpPr>
          <p:spPr>
            <a:xfrm>
              <a:off x="4766525" y="29905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103" y="17"/>
                    <a:pt x="50" y="54"/>
                    <a:pt x="17" y="87"/>
                  </a:cubicBezTo>
                  <a:cubicBezTo>
                    <a:pt x="0" y="120"/>
                    <a:pt x="17" y="174"/>
                    <a:pt x="33" y="207"/>
                  </a:cubicBezTo>
                  <a:cubicBezTo>
                    <a:pt x="50" y="223"/>
                    <a:pt x="87" y="244"/>
                    <a:pt x="103" y="261"/>
                  </a:cubicBezTo>
                  <a:cubicBezTo>
                    <a:pt x="136" y="261"/>
                    <a:pt x="169" y="244"/>
                    <a:pt x="190" y="223"/>
                  </a:cubicBezTo>
                  <a:cubicBezTo>
                    <a:pt x="239" y="174"/>
                    <a:pt x="239" y="87"/>
                    <a:pt x="207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2" name="Google Shape;4782;p21"/>
            <p:cNvSpPr/>
            <p:nvPr/>
          </p:nvSpPr>
          <p:spPr>
            <a:xfrm>
              <a:off x="4775500" y="3007850"/>
              <a:ext cx="6100" cy="6450"/>
            </a:xfrm>
            <a:custGeom>
              <a:rect b="b" l="l" r="r" t="t"/>
              <a:pathLst>
                <a:path extrusionOk="0" h="258" w="244">
                  <a:moveTo>
                    <a:pt x="113" y="0"/>
                  </a:moveTo>
                  <a:cubicBezTo>
                    <a:pt x="71" y="0"/>
                    <a:pt x="32" y="31"/>
                    <a:pt x="17" y="83"/>
                  </a:cubicBezTo>
                  <a:cubicBezTo>
                    <a:pt x="0" y="149"/>
                    <a:pt x="17" y="219"/>
                    <a:pt x="70" y="252"/>
                  </a:cubicBezTo>
                  <a:cubicBezTo>
                    <a:pt x="83" y="256"/>
                    <a:pt x="96" y="258"/>
                    <a:pt x="109" y="258"/>
                  </a:cubicBezTo>
                  <a:cubicBezTo>
                    <a:pt x="163" y="258"/>
                    <a:pt x="209" y="223"/>
                    <a:pt x="223" y="170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42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3" name="Google Shape;4783;p21"/>
            <p:cNvSpPr/>
            <p:nvPr/>
          </p:nvSpPr>
          <p:spPr>
            <a:xfrm>
              <a:off x="4780225" y="303310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0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90" y="17"/>
                    <a:pt x="174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4" name="Google Shape;4784;p21"/>
            <p:cNvSpPr/>
            <p:nvPr/>
          </p:nvSpPr>
          <p:spPr>
            <a:xfrm>
              <a:off x="4679725" y="28359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71" y="1"/>
                    <a:pt x="54" y="17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07"/>
                    <a:pt x="54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1" y="244"/>
                    <a:pt x="240" y="174"/>
                    <a:pt x="224" y="104"/>
                  </a:cubicBezTo>
                  <a:cubicBezTo>
                    <a:pt x="224" y="71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5" name="Google Shape;4785;p21"/>
            <p:cNvSpPr/>
            <p:nvPr/>
          </p:nvSpPr>
          <p:spPr>
            <a:xfrm>
              <a:off x="4668600" y="282397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04" y="0"/>
                  </a:moveTo>
                  <a:cubicBezTo>
                    <a:pt x="87" y="0"/>
                    <a:pt x="87" y="17"/>
                    <a:pt x="67" y="17"/>
                  </a:cubicBezTo>
                  <a:cubicBezTo>
                    <a:pt x="34" y="33"/>
                    <a:pt x="1" y="83"/>
                    <a:pt x="1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40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6" name="Google Shape;4786;p21"/>
            <p:cNvSpPr/>
            <p:nvPr/>
          </p:nvSpPr>
          <p:spPr>
            <a:xfrm>
              <a:off x="4652225" y="2871000"/>
              <a:ext cx="5675" cy="6600"/>
            </a:xfrm>
            <a:custGeom>
              <a:rect b="b" l="l" r="r" t="t"/>
              <a:pathLst>
                <a:path extrusionOk="0" h="264" w="227">
                  <a:moveTo>
                    <a:pt x="123" y="0"/>
                  </a:moveTo>
                  <a:cubicBezTo>
                    <a:pt x="116" y="0"/>
                    <a:pt x="110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21" y="214"/>
                    <a:pt x="54" y="230"/>
                  </a:cubicBezTo>
                  <a:cubicBezTo>
                    <a:pt x="70" y="247"/>
                    <a:pt x="103" y="263"/>
                    <a:pt x="140" y="263"/>
                  </a:cubicBezTo>
                  <a:cubicBezTo>
                    <a:pt x="190" y="247"/>
                    <a:pt x="227" y="181"/>
                    <a:pt x="227" y="111"/>
                  </a:cubicBezTo>
                  <a:cubicBezTo>
                    <a:pt x="227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7" name="Google Shape;4787;p21"/>
            <p:cNvSpPr/>
            <p:nvPr/>
          </p:nvSpPr>
          <p:spPr>
            <a:xfrm>
              <a:off x="4674175" y="28535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17" y="207"/>
                    <a:pt x="50" y="240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73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8" name="Google Shape;4788;p21"/>
            <p:cNvSpPr/>
            <p:nvPr/>
          </p:nvSpPr>
          <p:spPr>
            <a:xfrm>
              <a:off x="4665100" y="2791300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03" y="0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174" y="256"/>
                    <a:pt x="207" y="239"/>
                    <a:pt x="227" y="206"/>
                  </a:cubicBezTo>
                  <a:cubicBezTo>
                    <a:pt x="244" y="190"/>
                    <a:pt x="244" y="153"/>
                    <a:pt x="244" y="120"/>
                  </a:cubicBezTo>
                  <a:cubicBezTo>
                    <a:pt x="227" y="87"/>
                    <a:pt x="22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9" name="Google Shape;4789;p21"/>
            <p:cNvSpPr/>
            <p:nvPr/>
          </p:nvSpPr>
          <p:spPr>
            <a:xfrm>
              <a:off x="4682725" y="2791525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91" y="1"/>
                  </a:moveTo>
                  <a:cubicBezTo>
                    <a:pt x="69" y="1"/>
                    <a:pt x="49" y="13"/>
                    <a:pt x="38" y="24"/>
                  </a:cubicBezTo>
                  <a:cubicBezTo>
                    <a:pt x="17" y="61"/>
                    <a:pt x="0" y="78"/>
                    <a:pt x="0" y="111"/>
                  </a:cubicBezTo>
                  <a:cubicBezTo>
                    <a:pt x="0" y="144"/>
                    <a:pt x="0" y="181"/>
                    <a:pt x="17" y="214"/>
                  </a:cubicBezTo>
                  <a:cubicBezTo>
                    <a:pt x="38" y="245"/>
                    <a:pt x="69" y="263"/>
                    <a:pt x="102" y="263"/>
                  </a:cubicBezTo>
                  <a:cubicBezTo>
                    <a:pt x="126" y="263"/>
                    <a:pt x="151" y="253"/>
                    <a:pt x="174" y="230"/>
                  </a:cubicBezTo>
                  <a:cubicBezTo>
                    <a:pt x="223" y="181"/>
                    <a:pt x="223" y="111"/>
                    <a:pt x="190" y="41"/>
                  </a:cubicBezTo>
                  <a:cubicBezTo>
                    <a:pt x="174" y="24"/>
                    <a:pt x="174" y="24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0" name="Google Shape;4790;p21"/>
            <p:cNvSpPr/>
            <p:nvPr/>
          </p:nvSpPr>
          <p:spPr>
            <a:xfrm>
              <a:off x="4684900" y="2866425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57" y="1"/>
                  </a:moveTo>
                  <a:cubicBezTo>
                    <a:pt x="120" y="1"/>
                    <a:pt x="87" y="1"/>
                    <a:pt x="54" y="17"/>
                  </a:cubicBezTo>
                  <a:cubicBezTo>
                    <a:pt x="33" y="34"/>
                    <a:pt x="17" y="54"/>
                    <a:pt x="0" y="87"/>
                  </a:cubicBezTo>
                  <a:lnTo>
                    <a:pt x="0" y="174"/>
                  </a:lnTo>
                  <a:cubicBezTo>
                    <a:pt x="17" y="207"/>
                    <a:pt x="33" y="240"/>
                    <a:pt x="70" y="261"/>
                  </a:cubicBezTo>
                  <a:cubicBezTo>
                    <a:pt x="78" y="263"/>
                    <a:pt x="86" y="265"/>
                    <a:pt x="95" y="265"/>
                  </a:cubicBezTo>
                  <a:cubicBezTo>
                    <a:pt x="141" y="265"/>
                    <a:pt x="192" y="229"/>
                    <a:pt x="206" y="174"/>
                  </a:cubicBezTo>
                  <a:cubicBezTo>
                    <a:pt x="239" y="104"/>
                    <a:pt x="206" y="34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1" name="Google Shape;4791;p21"/>
            <p:cNvSpPr/>
            <p:nvPr/>
          </p:nvSpPr>
          <p:spPr>
            <a:xfrm>
              <a:off x="4793125" y="300177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3"/>
                    <a:pt x="0" y="120"/>
                    <a:pt x="17" y="153"/>
                  </a:cubicBezTo>
                  <a:cubicBezTo>
                    <a:pt x="17" y="186"/>
                    <a:pt x="33" y="223"/>
                    <a:pt x="54" y="239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206" y="256"/>
                    <a:pt x="239" y="186"/>
                    <a:pt x="223" y="120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2" name="Google Shape;4792;p21"/>
            <p:cNvSpPr/>
            <p:nvPr/>
          </p:nvSpPr>
          <p:spPr>
            <a:xfrm>
              <a:off x="4661700" y="2841850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41" y="1"/>
                  </a:moveTo>
                  <a:cubicBezTo>
                    <a:pt x="96" y="1"/>
                    <a:pt x="50" y="33"/>
                    <a:pt x="33" y="73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6" y="255"/>
                    <a:pt x="123" y="259"/>
                    <a:pt x="138" y="259"/>
                  </a:cubicBezTo>
                  <a:cubicBezTo>
                    <a:pt x="182" y="259"/>
                    <a:pt x="215" y="227"/>
                    <a:pt x="239" y="176"/>
                  </a:cubicBezTo>
                  <a:cubicBezTo>
                    <a:pt x="260" y="110"/>
                    <a:pt x="223" y="40"/>
                    <a:pt x="174" y="7"/>
                  </a:cubicBezTo>
                  <a:cubicBezTo>
                    <a:pt x="163" y="3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3" name="Google Shape;4793;p21"/>
            <p:cNvSpPr/>
            <p:nvPr/>
          </p:nvSpPr>
          <p:spPr>
            <a:xfrm>
              <a:off x="4677575" y="288272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03" y="0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17" y="190"/>
                    <a:pt x="37" y="22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54"/>
                    <a:pt x="173" y="37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4" name="Google Shape;4794;p21"/>
            <p:cNvSpPr/>
            <p:nvPr/>
          </p:nvSpPr>
          <p:spPr>
            <a:xfrm>
              <a:off x="4658300" y="28085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90" y="256"/>
                    <a:pt x="239" y="186"/>
                    <a:pt x="223" y="120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5" name="Google Shape;4795;p21"/>
            <p:cNvSpPr/>
            <p:nvPr/>
          </p:nvSpPr>
          <p:spPr>
            <a:xfrm>
              <a:off x="4650975" y="29183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7" y="1"/>
                  </a:moveTo>
                  <a:cubicBezTo>
                    <a:pt x="120" y="1"/>
                    <a:pt x="87" y="1"/>
                    <a:pt x="71" y="17"/>
                  </a:cubicBezTo>
                  <a:cubicBezTo>
                    <a:pt x="17" y="71"/>
                    <a:pt x="1" y="158"/>
                    <a:pt x="50" y="207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53" y="261"/>
                    <a:pt x="174" y="261"/>
                    <a:pt x="207" y="223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23" y="54"/>
                  </a:cubicBezTo>
                  <a:cubicBezTo>
                    <a:pt x="207" y="38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6" name="Google Shape;4796;p21"/>
            <p:cNvSpPr/>
            <p:nvPr/>
          </p:nvSpPr>
          <p:spPr>
            <a:xfrm>
              <a:off x="4649625" y="2890975"/>
              <a:ext cx="6125" cy="6325"/>
            </a:xfrm>
            <a:custGeom>
              <a:rect b="b" l="l" r="r" t="t"/>
              <a:pathLst>
                <a:path extrusionOk="0" h="253" w="245">
                  <a:moveTo>
                    <a:pt x="141" y="0"/>
                  </a:moveTo>
                  <a:cubicBezTo>
                    <a:pt x="104" y="0"/>
                    <a:pt x="71" y="0"/>
                    <a:pt x="55" y="17"/>
                  </a:cubicBezTo>
                  <a:cubicBezTo>
                    <a:pt x="38" y="50"/>
                    <a:pt x="22" y="66"/>
                    <a:pt x="22" y="103"/>
                  </a:cubicBezTo>
                  <a:cubicBezTo>
                    <a:pt x="1" y="136"/>
                    <a:pt x="22" y="169"/>
                    <a:pt x="38" y="206"/>
                  </a:cubicBezTo>
                  <a:cubicBezTo>
                    <a:pt x="57" y="235"/>
                    <a:pt x="89" y="253"/>
                    <a:pt x="122" y="253"/>
                  </a:cubicBezTo>
                  <a:cubicBezTo>
                    <a:pt x="146" y="253"/>
                    <a:pt x="170" y="244"/>
                    <a:pt x="191" y="223"/>
                  </a:cubicBezTo>
                  <a:cubicBezTo>
                    <a:pt x="244" y="186"/>
                    <a:pt x="244" y="103"/>
                    <a:pt x="207" y="50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7" name="Google Shape;4797;p21"/>
            <p:cNvSpPr/>
            <p:nvPr/>
          </p:nvSpPr>
          <p:spPr>
            <a:xfrm>
              <a:off x="4647050" y="2935175"/>
              <a:ext cx="6125" cy="6425"/>
            </a:xfrm>
            <a:custGeom>
              <a:rect b="b" l="l" r="r" t="t"/>
              <a:pathLst>
                <a:path extrusionOk="0" h="257" w="245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22" y="87"/>
                    <a:pt x="1" y="120"/>
                    <a:pt x="1" y="153"/>
                  </a:cubicBezTo>
                  <a:cubicBezTo>
                    <a:pt x="22" y="191"/>
                    <a:pt x="38" y="207"/>
                    <a:pt x="55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1" y="240"/>
                    <a:pt x="244" y="191"/>
                    <a:pt x="228" y="104"/>
                  </a:cubicBezTo>
                  <a:cubicBezTo>
                    <a:pt x="228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8" name="Google Shape;4798;p21"/>
            <p:cNvSpPr/>
            <p:nvPr/>
          </p:nvSpPr>
          <p:spPr>
            <a:xfrm>
              <a:off x="4653150" y="282437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90" y="34"/>
                    <a:pt x="169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9" name="Google Shape;4799;p21"/>
            <p:cNvSpPr/>
            <p:nvPr/>
          </p:nvSpPr>
          <p:spPr>
            <a:xfrm>
              <a:off x="4650150" y="279412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7" y="0"/>
                  </a:moveTo>
                  <a:cubicBezTo>
                    <a:pt x="84" y="0"/>
                    <a:pt x="62" y="12"/>
                    <a:pt x="50" y="23"/>
                  </a:cubicBezTo>
                  <a:cubicBezTo>
                    <a:pt x="1" y="77"/>
                    <a:pt x="1" y="164"/>
                    <a:pt x="34" y="213"/>
                  </a:cubicBezTo>
                  <a:cubicBezTo>
                    <a:pt x="50" y="230"/>
                    <a:pt x="83" y="246"/>
                    <a:pt x="104" y="267"/>
                  </a:cubicBezTo>
                  <a:cubicBezTo>
                    <a:pt x="137" y="267"/>
                    <a:pt x="170" y="246"/>
                    <a:pt x="186" y="230"/>
                  </a:cubicBezTo>
                  <a:cubicBezTo>
                    <a:pt x="223" y="213"/>
                    <a:pt x="223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186" y="23"/>
                    <a:pt x="186" y="23"/>
                    <a:pt x="153" y="7"/>
                  </a:cubicBezTo>
                  <a:lnTo>
                    <a:pt x="137" y="7"/>
                  </a:lnTo>
                  <a:cubicBezTo>
                    <a:pt x="127" y="2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0" name="Google Shape;4800;p21"/>
            <p:cNvSpPr/>
            <p:nvPr/>
          </p:nvSpPr>
          <p:spPr>
            <a:xfrm>
              <a:off x="4646650" y="28410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8" y="207"/>
                    <a:pt x="54" y="22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207" y="244"/>
                    <a:pt x="244" y="174"/>
                    <a:pt x="223" y="104"/>
                  </a:cubicBezTo>
                  <a:cubicBezTo>
                    <a:pt x="223" y="71"/>
                    <a:pt x="207" y="38"/>
                    <a:pt x="190" y="17"/>
                  </a:cubicBezTo>
                  <a:cubicBezTo>
                    <a:pt x="174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1" name="Google Shape;4801;p21"/>
            <p:cNvSpPr/>
            <p:nvPr/>
          </p:nvSpPr>
          <p:spPr>
            <a:xfrm>
              <a:off x="4684075" y="2819050"/>
              <a:ext cx="5575" cy="6600"/>
            </a:xfrm>
            <a:custGeom>
              <a:rect b="b" l="l" r="r" t="t"/>
              <a:pathLst>
                <a:path extrusionOk="0" h="264" w="223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47"/>
                    <a:pt x="66" y="263"/>
                    <a:pt x="103" y="263"/>
                  </a:cubicBezTo>
                  <a:cubicBezTo>
                    <a:pt x="136" y="263"/>
                    <a:pt x="169" y="247"/>
                    <a:pt x="190" y="230"/>
                  </a:cubicBezTo>
                  <a:cubicBezTo>
                    <a:pt x="206" y="214"/>
                    <a:pt x="223" y="177"/>
                    <a:pt x="223" y="144"/>
                  </a:cubicBezTo>
                  <a:cubicBezTo>
                    <a:pt x="223" y="111"/>
                    <a:pt x="223" y="74"/>
                    <a:pt x="206" y="41"/>
                  </a:cubicBezTo>
                  <a:cubicBezTo>
                    <a:pt x="190" y="24"/>
                    <a:pt x="169" y="24"/>
                    <a:pt x="153" y="8"/>
                  </a:cubicBezTo>
                  <a:lnTo>
                    <a:pt x="136" y="8"/>
                  </a:lnTo>
                  <a:cubicBezTo>
                    <a:pt x="126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2" name="Google Shape;4802;p21"/>
            <p:cNvSpPr/>
            <p:nvPr/>
          </p:nvSpPr>
          <p:spPr>
            <a:xfrm>
              <a:off x="4589550" y="2850975"/>
              <a:ext cx="5575" cy="6675"/>
            </a:xfrm>
            <a:custGeom>
              <a:rect b="b" l="l" r="r" t="t"/>
              <a:pathLst>
                <a:path extrusionOk="0" h="267" w="223">
                  <a:moveTo>
                    <a:pt x="87" y="0"/>
                  </a:moveTo>
                  <a:cubicBezTo>
                    <a:pt x="70" y="17"/>
                    <a:pt x="33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66" y="254"/>
                    <a:pt x="86" y="267"/>
                    <a:pt x="102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06" y="87"/>
                    <a:pt x="206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3" name="Google Shape;4803;p21"/>
            <p:cNvSpPr/>
            <p:nvPr/>
          </p:nvSpPr>
          <p:spPr>
            <a:xfrm>
              <a:off x="4586550" y="2947650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104" y="1"/>
                  </a:moveTo>
                  <a:cubicBezTo>
                    <a:pt x="34" y="17"/>
                    <a:pt x="1" y="67"/>
                    <a:pt x="1" y="153"/>
                  </a:cubicBezTo>
                  <a:cubicBezTo>
                    <a:pt x="1" y="186"/>
                    <a:pt x="17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4" name="Google Shape;4804;p21"/>
            <p:cNvSpPr/>
            <p:nvPr/>
          </p:nvSpPr>
          <p:spPr>
            <a:xfrm>
              <a:off x="4591300" y="292735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5" y="263"/>
                    <a:pt x="104" y="264"/>
                    <a:pt x="114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5" name="Google Shape;4805;p21"/>
            <p:cNvSpPr/>
            <p:nvPr/>
          </p:nvSpPr>
          <p:spPr>
            <a:xfrm>
              <a:off x="4591300" y="29776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0"/>
                  </a:moveTo>
                  <a:cubicBezTo>
                    <a:pt x="50" y="0"/>
                    <a:pt x="0" y="71"/>
                    <a:pt x="17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69" y="244"/>
                    <a:pt x="190" y="223"/>
                    <a:pt x="207" y="207"/>
                  </a:cubicBezTo>
                  <a:cubicBezTo>
                    <a:pt x="223" y="174"/>
                    <a:pt x="240" y="141"/>
                    <a:pt x="223" y="104"/>
                  </a:cubicBezTo>
                  <a:cubicBezTo>
                    <a:pt x="223" y="71"/>
                    <a:pt x="207" y="38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6" name="Google Shape;4806;p21"/>
            <p:cNvSpPr/>
            <p:nvPr/>
          </p:nvSpPr>
          <p:spPr>
            <a:xfrm>
              <a:off x="4765600" y="303692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06"/>
                    <a:pt x="54" y="243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43"/>
                    <a:pt x="244" y="173"/>
                    <a:pt x="227" y="103"/>
                  </a:cubicBezTo>
                  <a:cubicBezTo>
                    <a:pt x="227" y="70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7" name="Google Shape;4807;p21"/>
            <p:cNvSpPr/>
            <p:nvPr/>
          </p:nvSpPr>
          <p:spPr>
            <a:xfrm>
              <a:off x="4625200" y="3002600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06"/>
                    <a:pt x="50" y="239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174" y="256"/>
                    <a:pt x="191" y="239"/>
                    <a:pt x="207" y="206"/>
                  </a:cubicBezTo>
                  <a:cubicBezTo>
                    <a:pt x="223" y="173"/>
                    <a:pt x="240" y="136"/>
                    <a:pt x="240" y="103"/>
                  </a:cubicBezTo>
                  <a:cubicBezTo>
                    <a:pt x="223" y="70"/>
                    <a:pt x="207" y="50"/>
                    <a:pt x="191" y="17"/>
                  </a:cubicBezTo>
                  <a:cubicBezTo>
                    <a:pt x="191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8" name="Google Shape;4808;p21"/>
            <p:cNvSpPr/>
            <p:nvPr/>
          </p:nvSpPr>
          <p:spPr>
            <a:xfrm>
              <a:off x="4752700" y="3023625"/>
              <a:ext cx="6125" cy="6675"/>
            </a:xfrm>
            <a:custGeom>
              <a:rect b="b" l="l" r="r" t="t"/>
              <a:pathLst>
                <a:path extrusionOk="0" h="267" w="245">
                  <a:moveTo>
                    <a:pt x="104" y="0"/>
                  </a:moveTo>
                  <a:cubicBezTo>
                    <a:pt x="54" y="17"/>
                    <a:pt x="1" y="87"/>
                    <a:pt x="22" y="157"/>
                  </a:cubicBezTo>
                  <a:cubicBezTo>
                    <a:pt x="22" y="190"/>
                    <a:pt x="38" y="223"/>
                    <a:pt x="54" y="239"/>
                  </a:cubicBezTo>
                  <a:cubicBezTo>
                    <a:pt x="78" y="254"/>
                    <a:pt x="93" y="267"/>
                    <a:pt x="113" y="267"/>
                  </a:cubicBezTo>
                  <a:cubicBezTo>
                    <a:pt x="122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8" y="120"/>
                  </a:cubicBezTo>
                  <a:cubicBezTo>
                    <a:pt x="228" y="87"/>
                    <a:pt x="207" y="54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9" name="Google Shape;4809;p21"/>
            <p:cNvSpPr/>
            <p:nvPr/>
          </p:nvSpPr>
          <p:spPr>
            <a:xfrm>
              <a:off x="4645000" y="2981975"/>
              <a:ext cx="5600" cy="6625"/>
            </a:xfrm>
            <a:custGeom>
              <a:rect b="b" l="l" r="r" t="t"/>
              <a:pathLst>
                <a:path extrusionOk="0" h="265" w="224">
                  <a:moveTo>
                    <a:pt x="8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33" y="223"/>
                    <a:pt x="50" y="240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0" name="Google Shape;4810;p21"/>
            <p:cNvSpPr/>
            <p:nvPr/>
          </p:nvSpPr>
          <p:spPr>
            <a:xfrm>
              <a:off x="4614075" y="2940350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04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7" y="190"/>
                    <a:pt x="34" y="206"/>
                    <a:pt x="50" y="239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39"/>
                    <a:pt x="240" y="169"/>
                    <a:pt x="223" y="103"/>
                  </a:cubicBezTo>
                  <a:cubicBezTo>
                    <a:pt x="223" y="66"/>
                    <a:pt x="207" y="49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1" name="Google Shape;4811;p21"/>
            <p:cNvSpPr/>
            <p:nvPr/>
          </p:nvSpPr>
          <p:spPr>
            <a:xfrm>
              <a:off x="4595525" y="2912400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21" y="87"/>
                    <a:pt x="0" y="153"/>
                    <a:pt x="38" y="223"/>
                  </a:cubicBezTo>
                  <a:cubicBezTo>
                    <a:pt x="54" y="240"/>
                    <a:pt x="87" y="256"/>
                    <a:pt x="124" y="256"/>
                  </a:cubicBezTo>
                  <a:cubicBezTo>
                    <a:pt x="129" y="262"/>
                    <a:pt x="135" y="265"/>
                    <a:pt x="143" y="265"/>
                  </a:cubicBezTo>
                  <a:cubicBezTo>
                    <a:pt x="159" y="265"/>
                    <a:pt x="179" y="251"/>
                    <a:pt x="190" y="240"/>
                  </a:cubicBezTo>
                  <a:cubicBezTo>
                    <a:pt x="227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7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2" name="Google Shape;4812;p21"/>
            <p:cNvSpPr/>
            <p:nvPr/>
          </p:nvSpPr>
          <p:spPr>
            <a:xfrm>
              <a:off x="4599025" y="2942125"/>
              <a:ext cx="6425" cy="6475"/>
            </a:xfrm>
            <a:custGeom>
              <a:rect b="b" l="l" r="r" t="t"/>
              <a:pathLst>
                <a:path extrusionOk="0" h="259" w="257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22"/>
                    <a:pt x="87" y="255"/>
                  </a:cubicBezTo>
                  <a:cubicBezTo>
                    <a:pt x="96" y="258"/>
                    <a:pt x="105" y="259"/>
                    <a:pt x="115" y="259"/>
                  </a:cubicBezTo>
                  <a:cubicBezTo>
                    <a:pt x="160" y="259"/>
                    <a:pt x="210" y="229"/>
                    <a:pt x="223" y="185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3" name="Google Shape;4813;p21"/>
            <p:cNvSpPr/>
            <p:nvPr/>
          </p:nvSpPr>
          <p:spPr>
            <a:xfrm>
              <a:off x="4591300" y="28835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0" y="157"/>
                    <a:pt x="33" y="227"/>
                    <a:pt x="87" y="260"/>
                  </a:cubicBezTo>
                  <a:lnTo>
                    <a:pt x="136" y="260"/>
                  </a:lnTo>
                  <a:cubicBezTo>
                    <a:pt x="169" y="260"/>
                    <a:pt x="207" y="227"/>
                    <a:pt x="223" y="173"/>
                  </a:cubicBezTo>
                  <a:cubicBezTo>
                    <a:pt x="240" y="124"/>
                    <a:pt x="223" y="70"/>
                    <a:pt x="207" y="37"/>
                  </a:cubicBezTo>
                  <a:cubicBezTo>
                    <a:pt x="190" y="37"/>
                    <a:pt x="169" y="21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4" name="Google Shape;4814;p21"/>
            <p:cNvSpPr/>
            <p:nvPr/>
          </p:nvSpPr>
          <p:spPr>
            <a:xfrm>
              <a:off x="4592950" y="2962200"/>
              <a:ext cx="5700" cy="6500"/>
            </a:xfrm>
            <a:custGeom>
              <a:rect b="b" l="l" r="r" t="t"/>
              <a:pathLst>
                <a:path extrusionOk="0" h="260" w="228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21" y="223"/>
                    <a:pt x="70" y="260"/>
                    <a:pt x="141" y="260"/>
                  </a:cubicBezTo>
                  <a:cubicBezTo>
                    <a:pt x="157" y="243"/>
                    <a:pt x="190" y="223"/>
                    <a:pt x="207" y="206"/>
                  </a:cubicBezTo>
                  <a:cubicBezTo>
                    <a:pt x="227" y="173"/>
                    <a:pt x="227" y="140"/>
                    <a:pt x="227" y="103"/>
                  </a:cubicBezTo>
                  <a:cubicBezTo>
                    <a:pt x="227" y="70"/>
                    <a:pt x="207" y="37"/>
                    <a:pt x="174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5" name="Google Shape;4815;p21"/>
            <p:cNvSpPr/>
            <p:nvPr/>
          </p:nvSpPr>
          <p:spPr>
            <a:xfrm>
              <a:off x="4602850" y="2896125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87" y="0"/>
                  </a:moveTo>
                  <a:cubicBezTo>
                    <a:pt x="70" y="0"/>
                    <a:pt x="37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37" y="239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39"/>
                    <a:pt x="223" y="186"/>
                    <a:pt x="223" y="103"/>
                  </a:cubicBezTo>
                  <a:cubicBezTo>
                    <a:pt x="206" y="66"/>
                    <a:pt x="190" y="50"/>
                    <a:pt x="173" y="17"/>
                  </a:cubicBezTo>
                  <a:lnTo>
                    <a:pt x="157" y="17"/>
                  </a:lnTo>
                  <a:cubicBezTo>
                    <a:pt x="120" y="0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6" name="Google Shape;4816;p21"/>
            <p:cNvSpPr/>
            <p:nvPr/>
          </p:nvSpPr>
          <p:spPr>
            <a:xfrm>
              <a:off x="4588300" y="289745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11" y="0"/>
                  </a:moveTo>
                  <a:cubicBezTo>
                    <a:pt x="71" y="0"/>
                    <a:pt x="29" y="32"/>
                    <a:pt x="17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1" y="186"/>
                    <a:pt x="34" y="236"/>
                    <a:pt x="67" y="257"/>
                  </a:cubicBezTo>
                  <a:cubicBezTo>
                    <a:pt x="81" y="261"/>
                    <a:pt x="94" y="263"/>
                    <a:pt x="105" y="263"/>
                  </a:cubicBezTo>
                  <a:cubicBezTo>
                    <a:pt x="138" y="263"/>
                    <a:pt x="162" y="247"/>
                    <a:pt x="186" y="219"/>
                  </a:cubicBezTo>
                  <a:cubicBezTo>
                    <a:pt x="207" y="219"/>
                    <a:pt x="207" y="203"/>
                    <a:pt x="223" y="170"/>
                  </a:cubicBezTo>
                  <a:cubicBezTo>
                    <a:pt x="240" y="116"/>
                    <a:pt x="207" y="30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7" name="Google Shape;4817;p21"/>
            <p:cNvSpPr/>
            <p:nvPr/>
          </p:nvSpPr>
          <p:spPr>
            <a:xfrm>
              <a:off x="4592525" y="3007150"/>
              <a:ext cx="6125" cy="6600"/>
            </a:xfrm>
            <a:custGeom>
              <a:rect b="b" l="l" r="r" t="t"/>
              <a:pathLst>
                <a:path extrusionOk="0" h="264" w="245">
                  <a:moveTo>
                    <a:pt x="126" y="1"/>
                  </a:moveTo>
                  <a:cubicBezTo>
                    <a:pt x="117" y="1"/>
                    <a:pt x="109" y="2"/>
                    <a:pt x="104" y="8"/>
                  </a:cubicBezTo>
                  <a:cubicBezTo>
                    <a:pt x="54" y="8"/>
                    <a:pt x="1" y="74"/>
                    <a:pt x="17" y="144"/>
                  </a:cubicBezTo>
                  <a:cubicBezTo>
                    <a:pt x="17" y="177"/>
                    <a:pt x="38" y="214"/>
                    <a:pt x="71" y="231"/>
                  </a:cubicBezTo>
                  <a:cubicBezTo>
                    <a:pt x="87" y="247"/>
                    <a:pt x="120" y="264"/>
                    <a:pt x="141" y="264"/>
                  </a:cubicBezTo>
                  <a:cubicBezTo>
                    <a:pt x="207" y="247"/>
                    <a:pt x="244" y="177"/>
                    <a:pt x="244" y="111"/>
                  </a:cubicBezTo>
                  <a:cubicBezTo>
                    <a:pt x="224" y="74"/>
                    <a:pt x="224" y="41"/>
                    <a:pt x="191" y="24"/>
                  </a:cubicBezTo>
                  <a:lnTo>
                    <a:pt x="174" y="8"/>
                  </a:lnTo>
                  <a:cubicBezTo>
                    <a:pt x="163" y="8"/>
                    <a:pt x="143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8" name="Google Shape;4818;p21"/>
            <p:cNvSpPr/>
            <p:nvPr/>
          </p:nvSpPr>
          <p:spPr>
            <a:xfrm>
              <a:off x="4587375" y="3022800"/>
              <a:ext cx="6525" cy="6575"/>
            </a:xfrm>
            <a:custGeom>
              <a:rect b="b" l="l" r="r" t="t"/>
              <a:pathLst>
                <a:path extrusionOk="0" h="263" w="261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17" y="87"/>
                    <a:pt x="1" y="153"/>
                    <a:pt x="38" y="223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26" y="261"/>
                    <a:pt x="133" y="263"/>
                    <a:pt x="141" y="263"/>
                  </a:cubicBezTo>
                  <a:cubicBezTo>
                    <a:pt x="159" y="263"/>
                    <a:pt x="179" y="251"/>
                    <a:pt x="190" y="239"/>
                  </a:cubicBezTo>
                  <a:cubicBezTo>
                    <a:pt x="244" y="190"/>
                    <a:pt x="260" y="103"/>
                    <a:pt x="20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9" name="Google Shape;4819;p21"/>
            <p:cNvSpPr/>
            <p:nvPr/>
          </p:nvSpPr>
          <p:spPr>
            <a:xfrm>
              <a:off x="4732600" y="3014150"/>
              <a:ext cx="6025" cy="6675"/>
            </a:xfrm>
            <a:custGeom>
              <a:rect b="b" l="l" r="r" t="t"/>
              <a:pathLst>
                <a:path extrusionOk="0" h="267" w="241">
                  <a:moveTo>
                    <a:pt x="104" y="0"/>
                  </a:moveTo>
                  <a:cubicBezTo>
                    <a:pt x="34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3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86" y="260"/>
                    <a:pt x="240" y="190"/>
                    <a:pt x="224" y="124"/>
                  </a:cubicBezTo>
                  <a:cubicBezTo>
                    <a:pt x="224" y="87"/>
                    <a:pt x="207" y="54"/>
                    <a:pt x="186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0" name="Google Shape;4820;p21"/>
            <p:cNvSpPr/>
            <p:nvPr/>
          </p:nvSpPr>
          <p:spPr>
            <a:xfrm>
              <a:off x="4717975" y="3015475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120" y="1"/>
                  </a:moveTo>
                  <a:cubicBezTo>
                    <a:pt x="104" y="1"/>
                    <a:pt x="87" y="17"/>
                    <a:pt x="5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17" y="190"/>
                    <a:pt x="33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53" y="256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1" name="Google Shape;4821;p21"/>
            <p:cNvSpPr/>
            <p:nvPr/>
          </p:nvSpPr>
          <p:spPr>
            <a:xfrm>
              <a:off x="4702925" y="3017650"/>
              <a:ext cx="5600" cy="6000"/>
            </a:xfrm>
            <a:custGeom>
              <a:rect b="b" l="l" r="r" t="t"/>
              <a:pathLst>
                <a:path extrusionOk="0" h="240" w="224">
                  <a:moveTo>
                    <a:pt x="54" y="0"/>
                  </a:moveTo>
                  <a:cubicBezTo>
                    <a:pt x="34" y="0"/>
                    <a:pt x="34" y="17"/>
                    <a:pt x="17" y="33"/>
                  </a:cubicBezTo>
                  <a:cubicBezTo>
                    <a:pt x="1" y="50"/>
                    <a:pt x="1" y="87"/>
                    <a:pt x="1" y="120"/>
                  </a:cubicBezTo>
                  <a:cubicBezTo>
                    <a:pt x="1" y="153"/>
                    <a:pt x="17" y="190"/>
                    <a:pt x="54" y="206"/>
                  </a:cubicBezTo>
                  <a:cubicBezTo>
                    <a:pt x="71" y="239"/>
                    <a:pt x="104" y="239"/>
                    <a:pt x="120" y="239"/>
                  </a:cubicBezTo>
                  <a:cubicBezTo>
                    <a:pt x="190" y="223"/>
                    <a:pt x="223" y="153"/>
                    <a:pt x="223" y="87"/>
                  </a:cubicBezTo>
                  <a:cubicBezTo>
                    <a:pt x="223" y="50"/>
                    <a:pt x="207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2" name="Google Shape;4822;p21"/>
            <p:cNvSpPr/>
            <p:nvPr/>
          </p:nvSpPr>
          <p:spPr>
            <a:xfrm>
              <a:off x="4608000" y="288065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3" y="1"/>
                  </a:moveTo>
                  <a:cubicBezTo>
                    <a:pt x="37" y="17"/>
                    <a:pt x="0" y="67"/>
                    <a:pt x="0" y="153"/>
                  </a:cubicBezTo>
                  <a:cubicBezTo>
                    <a:pt x="17" y="186"/>
                    <a:pt x="37" y="207"/>
                    <a:pt x="54" y="240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0"/>
                    <a:pt x="223" y="104"/>
                  </a:cubicBezTo>
                  <a:cubicBezTo>
                    <a:pt x="223" y="67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3" name="Google Shape;4823;p21"/>
            <p:cNvSpPr/>
            <p:nvPr/>
          </p:nvSpPr>
          <p:spPr>
            <a:xfrm>
              <a:off x="4710250" y="3032075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46" y="1"/>
                  </a:moveTo>
                  <a:cubicBezTo>
                    <a:pt x="98" y="1"/>
                    <a:pt x="47" y="33"/>
                    <a:pt x="33" y="75"/>
                  </a:cubicBezTo>
                  <a:cubicBezTo>
                    <a:pt x="0" y="145"/>
                    <a:pt x="33" y="231"/>
                    <a:pt x="87" y="248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90" y="248"/>
                    <a:pt x="223" y="231"/>
                    <a:pt x="239" y="178"/>
                  </a:cubicBezTo>
                  <a:cubicBezTo>
                    <a:pt x="239" y="128"/>
                    <a:pt x="239" y="75"/>
                    <a:pt x="206" y="42"/>
                  </a:cubicBezTo>
                  <a:cubicBezTo>
                    <a:pt x="206" y="25"/>
                    <a:pt x="190" y="25"/>
                    <a:pt x="173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4" name="Google Shape;4824;p21"/>
            <p:cNvSpPr/>
            <p:nvPr/>
          </p:nvSpPr>
          <p:spPr>
            <a:xfrm>
              <a:off x="4724875" y="303135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20" y="1"/>
                  </a:moveTo>
                  <a:cubicBezTo>
                    <a:pt x="83" y="1"/>
                    <a:pt x="67" y="17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08" y="265"/>
                    <a:pt x="115" y="267"/>
                    <a:pt x="122" y="267"/>
                  </a:cubicBezTo>
                  <a:cubicBezTo>
                    <a:pt x="139" y="267"/>
                    <a:pt x="163" y="254"/>
                    <a:pt x="186" y="240"/>
                  </a:cubicBezTo>
                  <a:cubicBezTo>
                    <a:pt x="223" y="190"/>
                    <a:pt x="240" y="104"/>
                    <a:pt x="186" y="54"/>
                  </a:cubicBezTo>
                  <a:cubicBezTo>
                    <a:pt x="186" y="34"/>
                    <a:pt x="170" y="17"/>
                    <a:pt x="153" y="17"/>
                  </a:cubicBezTo>
                  <a:cubicBezTo>
                    <a:pt x="137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5" name="Google Shape;4825;p21"/>
            <p:cNvSpPr/>
            <p:nvPr/>
          </p:nvSpPr>
          <p:spPr>
            <a:xfrm>
              <a:off x="4580075" y="2793050"/>
              <a:ext cx="6100" cy="4425"/>
            </a:xfrm>
            <a:custGeom>
              <a:rect b="b" l="l" r="r" t="t"/>
              <a:pathLst>
                <a:path extrusionOk="0" h="177" w="244">
                  <a:moveTo>
                    <a:pt x="227" y="0"/>
                  </a:moveTo>
                  <a:lnTo>
                    <a:pt x="227" y="0"/>
                  </a:lnTo>
                  <a:cubicBezTo>
                    <a:pt x="157" y="17"/>
                    <a:pt x="70" y="33"/>
                    <a:pt x="0" y="50"/>
                  </a:cubicBezTo>
                  <a:cubicBezTo>
                    <a:pt x="0" y="83"/>
                    <a:pt x="21" y="103"/>
                    <a:pt x="37" y="136"/>
                  </a:cubicBezTo>
                  <a:cubicBezTo>
                    <a:pt x="54" y="153"/>
                    <a:pt x="70" y="169"/>
                    <a:pt x="103" y="169"/>
                  </a:cubicBezTo>
                  <a:cubicBezTo>
                    <a:pt x="114" y="174"/>
                    <a:pt x="123" y="176"/>
                    <a:pt x="131" y="176"/>
                  </a:cubicBezTo>
                  <a:cubicBezTo>
                    <a:pt x="151" y="176"/>
                    <a:pt x="166" y="165"/>
                    <a:pt x="190" y="153"/>
                  </a:cubicBezTo>
                  <a:cubicBezTo>
                    <a:pt x="227" y="120"/>
                    <a:pt x="243" y="50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6" name="Google Shape;4826;p21"/>
            <p:cNvSpPr/>
            <p:nvPr/>
          </p:nvSpPr>
          <p:spPr>
            <a:xfrm>
              <a:off x="4939175" y="297425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7" name="Google Shape;4827;p21"/>
            <p:cNvSpPr/>
            <p:nvPr/>
          </p:nvSpPr>
          <p:spPr>
            <a:xfrm>
              <a:off x="4969675" y="30163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50" y="1"/>
                    <a:pt x="1" y="71"/>
                    <a:pt x="17" y="141"/>
                  </a:cubicBezTo>
                  <a:cubicBezTo>
                    <a:pt x="17" y="190"/>
                    <a:pt x="34" y="223"/>
                    <a:pt x="67" y="244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4"/>
                    <a:pt x="186" y="223"/>
                    <a:pt x="223" y="207"/>
                  </a:cubicBezTo>
                  <a:cubicBezTo>
                    <a:pt x="240" y="174"/>
                    <a:pt x="240" y="141"/>
                    <a:pt x="240" y="104"/>
                  </a:cubicBezTo>
                  <a:cubicBezTo>
                    <a:pt x="223" y="71"/>
                    <a:pt x="207" y="38"/>
                    <a:pt x="186" y="17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8" name="Google Shape;4828;p21"/>
            <p:cNvSpPr/>
            <p:nvPr/>
          </p:nvSpPr>
          <p:spPr>
            <a:xfrm>
              <a:off x="4787550" y="301930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4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9" name="Google Shape;4829;p21"/>
            <p:cNvSpPr/>
            <p:nvPr/>
          </p:nvSpPr>
          <p:spPr>
            <a:xfrm>
              <a:off x="4866100" y="2941150"/>
              <a:ext cx="5675" cy="6525"/>
            </a:xfrm>
            <a:custGeom>
              <a:rect b="b" l="l" r="r" t="t"/>
              <a:pathLst>
                <a:path extrusionOk="0" h="261" w="227">
                  <a:moveTo>
                    <a:pt x="103" y="1"/>
                  </a:moveTo>
                  <a:cubicBezTo>
                    <a:pt x="37" y="1"/>
                    <a:pt x="0" y="71"/>
                    <a:pt x="0" y="137"/>
                  </a:cubicBezTo>
                  <a:cubicBezTo>
                    <a:pt x="0" y="174"/>
                    <a:pt x="21" y="207"/>
                    <a:pt x="54" y="224"/>
                  </a:cubicBezTo>
                  <a:cubicBezTo>
                    <a:pt x="70" y="261"/>
                    <a:pt x="103" y="261"/>
                    <a:pt x="124" y="261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27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0" name="Google Shape;4830;p21"/>
            <p:cNvSpPr/>
            <p:nvPr/>
          </p:nvSpPr>
          <p:spPr>
            <a:xfrm>
              <a:off x="4787550" y="2974650"/>
              <a:ext cx="5175" cy="4525"/>
            </a:xfrm>
            <a:custGeom>
              <a:rect b="b" l="l" r="r" t="t"/>
              <a:pathLst>
                <a:path extrusionOk="0" h="181" w="207">
                  <a:moveTo>
                    <a:pt x="190" y="1"/>
                  </a:moveTo>
                  <a:cubicBezTo>
                    <a:pt x="120" y="55"/>
                    <a:pt x="71" y="88"/>
                    <a:pt x="0" y="137"/>
                  </a:cubicBezTo>
                  <a:lnTo>
                    <a:pt x="17" y="158"/>
                  </a:lnTo>
                  <a:cubicBezTo>
                    <a:pt x="29" y="169"/>
                    <a:pt x="51" y="181"/>
                    <a:pt x="74" y="181"/>
                  </a:cubicBezTo>
                  <a:cubicBezTo>
                    <a:pt x="84" y="181"/>
                    <a:pt x="94" y="179"/>
                    <a:pt x="104" y="174"/>
                  </a:cubicBezTo>
                  <a:cubicBezTo>
                    <a:pt x="153" y="174"/>
                    <a:pt x="207" y="104"/>
                    <a:pt x="190" y="34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1" name="Google Shape;4831;p21"/>
            <p:cNvSpPr/>
            <p:nvPr/>
          </p:nvSpPr>
          <p:spPr>
            <a:xfrm>
              <a:off x="4896600" y="29828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4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23"/>
                    <a:pt x="71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2" name="Google Shape;4832;p21"/>
            <p:cNvSpPr/>
            <p:nvPr/>
          </p:nvSpPr>
          <p:spPr>
            <a:xfrm>
              <a:off x="4567700" y="2872425"/>
              <a:ext cx="5575" cy="6675"/>
            </a:xfrm>
            <a:custGeom>
              <a:rect b="b" l="l" r="r" t="t"/>
              <a:pathLst>
                <a:path extrusionOk="0" h="267" w="223">
                  <a:moveTo>
                    <a:pt x="83" y="0"/>
                  </a:moveTo>
                  <a:cubicBezTo>
                    <a:pt x="66" y="21"/>
                    <a:pt x="33" y="37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3"/>
                  </a:cubicBezTo>
                  <a:cubicBezTo>
                    <a:pt x="57" y="255"/>
                    <a:pt x="82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4"/>
                  </a:cubicBezTo>
                  <a:cubicBezTo>
                    <a:pt x="206" y="87"/>
                    <a:pt x="186" y="54"/>
                    <a:pt x="169" y="37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0"/>
                    <a:pt x="103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3" name="Google Shape;4833;p21"/>
            <p:cNvSpPr/>
            <p:nvPr/>
          </p:nvSpPr>
          <p:spPr>
            <a:xfrm>
              <a:off x="4690050" y="302345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8" y="0"/>
                  </a:moveTo>
                  <a:cubicBezTo>
                    <a:pt x="85" y="0"/>
                    <a:pt x="65" y="12"/>
                    <a:pt x="54" y="24"/>
                  </a:cubicBezTo>
                  <a:cubicBezTo>
                    <a:pt x="33" y="40"/>
                    <a:pt x="17" y="77"/>
                    <a:pt x="17" y="110"/>
                  </a:cubicBezTo>
                  <a:cubicBezTo>
                    <a:pt x="0" y="143"/>
                    <a:pt x="17" y="180"/>
                    <a:pt x="33" y="213"/>
                  </a:cubicBezTo>
                  <a:cubicBezTo>
                    <a:pt x="54" y="244"/>
                    <a:pt x="85" y="263"/>
                    <a:pt x="118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39" y="180"/>
                    <a:pt x="239" y="110"/>
                    <a:pt x="206" y="40"/>
                  </a:cubicBezTo>
                  <a:cubicBezTo>
                    <a:pt x="190" y="24"/>
                    <a:pt x="173" y="7"/>
                    <a:pt x="157" y="7"/>
                  </a:cubicBezTo>
                  <a:lnTo>
                    <a:pt x="136" y="7"/>
                  </a:lnTo>
                  <a:cubicBezTo>
                    <a:pt x="127" y="2"/>
                    <a:pt x="117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4" name="Google Shape;4834;p21"/>
            <p:cNvSpPr/>
            <p:nvPr/>
          </p:nvSpPr>
          <p:spPr>
            <a:xfrm>
              <a:off x="4606750" y="280242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7" y="260"/>
                  </a:cubicBezTo>
                  <a:cubicBezTo>
                    <a:pt x="191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1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5" name="Google Shape;4835;p21"/>
            <p:cNvSpPr/>
            <p:nvPr/>
          </p:nvSpPr>
          <p:spPr>
            <a:xfrm>
              <a:off x="4954225" y="2975175"/>
              <a:ext cx="6400" cy="6525"/>
            </a:xfrm>
            <a:custGeom>
              <a:rect b="b" l="l" r="r" t="t"/>
              <a:pathLst>
                <a:path extrusionOk="0" h="261" w="256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3" y="256"/>
                  </a:cubicBezTo>
                  <a:cubicBezTo>
                    <a:pt x="92" y="259"/>
                    <a:pt x="101" y="260"/>
                    <a:pt x="111" y="260"/>
                  </a:cubicBezTo>
                  <a:cubicBezTo>
                    <a:pt x="159" y="260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4"/>
                    <a:pt x="135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6" name="Google Shape;4836;p21"/>
            <p:cNvSpPr/>
            <p:nvPr/>
          </p:nvSpPr>
          <p:spPr>
            <a:xfrm>
              <a:off x="4760025" y="3006925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78" y="251"/>
                    <a:pt x="93" y="263"/>
                    <a:pt x="113" y="263"/>
                  </a:cubicBezTo>
                  <a:cubicBezTo>
                    <a:pt x="121" y="263"/>
                    <a:pt x="130" y="261"/>
                    <a:pt x="141" y="256"/>
                  </a:cubicBezTo>
                  <a:cubicBezTo>
                    <a:pt x="207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7" name="Google Shape;4837;p21"/>
            <p:cNvSpPr/>
            <p:nvPr/>
          </p:nvSpPr>
          <p:spPr>
            <a:xfrm>
              <a:off x="4623875" y="2784275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39" y="1"/>
                  </a:moveTo>
                  <a:cubicBezTo>
                    <a:pt x="87" y="1"/>
                    <a:pt x="48" y="33"/>
                    <a:pt x="21" y="92"/>
                  </a:cubicBezTo>
                  <a:cubicBezTo>
                    <a:pt x="0" y="162"/>
                    <a:pt x="37" y="228"/>
                    <a:pt x="87" y="248"/>
                  </a:cubicBezTo>
                  <a:cubicBezTo>
                    <a:pt x="103" y="265"/>
                    <a:pt x="124" y="265"/>
                    <a:pt x="140" y="265"/>
                  </a:cubicBezTo>
                  <a:cubicBezTo>
                    <a:pt x="173" y="265"/>
                    <a:pt x="206" y="228"/>
                    <a:pt x="227" y="178"/>
                  </a:cubicBezTo>
                  <a:cubicBezTo>
                    <a:pt x="244" y="125"/>
                    <a:pt x="244" y="75"/>
                    <a:pt x="206" y="42"/>
                  </a:cubicBezTo>
                  <a:cubicBezTo>
                    <a:pt x="190" y="22"/>
                    <a:pt x="190" y="22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8" name="Google Shape;4838;p21"/>
            <p:cNvSpPr/>
            <p:nvPr/>
          </p:nvSpPr>
          <p:spPr>
            <a:xfrm>
              <a:off x="4631600" y="2842925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0" y="149"/>
                    <a:pt x="38" y="219"/>
                    <a:pt x="87" y="252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00"/>
                    <a:pt x="227" y="30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9" name="Google Shape;4839;p21"/>
            <p:cNvSpPr/>
            <p:nvPr/>
          </p:nvSpPr>
          <p:spPr>
            <a:xfrm>
              <a:off x="4628200" y="281315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36" y="0"/>
                  </a:moveTo>
                  <a:cubicBezTo>
                    <a:pt x="120" y="0"/>
                    <a:pt x="87" y="21"/>
                    <a:pt x="71" y="37"/>
                  </a:cubicBezTo>
                  <a:cubicBezTo>
                    <a:pt x="17" y="87"/>
                    <a:pt x="0" y="157"/>
                    <a:pt x="54" y="22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40" y="87"/>
                    <a:pt x="223" y="54"/>
                  </a:cubicBezTo>
                  <a:cubicBezTo>
                    <a:pt x="207" y="37"/>
                    <a:pt x="190" y="21"/>
                    <a:pt x="174" y="21"/>
                  </a:cubicBezTo>
                  <a:cubicBezTo>
                    <a:pt x="157" y="21"/>
                    <a:pt x="157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0" name="Google Shape;4840;p21"/>
            <p:cNvSpPr/>
            <p:nvPr/>
          </p:nvSpPr>
          <p:spPr>
            <a:xfrm>
              <a:off x="4638925" y="2827275"/>
              <a:ext cx="6500" cy="6475"/>
            </a:xfrm>
            <a:custGeom>
              <a:rect b="b" l="l" r="r" t="t"/>
              <a:pathLst>
                <a:path extrusionOk="0" h="259" w="260">
                  <a:moveTo>
                    <a:pt x="144" y="0"/>
                  </a:moveTo>
                  <a:cubicBezTo>
                    <a:pt x="98" y="0"/>
                    <a:pt x="51" y="30"/>
                    <a:pt x="37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6" y="254"/>
                    <a:pt x="123" y="258"/>
                    <a:pt x="140" y="258"/>
                  </a:cubicBezTo>
                  <a:cubicBezTo>
                    <a:pt x="183" y="258"/>
                    <a:pt x="216" y="225"/>
                    <a:pt x="243" y="177"/>
                  </a:cubicBezTo>
                  <a:cubicBezTo>
                    <a:pt x="260" y="107"/>
                    <a:pt x="223" y="37"/>
                    <a:pt x="173" y="4"/>
                  </a:cubicBezTo>
                  <a:cubicBezTo>
                    <a:pt x="164" y="1"/>
                    <a:pt x="154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1" name="Google Shape;4841;p21"/>
            <p:cNvSpPr/>
            <p:nvPr/>
          </p:nvSpPr>
          <p:spPr>
            <a:xfrm>
              <a:off x="4635525" y="279685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87" y="1"/>
                  </a:moveTo>
                  <a:cubicBezTo>
                    <a:pt x="70" y="1"/>
                    <a:pt x="33" y="17"/>
                    <a:pt x="17" y="55"/>
                  </a:cubicBezTo>
                  <a:cubicBezTo>
                    <a:pt x="0" y="88"/>
                    <a:pt x="0" y="121"/>
                    <a:pt x="0" y="158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5"/>
                    <a:pt x="173" y="17"/>
                  </a:cubicBezTo>
                  <a:cubicBezTo>
                    <a:pt x="17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2" name="Google Shape;4842;p21"/>
            <p:cNvSpPr/>
            <p:nvPr/>
          </p:nvSpPr>
          <p:spPr>
            <a:xfrm>
              <a:off x="4638925" y="2873750"/>
              <a:ext cx="6500" cy="6625"/>
            </a:xfrm>
            <a:custGeom>
              <a:rect b="b" l="l" r="r" t="t"/>
              <a:pathLst>
                <a:path extrusionOk="0" h="265" w="260">
                  <a:moveTo>
                    <a:pt x="140" y="1"/>
                  </a:moveTo>
                  <a:cubicBezTo>
                    <a:pt x="103" y="1"/>
                    <a:pt x="87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26" y="262"/>
                    <a:pt x="133" y="265"/>
                    <a:pt x="141" y="265"/>
                  </a:cubicBezTo>
                  <a:cubicBezTo>
                    <a:pt x="159" y="265"/>
                    <a:pt x="178" y="251"/>
                    <a:pt x="190" y="240"/>
                  </a:cubicBezTo>
                  <a:cubicBezTo>
                    <a:pt x="243" y="190"/>
                    <a:pt x="260" y="104"/>
                    <a:pt x="206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3" name="Google Shape;4843;p21"/>
            <p:cNvSpPr/>
            <p:nvPr/>
          </p:nvSpPr>
          <p:spPr>
            <a:xfrm>
              <a:off x="4640675" y="290590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87" y="1"/>
                  </a:moveTo>
                  <a:cubicBezTo>
                    <a:pt x="70" y="1"/>
                    <a:pt x="33" y="38"/>
                    <a:pt x="17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0" y="191"/>
                    <a:pt x="17" y="228"/>
                    <a:pt x="50" y="24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4"/>
                    <a:pt x="223" y="191"/>
                    <a:pt x="223" y="104"/>
                  </a:cubicBezTo>
                  <a:cubicBezTo>
                    <a:pt x="223" y="71"/>
                    <a:pt x="206" y="55"/>
                    <a:pt x="173" y="22"/>
                  </a:cubicBezTo>
                  <a:lnTo>
                    <a:pt x="153" y="22"/>
                  </a:ln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4" name="Google Shape;4844;p21"/>
            <p:cNvSpPr/>
            <p:nvPr/>
          </p:nvSpPr>
          <p:spPr>
            <a:xfrm>
              <a:off x="4641075" y="2810375"/>
              <a:ext cx="5600" cy="6725"/>
            </a:xfrm>
            <a:custGeom>
              <a:rect b="b" l="l" r="r" t="t"/>
              <a:pathLst>
                <a:path extrusionOk="0" h="269" w="224">
                  <a:moveTo>
                    <a:pt x="121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87" y="8"/>
                    <a:pt x="54" y="29"/>
                    <a:pt x="34" y="45"/>
                  </a:cubicBezTo>
                  <a:cubicBezTo>
                    <a:pt x="17" y="62"/>
                    <a:pt x="1" y="111"/>
                    <a:pt x="17" y="148"/>
                  </a:cubicBezTo>
                  <a:cubicBezTo>
                    <a:pt x="17" y="181"/>
                    <a:pt x="34" y="214"/>
                    <a:pt x="54" y="235"/>
                  </a:cubicBezTo>
                  <a:cubicBezTo>
                    <a:pt x="71" y="252"/>
                    <a:pt x="104" y="268"/>
                    <a:pt x="137" y="268"/>
                  </a:cubicBezTo>
                  <a:cubicBezTo>
                    <a:pt x="190" y="252"/>
                    <a:pt x="223" y="198"/>
                    <a:pt x="223" y="132"/>
                  </a:cubicBezTo>
                  <a:lnTo>
                    <a:pt x="223" y="111"/>
                  </a:lnTo>
                  <a:cubicBezTo>
                    <a:pt x="223" y="62"/>
                    <a:pt x="190" y="29"/>
                    <a:pt x="157" y="8"/>
                  </a:cubicBezTo>
                  <a:cubicBezTo>
                    <a:pt x="144" y="8"/>
                    <a:pt x="132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5" name="Google Shape;4845;p21"/>
            <p:cNvSpPr/>
            <p:nvPr/>
          </p:nvSpPr>
          <p:spPr>
            <a:xfrm>
              <a:off x="4620875" y="2954125"/>
              <a:ext cx="6525" cy="6750"/>
            </a:xfrm>
            <a:custGeom>
              <a:rect b="b" l="l" r="r" t="t"/>
              <a:pathLst>
                <a:path extrusionOk="0" h="270" w="261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1" y="154"/>
                    <a:pt x="38" y="236"/>
                    <a:pt x="87" y="257"/>
                  </a:cubicBezTo>
                  <a:cubicBezTo>
                    <a:pt x="102" y="266"/>
                    <a:pt x="117" y="270"/>
                    <a:pt x="131" y="270"/>
                  </a:cubicBezTo>
                  <a:cubicBezTo>
                    <a:pt x="172" y="270"/>
                    <a:pt x="211" y="238"/>
                    <a:pt x="223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6" name="Google Shape;4846;p21"/>
            <p:cNvSpPr/>
            <p:nvPr/>
          </p:nvSpPr>
          <p:spPr>
            <a:xfrm>
              <a:off x="4618300" y="3017650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17" y="66"/>
                    <a:pt x="1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44" y="169"/>
                    <a:pt x="244" y="136"/>
                  </a:cubicBezTo>
                  <a:cubicBezTo>
                    <a:pt x="244" y="103"/>
                    <a:pt x="244" y="66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7" name="Google Shape;4847;p21"/>
            <p:cNvSpPr/>
            <p:nvPr/>
          </p:nvSpPr>
          <p:spPr>
            <a:xfrm>
              <a:off x="4639325" y="2857875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4" y="1"/>
                  </a:moveTo>
                  <a:cubicBezTo>
                    <a:pt x="38" y="1"/>
                    <a:pt x="1" y="67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70"/>
                    <a:pt x="227" y="104"/>
                  </a:cubicBezTo>
                  <a:cubicBezTo>
                    <a:pt x="227" y="67"/>
                    <a:pt x="207" y="34"/>
                    <a:pt x="190" y="17"/>
                  </a:cubicBezTo>
                  <a:cubicBezTo>
                    <a:pt x="174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8" name="Google Shape;4848;p21"/>
            <p:cNvSpPr/>
            <p:nvPr/>
          </p:nvSpPr>
          <p:spPr>
            <a:xfrm>
              <a:off x="4614500" y="3034350"/>
              <a:ext cx="5575" cy="6500"/>
            </a:xfrm>
            <a:custGeom>
              <a:rect b="b" l="l" r="r" t="t"/>
              <a:pathLst>
                <a:path extrusionOk="0" h="260" w="223">
                  <a:moveTo>
                    <a:pt x="103" y="0"/>
                  </a:moveTo>
                  <a:cubicBezTo>
                    <a:pt x="66" y="17"/>
                    <a:pt x="33" y="3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7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9" name="Google Shape;4849;p21"/>
            <p:cNvSpPr/>
            <p:nvPr/>
          </p:nvSpPr>
          <p:spPr>
            <a:xfrm>
              <a:off x="4617475" y="2893550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7" y="0"/>
                  </a:moveTo>
                  <a:cubicBezTo>
                    <a:pt x="104" y="0"/>
                    <a:pt x="71" y="0"/>
                    <a:pt x="50" y="17"/>
                  </a:cubicBezTo>
                  <a:cubicBezTo>
                    <a:pt x="1" y="66"/>
                    <a:pt x="1" y="153"/>
                    <a:pt x="34" y="206"/>
                  </a:cubicBezTo>
                  <a:cubicBezTo>
                    <a:pt x="50" y="239"/>
                    <a:pt x="87" y="256"/>
                    <a:pt x="104" y="256"/>
                  </a:cubicBezTo>
                  <a:cubicBezTo>
                    <a:pt x="137" y="256"/>
                    <a:pt x="174" y="239"/>
                    <a:pt x="190" y="223"/>
                  </a:cubicBezTo>
                  <a:cubicBezTo>
                    <a:pt x="207" y="206"/>
                    <a:pt x="223" y="169"/>
                    <a:pt x="223" y="136"/>
                  </a:cubicBezTo>
                  <a:cubicBezTo>
                    <a:pt x="240" y="103"/>
                    <a:pt x="223" y="66"/>
                    <a:pt x="207" y="50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0" name="Google Shape;4850;p21"/>
            <p:cNvSpPr/>
            <p:nvPr/>
          </p:nvSpPr>
          <p:spPr>
            <a:xfrm>
              <a:off x="4617075" y="29901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20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17" y="54"/>
                    <a:pt x="17" y="87"/>
                    <a:pt x="0" y="120"/>
                  </a:cubicBezTo>
                  <a:cubicBezTo>
                    <a:pt x="0" y="157"/>
                    <a:pt x="17" y="190"/>
                    <a:pt x="33" y="207"/>
                  </a:cubicBezTo>
                  <a:cubicBezTo>
                    <a:pt x="52" y="237"/>
                    <a:pt x="83" y="256"/>
                    <a:pt x="117" y="256"/>
                  </a:cubicBezTo>
                  <a:cubicBezTo>
                    <a:pt x="141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1" name="Google Shape;4851;p21"/>
            <p:cNvSpPr/>
            <p:nvPr/>
          </p:nvSpPr>
          <p:spPr>
            <a:xfrm>
              <a:off x="4619225" y="28484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86" y="240"/>
                    <a:pt x="240" y="174"/>
                    <a:pt x="223" y="103"/>
                  </a:cubicBezTo>
                  <a:cubicBezTo>
                    <a:pt x="223" y="70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2" name="Google Shape;4852;p21"/>
            <p:cNvSpPr/>
            <p:nvPr/>
          </p:nvSpPr>
          <p:spPr>
            <a:xfrm>
              <a:off x="4620875" y="279825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12" y="0"/>
                  </a:moveTo>
                  <a:cubicBezTo>
                    <a:pt x="71" y="0"/>
                    <a:pt x="32" y="33"/>
                    <a:pt x="17" y="81"/>
                  </a:cubicBezTo>
                  <a:cubicBezTo>
                    <a:pt x="1" y="102"/>
                    <a:pt x="1" y="118"/>
                    <a:pt x="1" y="135"/>
                  </a:cubicBezTo>
                  <a:cubicBezTo>
                    <a:pt x="17" y="184"/>
                    <a:pt x="38" y="238"/>
                    <a:pt x="71" y="254"/>
                  </a:cubicBezTo>
                  <a:cubicBezTo>
                    <a:pt x="84" y="259"/>
                    <a:pt x="96" y="261"/>
                    <a:pt x="108" y="261"/>
                  </a:cubicBezTo>
                  <a:cubicBezTo>
                    <a:pt x="140" y="261"/>
                    <a:pt x="166" y="245"/>
                    <a:pt x="190" y="221"/>
                  </a:cubicBezTo>
                  <a:cubicBezTo>
                    <a:pt x="207" y="205"/>
                    <a:pt x="207" y="184"/>
                    <a:pt x="223" y="168"/>
                  </a:cubicBezTo>
                  <a:cubicBezTo>
                    <a:pt x="244" y="102"/>
                    <a:pt x="207" y="32"/>
                    <a:pt x="157" y="15"/>
                  </a:cubicBezTo>
                  <a:cubicBezTo>
                    <a:pt x="143" y="5"/>
                    <a:pt x="127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3" name="Google Shape;4853;p21"/>
            <p:cNvSpPr/>
            <p:nvPr/>
          </p:nvSpPr>
          <p:spPr>
            <a:xfrm>
              <a:off x="4606350" y="2973200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6" y="1"/>
                  </a:moveTo>
                  <a:cubicBezTo>
                    <a:pt x="83" y="1"/>
                    <a:pt x="61" y="14"/>
                    <a:pt x="50" y="26"/>
                  </a:cubicBezTo>
                  <a:cubicBezTo>
                    <a:pt x="0" y="75"/>
                    <a:pt x="0" y="162"/>
                    <a:pt x="33" y="216"/>
                  </a:cubicBezTo>
                  <a:cubicBezTo>
                    <a:pt x="50" y="232"/>
                    <a:pt x="83" y="249"/>
                    <a:pt x="103" y="265"/>
                  </a:cubicBezTo>
                  <a:cubicBezTo>
                    <a:pt x="136" y="265"/>
                    <a:pt x="169" y="249"/>
                    <a:pt x="186" y="232"/>
                  </a:cubicBezTo>
                  <a:cubicBezTo>
                    <a:pt x="239" y="178"/>
                    <a:pt x="239" y="113"/>
                    <a:pt x="207" y="42"/>
                  </a:cubicBezTo>
                  <a:cubicBezTo>
                    <a:pt x="186" y="26"/>
                    <a:pt x="169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6" y="1"/>
                    <a:pt x="1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4" name="Google Shape;4854;p21"/>
            <p:cNvSpPr/>
            <p:nvPr/>
          </p:nvSpPr>
          <p:spPr>
            <a:xfrm>
              <a:off x="4629950" y="2983725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87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0" y="240"/>
                  </a:cubicBezTo>
                  <a:cubicBezTo>
                    <a:pt x="66" y="256"/>
                    <a:pt x="104" y="256"/>
                    <a:pt x="120" y="256"/>
                  </a:cubicBezTo>
                  <a:cubicBezTo>
                    <a:pt x="190" y="240"/>
                    <a:pt x="223" y="186"/>
                    <a:pt x="223" y="104"/>
                  </a:cubicBezTo>
                  <a:cubicBezTo>
                    <a:pt x="207" y="67"/>
                    <a:pt x="207" y="50"/>
                    <a:pt x="170" y="17"/>
                  </a:cubicBezTo>
                  <a:lnTo>
                    <a:pt x="153" y="17"/>
                  </a:lnTo>
                  <a:cubicBezTo>
                    <a:pt x="137" y="1"/>
                    <a:pt x="10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5" name="Google Shape;4855;p21"/>
            <p:cNvSpPr/>
            <p:nvPr/>
          </p:nvSpPr>
          <p:spPr>
            <a:xfrm>
              <a:off x="4608400" y="2909825"/>
              <a:ext cx="5700" cy="6425"/>
            </a:xfrm>
            <a:custGeom>
              <a:rect b="b" l="l" r="r" t="t"/>
              <a:pathLst>
                <a:path extrusionOk="0" h="257" w="228">
                  <a:moveTo>
                    <a:pt x="104" y="1"/>
                  </a:moveTo>
                  <a:cubicBezTo>
                    <a:pt x="71" y="1"/>
                    <a:pt x="54" y="17"/>
                    <a:pt x="38" y="34"/>
                  </a:cubicBezTo>
                  <a:cubicBezTo>
                    <a:pt x="21" y="50"/>
                    <a:pt x="1" y="104"/>
                    <a:pt x="1" y="137"/>
                  </a:cubicBezTo>
                  <a:cubicBezTo>
                    <a:pt x="21" y="174"/>
                    <a:pt x="21" y="207"/>
                    <a:pt x="54" y="223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28" y="190"/>
                    <a:pt x="228" y="120"/>
                  </a:cubicBezTo>
                  <a:lnTo>
                    <a:pt x="228" y="104"/>
                  </a:lnTo>
                  <a:cubicBezTo>
                    <a:pt x="228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6" name="Google Shape;4856;p21"/>
            <p:cNvSpPr/>
            <p:nvPr/>
          </p:nvSpPr>
          <p:spPr>
            <a:xfrm>
              <a:off x="4608000" y="3005175"/>
              <a:ext cx="5575" cy="6625"/>
            </a:xfrm>
            <a:custGeom>
              <a:rect b="b" l="l" r="r" t="t"/>
              <a:pathLst>
                <a:path extrusionOk="0" h="265" w="223">
                  <a:moveTo>
                    <a:pt x="87" y="0"/>
                  </a:moveTo>
                  <a:cubicBezTo>
                    <a:pt x="70" y="17"/>
                    <a:pt x="37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7" y="239"/>
                  </a:cubicBezTo>
                  <a:cubicBezTo>
                    <a:pt x="61" y="251"/>
                    <a:pt x="76" y="265"/>
                    <a:pt x="94" y="265"/>
                  </a:cubicBezTo>
                  <a:cubicBezTo>
                    <a:pt x="102" y="265"/>
                    <a:pt x="110" y="262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06" y="87"/>
                    <a:pt x="190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20" y="0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7" name="Google Shape;4857;p21"/>
            <p:cNvSpPr/>
            <p:nvPr/>
          </p:nvSpPr>
          <p:spPr>
            <a:xfrm>
              <a:off x="4611500" y="28656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20" y="1"/>
                  </a:moveTo>
                  <a:cubicBezTo>
                    <a:pt x="83" y="1"/>
                    <a:pt x="66" y="1"/>
                    <a:pt x="33" y="34"/>
                  </a:cubicBezTo>
                  <a:cubicBezTo>
                    <a:pt x="17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3" y="240"/>
                    <a:pt x="66" y="257"/>
                    <a:pt x="104" y="257"/>
                  </a:cubicBezTo>
                  <a:cubicBezTo>
                    <a:pt x="120" y="257"/>
                    <a:pt x="153" y="257"/>
                    <a:pt x="170" y="224"/>
                  </a:cubicBezTo>
                  <a:cubicBezTo>
                    <a:pt x="223" y="191"/>
                    <a:pt x="240" y="104"/>
                    <a:pt x="186" y="50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8" name="Google Shape;4858;p21"/>
            <p:cNvSpPr/>
            <p:nvPr/>
          </p:nvSpPr>
          <p:spPr>
            <a:xfrm>
              <a:off x="4603250" y="3022375"/>
              <a:ext cx="5700" cy="6600"/>
            </a:xfrm>
            <a:custGeom>
              <a:rect b="b" l="l" r="r" t="t"/>
              <a:pathLst>
                <a:path extrusionOk="0" h="264" w="228">
                  <a:moveTo>
                    <a:pt x="87" y="1"/>
                  </a:moveTo>
                  <a:cubicBezTo>
                    <a:pt x="87" y="17"/>
                    <a:pt x="71" y="17"/>
                    <a:pt x="71" y="17"/>
                  </a:cubicBezTo>
                  <a:cubicBezTo>
                    <a:pt x="21" y="34"/>
                    <a:pt x="1" y="104"/>
                    <a:pt x="1" y="153"/>
                  </a:cubicBezTo>
                  <a:cubicBezTo>
                    <a:pt x="1" y="186"/>
                    <a:pt x="21" y="223"/>
                    <a:pt x="54" y="240"/>
                  </a:cubicBezTo>
                  <a:cubicBezTo>
                    <a:pt x="66" y="252"/>
                    <a:pt x="86" y="263"/>
                    <a:pt x="104" y="263"/>
                  </a:cubicBezTo>
                  <a:cubicBezTo>
                    <a:pt x="111" y="263"/>
                    <a:pt x="118" y="261"/>
                    <a:pt x="124" y="256"/>
                  </a:cubicBezTo>
                  <a:cubicBezTo>
                    <a:pt x="190" y="256"/>
                    <a:pt x="227" y="186"/>
                    <a:pt x="227" y="120"/>
                  </a:cubicBezTo>
                  <a:cubicBezTo>
                    <a:pt x="227" y="104"/>
                    <a:pt x="207" y="83"/>
                    <a:pt x="207" y="83"/>
                  </a:cubicBezTo>
                  <a:cubicBezTo>
                    <a:pt x="207" y="50"/>
                    <a:pt x="174" y="34"/>
                    <a:pt x="157" y="17"/>
                  </a:cubicBezTo>
                  <a:cubicBezTo>
                    <a:pt x="141" y="1"/>
                    <a:pt x="10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9" name="Google Shape;4859;p21"/>
            <p:cNvSpPr/>
            <p:nvPr/>
          </p:nvSpPr>
          <p:spPr>
            <a:xfrm>
              <a:off x="4599850" y="2989700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77" y="252"/>
                    <a:pt x="92" y="265"/>
                    <a:pt x="111" y="265"/>
                  </a:cubicBezTo>
                  <a:cubicBezTo>
                    <a:pt x="118" y="265"/>
                    <a:pt x="127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0" name="Google Shape;4860;p21"/>
            <p:cNvSpPr/>
            <p:nvPr/>
          </p:nvSpPr>
          <p:spPr>
            <a:xfrm>
              <a:off x="4606750" y="29570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34" y="17"/>
                    <a:pt x="1" y="87"/>
                    <a:pt x="1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1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91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1" name="Google Shape;4861;p21"/>
            <p:cNvSpPr/>
            <p:nvPr/>
          </p:nvSpPr>
          <p:spPr>
            <a:xfrm>
              <a:off x="4606350" y="2926425"/>
              <a:ext cx="6400" cy="6525"/>
            </a:xfrm>
            <a:custGeom>
              <a:rect b="b" l="l" r="r" t="t"/>
              <a:pathLst>
                <a:path extrusionOk="0" h="261" w="256">
                  <a:moveTo>
                    <a:pt x="144" y="1"/>
                  </a:moveTo>
                  <a:cubicBezTo>
                    <a:pt x="99" y="1"/>
                    <a:pt x="47" y="36"/>
                    <a:pt x="33" y="91"/>
                  </a:cubicBezTo>
                  <a:cubicBezTo>
                    <a:pt x="0" y="145"/>
                    <a:pt x="33" y="231"/>
                    <a:pt x="83" y="248"/>
                  </a:cubicBezTo>
                  <a:cubicBezTo>
                    <a:pt x="97" y="257"/>
                    <a:pt x="112" y="261"/>
                    <a:pt x="128" y="261"/>
                  </a:cubicBezTo>
                  <a:cubicBezTo>
                    <a:pt x="171" y="261"/>
                    <a:pt x="215" y="229"/>
                    <a:pt x="239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2" y="2"/>
                    <a:pt x="153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2" name="Google Shape;4862;p21"/>
            <p:cNvSpPr/>
            <p:nvPr/>
          </p:nvSpPr>
          <p:spPr>
            <a:xfrm>
              <a:off x="4632525" y="289045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3" name="Google Shape;4863;p21"/>
            <p:cNvSpPr/>
            <p:nvPr/>
          </p:nvSpPr>
          <p:spPr>
            <a:xfrm>
              <a:off x="4620050" y="2923525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71"/>
                    <a:pt x="1" y="158"/>
                    <a:pt x="50" y="207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53" y="261"/>
                    <a:pt x="174" y="261"/>
                    <a:pt x="207" y="244"/>
                  </a:cubicBezTo>
                  <a:cubicBezTo>
                    <a:pt x="240" y="191"/>
                    <a:pt x="256" y="104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4" name="Google Shape;4864;p21"/>
            <p:cNvSpPr/>
            <p:nvPr/>
          </p:nvSpPr>
          <p:spPr>
            <a:xfrm>
              <a:off x="4629025" y="2941050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47" y="1"/>
                  </a:moveTo>
                  <a:cubicBezTo>
                    <a:pt x="101" y="1"/>
                    <a:pt x="48" y="33"/>
                    <a:pt x="21" y="92"/>
                  </a:cubicBezTo>
                  <a:cubicBezTo>
                    <a:pt x="0" y="162"/>
                    <a:pt x="38" y="228"/>
                    <a:pt x="87" y="244"/>
                  </a:cubicBezTo>
                  <a:cubicBezTo>
                    <a:pt x="102" y="254"/>
                    <a:pt x="117" y="259"/>
                    <a:pt x="133" y="259"/>
                  </a:cubicBezTo>
                  <a:cubicBezTo>
                    <a:pt x="174" y="259"/>
                    <a:pt x="217" y="226"/>
                    <a:pt x="244" y="178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5" name="Google Shape;4865;p21"/>
            <p:cNvSpPr/>
            <p:nvPr/>
          </p:nvSpPr>
          <p:spPr>
            <a:xfrm>
              <a:off x="4635925" y="2923125"/>
              <a:ext cx="5600" cy="6675"/>
            </a:xfrm>
            <a:custGeom>
              <a:rect b="b" l="l" r="r" t="t"/>
              <a:pathLst>
                <a:path extrusionOk="0" h="267" w="224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17" y="33"/>
                    <a:pt x="1" y="104"/>
                    <a:pt x="1" y="157"/>
                  </a:cubicBezTo>
                  <a:cubicBezTo>
                    <a:pt x="1" y="190"/>
                    <a:pt x="17" y="223"/>
                    <a:pt x="54" y="240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23" y="104"/>
                    <a:pt x="223" y="87"/>
                    <a:pt x="207" y="87"/>
                  </a:cubicBezTo>
                  <a:cubicBezTo>
                    <a:pt x="207" y="54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6" name="Google Shape;4866;p21"/>
            <p:cNvSpPr/>
            <p:nvPr/>
          </p:nvSpPr>
          <p:spPr>
            <a:xfrm>
              <a:off x="4625625" y="2907775"/>
              <a:ext cx="5575" cy="6825"/>
            </a:xfrm>
            <a:custGeom>
              <a:rect b="b" l="l" r="r" t="t"/>
              <a:pathLst>
                <a:path extrusionOk="0" h="273" w="223">
                  <a:moveTo>
                    <a:pt x="129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33" y="13"/>
                    <a:pt x="0" y="83"/>
                    <a:pt x="0" y="153"/>
                  </a:cubicBezTo>
                  <a:cubicBezTo>
                    <a:pt x="0" y="186"/>
                    <a:pt x="17" y="219"/>
                    <a:pt x="54" y="235"/>
                  </a:cubicBezTo>
                  <a:cubicBezTo>
                    <a:pt x="70" y="256"/>
                    <a:pt x="103" y="272"/>
                    <a:pt x="136" y="272"/>
                  </a:cubicBezTo>
                  <a:cubicBezTo>
                    <a:pt x="190" y="256"/>
                    <a:pt x="223" y="186"/>
                    <a:pt x="223" y="116"/>
                  </a:cubicBezTo>
                  <a:cubicBezTo>
                    <a:pt x="223" y="83"/>
                    <a:pt x="206" y="50"/>
                    <a:pt x="174" y="29"/>
                  </a:cubicBezTo>
                  <a:lnTo>
                    <a:pt x="157" y="13"/>
                  </a:lnTo>
                  <a:cubicBezTo>
                    <a:pt x="147" y="4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7" name="Google Shape;4867;p21"/>
            <p:cNvSpPr/>
            <p:nvPr/>
          </p:nvSpPr>
          <p:spPr>
            <a:xfrm>
              <a:off x="4623875" y="2878300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27" y="1"/>
                  </a:moveTo>
                  <a:cubicBezTo>
                    <a:pt x="118" y="1"/>
                    <a:pt x="110" y="3"/>
                    <a:pt x="103" y="8"/>
                  </a:cubicBezTo>
                  <a:cubicBezTo>
                    <a:pt x="54" y="8"/>
                    <a:pt x="0" y="74"/>
                    <a:pt x="21" y="144"/>
                  </a:cubicBezTo>
                  <a:cubicBezTo>
                    <a:pt x="21" y="177"/>
                    <a:pt x="37" y="214"/>
                    <a:pt x="70" y="231"/>
                  </a:cubicBezTo>
                  <a:cubicBezTo>
                    <a:pt x="87" y="247"/>
                    <a:pt x="124" y="264"/>
                    <a:pt x="140" y="264"/>
                  </a:cubicBezTo>
                  <a:cubicBezTo>
                    <a:pt x="173" y="247"/>
                    <a:pt x="206" y="231"/>
                    <a:pt x="227" y="214"/>
                  </a:cubicBezTo>
                  <a:cubicBezTo>
                    <a:pt x="244" y="177"/>
                    <a:pt x="244" y="144"/>
                    <a:pt x="244" y="111"/>
                  </a:cubicBezTo>
                  <a:cubicBezTo>
                    <a:pt x="227" y="74"/>
                    <a:pt x="227" y="41"/>
                    <a:pt x="190" y="25"/>
                  </a:cubicBezTo>
                  <a:lnTo>
                    <a:pt x="173" y="8"/>
                  </a:lnTo>
                  <a:cubicBezTo>
                    <a:pt x="162" y="8"/>
                    <a:pt x="144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8" name="Google Shape;4868;p21"/>
            <p:cNvSpPr/>
            <p:nvPr/>
          </p:nvSpPr>
          <p:spPr>
            <a:xfrm>
              <a:off x="4623875" y="28281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2" y="229"/>
                    <a:pt x="227" y="177"/>
                  </a:cubicBezTo>
                  <a:cubicBezTo>
                    <a:pt x="244" y="107"/>
                    <a:pt x="227" y="4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9" name="Google Shape;4869;p21"/>
            <p:cNvSpPr/>
            <p:nvPr/>
          </p:nvSpPr>
          <p:spPr>
            <a:xfrm>
              <a:off x="4625625" y="286285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4"/>
                    <a:pt x="17" y="144"/>
                  </a:cubicBezTo>
                  <a:cubicBezTo>
                    <a:pt x="17" y="214"/>
                    <a:pt x="70" y="263"/>
                    <a:pt x="136" y="263"/>
                  </a:cubicBezTo>
                  <a:cubicBezTo>
                    <a:pt x="174" y="247"/>
                    <a:pt x="190" y="230"/>
                    <a:pt x="206" y="214"/>
                  </a:cubicBezTo>
                  <a:cubicBezTo>
                    <a:pt x="223" y="177"/>
                    <a:pt x="239" y="144"/>
                    <a:pt x="223" y="111"/>
                  </a:cubicBezTo>
                  <a:cubicBezTo>
                    <a:pt x="223" y="74"/>
                    <a:pt x="206" y="41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0" name="Google Shape;4870;p21"/>
            <p:cNvSpPr/>
            <p:nvPr/>
          </p:nvSpPr>
          <p:spPr>
            <a:xfrm>
              <a:off x="4619225" y="29703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50" y="1"/>
                    <a:pt x="1" y="71"/>
                    <a:pt x="17" y="141"/>
                  </a:cubicBezTo>
                  <a:cubicBezTo>
                    <a:pt x="17" y="174"/>
                    <a:pt x="34" y="207"/>
                    <a:pt x="67" y="228"/>
                  </a:cubicBezTo>
                  <a:cubicBezTo>
                    <a:pt x="83" y="261"/>
                    <a:pt x="120" y="261"/>
                    <a:pt x="137" y="261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23" y="38"/>
                    <a:pt x="186" y="21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1" name="Google Shape;4871;p21"/>
            <p:cNvSpPr/>
            <p:nvPr/>
          </p:nvSpPr>
          <p:spPr>
            <a:xfrm>
              <a:off x="4818475" y="3042150"/>
              <a:ext cx="5575" cy="3450"/>
            </a:xfrm>
            <a:custGeom>
              <a:rect b="b" l="l" r="r" t="t"/>
              <a:pathLst>
                <a:path extrusionOk="0" h="138" w="223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00"/>
                    <a:pt x="0" y="117"/>
                    <a:pt x="0" y="117"/>
                  </a:cubicBezTo>
                  <a:lnTo>
                    <a:pt x="223" y="137"/>
                  </a:lnTo>
                  <a:cubicBezTo>
                    <a:pt x="223" y="84"/>
                    <a:pt x="206" y="34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2" name="Google Shape;4872;p21"/>
            <p:cNvSpPr/>
            <p:nvPr/>
          </p:nvSpPr>
          <p:spPr>
            <a:xfrm>
              <a:off x="4739000" y="302877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3" name="Google Shape;4873;p21"/>
            <p:cNvSpPr/>
            <p:nvPr/>
          </p:nvSpPr>
          <p:spPr>
            <a:xfrm>
              <a:off x="4664275" y="301072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8" y="255"/>
                    <a:pt x="101" y="267"/>
                    <a:pt x="119" y="267"/>
                  </a:cubicBezTo>
                  <a:cubicBezTo>
                    <a:pt x="126" y="267"/>
                    <a:pt x="132" y="265"/>
                    <a:pt x="136" y="261"/>
                  </a:cubicBezTo>
                  <a:cubicBezTo>
                    <a:pt x="174" y="261"/>
                    <a:pt x="190" y="240"/>
                    <a:pt x="207" y="207"/>
                  </a:cubicBezTo>
                  <a:cubicBezTo>
                    <a:pt x="223" y="191"/>
                    <a:pt x="240" y="158"/>
                    <a:pt x="240" y="121"/>
                  </a:cubicBezTo>
                  <a:cubicBezTo>
                    <a:pt x="223" y="88"/>
                    <a:pt x="207" y="55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4" name="Google Shape;4874;p21"/>
            <p:cNvSpPr/>
            <p:nvPr/>
          </p:nvSpPr>
          <p:spPr>
            <a:xfrm>
              <a:off x="4752300" y="3039900"/>
              <a:ext cx="6100" cy="4775"/>
            </a:xfrm>
            <a:custGeom>
              <a:rect b="b" l="l" r="r" t="t"/>
              <a:pathLst>
                <a:path extrusionOk="0" h="191" w="244">
                  <a:moveTo>
                    <a:pt x="141" y="1"/>
                  </a:moveTo>
                  <a:cubicBezTo>
                    <a:pt x="103" y="1"/>
                    <a:pt x="87" y="1"/>
                    <a:pt x="54" y="21"/>
                  </a:cubicBezTo>
                  <a:cubicBezTo>
                    <a:pt x="17" y="71"/>
                    <a:pt x="0" y="141"/>
                    <a:pt x="38" y="190"/>
                  </a:cubicBezTo>
                  <a:lnTo>
                    <a:pt x="223" y="190"/>
                  </a:lnTo>
                  <a:cubicBezTo>
                    <a:pt x="244" y="157"/>
                    <a:pt x="244" y="87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5" name="Google Shape;4875;p21"/>
            <p:cNvSpPr/>
            <p:nvPr/>
          </p:nvSpPr>
          <p:spPr>
            <a:xfrm>
              <a:off x="4744975" y="3008650"/>
              <a:ext cx="6525" cy="6750"/>
            </a:xfrm>
            <a:custGeom>
              <a:rect b="b" l="l" r="r" t="t"/>
              <a:pathLst>
                <a:path extrusionOk="0" h="270" w="261">
                  <a:moveTo>
                    <a:pt x="131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41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7" y="239"/>
                    <a:pt x="244" y="187"/>
                  </a:cubicBezTo>
                  <a:cubicBezTo>
                    <a:pt x="260" y="117"/>
                    <a:pt x="227" y="34"/>
                    <a:pt x="174" y="14"/>
                  </a:cubicBezTo>
                  <a:cubicBezTo>
                    <a:pt x="161" y="5"/>
                    <a:pt x="146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6" name="Google Shape;4876;p21"/>
            <p:cNvSpPr/>
            <p:nvPr/>
          </p:nvSpPr>
          <p:spPr>
            <a:xfrm>
              <a:off x="4698600" y="3035900"/>
              <a:ext cx="5700" cy="6600"/>
            </a:xfrm>
            <a:custGeom>
              <a:rect b="b" l="l" r="r" t="t"/>
              <a:pathLst>
                <a:path extrusionOk="0" h="264" w="228">
                  <a:moveTo>
                    <a:pt x="118" y="1"/>
                  </a:moveTo>
                  <a:cubicBezTo>
                    <a:pt x="109" y="1"/>
                    <a:pt x="99" y="3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21" y="214"/>
                    <a:pt x="54" y="231"/>
                  </a:cubicBezTo>
                  <a:cubicBezTo>
                    <a:pt x="70" y="247"/>
                    <a:pt x="103" y="264"/>
                    <a:pt x="124" y="264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7" y="181"/>
                    <a:pt x="227" y="144"/>
                    <a:pt x="227" y="111"/>
                  </a:cubicBezTo>
                  <a:cubicBezTo>
                    <a:pt x="227" y="78"/>
                    <a:pt x="207" y="41"/>
                    <a:pt x="174" y="25"/>
                  </a:cubicBezTo>
                  <a:lnTo>
                    <a:pt x="157" y="8"/>
                  </a:ln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7" name="Google Shape;4877;p21"/>
            <p:cNvSpPr/>
            <p:nvPr/>
          </p:nvSpPr>
          <p:spPr>
            <a:xfrm>
              <a:off x="4666025" y="2995275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104" y="1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5" y="215"/>
                    <a:pt x="55" y="263"/>
                    <a:pt x="111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70" y="260"/>
                    <a:pt x="190" y="240"/>
                    <a:pt x="207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8" name="Google Shape;4878;p21"/>
            <p:cNvSpPr/>
            <p:nvPr/>
          </p:nvSpPr>
          <p:spPr>
            <a:xfrm>
              <a:off x="4679325" y="3006925"/>
              <a:ext cx="5600" cy="6000"/>
            </a:xfrm>
            <a:custGeom>
              <a:rect b="b" l="l" r="r" t="t"/>
              <a:pathLst>
                <a:path extrusionOk="0" h="240" w="224">
                  <a:moveTo>
                    <a:pt x="70" y="0"/>
                  </a:moveTo>
                  <a:cubicBezTo>
                    <a:pt x="70" y="17"/>
                    <a:pt x="50" y="17"/>
                    <a:pt x="50" y="17"/>
                  </a:cubicBezTo>
                  <a:cubicBezTo>
                    <a:pt x="0" y="50"/>
                    <a:pt x="0" y="136"/>
                    <a:pt x="33" y="186"/>
                  </a:cubicBezTo>
                  <a:cubicBezTo>
                    <a:pt x="50" y="223"/>
                    <a:pt x="87" y="240"/>
                    <a:pt x="120" y="240"/>
                  </a:cubicBezTo>
                  <a:cubicBezTo>
                    <a:pt x="136" y="240"/>
                    <a:pt x="174" y="240"/>
                    <a:pt x="190" y="223"/>
                  </a:cubicBezTo>
                  <a:cubicBezTo>
                    <a:pt x="207" y="207"/>
                    <a:pt x="223" y="186"/>
                    <a:pt x="223" y="169"/>
                  </a:cubicBezTo>
                  <a:cubicBezTo>
                    <a:pt x="174" y="120"/>
                    <a:pt x="120" y="66"/>
                    <a:pt x="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9" name="Google Shape;4879;p21"/>
            <p:cNvSpPr/>
            <p:nvPr/>
          </p:nvSpPr>
          <p:spPr>
            <a:xfrm>
              <a:off x="4755800" y="2998275"/>
              <a:ext cx="2100" cy="1350"/>
            </a:xfrm>
            <a:custGeom>
              <a:rect b="b" l="l" r="r" t="t"/>
              <a:pathLst>
                <a:path extrusionOk="0" h="54" w="84">
                  <a:moveTo>
                    <a:pt x="83" y="0"/>
                  </a:moveTo>
                  <a:cubicBezTo>
                    <a:pt x="50" y="17"/>
                    <a:pt x="34" y="37"/>
                    <a:pt x="1" y="54"/>
                  </a:cubicBezTo>
                  <a:cubicBezTo>
                    <a:pt x="34" y="54"/>
                    <a:pt x="67" y="37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0" name="Google Shape;4880;p21"/>
            <p:cNvSpPr/>
            <p:nvPr/>
          </p:nvSpPr>
          <p:spPr>
            <a:xfrm>
              <a:off x="4911650" y="2981575"/>
              <a:ext cx="5600" cy="6575"/>
            </a:xfrm>
            <a:custGeom>
              <a:rect b="b" l="l" r="r" t="t"/>
              <a:pathLst>
                <a:path extrusionOk="0" h="263" w="224">
                  <a:moveTo>
                    <a:pt x="87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1" name="Google Shape;4881;p21"/>
            <p:cNvSpPr/>
            <p:nvPr/>
          </p:nvSpPr>
          <p:spPr>
            <a:xfrm>
              <a:off x="4903500" y="29986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37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87" y="260"/>
                    <a:pt x="104" y="260"/>
                  </a:cubicBezTo>
                  <a:cubicBezTo>
                    <a:pt x="113" y="265"/>
                    <a:pt x="123" y="267"/>
                    <a:pt x="133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2" name="Google Shape;4882;p21"/>
            <p:cNvSpPr/>
            <p:nvPr/>
          </p:nvSpPr>
          <p:spPr>
            <a:xfrm>
              <a:off x="4903925" y="2966525"/>
              <a:ext cx="6000" cy="6375"/>
            </a:xfrm>
            <a:custGeom>
              <a:rect b="b" l="l" r="r" t="t"/>
              <a:pathLst>
                <a:path extrusionOk="0" h="255" w="24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54" y="33"/>
                    <a:pt x="33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87" y="239"/>
                  </a:cubicBezTo>
                  <a:cubicBezTo>
                    <a:pt x="100" y="249"/>
                    <a:pt x="115" y="254"/>
                    <a:pt x="130" y="254"/>
                  </a:cubicBezTo>
                  <a:cubicBezTo>
                    <a:pt x="170" y="254"/>
                    <a:pt x="211" y="221"/>
                    <a:pt x="223" y="173"/>
                  </a:cubicBezTo>
                  <a:cubicBezTo>
                    <a:pt x="239" y="103"/>
                    <a:pt x="223" y="33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3" name="Google Shape;4883;p21"/>
            <p:cNvSpPr/>
            <p:nvPr/>
          </p:nvSpPr>
          <p:spPr>
            <a:xfrm>
              <a:off x="4909475" y="3026600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141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7"/>
                    <a:pt x="1" y="158"/>
                    <a:pt x="54" y="224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31" y="265"/>
                    <a:pt x="140" y="267"/>
                    <a:pt x="149" y="267"/>
                  </a:cubicBezTo>
                  <a:cubicBezTo>
                    <a:pt x="169" y="267"/>
                    <a:pt x="184" y="256"/>
                    <a:pt x="207" y="244"/>
                  </a:cubicBezTo>
                  <a:cubicBezTo>
                    <a:pt x="223" y="207"/>
                    <a:pt x="244" y="191"/>
                    <a:pt x="244" y="158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4" name="Google Shape;4884;p21"/>
            <p:cNvSpPr/>
            <p:nvPr/>
          </p:nvSpPr>
          <p:spPr>
            <a:xfrm>
              <a:off x="4906075" y="294897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37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0" y="133"/>
                    <a:pt x="223" y="84"/>
                    <a:pt x="207" y="51"/>
                  </a:cubicBezTo>
                  <a:cubicBezTo>
                    <a:pt x="190" y="30"/>
                    <a:pt x="174" y="14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5" name="Google Shape;4885;p21"/>
            <p:cNvSpPr/>
            <p:nvPr/>
          </p:nvSpPr>
          <p:spPr>
            <a:xfrm>
              <a:off x="4848575" y="3041150"/>
              <a:ext cx="6000" cy="4450"/>
            </a:xfrm>
            <a:custGeom>
              <a:rect b="b" l="l" r="r" t="t"/>
              <a:pathLst>
                <a:path extrusionOk="0" h="178" w="240">
                  <a:moveTo>
                    <a:pt x="126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07"/>
                    <a:pt x="0" y="140"/>
                    <a:pt x="17" y="177"/>
                  </a:cubicBezTo>
                  <a:lnTo>
                    <a:pt x="223" y="177"/>
                  </a:lnTo>
                  <a:cubicBezTo>
                    <a:pt x="239" y="107"/>
                    <a:pt x="223" y="37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6" name="Google Shape;4886;p21"/>
            <p:cNvSpPr/>
            <p:nvPr/>
          </p:nvSpPr>
          <p:spPr>
            <a:xfrm>
              <a:off x="4894950" y="302942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cubicBezTo>
                    <a:pt x="66" y="7"/>
                    <a:pt x="50" y="28"/>
                    <a:pt x="33" y="61"/>
                  </a:cubicBezTo>
                  <a:cubicBezTo>
                    <a:pt x="17" y="78"/>
                    <a:pt x="0" y="111"/>
                    <a:pt x="0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66" y="251"/>
                    <a:pt x="104" y="267"/>
                    <a:pt x="137" y="267"/>
                  </a:cubicBezTo>
                  <a:cubicBezTo>
                    <a:pt x="186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86" y="28"/>
                  </a:cubicBezTo>
                  <a:cubicBezTo>
                    <a:pt x="170" y="28"/>
                    <a:pt x="170" y="7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7" name="Google Shape;4887;p21"/>
            <p:cNvSpPr/>
            <p:nvPr/>
          </p:nvSpPr>
          <p:spPr>
            <a:xfrm>
              <a:off x="4900100" y="30138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43" y="1"/>
                  </a:moveTo>
                  <a:cubicBezTo>
                    <a:pt x="133" y="1"/>
                    <a:pt x="120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67" y="240"/>
                  </a:cubicBezTo>
                  <a:cubicBezTo>
                    <a:pt x="78" y="251"/>
                    <a:pt x="100" y="263"/>
                    <a:pt x="118" y="263"/>
                  </a:cubicBezTo>
                  <a:cubicBezTo>
                    <a:pt x="125" y="263"/>
                    <a:pt x="132" y="261"/>
                    <a:pt x="137" y="256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3" y="67"/>
                    <a:pt x="207" y="34"/>
                    <a:pt x="170" y="13"/>
                  </a:cubicBezTo>
                  <a:cubicBezTo>
                    <a:pt x="161" y="5"/>
                    <a:pt x="153" y="1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8" name="Google Shape;4888;p21"/>
            <p:cNvSpPr/>
            <p:nvPr/>
          </p:nvSpPr>
          <p:spPr>
            <a:xfrm>
              <a:off x="4833100" y="3040425"/>
              <a:ext cx="6000" cy="5175"/>
            </a:xfrm>
            <a:custGeom>
              <a:rect b="b" l="l" r="r" t="t"/>
              <a:pathLst>
                <a:path extrusionOk="0" h="207" w="24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69"/>
                    <a:pt x="17" y="186"/>
                    <a:pt x="34" y="206"/>
                  </a:cubicBezTo>
                  <a:lnTo>
                    <a:pt x="223" y="206"/>
                  </a:lnTo>
                  <a:cubicBezTo>
                    <a:pt x="223" y="169"/>
                    <a:pt x="240" y="136"/>
                    <a:pt x="240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9" name="Google Shape;4889;p21"/>
            <p:cNvSpPr/>
            <p:nvPr/>
          </p:nvSpPr>
          <p:spPr>
            <a:xfrm>
              <a:off x="4578825" y="2964775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120" y="0"/>
                  </a:moveTo>
                  <a:cubicBezTo>
                    <a:pt x="87" y="0"/>
                    <a:pt x="50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71" y="260"/>
                    <a:pt x="87" y="260"/>
                  </a:cubicBezTo>
                  <a:cubicBezTo>
                    <a:pt x="120" y="260"/>
                    <a:pt x="153" y="260"/>
                    <a:pt x="174" y="223"/>
                  </a:cubicBezTo>
                  <a:cubicBezTo>
                    <a:pt x="223" y="190"/>
                    <a:pt x="223" y="103"/>
                    <a:pt x="190" y="54"/>
                  </a:cubicBezTo>
                  <a:cubicBezTo>
                    <a:pt x="174" y="37"/>
                    <a:pt x="174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0" name="Google Shape;4890;p21"/>
            <p:cNvSpPr/>
            <p:nvPr/>
          </p:nvSpPr>
          <p:spPr>
            <a:xfrm>
              <a:off x="4575825" y="3008975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88" y="1"/>
                  </a:moveTo>
                  <a:cubicBezTo>
                    <a:pt x="67" y="1"/>
                    <a:pt x="50" y="21"/>
                    <a:pt x="34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07"/>
                    <a:pt x="50" y="228"/>
                  </a:cubicBezTo>
                  <a:cubicBezTo>
                    <a:pt x="67" y="261"/>
                    <a:pt x="104" y="261"/>
                    <a:pt x="121" y="261"/>
                  </a:cubicBezTo>
                  <a:cubicBezTo>
                    <a:pt x="191" y="244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07" y="54"/>
                    <a:pt x="191" y="2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1" name="Google Shape;4891;p21"/>
            <p:cNvSpPr/>
            <p:nvPr/>
          </p:nvSpPr>
          <p:spPr>
            <a:xfrm>
              <a:off x="4579250" y="2932325"/>
              <a:ext cx="5575" cy="6600"/>
            </a:xfrm>
            <a:custGeom>
              <a:rect b="b" l="l" r="r" t="t"/>
              <a:pathLst>
                <a:path extrusionOk="0" h="264" w="223">
                  <a:moveTo>
                    <a:pt x="108" y="1"/>
                  </a:moveTo>
                  <a:cubicBezTo>
                    <a:pt x="92" y="1"/>
                    <a:pt x="73" y="9"/>
                    <a:pt x="54" y="28"/>
                  </a:cubicBezTo>
                  <a:cubicBezTo>
                    <a:pt x="33" y="28"/>
                    <a:pt x="17" y="61"/>
                    <a:pt x="0" y="78"/>
                  </a:cubicBezTo>
                  <a:lnTo>
                    <a:pt x="0" y="164"/>
                  </a:lnTo>
                  <a:cubicBezTo>
                    <a:pt x="17" y="201"/>
                    <a:pt x="33" y="234"/>
                    <a:pt x="70" y="251"/>
                  </a:cubicBezTo>
                  <a:cubicBezTo>
                    <a:pt x="83" y="260"/>
                    <a:pt x="98" y="264"/>
                    <a:pt x="112" y="264"/>
                  </a:cubicBezTo>
                  <a:cubicBezTo>
                    <a:pt x="153" y="264"/>
                    <a:pt x="194" y="232"/>
                    <a:pt x="206" y="181"/>
                  </a:cubicBezTo>
                  <a:cubicBezTo>
                    <a:pt x="223" y="115"/>
                    <a:pt x="206" y="28"/>
                    <a:pt x="136" y="12"/>
                  </a:cubicBezTo>
                  <a:cubicBezTo>
                    <a:pt x="129" y="5"/>
                    <a:pt x="120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2" name="Google Shape;4892;p21"/>
            <p:cNvSpPr/>
            <p:nvPr/>
          </p:nvSpPr>
          <p:spPr>
            <a:xfrm>
              <a:off x="4584400" y="29927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0"/>
                  </a:moveTo>
                  <a:cubicBezTo>
                    <a:pt x="120" y="0"/>
                    <a:pt x="87" y="0"/>
                    <a:pt x="70" y="33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0" y="240"/>
                    <a:pt x="87" y="260"/>
                    <a:pt x="120" y="260"/>
                  </a:cubicBezTo>
                  <a:cubicBezTo>
                    <a:pt x="157" y="260"/>
                    <a:pt x="173" y="260"/>
                    <a:pt x="206" y="223"/>
                  </a:cubicBezTo>
                  <a:cubicBezTo>
                    <a:pt x="223" y="207"/>
                    <a:pt x="239" y="174"/>
                    <a:pt x="239" y="136"/>
                  </a:cubicBezTo>
                  <a:cubicBezTo>
                    <a:pt x="239" y="104"/>
                    <a:pt x="239" y="71"/>
                    <a:pt x="223" y="54"/>
                  </a:cubicBezTo>
                  <a:cubicBezTo>
                    <a:pt x="206" y="33"/>
                    <a:pt x="190" y="17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3" name="Google Shape;4893;p21"/>
            <p:cNvSpPr/>
            <p:nvPr/>
          </p:nvSpPr>
          <p:spPr>
            <a:xfrm>
              <a:off x="4581000" y="29148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25" y="1"/>
                  </a:moveTo>
                  <a:cubicBezTo>
                    <a:pt x="80" y="1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06" y="227"/>
                    <a:pt x="223" y="178"/>
                  </a:cubicBezTo>
                  <a:cubicBezTo>
                    <a:pt x="239" y="124"/>
                    <a:pt x="223" y="75"/>
                    <a:pt x="206" y="38"/>
                  </a:cubicBezTo>
                  <a:cubicBezTo>
                    <a:pt x="190" y="21"/>
                    <a:pt x="169" y="21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4" name="Google Shape;4894;p21"/>
            <p:cNvSpPr/>
            <p:nvPr/>
          </p:nvSpPr>
          <p:spPr>
            <a:xfrm>
              <a:off x="4564200" y="2965325"/>
              <a:ext cx="6100" cy="6550"/>
            </a:xfrm>
            <a:custGeom>
              <a:rect b="b" l="l" r="r" t="t"/>
              <a:pathLst>
                <a:path extrusionOk="0" h="262" w="244">
                  <a:moveTo>
                    <a:pt x="120" y="1"/>
                  </a:moveTo>
                  <a:cubicBezTo>
                    <a:pt x="77" y="1"/>
                    <a:pt x="44" y="33"/>
                    <a:pt x="17" y="81"/>
                  </a:cubicBezTo>
                  <a:cubicBezTo>
                    <a:pt x="0" y="151"/>
                    <a:pt x="37" y="221"/>
                    <a:pt x="87" y="254"/>
                  </a:cubicBezTo>
                  <a:cubicBezTo>
                    <a:pt x="98" y="254"/>
                    <a:pt x="109" y="262"/>
                    <a:pt x="121" y="262"/>
                  </a:cubicBezTo>
                  <a:cubicBezTo>
                    <a:pt x="127" y="262"/>
                    <a:pt x="133" y="260"/>
                    <a:pt x="140" y="254"/>
                  </a:cubicBezTo>
                  <a:cubicBezTo>
                    <a:pt x="173" y="254"/>
                    <a:pt x="206" y="221"/>
                    <a:pt x="223" y="184"/>
                  </a:cubicBezTo>
                  <a:cubicBezTo>
                    <a:pt x="243" y="135"/>
                    <a:pt x="243" y="81"/>
                    <a:pt x="206" y="48"/>
                  </a:cubicBezTo>
                  <a:cubicBezTo>
                    <a:pt x="190" y="32"/>
                    <a:pt x="190" y="15"/>
                    <a:pt x="173" y="15"/>
                  </a:cubicBezTo>
                  <a:cubicBezTo>
                    <a:pt x="154" y="5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5" name="Google Shape;4895;p21"/>
            <p:cNvSpPr/>
            <p:nvPr/>
          </p:nvSpPr>
          <p:spPr>
            <a:xfrm>
              <a:off x="4573675" y="3025675"/>
              <a:ext cx="6425" cy="6675"/>
            </a:xfrm>
            <a:custGeom>
              <a:rect b="b" l="l" r="r" t="t"/>
              <a:pathLst>
                <a:path extrusionOk="0" h="267" w="257">
                  <a:moveTo>
                    <a:pt x="139" y="1"/>
                  </a:moveTo>
                  <a:cubicBezTo>
                    <a:pt x="86" y="1"/>
                    <a:pt x="44" y="33"/>
                    <a:pt x="17" y="91"/>
                  </a:cubicBezTo>
                  <a:cubicBezTo>
                    <a:pt x="0" y="157"/>
                    <a:pt x="33" y="228"/>
                    <a:pt x="87" y="261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10" y="232"/>
                    <a:pt x="223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6" name="Google Shape;4896;p21"/>
            <p:cNvSpPr/>
            <p:nvPr/>
          </p:nvSpPr>
          <p:spPr>
            <a:xfrm>
              <a:off x="4562950" y="3011850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6"/>
                    <a:pt x="1" y="162"/>
                    <a:pt x="34" y="216"/>
                  </a:cubicBezTo>
                  <a:cubicBezTo>
                    <a:pt x="50" y="232"/>
                    <a:pt x="87" y="249"/>
                    <a:pt x="120" y="265"/>
                  </a:cubicBezTo>
                  <a:cubicBezTo>
                    <a:pt x="137" y="265"/>
                    <a:pt x="170" y="249"/>
                    <a:pt x="190" y="232"/>
                  </a:cubicBezTo>
                  <a:cubicBezTo>
                    <a:pt x="223" y="216"/>
                    <a:pt x="223" y="179"/>
                    <a:pt x="240" y="146"/>
                  </a:cubicBezTo>
                  <a:cubicBezTo>
                    <a:pt x="240" y="113"/>
                    <a:pt x="223" y="76"/>
                    <a:pt x="207" y="43"/>
                  </a:cubicBezTo>
                  <a:cubicBezTo>
                    <a:pt x="207" y="26"/>
                    <a:pt x="190" y="26"/>
                    <a:pt x="170" y="10"/>
                  </a:cubicBezTo>
                  <a:lnTo>
                    <a:pt x="137" y="10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7" name="Google Shape;4897;p21"/>
            <p:cNvSpPr/>
            <p:nvPr/>
          </p:nvSpPr>
          <p:spPr>
            <a:xfrm>
              <a:off x="4651800" y="2998100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95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7"/>
                    <a:pt x="1" y="180"/>
                    <a:pt x="17" y="213"/>
                  </a:cubicBezTo>
                  <a:cubicBezTo>
                    <a:pt x="38" y="230"/>
                    <a:pt x="71" y="250"/>
                    <a:pt x="104" y="267"/>
                  </a:cubicBezTo>
                  <a:cubicBezTo>
                    <a:pt x="120" y="267"/>
                    <a:pt x="157" y="250"/>
                    <a:pt x="174" y="230"/>
                  </a:cubicBezTo>
                  <a:cubicBezTo>
                    <a:pt x="223" y="180"/>
                    <a:pt x="244" y="110"/>
                    <a:pt x="190" y="44"/>
                  </a:cubicBezTo>
                  <a:cubicBezTo>
                    <a:pt x="190" y="24"/>
                    <a:pt x="174" y="24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8" name="Google Shape;4898;p21"/>
            <p:cNvSpPr/>
            <p:nvPr/>
          </p:nvSpPr>
          <p:spPr>
            <a:xfrm>
              <a:off x="4653975" y="2948150"/>
              <a:ext cx="6000" cy="6325"/>
            </a:xfrm>
            <a:custGeom>
              <a:rect b="b" l="l" r="r" t="t"/>
              <a:pathLst>
                <a:path extrusionOk="0" h="253" w="24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73" y="253"/>
                    <a:pt x="206" y="220"/>
                    <a:pt x="223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190" y="30"/>
                    <a:pt x="190" y="14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9" name="Google Shape;4899;p21"/>
            <p:cNvSpPr/>
            <p:nvPr/>
          </p:nvSpPr>
          <p:spPr>
            <a:xfrm>
              <a:off x="4657875" y="3026025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07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67" y="247"/>
                    <a:pt x="104" y="267"/>
                  </a:cubicBezTo>
                  <a:cubicBezTo>
                    <a:pt x="137" y="267"/>
                    <a:pt x="170" y="247"/>
                    <a:pt x="186" y="230"/>
                  </a:cubicBezTo>
                  <a:cubicBezTo>
                    <a:pt x="207" y="214"/>
                    <a:pt x="223" y="181"/>
                    <a:pt x="223" y="143"/>
                  </a:cubicBezTo>
                  <a:cubicBezTo>
                    <a:pt x="223" y="110"/>
                    <a:pt x="223" y="77"/>
                    <a:pt x="207" y="40"/>
                  </a:cubicBezTo>
                  <a:cubicBezTo>
                    <a:pt x="186" y="24"/>
                    <a:pt x="170" y="7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0" name="Google Shape;4900;p21"/>
            <p:cNvSpPr/>
            <p:nvPr/>
          </p:nvSpPr>
          <p:spPr>
            <a:xfrm>
              <a:off x="4596875" y="3040275"/>
              <a:ext cx="5575" cy="3575"/>
            </a:xfrm>
            <a:custGeom>
              <a:rect b="b" l="l" r="r" t="t"/>
              <a:pathLst>
                <a:path extrusionOk="0" h="143" w="223">
                  <a:moveTo>
                    <a:pt x="117" y="1"/>
                  </a:moveTo>
                  <a:cubicBezTo>
                    <a:pt x="67" y="1"/>
                    <a:pt x="27" y="35"/>
                    <a:pt x="0" y="89"/>
                  </a:cubicBezTo>
                  <a:lnTo>
                    <a:pt x="0" y="142"/>
                  </a:lnTo>
                  <a:lnTo>
                    <a:pt x="223" y="142"/>
                  </a:lnTo>
                  <a:cubicBezTo>
                    <a:pt x="223" y="89"/>
                    <a:pt x="190" y="39"/>
                    <a:pt x="153" y="6"/>
                  </a:cubicBezTo>
                  <a:cubicBezTo>
                    <a:pt x="140" y="2"/>
                    <a:pt x="128" y="1"/>
                    <a:pt x="1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1" name="Google Shape;4901;p21"/>
            <p:cNvSpPr/>
            <p:nvPr/>
          </p:nvSpPr>
          <p:spPr>
            <a:xfrm>
              <a:off x="4652225" y="296580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5" y="0"/>
                  </a:moveTo>
                  <a:cubicBezTo>
                    <a:pt x="88" y="0"/>
                    <a:pt x="70" y="4"/>
                    <a:pt x="54" y="13"/>
                  </a:cubicBezTo>
                  <a:cubicBezTo>
                    <a:pt x="37" y="29"/>
                    <a:pt x="21" y="46"/>
                    <a:pt x="0" y="79"/>
                  </a:cubicBezTo>
                  <a:lnTo>
                    <a:pt x="0" y="165"/>
                  </a:lnTo>
                  <a:cubicBezTo>
                    <a:pt x="21" y="202"/>
                    <a:pt x="37" y="235"/>
                    <a:pt x="70" y="252"/>
                  </a:cubicBezTo>
                  <a:cubicBezTo>
                    <a:pt x="79" y="255"/>
                    <a:pt x="89" y="256"/>
                    <a:pt x="98" y="256"/>
                  </a:cubicBezTo>
                  <a:cubicBezTo>
                    <a:pt x="145" y="256"/>
                    <a:pt x="193" y="223"/>
                    <a:pt x="206" y="165"/>
                  </a:cubicBezTo>
                  <a:cubicBezTo>
                    <a:pt x="243" y="116"/>
                    <a:pt x="206" y="29"/>
                    <a:pt x="157" y="13"/>
                  </a:cubicBezTo>
                  <a:cubicBezTo>
                    <a:pt x="140" y="4"/>
                    <a:pt x="123" y="0"/>
                    <a:pt x="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2" name="Google Shape;4902;p21"/>
            <p:cNvSpPr/>
            <p:nvPr/>
          </p:nvSpPr>
          <p:spPr>
            <a:xfrm>
              <a:off x="4659525" y="2980925"/>
              <a:ext cx="6125" cy="6650"/>
            </a:xfrm>
            <a:custGeom>
              <a:rect b="b" l="l" r="r" t="t"/>
              <a:pathLst>
                <a:path extrusionOk="0" h="266" w="245">
                  <a:moveTo>
                    <a:pt x="121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8" y="10"/>
                    <a:pt x="1" y="76"/>
                    <a:pt x="1" y="146"/>
                  </a:cubicBezTo>
                  <a:cubicBezTo>
                    <a:pt x="17" y="179"/>
                    <a:pt x="38" y="216"/>
                    <a:pt x="54" y="232"/>
                  </a:cubicBezTo>
                  <a:cubicBezTo>
                    <a:pt x="71" y="249"/>
                    <a:pt x="104" y="265"/>
                    <a:pt x="141" y="265"/>
                  </a:cubicBezTo>
                  <a:cubicBezTo>
                    <a:pt x="190" y="249"/>
                    <a:pt x="244" y="179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4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3" name="Google Shape;4903;p21"/>
            <p:cNvSpPr/>
            <p:nvPr/>
          </p:nvSpPr>
          <p:spPr>
            <a:xfrm>
              <a:off x="4643250" y="3028775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87" y="0"/>
                  </a:moveTo>
                  <a:cubicBezTo>
                    <a:pt x="5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3"/>
                    <a:pt x="174" y="17"/>
                  </a:cubicBezTo>
                  <a:cubicBezTo>
                    <a:pt x="153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4" name="Google Shape;4904;p21"/>
            <p:cNvSpPr/>
            <p:nvPr/>
          </p:nvSpPr>
          <p:spPr>
            <a:xfrm>
              <a:off x="4648400" y="301332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4" y="0"/>
                  </a:moveTo>
                  <a:cubicBezTo>
                    <a:pt x="33" y="0"/>
                    <a:pt x="1" y="70"/>
                    <a:pt x="1" y="136"/>
                  </a:cubicBezTo>
                  <a:cubicBezTo>
                    <a:pt x="17" y="173"/>
                    <a:pt x="17" y="206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90" y="239"/>
                    <a:pt x="240" y="173"/>
                    <a:pt x="223" y="103"/>
                  </a:cubicBezTo>
                  <a:cubicBezTo>
                    <a:pt x="223" y="54"/>
                    <a:pt x="19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5" name="Google Shape;4905;p21"/>
            <p:cNvSpPr/>
            <p:nvPr/>
          </p:nvSpPr>
          <p:spPr>
            <a:xfrm>
              <a:off x="4569750" y="2995275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04" y="1"/>
                  </a:moveTo>
                  <a:cubicBezTo>
                    <a:pt x="71" y="17"/>
                    <a:pt x="54" y="33"/>
                    <a:pt x="38" y="54"/>
                  </a:cubicBezTo>
                  <a:cubicBezTo>
                    <a:pt x="21" y="87"/>
                    <a:pt x="1" y="120"/>
                    <a:pt x="21" y="157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78" y="254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6" name="Google Shape;4906;p21"/>
            <p:cNvSpPr/>
            <p:nvPr/>
          </p:nvSpPr>
          <p:spPr>
            <a:xfrm>
              <a:off x="4958850" y="3000675"/>
              <a:ext cx="6525" cy="6575"/>
            </a:xfrm>
            <a:custGeom>
              <a:rect b="b" l="l" r="r" t="t"/>
              <a:pathLst>
                <a:path extrusionOk="0" h="263" w="261">
                  <a:moveTo>
                    <a:pt x="122" y="0"/>
                  </a:moveTo>
                  <a:cubicBezTo>
                    <a:pt x="104" y="0"/>
                    <a:pt x="82" y="12"/>
                    <a:pt x="71" y="24"/>
                  </a:cubicBezTo>
                  <a:cubicBezTo>
                    <a:pt x="21" y="77"/>
                    <a:pt x="1" y="164"/>
                    <a:pt x="54" y="213"/>
                  </a:cubicBezTo>
                  <a:cubicBezTo>
                    <a:pt x="73" y="244"/>
                    <a:pt x="105" y="263"/>
                    <a:pt x="137" y="263"/>
                  </a:cubicBezTo>
                  <a:cubicBezTo>
                    <a:pt x="161" y="263"/>
                    <a:pt x="186" y="253"/>
                    <a:pt x="207" y="230"/>
                  </a:cubicBezTo>
                  <a:cubicBezTo>
                    <a:pt x="260" y="180"/>
                    <a:pt x="260" y="110"/>
                    <a:pt x="227" y="44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41" y="7"/>
                  </a:lnTo>
                  <a:cubicBezTo>
                    <a:pt x="136" y="2"/>
                    <a:pt x="129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7" name="Google Shape;4907;p21"/>
            <p:cNvSpPr/>
            <p:nvPr/>
          </p:nvSpPr>
          <p:spPr>
            <a:xfrm>
              <a:off x="4566350" y="2796025"/>
              <a:ext cx="5600" cy="4400"/>
            </a:xfrm>
            <a:custGeom>
              <a:rect b="b" l="l" r="r" t="t"/>
              <a:pathLst>
                <a:path extrusionOk="0" h="176" w="224">
                  <a:moveTo>
                    <a:pt x="223" y="1"/>
                  </a:moveTo>
                  <a:cubicBezTo>
                    <a:pt x="174" y="17"/>
                    <a:pt x="104" y="34"/>
                    <a:pt x="54" y="34"/>
                  </a:cubicBezTo>
                  <a:cubicBezTo>
                    <a:pt x="34" y="34"/>
                    <a:pt x="17" y="50"/>
                    <a:pt x="1" y="50"/>
                  </a:cubicBezTo>
                  <a:cubicBezTo>
                    <a:pt x="1" y="104"/>
                    <a:pt x="34" y="154"/>
                    <a:pt x="71" y="170"/>
                  </a:cubicBezTo>
                  <a:cubicBezTo>
                    <a:pt x="83" y="174"/>
                    <a:pt x="95" y="176"/>
                    <a:pt x="106" y="176"/>
                  </a:cubicBezTo>
                  <a:cubicBezTo>
                    <a:pt x="156" y="176"/>
                    <a:pt x="197" y="141"/>
                    <a:pt x="223" y="88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8" name="Google Shape;4908;p21"/>
            <p:cNvSpPr/>
            <p:nvPr/>
          </p:nvSpPr>
          <p:spPr>
            <a:xfrm>
              <a:off x="4561200" y="3026600"/>
              <a:ext cx="3425" cy="6625"/>
            </a:xfrm>
            <a:custGeom>
              <a:rect b="b" l="l" r="r" t="t"/>
              <a:pathLst>
                <a:path extrusionOk="0" h="265" w="137">
                  <a:moveTo>
                    <a:pt x="1" y="1"/>
                  </a:moveTo>
                  <a:lnTo>
                    <a:pt x="1" y="261"/>
                  </a:lnTo>
                  <a:cubicBezTo>
                    <a:pt x="10" y="263"/>
                    <a:pt x="19" y="265"/>
                    <a:pt x="27" y="265"/>
                  </a:cubicBezTo>
                  <a:cubicBezTo>
                    <a:pt x="70" y="265"/>
                    <a:pt x="106" y="232"/>
                    <a:pt x="120" y="174"/>
                  </a:cubicBezTo>
                  <a:cubicBezTo>
                    <a:pt x="137" y="120"/>
                    <a:pt x="104" y="38"/>
                    <a:pt x="54" y="17"/>
                  </a:cubicBezTo>
                  <a:cubicBezTo>
                    <a:pt x="34" y="1"/>
                    <a:pt x="1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9" name="Google Shape;4909;p21"/>
            <p:cNvSpPr/>
            <p:nvPr/>
          </p:nvSpPr>
          <p:spPr>
            <a:xfrm>
              <a:off x="4977400" y="3003000"/>
              <a:ext cx="1675" cy="3025"/>
            </a:xfrm>
            <a:custGeom>
              <a:rect b="b" l="l" r="r" t="t"/>
              <a:pathLst>
                <a:path extrusionOk="0" h="121" w="67">
                  <a:moveTo>
                    <a:pt x="1" y="1"/>
                  </a:moveTo>
                  <a:lnTo>
                    <a:pt x="1" y="34"/>
                  </a:lnTo>
                  <a:cubicBezTo>
                    <a:pt x="17" y="71"/>
                    <a:pt x="34" y="104"/>
                    <a:pt x="67" y="120"/>
                  </a:cubicBezTo>
                  <a:cubicBezTo>
                    <a:pt x="34" y="71"/>
                    <a:pt x="17" y="3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0" name="Google Shape;4910;p21"/>
            <p:cNvSpPr/>
            <p:nvPr/>
          </p:nvSpPr>
          <p:spPr>
            <a:xfrm>
              <a:off x="4566775" y="3041325"/>
              <a:ext cx="5175" cy="2100"/>
            </a:xfrm>
            <a:custGeom>
              <a:rect b="b" l="l" r="r" t="t"/>
              <a:pathLst>
                <a:path extrusionOk="0" h="84" w="207">
                  <a:moveTo>
                    <a:pt x="96" y="1"/>
                  </a:moveTo>
                  <a:cubicBezTo>
                    <a:pt x="53" y="1"/>
                    <a:pt x="12" y="32"/>
                    <a:pt x="0" y="84"/>
                  </a:cubicBezTo>
                  <a:lnTo>
                    <a:pt x="206" y="84"/>
                  </a:lnTo>
                  <a:cubicBezTo>
                    <a:pt x="190" y="47"/>
                    <a:pt x="173" y="30"/>
                    <a:pt x="140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1" name="Google Shape;4911;p21"/>
            <p:cNvSpPr/>
            <p:nvPr/>
          </p:nvSpPr>
          <p:spPr>
            <a:xfrm>
              <a:off x="4962350" y="303272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6" y="262"/>
                    <a:pt x="131" y="260"/>
                    <a:pt x="137" y="255"/>
                  </a:cubicBezTo>
                  <a:cubicBezTo>
                    <a:pt x="170" y="255"/>
                    <a:pt x="207" y="222"/>
                    <a:pt x="224" y="185"/>
                  </a:cubicBezTo>
                  <a:cubicBezTo>
                    <a:pt x="240" y="135"/>
                    <a:pt x="240" y="82"/>
                    <a:pt x="207" y="49"/>
                  </a:cubicBezTo>
                  <a:cubicBezTo>
                    <a:pt x="191" y="32"/>
                    <a:pt x="191" y="16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2" name="Google Shape;4912;p21"/>
            <p:cNvSpPr/>
            <p:nvPr/>
          </p:nvSpPr>
          <p:spPr>
            <a:xfrm>
              <a:off x="4966175" y="2987125"/>
              <a:ext cx="5175" cy="6175"/>
            </a:xfrm>
            <a:custGeom>
              <a:rect b="b" l="l" r="r" t="t"/>
              <a:pathLst>
                <a:path extrusionOk="0" h="247" w="207">
                  <a:moveTo>
                    <a:pt x="87" y="1"/>
                  </a:moveTo>
                  <a:cubicBezTo>
                    <a:pt x="38" y="17"/>
                    <a:pt x="0" y="71"/>
                    <a:pt x="17" y="137"/>
                  </a:cubicBezTo>
                  <a:cubicBezTo>
                    <a:pt x="17" y="174"/>
                    <a:pt x="38" y="207"/>
                    <a:pt x="71" y="223"/>
                  </a:cubicBezTo>
                  <a:cubicBezTo>
                    <a:pt x="82" y="235"/>
                    <a:pt x="102" y="247"/>
                    <a:pt x="120" y="247"/>
                  </a:cubicBezTo>
                  <a:cubicBezTo>
                    <a:pt x="127" y="247"/>
                    <a:pt x="135" y="245"/>
                    <a:pt x="141" y="240"/>
                  </a:cubicBezTo>
                  <a:cubicBezTo>
                    <a:pt x="174" y="240"/>
                    <a:pt x="190" y="223"/>
                    <a:pt x="207" y="207"/>
                  </a:cubicBezTo>
                  <a:cubicBezTo>
                    <a:pt x="174" y="137"/>
                    <a:pt x="141" y="7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3" name="Google Shape;4913;p21"/>
            <p:cNvSpPr/>
            <p:nvPr/>
          </p:nvSpPr>
          <p:spPr>
            <a:xfrm>
              <a:off x="4976900" y="3032175"/>
              <a:ext cx="5675" cy="6525"/>
            </a:xfrm>
            <a:custGeom>
              <a:rect b="b" l="l" r="r" t="t"/>
              <a:pathLst>
                <a:path extrusionOk="0" h="261" w="227">
                  <a:moveTo>
                    <a:pt x="124" y="1"/>
                  </a:moveTo>
                  <a:cubicBezTo>
                    <a:pt x="87" y="1"/>
                    <a:pt x="54" y="1"/>
                    <a:pt x="37" y="38"/>
                  </a:cubicBezTo>
                  <a:cubicBezTo>
                    <a:pt x="21" y="54"/>
                    <a:pt x="0" y="87"/>
                    <a:pt x="0" y="124"/>
                  </a:cubicBezTo>
                  <a:cubicBezTo>
                    <a:pt x="0" y="157"/>
                    <a:pt x="0" y="190"/>
                    <a:pt x="21" y="207"/>
                  </a:cubicBezTo>
                  <a:cubicBezTo>
                    <a:pt x="37" y="244"/>
                    <a:pt x="70" y="260"/>
                    <a:pt x="87" y="260"/>
                  </a:cubicBezTo>
                  <a:cubicBezTo>
                    <a:pt x="124" y="260"/>
                    <a:pt x="157" y="260"/>
                    <a:pt x="173" y="227"/>
                  </a:cubicBezTo>
                  <a:cubicBezTo>
                    <a:pt x="227" y="190"/>
                    <a:pt x="227" y="104"/>
                    <a:pt x="190" y="54"/>
                  </a:cubicBezTo>
                  <a:cubicBezTo>
                    <a:pt x="173" y="38"/>
                    <a:pt x="173" y="21"/>
                    <a:pt x="157" y="21"/>
                  </a:cubicBezTo>
                  <a:cubicBezTo>
                    <a:pt x="140" y="1"/>
                    <a:pt x="124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4" name="Google Shape;4914;p21"/>
            <p:cNvSpPr/>
            <p:nvPr/>
          </p:nvSpPr>
          <p:spPr>
            <a:xfrm>
              <a:off x="4610975" y="2786550"/>
              <a:ext cx="5700" cy="5600"/>
            </a:xfrm>
            <a:custGeom>
              <a:rect b="b" l="l" r="r" t="t"/>
              <a:pathLst>
                <a:path extrusionOk="0" h="224" w="228">
                  <a:moveTo>
                    <a:pt x="191" y="1"/>
                  </a:moveTo>
                  <a:cubicBezTo>
                    <a:pt x="125" y="1"/>
                    <a:pt x="71" y="17"/>
                    <a:pt x="22" y="17"/>
                  </a:cubicBezTo>
                  <a:cubicBezTo>
                    <a:pt x="1" y="71"/>
                    <a:pt x="1" y="137"/>
                    <a:pt x="38" y="174"/>
                  </a:cubicBezTo>
                  <a:cubicBezTo>
                    <a:pt x="54" y="207"/>
                    <a:pt x="71" y="223"/>
                    <a:pt x="104" y="223"/>
                  </a:cubicBezTo>
                  <a:cubicBezTo>
                    <a:pt x="141" y="223"/>
                    <a:pt x="158" y="223"/>
                    <a:pt x="191" y="190"/>
                  </a:cubicBezTo>
                  <a:cubicBezTo>
                    <a:pt x="207" y="174"/>
                    <a:pt x="228" y="137"/>
                    <a:pt x="228" y="104"/>
                  </a:cubicBezTo>
                  <a:cubicBezTo>
                    <a:pt x="228" y="71"/>
                    <a:pt x="228" y="34"/>
                    <a:pt x="207" y="17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5" name="Google Shape;4915;p21"/>
            <p:cNvSpPr/>
            <p:nvPr/>
          </p:nvSpPr>
          <p:spPr>
            <a:xfrm>
              <a:off x="4900925" y="3043000"/>
              <a:ext cx="5600" cy="3000"/>
            </a:xfrm>
            <a:custGeom>
              <a:rect b="b" l="l" r="r" t="t"/>
              <a:pathLst>
                <a:path extrusionOk="0" h="120" w="224">
                  <a:moveTo>
                    <a:pt x="87" y="0"/>
                  </a:moveTo>
                  <a:cubicBezTo>
                    <a:pt x="71" y="17"/>
                    <a:pt x="50" y="17"/>
                    <a:pt x="34" y="33"/>
                  </a:cubicBezTo>
                  <a:cubicBezTo>
                    <a:pt x="17" y="66"/>
                    <a:pt x="1" y="83"/>
                    <a:pt x="1" y="120"/>
                  </a:cubicBezTo>
                  <a:lnTo>
                    <a:pt x="223" y="120"/>
                  </a:lnTo>
                  <a:cubicBezTo>
                    <a:pt x="207" y="66"/>
                    <a:pt x="190" y="33"/>
                    <a:pt x="153" y="17"/>
                  </a:cubicBezTo>
                  <a:cubicBezTo>
                    <a:pt x="137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6" name="Google Shape;4916;p21"/>
            <p:cNvSpPr/>
            <p:nvPr/>
          </p:nvSpPr>
          <p:spPr>
            <a:xfrm>
              <a:off x="4739000" y="3044225"/>
              <a:ext cx="3025" cy="450"/>
            </a:xfrm>
            <a:custGeom>
              <a:rect b="b" l="l" r="r" t="t"/>
              <a:pathLst>
                <a:path extrusionOk="0" h="18" w="121">
                  <a:moveTo>
                    <a:pt x="34" y="1"/>
                  </a:moveTo>
                  <a:cubicBezTo>
                    <a:pt x="34" y="1"/>
                    <a:pt x="17" y="17"/>
                    <a:pt x="1" y="17"/>
                  </a:cubicBezTo>
                  <a:lnTo>
                    <a:pt x="120" y="17"/>
                  </a:lnTo>
                  <a:cubicBezTo>
                    <a:pt x="104" y="17"/>
                    <a:pt x="104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7" name="Google Shape;4917;p21"/>
            <p:cNvSpPr/>
            <p:nvPr/>
          </p:nvSpPr>
          <p:spPr>
            <a:xfrm>
              <a:off x="4581400" y="3039500"/>
              <a:ext cx="5600" cy="3925"/>
            </a:xfrm>
            <a:custGeom>
              <a:rect b="b" l="l" r="r" t="t"/>
              <a:pathLst>
                <a:path extrusionOk="0" h="157" w="224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lnTo>
                    <a:pt x="223" y="157"/>
                  </a:lnTo>
                  <a:lnTo>
                    <a:pt x="223" y="103"/>
                  </a:lnTo>
                  <a:cubicBezTo>
                    <a:pt x="223" y="70"/>
                    <a:pt x="207" y="54"/>
                    <a:pt x="174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8" name="Google Shape;4918;p21"/>
            <p:cNvSpPr/>
            <p:nvPr/>
          </p:nvSpPr>
          <p:spPr>
            <a:xfrm>
              <a:off x="4916400" y="296145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36"/>
                    <a:pt x="70" y="253"/>
                  </a:cubicBezTo>
                  <a:cubicBezTo>
                    <a:pt x="88" y="263"/>
                    <a:pt x="106" y="267"/>
                    <a:pt x="124" y="267"/>
                  </a:cubicBezTo>
                  <a:cubicBezTo>
                    <a:pt x="170" y="267"/>
                    <a:pt x="211" y="235"/>
                    <a:pt x="223" y="187"/>
                  </a:cubicBezTo>
                  <a:cubicBezTo>
                    <a:pt x="239" y="117"/>
                    <a:pt x="206" y="30"/>
                    <a:pt x="153" y="14"/>
                  </a:cubicBezTo>
                  <a:cubicBezTo>
                    <a:pt x="139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9" name="Google Shape;4919;p21"/>
            <p:cNvSpPr/>
            <p:nvPr/>
          </p:nvSpPr>
          <p:spPr>
            <a:xfrm>
              <a:off x="4649225" y="3042175"/>
              <a:ext cx="4775" cy="2075"/>
            </a:xfrm>
            <a:custGeom>
              <a:rect b="b" l="l" r="r" t="t"/>
              <a:pathLst>
                <a:path extrusionOk="0" h="83" w="191">
                  <a:moveTo>
                    <a:pt x="112" y="0"/>
                  </a:moveTo>
                  <a:cubicBezTo>
                    <a:pt x="104" y="0"/>
                    <a:pt x="95" y="5"/>
                    <a:pt x="87" y="13"/>
                  </a:cubicBezTo>
                  <a:cubicBezTo>
                    <a:pt x="54" y="13"/>
                    <a:pt x="38" y="33"/>
                    <a:pt x="17" y="50"/>
                  </a:cubicBezTo>
                  <a:lnTo>
                    <a:pt x="0" y="66"/>
                  </a:lnTo>
                  <a:lnTo>
                    <a:pt x="190" y="83"/>
                  </a:lnTo>
                  <a:cubicBezTo>
                    <a:pt x="190" y="50"/>
                    <a:pt x="157" y="33"/>
                    <a:pt x="141" y="13"/>
                  </a:cubicBezTo>
                  <a:cubicBezTo>
                    <a:pt x="130" y="5"/>
                    <a:pt x="12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0" name="Google Shape;4920;p21"/>
            <p:cNvSpPr/>
            <p:nvPr/>
          </p:nvSpPr>
          <p:spPr>
            <a:xfrm>
              <a:off x="4681075" y="3038675"/>
              <a:ext cx="5600" cy="5575"/>
            </a:xfrm>
            <a:custGeom>
              <a:rect b="b" l="l" r="r" t="t"/>
              <a:pathLst>
                <a:path extrusionOk="0" h="223" w="224">
                  <a:moveTo>
                    <a:pt x="83" y="0"/>
                  </a:moveTo>
                  <a:cubicBezTo>
                    <a:pt x="66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73"/>
                    <a:pt x="17" y="206"/>
                    <a:pt x="33" y="223"/>
                  </a:cubicBezTo>
                  <a:lnTo>
                    <a:pt x="186" y="223"/>
                  </a:lnTo>
                  <a:cubicBezTo>
                    <a:pt x="207" y="190"/>
                    <a:pt x="223" y="153"/>
                    <a:pt x="223" y="103"/>
                  </a:cubicBezTo>
                  <a:cubicBezTo>
                    <a:pt x="207" y="70"/>
                    <a:pt x="207" y="33"/>
                    <a:pt x="170" y="17"/>
                  </a:cubicBezTo>
                  <a:cubicBezTo>
                    <a:pt x="170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1" name="Google Shape;4921;p21"/>
            <p:cNvSpPr/>
            <p:nvPr/>
          </p:nvSpPr>
          <p:spPr>
            <a:xfrm>
              <a:off x="4666025" y="3040425"/>
              <a:ext cx="5600" cy="3825"/>
            </a:xfrm>
            <a:custGeom>
              <a:rect b="b" l="l" r="r" t="t"/>
              <a:pathLst>
                <a:path extrusionOk="0" h="153" w="224">
                  <a:moveTo>
                    <a:pt x="104" y="0"/>
                  </a:moveTo>
                  <a:cubicBezTo>
                    <a:pt x="34" y="17"/>
                    <a:pt x="1" y="83"/>
                    <a:pt x="1" y="153"/>
                  </a:cubicBezTo>
                  <a:lnTo>
                    <a:pt x="223" y="153"/>
                  </a:lnTo>
                  <a:lnTo>
                    <a:pt x="223" y="120"/>
                  </a:lnTo>
                  <a:cubicBezTo>
                    <a:pt x="223" y="83"/>
                    <a:pt x="207" y="50"/>
                    <a:pt x="170" y="33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2" name="Google Shape;4922;p21"/>
            <p:cNvSpPr/>
            <p:nvPr/>
          </p:nvSpPr>
          <p:spPr>
            <a:xfrm>
              <a:off x="4917625" y="3041250"/>
              <a:ext cx="6100" cy="4750"/>
            </a:xfrm>
            <a:custGeom>
              <a:rect b="b" l="l" r="r" t="t"/>
              <a:pathLst>
                <a:path extrusionOk="0" h="190" w="244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73"/>
                    <a:pt x="21" y="173"/>
                    <a:pt x="38" y="190"/>
                  </a:cubicBezTo>
                  <a:lnTo>
                    <a:pt x="227" y="190"/>
                  </a:lnTo>
                  <a:cubicBezTo>
                    <a:pt x="227" y="173"/>
                    <a:pt x="244" y="136"/>
                    <a:pt x="244" y="103"/>
                  </a:cubicBezTo>
                  <a:cubicBezTo>
                    <a:pt x="227" y="70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3" name="Google Shape;4923;p21"/>
            <p:cNvSpPr/>
            <p:nvPr/>
          </p:nvSpPr>
          <p:spPr>
            <a:xfrm>
              <a:off x="4924950" y="302402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03" y="1"/>
                  </a:moveTo>
                  <a:cubicBezTo>
                    <a:pt x="37" y="17"/>
                    <a:pt x="0" y="71"/>
                    <a:pt x="0" y="157"/>
                  </a:cubicBezTo>
                  <a:cubicBezTo>
                    <a:pt x="17" y="190"/>
                    <a:pt x="37" y="207"/>
                    <a:pt x="54" y="223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23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4" name="Google Shape;4924;p21"/>
            <p:cNvSpPr/>
            <p:nvPr/>
          </p:nvSpPr>
          <p:spPr>
            <a:xfrm>
              <a:off x="4924125" y="29763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3"/>
                    <a:pt x="115" y="257"/>
                    <a:pt x="129" y="257"/>
                  </a:cubicBezTo>
                  <a:cubicBezTo>
                    <a:pt x="170" y="257"/>
                    <a:pt x="211" y="226"/>
                    <a:pt x="223" y="174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5" name="Google Shape;4925;p21"/>
            <p:cNvSpPr/>
            <p:nvPr/>
          </p:nvSpPr>
          <p:spPr>
            <a:xfrm>
              <a:off x="4931425" y="2960575"/>
              <a:ext cx="6425" cy="6475"/>
            </a:xfrm>
            <a:custGeom>
              <a:rect b="b" l="l" r="r" t="t"/>
              <a:pathLst>
                <a:path extrusionOk="0" h="259" w="257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22"/>
                    <a:pt x="88" y="255"/>
                  </a:cubicBezTo>
                  <a:cubicBezTo>
                    <a:pt x="96" y="258"/>
                    <a:pt x="105" y="259"/>
                    <a:pt x="114" y="259"/>
                  </a:cubicBezTo>
                  <a:cubicBezTo>
                    <a:pt x="159" y="259"/>
                    <a:pt x="210" y="226"/>
                    <a:pt x="224" y="168"/>
                  </a:cubicBezTo>
                  <a:cubicBezTo>
                    <a:pt x="257" y="119"/>
                    <a:pt x="224" y="32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6" name="Google Shape;4926;p21"/>
            <p:cNvSpPr/>
            <p:nvPr/>
          </p:nvSpPr>
          <p:spPr>
            <a:xfrm>
              <a:off x="4931850" y="299095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4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17" y="227"/>
                    <a:pt x="50" y="244"/>
                  </a:cubicBezTo>
                  <a:cubicBezTo>
                    <a:pt x="65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21"/>
                    <a:pt x="153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7" name="Google Shape;4927;p21"/>
            <p:cNvSpPr/>
            <p:nvPr/>
          </p:nvSpPr>
          <p:spPr>
            <a:xfrm>
              <a:off x="4913400" y="2933850"/>
              <a:ext cx="5175" cy="4200"/>
            </a:xfrm>
            <a:custGeom>
              <a:rect b="b" l="l" r="r" t="t"/>
              <a:pathLst>
                <a:path extrusionOk="0" h="168" w="207">
                  <a:moveTo>
                    <a:pt x="0" y="0"/>
                  </a:moveTo>
                  <a:lnTo>
                    <a:pt x="0" y="54"/>
                  </a:lnTo>
                  <a:cubicBezTo>
                    <a:pt x="0" y="103"/>
                    <a:pt x="33" y="140"/>
                    <a:pt x="66" y="157"/>
                  </a:cubicBezTo>
                  <a:cubicBezTo>
                    <a:pt x="82" y="164"/>
                    <a:pt x="99" y="168"/>
                    <a:pt x="117" y="168"/>
                  </a:cubicBezTo>
                  <a:cubicBezTo>
                    <a:pt x="142" y="168"/>
                    <a:pt x="168" y="160"/>
                    <a:pt x="190" y="140"/>
                  </a:cubicBezTo>
                  <a:cubicBezTo>
                    <a:pt x="190" y="120"/>
                    <a:pt x="207" y="120"/>
                    <a:pt x="207" y="103"/>
                  </a:cubicBezTo>
                  <a:cubicBezTo>
                    <a:pt x="137" y="70"/>
                    <a:pt x="66" y="37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8" name="Google Shape;4928;p21"/>
            <p:cNvSpPr/>
            <p:nvPr/>
          </p:nvSpPr>
          <p:spPr>
            <a:xfrm>
              <a:off x="4955050" y="3017750"/>
              <a:ext cx="5575" cy="6475"/>
            </a:xfrm>
            <a:custGeom>
              <a:rect b="b" l="l" r="r" t="t"/>
              <a:pathLst>
                <a:path extrusionOk="0" h="259" w="223">
                  <a:moveTo>
                    <a:pt x="114" y="0"/>
                  </a:moveTo>
                  <a:cubicBezTo>
                    <a:pt x="103" y="0"/>
                    <a:pt x="95" y="4"/>
                    <a:pt x="87" y="13"/>
                  </a:cubicBezTo>
                  <a:cubicBezTo>
                    <a:pt x="70" y="13"/>
                    <a:pt x="33" y="29"/>
                    <a:pt x="17" y="62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33" y="235"/>
                  </a:cubicBezTo>
                  <a:cubicBezTo>
                    <a:pt x="59" y="247"/>
                    <a:pt x="75" y="259"/>
                    <a:pt x="94" y="259"/>
                  </a:cubicBezTo>
                  <a:cubicBezTo>
                    <a:pt x="102" y="259"/>
                    <a:pt x="110" y="257"/>
                    <a:pt x="120" y="252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6" y="83"/>
                    <a:pt x="190" y="46"/>
                    <a:pt x="173" y="29"/>
                  </a:cubicBezTo>
                  <a:cubicBezTo>
                    <a:pt x="173" y="13"/>
                    <a:pt x="153" y="13"/>
                    <a:pt x="153" y="13"/>
                  </a:cubicBezTo>
                  <a:cubicBezTo>
                    <a:pt x="136" y="4"/>
                    <a:pt x="124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9" name="Google Shape;4929;p21"/>
            <p:cNvSpPr/>
            <p:nvPr/>
          </p:nvSpPr>
          <p:spPr>
            <a:xfrm>
              <a:off x="4920725" y="29467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103" y="1"/>
                    <a:pt x="83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7"/>
                    <a:pt x="223" y="174"/>
                    <a:pt x="239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206" y="38"/>
                    <a:pt x="186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0" name="Google Shape;4930;p21"/>
            <p:cNvSpPr/>
            <p:nvPr/>
          </p:nvSpPr>
          <p:spPr>
            <a:xfrm>
              <a:off x="4918150" y="2996100"/>
              <a:ext cx="5575" cy="6600"/>
            </a:xfrm>
            <a:custGeom>
              <a:rect b="b" l="l" r="r" t="t"/>
              <a:pathLst>
                <a:path extrusionOk="0" h="264" w="223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4" y="218"/>
                    <a:pt x="54" y="263"/>
                    <a:pt x="110" y="263"/>
                  </a:cubicBezTo>
                  <a:cubicBezTo>
                    <a:pt x="118" y="263"/>
                    <a:pt x="127" y="262"/>
                    <a:pt x="136" y="260"/>
                  </a:cubicBezTo>
                  <a:cubicBezTo>
                    <a:pt x="153" y="260"/>
                    <a:pt x="186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1" name="Google Shape;4931;p21"/>
            <p:cNvSpPr/>
            <p:nvPr/>
          </p:nvSpPr>
          <p:spPr>
            <a:xfrm>
              <a:off x="4916400" y="30115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22"/>
                    <a:pt x="0" y="88"/>
                    <a:pt x="17" y="158"/>
                  </a:cubicBezTo>
                  <a:cubicBezTo>
                    <a:pt x="17" y="191"/>
                    <a:pt x="33" y="228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73" y="261"/>
                    <a:pt x="190" y="244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55"/>
                    <a:pt x="190" y="38"/>
                  </a:cubicBezTo>
                  <a:cubicBezTo>
                    <a:pt x="173" y="22"/>
                    <a:pt x="173" y="22"/>
                    <a:pt x="153" y="22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2" name="Google Shape;4932;p21"/>
            <p:cNvSpPr/>
            <p:nvPr/>
          </p:nvSpPr>
          <p:spPr>
            <a:xfrm>
              <a:off x="4931425" y="3007325"/>
              <a:ext cx="6025" cy="6425"/>
            </a:xfrm>
            <a:custGeom>
              <a:rect b="b" l="l" r="r" t="t"/>
              <a:pathLst>
                <a:path extrusionOk="0" h="257" w="241">
                  <a:moveTo>
                    <a:pt x="137" y="1"/>
                  </a:moveTo>
                  <a:cubicBezTo>
                    <a:pt x="104" y="1"/>
                    <a:pt x="67" y="1"/>
                    <a:pt x="50" y="34"/>
                  </a:cubicBezTo>
                  <a:cubicBezTo>
                    <a:pt x="1" y="67"/>
                    <a:pt x="1" y="153"/>
                    <a:pt x="34" y="207"/>
                  </a:cubicBezTo>
                  <a:cubicBezTo>
                    <a:pt x="50" y="240"/>
                    <a:pt x="88" y="257"/>
                    <a:pt x="104" y="257"/>
                  </a:cubicBezTo>
                  <a:cubicBezTo>
                    <a:pt x="137" y="257"/>
                    <a:pt x="170" y="257"/>
                    <a:pt x="191" y="224"/>
                  </a:cubicBezTo>
                  <a:cubicBezTo>
                    <a:pt x="240" y="191"/>
                    <a:pt x="240" y="104"/>
                    <a:pt x="207" y="50"/>
                  </a:cubicBezTo>
                  <a:cubicBezTo>
                    <a:pt x="191" y="34"/>
                    <a:pt x="170" y="17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3" name="Google Shape;4933;p21"/>
            <p:cNvSpPr/>
            <p:nvPr/>
          </p:nvSpPr>
          <p:spPr>
            <a:xfrm>
              <a:off x="4950300" y="30365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04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8" y="255"/>
                    <a:pt x="93" y="267"/>
                    <a:pt x="112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4" name="Google Shape;4934;p21"/>
            <p:cNvSpPr/>
            <p:nvPr/>
          </p:nvSpPr>
          <p:spPr>
            <a:xfrm>
              <a:off x="4944325" y="3004350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03" y="0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39"/>
                    <a:pt x="239" y="186"/>
                    <a:pt x="239" y="103"/>
                  </a:cubicBezTo>
                  <a:cubicBezTo>
                    <a:pt x="223" y="66"/>
                    <a:pt x="207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5" name="Google Shape;4935;p21"/>
            <p:cNvSpPr/>
            <p:nvPr/>
          </p:nvSpPr>
          <p:spPr>
            <a:xfrm>
              <a:off x="4945975" y="29882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0" y="0"/>
                  </a:moveTo>
                  <a:cubicBezTo>
                    <a:pt x="84" y="0"/>
                    <a:pt x="35" y="35"/>
                    <a:pt x="21" y="91"/>
                  </a:cubicBezTo>
                  <a:cubicBezTo>
                    <a:pt x="0" y="161"/>
                    <a:pt x="37" y="231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2" y="229"/>
                    <a:pt x="227" y="177"/>
                  </a:cubicBezTo>
                  <a:cubicBezTo>
                    <a:pt x="244" y="107"/>
                    <a:pt x="227" y="41"/>
                    <a:pt x="173" y="4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6" name="Google Shape;4936;p21"/>
            <p:cNvSpPr/>
            <p:nvPr/>
          </p:nvSpPr>
          <p:spPr>
            <a:xfrm>
              <a:off x="4932675" y="3039300"/>
              <a:ext cx="6100" cy="6700"/>
            </a:xfrm>
            <a:custGeom>
              <a:rect b="b" l="l" r="r" t="t"/>
              <a:pathLst>
                <a:path extrusionOk="0" h="268" w="244">
                  <a:moveTo>
                    <a:pt x="121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71" y="8"/>
                    <a:pt x="54" y="25"/>
                    <a:pt x="38" y="62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8" y="214"/>
                    <a:pt x="54" y="231"/>
                  </a:cubicBezTo>
                  <a:cubicBezTo>
                    <a:pt x="87" y="251"/>
                    <a:pt x="104" y="268"/>
                    <a:pt x="141" y="268"/>
                  </a:cubicBezTo>
                  <a:cubicBezTo>
                    <a:pt x="207" y="251"/>
                    <a:pt x="244" y="181"/>
                    <a:pt x="223" y="111"/>
                  </a:cubicBezTo>
                  <a:cubicBezTo>
                    <a:pt x="223" y="78"/>
                    <a:pt x="207" y="45"/>
                    <a:pt x="190" y="25"/>
                  </a:cubicBezTo>
                  <a:cubicBezTo>
                    <a:pt x="174" y="25"/>
                    <a:pt x="174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7" name="Google Shape;4937;p21"/>
            <p:cNvSpPr/>
            <p:nvPr/>
          </p:nvSpPr>
          <p:spPr>
            <a:xfrm>
              <a:off x="4942150" y="302402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20" y="1"/>
                  </a:moveTo>
                  <a:cubicBezTo>
                    <a:pt x="104" y="1"/>
                    <a:pt x="71" y="17"/>
                    <a:pt x="50" y="38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7" y="190"/>
                    <a:pt x="34" y="223"/>
                  </a:cubicBezTo>
                  <a:cubicBezTo>
                    <a:pt x="55" y="253"/>
                    <a:pt x="84" y="267"/>
                    <a:pt x="116" y="267"/>
                  </a:cubicBezTo>
                  <a:cubicBezTo>
                    <a:pt x="141" y="267"/>
                    <a:pt x="167" y="259"/>
                    <a:pt x="190" y="244"/>
                  </a:cubicBezTo>
                  <a:cubicBezTo>
                    <a:pt x="223" y="190"/>
                    <a:pt x="240" y="104"/>
                    <a:pt x="207" y="54"/>
                  </a:cubicBezTo>
                  <a:cubicBezTo>
                    <a:pt x="190" y="38"/>
                    <a:pt x="174" y="17"/>
                    <a:pt x="153" y="17"/>
                  </a:cubicBezTo>
                  <a:cubicBezTo>
                    <a:pt x="137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8" name="Google Shape;4938;p21"/>
            <p:cNvSpPr/>
            <p:nvPr/>
          </p:nvSpPr>
          <p:spPr>
            <a:xfrm>
              <a:off x="4933600" y="2946325"/>
              <a:ext cx="4250" cy="3925"/>
            </a:xfrm>
            <a:custGeom>
              <a:rect b="b" l="l" r="r" t="t"/>
              <a:pathLst>
                <a:path extrusionOk="0" h="157" w="170">
                  <a:moveTo>
                    <a:pt x="1" y="0"/>
                  </a:moveTo>
                  <a:lnTo>
                    <a:pt x="1" y="54"/>
                  </a:lnTo>
                  <a:cubicBezTo>
                    <a:pt x="1" y="87"/>
                    <a:pt x="17" y="120"/>
                    <a:pt x="50" y="136"/>
                  </a:cubicBezTo>
                  <a:cubicBezTo>
                    <a:pt x="67" y="157"/>
                    <a:pt x="104" y="157"/>
                    <a:pt x="137" y="157"/>
                  </a:cubicBezTo>
                  <a:cubicBezTo>
                    <a:pt x="137" y="157"/>
                    <a:pt x="153" y="157"/>
                    <a:pt x="170" y="136"/>
                  </a:cubicBezTo>
                  <a:cubicBezTo>
                    <a:pt x="120" y="103"/>
                    <a:pt x="50" y="5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9" name="Google Shape;4939;p21"/>
            <p:cNvSpPr/>
            <p:nvPr/>
          </p:nvSpPr>
          <p:spPr>
            <a:xfrm>
              <a:off x="4656950" y="2780575"/>
              <a:ext cx="5600" cy="4925"/>
            </a:xfrm>
            <a:custGeom>
              <a:rect b="b" l="l" r="r" t="t"/>
              <a:pathLst>
                <a:path extrusionOk="0" h="197" w="224">
                  <a:moveTo>
                    <a:pt x="17" y="1"/>
                  </a:moveTo>
                  <a:cubicBezTo>
                    <a:pt x="1" y="34"/>
                    <a:pt x="1" y="50"/>
                    <a:pt x="1" y="87"/>
                  </a:cubicBezTo>
                  <a:cubicBezTo>
                    <a:pt x="1" y="120"/>
                    <a:pt x="17" y="153"/>
                    <a:pt x="54" y="170"/>
                  </a:cubicBezTo>
                  <a:cubicBezTo>
                    <a:pt x="66" y="184"/>
                    <a:pt x="86" y="197"/>
                    <a:pt x="110" y="197"/>
                  </a:cubicBezTo>
                  <a:cubicBezTo>
                    <a:pt x="120" y="197"/>
                    <a:pt x="130" y="195"/>
                    <a:pt x="141" y="190"/>
                  </a:cubicBezTo>
                  <a:cubicBezTo>
                    <a:pt x="157" y="190"/>
                    <a:pt x="190" y="170"/>
                    <a:pt x="207" y="137"/>
                  </a:cubicBezTo>
                  <a:cubicBezTo>
                    <a:pt x="223" y="120"/>
                    <a:pt x="223" y="87"/>
                    <a:pt x="223" y="50"/>
                  </a:cubicBezTo>
                  <a:cubicBezTo>
                    <a:pt x="223" y="34"/>
                    <a:pt x="223" y="17"/>
                    <a:pt x="207" y="17"/>
                  </a:cubicBezTo>
                  <a:cubicBezTo>
                    <a:pt x="141" y="1"/>
                    <a:pt x="87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0" name="Google Shape;4940;p21"/>
            <p:cNvSpPr/>
            <p:nvPr/>
          </p:nvSpPr>
          <p:spPr>
            <a:xfrm>
              <a:off x="4851975" y="2990525"/>
              <a:ext cx="5575" cy="6700"/>
            </a:xfrm>
            <a:custGeom>
              <a:rect b="b" l="l" r="r" t="t"/>
              <a:pathLst>
                <a:path extrusionOk="0" h="268" w="223">
                  <a:moveTo>
                    <a:pt x="103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17" y="191"/>
                    <a:pt x="17" y="223"/>
                    <a:pt x="50" y="244"/>
                  </a:cubicBezTo>
                  <a:cubicBezTo>
                    <a:pt x="64" y="256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4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1" name="Google Shape;4941;p21"/>
            <p:cNvSpPr/>
            <p:nvPr/>
          </p:nvSpPr>
          <p:spPr>
            <a:xfrm>
              <a:off x="4859700" y="30060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0"/>
                  </a:moveTo>
                  <a:cubicBezTo>
                    <a:pt x="71" y="0"/>
                    <a:pt x="50" y="17"/>
                    <a:pt x="33" y="54"/>
                  </a:cubicBezTo>
                  <a:cubicBezTo>
                    <a:pt x="17" y="87"/>
                    <a:pt x="0" y="120"/>
                    <a:pt x="17" y="157"/>
                  </a:cubicBezTo>
                  <a:cubicBezTo>
                    <a:pt x="17" y="190"/>
                    <a:pt x="33" y="206"/>
                    <a:pt x="50" y="244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90" y="244"/>
                    <a:pt x="240" y="173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2" name="Google Shape;4942;p21"/>
            <p:cNvSpPr/>
            <p:nvPr/>
          </p:nvSpPr>
          <p:spPr>
            <a:xfrm>
              <a:off x="4854950" y="3023200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4" y="1"/>
                  </a:moveTo>
                  <a:cubicBezTo>
                    <a:pt x="87" y="1"/>
                    <a:pt x="87" y="17"/>
                    <a:pt x="87" y="17"/>
                  </a:cubicBezTo>
                  <a:cubicBezTo>
                    <a:pt x="34" y="34"/>
                    <a:pt x="1" y="87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78" y="252"/>
                    <a:pt x="93" y="265"/>
                    <a:pt x="111" y="265"/>
                  </a:cubicBezTo>
                  <a:cubicBezTo>
                    <a:pt x="119" y="265"/>
                    <a:pt x="127" y="263"/>
                    <a:pt x="137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3" name="Google Shape;4943;p21"/>
            <p:cNvSpPr/>
            <p:nvPr/>
          </p:nvSpPr>
          <p:spPr>
            <a:xfrm>
              <a:off x="4872575" y="2925700"/>
              <a:ext cx="6000" cy="5175"/>
            </a:xfrm>
            <a:custGeom>
              <a:rect b="b" l="l" r="r" t="t"/>
              <a:pathLst>
                <a:path extrusionOk="0" h="207" w="240">
                  <a:moveTo>
                    <a:pt x="207" y="1"/>
                  </a:moveTo>
                  <a:cubicBezTo>
                    <a:pt x="137" y="1"/>
                    <a:pt x="71" y="1"/>
                    <a:pt x="17" y="17"/>
                  </a:cubicBezTo>
                  <a:cubicBezTo>
                    <a:pt x="1" y="54"/>
                    <a:pt x="1" y="120"/>
                    <a:pt x="17" y="157"/>
                  </a:cubicBezTo>
                  <a:cubicBezTo>
                    <a:pt x="34" y="190"/>
                    <a:pt x="71" y="207"/>
                    <a:pt x="104" y="207"/>
                  </a:cubicBezTo>
                  <a:cubicBezTo>
                    <a:pt x="120" y="207"/>
                    <a:pt x="153" y="207"/>
                    <a:pt x="174" y="174"/>
                  </a:cubicBezTo>
                  <a:cubicBezTo>
                    <a:pt x="223" y="137"/>
                    <a:pt x="240" y="54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4" name="Google Shape;4944;p21"/>
            <p:cNvSpPr/>
            <p:nvPr/>
          </p:nvSpPr>
          <p:spPr>
            <a:xfrm>
              <a:off x="4858350" y="2927875"/>
              <a:ext cx="6125" cy="5900"/>
            </a:xfrm>
            <a:custGeom>
              <a:rect b="b" l="l" r="r" t="t"/>
              <a:pathLst>
                <a:path extrusionOk="0" h="236" w="245">
                  <a:moveTo>
                    <a:pt x="191" y="0"/>
                  </a:moveTo>
                  <a:cubicBezTo>
                    <a:pt x="141" y="17"/>
                    <a:pt x="87" y="33"/>
                    <a:pt x="38" y="50"/>
                  </a:cubicBezTo>
                  <a:lnTo>
                    <a:pt x="21" y="50"/>
                  </a:lnTo>
                  <a:cubicBezTo>
                    <a:pt x="1" y="120"/>
                    <a:pt x="38" y="206"/>
                    <a:pt x="87" y="223"/>
                  </a:cubicBezTo>
                  <a:cubicBezTo>
                    <a:pt x="102" y="232"/>
                    <a:pt x="117" y="236"/>
                    <a:pt x="132" y="236"/>
                  </a:cubicBezTo>
                  <a:cubicBezTo>
                    <a:pt x="173" y="236"/>
                    <a:pt x="212" y="204"/>
                    <a:pt x="228" y="153"/>
                  </a:cubicBezTo>
                  <a:cubicBezTo>
                    <a:pt x="244" y="103"/>
                    <a:pt x="228" y="33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5" name="Google Shape;4945;p21"/>
            <p:cNvSpPr/>
            <p:nvPr/>
          </p:nvSpPr>
          <p:spPr>
            <a:xfrm>
              <a:off x="4851150" y="294280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26" y="1"/>
                  </a:moveTo>
                  <a:cubicBezTo>
                    <a:pt x="81" y="1"/>
                    <a:pt x="30" y="34"/>
                    <a:pt x="17" y="92"/>
                  </a:cubicBezTo>
                  <a:cubicBezTo>
                    <a:pt x="0" y="158"/>
                    <a:pt x="17" y="228"/>
                    <a:pt x="83" y="261"/>
                  </a:cubicBezTo>
                  <a:cubicBezTo>
                    <a:pt x="92" y="264"/>
                    <a:pt x="101" y="265"/>
                    <a:pt x="111" y="265"/>
                  </a:cubicBezTo>
                  <a:cubicBezTo>
                    <a:pt x="159" y="265"/>
                    <a:pt x="209" y="232"/>
                    <a:pt x="223" y="174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6" name="Google Shape;4946;p21"/>
            <p:cNvSpPr/>
            <p:nvPr/>
          </p:nvSpPr>
          <p:spPr>
            <a:xfrm>
              <a:off x="4858875" y="2957975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8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4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7" name="Google Shape;4947;p21"/>
            <p:cNvSpPr/>
            <p:nvPr/>
          </p:nvSpPr>
          <p:spPr>
            <a:xfrm>
              <a:off x="4858350" y="2973825"/>
              <a:ext cx="6125" cy="6600"/>
            </a:xfrm>
            <a:custGeom>
              <a:rect b="b" l="l" r="r" t="t"/>
              <a:pathLst>
                <a:path extrusionOk="0" h="264" w="245">
                  <a:moveTo>
                    <a:pt x="125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8"/>
                    <a:pt x="1" y="153"/>
                    <a:pt x="38" y="224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15" y="261"/>
                    <a:pt x="124" y="263"/>
                    <a:pt x="132" y="263"/>
                  </a:cubicBezTo>
                  <a:cubicBezTo>
                    <a:pt x="152" y="263"/>
                    <a:pt x="167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7"/>
                    <a:pt x="141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8" name="Google Shape;4948;p21"/>
            <p:cNvSpPr/>
            <p:nvPr/>
          </p:nvSpPr>
          <p:spPr>
            <a:xfrm>
              <a:off x="4880725" y="3030825"/>
              <a:ext cx="5600" cy="6375"/>
            </a:xfrm>
            <a:custGeom>
              <a:rect b="b" l="l" r="r" t="t"/>
              <a:pathLst>
                <a:path extrusionOk="0" h="255" w="224">
                  <a:moveTo>
                    <a:pt x="122" y="1"/>
                  </a:moveTo>
                  <a:cubicBezTo>
                    <a:pt x="65" y="1"/>
                    <a:pt x="14" y="33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2" y="255"/>
                    <a:pt x="164" y="247"/>
                    <a:pt x="174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23" y="108"/>
                    <a:pt x="207" y="38"/>
                    <a:pt x="157" y="5"/>
                  </a:cubicBezTo>
                  <a:cubicBezTo>
                    <a:pt x="145" y="2"/>
                    <a:pt x="133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9" name="Google Shape;4949;p21"/>
            <p:cNvSpPr/>
            <p:nvPr/>
          </p:nvSpPr>
          <p:spPr>
            <a:xfrm>
              <a:off x="4877325" y="300342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4" y="0"/>
                  </a:moveTo>
                  <a:cubicBezTo>
                    <a:pt x="33" y="0"/>
                    <a:pt x="0" y="70"/>
                    <a:pt x="17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70" y="243"/>
                    <a:pt x="190" y="223"/>
                    <a:pt x="207" y="206"/>
                  </a:cubicBezTo>
                  <a:cubicBezTo>
                    <a:pt x="223" y="173"/>
                    <a:pt x="240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0" name="Google Shape;4950;p21"/>
            <p:cNvSpPr/>
            <p:nvPr/>
          </p:nvSpPr>
          <p:spPr>
            <a:xfrm>
              <a:off x="4846000" y="2933425"/>
              <a:ext cx="2600" cy="1375"/>
            </a:xfrm>
            <a:custGeom>
              <a:rect b="b" l="l" r="r" t="t"/>
              <a:pathLst>
                <a:path extrusionOk="0" h="55" w="104">
                  <a:moveTo>
                    <a:pt x="103" y="1"/>
                  </a:moveTo>
                  <a:lnTo>
                    <a:pt x="103" y="1"/>
                  </a:lnTo>
                  <a:cubicBezTo>
                    <a:pt x="66" y="17"/>
                    <a:pt x="33" y="34"/>
                    <a:pt x="0" y="54"/>
                  </a:cubicBezTo>
                  <a:cubicBezTo>
                    <a:pt x="33" y="54"/>
                    <a:pt x="66" y="34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1" name="Google Shape;4951;p21"/>
            <p:cNvSpPr/>
            <p:nvPr/>
          </p:nvSpPr>
          <p:spPr>
            <a:xfrm>
              <a:off x="4873000" y="2955025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87" y="254"/>
                  </a:cubicBezTo>
                  <a:cubicBezTo>
                    <a:pt x="96" y="257"/>
                    <a:pt x="105" y="258"/>
                    <a:pt x="114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2" name="Google Shape;4952;p21"/>
            <p:cNvSpPr/>
            <p:nvPr/>
          </p:nvSpPr>
          <p:spPr>
            <a:xfrm>
              <a:off x="4883725" y="3016850"/>
              <a:ext cx="6100" cy="6800"/>
            </a:xfrm>
            <a:custGeom>
              <a:rect b="b" l="l" r="r" t="t"/>
              <a:pathLst>
                <a:path extrusionOk="0" h="272" w="244">
                  <a:moveTo>
                    <a:pt x="111" y="1"/>
                  </a:moveTo>
                  <a:cubicBezTo>
                    <a:pt x="71" y="1"/>
                    <a:pt x="32" y="34"/>
                    <a:pt x="17" y="82"/>
                  </a:cubicBezTo>
                  <a:cubicBezTo>
                    <a:pt x="0" y="152"/>
                    <a:pt x="17" y="238"/>
                    <a:pt x="70" y="255"/>
                  </a:cubicBezTo>
                  <a:cubicBezTo>
                    <a:pt x="87" y="271"/>
                    <a:pt x="103" y="271"/>
                    <a:pt x="120" y="271"/>
                  </a:cubicBezTo>
                  <a:cubicBezTo>
                    <a:pt x="173" y="255"/>
                    <a:pt x="206" y="238"/>
                    <a:pt x="223" y="185"/>
                  </a:cubicBezTo>
                  <a:cubicBezTo>
                    <a:pt x="243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7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3" name="Google Shape;4953;p21"/>
            <p:cNvSpPr/>
            <p:nvPr/>
          </p:nvSpPr>
          <p:spPr>
            <a:xfrm>
              <a:off x="4870425" y="301847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190" y="17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4" name="Google Shape;4954;p21"/>
            <p:cNvSpPr/>
            <p:nvPr/>
          </p:nvSpPr>
          <p:spPr>
            <a:xfrm>
              <a:off x="4871250" y="2970950"/>
              <a:ext cx="6100" cy="6475"/>
            </a:xfrm>
            <a:custGeom>
              <a:rect b="b" l="l" r="r" t="t"/>
              <a:pathLst>
                <a:path extrusionOk="0" h="259" w="244">
                  <a:moveTo>
                    <a:pt x="132" y="1"/>
                  </a:moveTo>
                  <a:cubicBezTo>
                    <a:pt x="123" y="1"/>
                    <a:pt x="114" y="5"/>
                    <a:pt x="103" y="13"/>
                  </a:cubicBezTo>
                  <a:cubicBezTo>
                    <a:pt x="54" y="13"/>
                    <a:pt x="0" y="79"/>
                    <a:pt x="21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77" y="247"/>
                    <a:pt x="92" y="259"/>
                    <a:pt x="112" y="259"/>
                  </a:cubicBezTo>
                  <a:cubicBezTo>
                    <a:pt x="120" y="259"/>
                    <a:pt x="130" y="257"/>
                    <a:pt x="140" y="252"/>
                  </a:cubicBezTo>
                  <a:cubicBezTo>
                    <a:pt x="206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40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5" name="Google Shape;4955;p21"/>
            <p:cNvSpPr/>
            <p:nvPr/>
          </p:nvSpPr>
          <p:spPr>
            <a:xfrm>
              <a:off x="4866600" y="3035275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83" y="0"/>
                  </a:moveTo>
                  <a:cubicBezTo>
                    <a:pt x="67" y="0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06"/>
                    <a:pt x="34" y="239"/>
                  </a:cubicBezTo>
                  <a:cubicBezTo>
                    <a:pt x="67" y="256"/>
                    <a:pt x="104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07" y="66"/>
                    <a:pt x="186" y="50"/>
                    <a:pt x="170" y="17"/>
                  </a:cubicBezTo>
                  <a:cubicBezTo>
                    <a:pt x="170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6" name="Google Shape;4956;p21"/>
            <p:cNvSpPr/>
            <p:nvPr/>
          </p:nvSpPr>
          <p:spPr>
            <a:xfrm>
              <a:off x="4869175" y="299077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3"/>
                  </a:cubicBezTo>
                  <a:cubicBezTo>
                    <a:pt x="46" y="245"/>
                    <a:pt x="83" y="264"/>
                    <a:pt x="118" y="264"/>
                  </a:cubicBezTo>
                  <a:cubicBezTo>
                    <a:pt x="142" y="264"/>
                    <a:pt x="166" y="255"/>
                    <a:pt x="186" y="234"/>
                  </a:cubicBezTo>
                  <a:cubicBezTo>
                    <a:pt x="223" y="181"/>
                    <a:pt x="240" y="110"/>
                    <a:pt x="186" y="44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7" name="Google Shape;4957;p21"/>
            <p:cNvSpPr/>
            <p:nvPr/>
          </p:nvSpPr>
          <p:spPr>
            <a:xfrm>
              <a:off x="4839500" y="30236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4" y="260"/>
                    <a:pt x="190" y="239"/>
                  </a:cubicBezTo>
                  <a:cubicBezTo>
                    <a:pt x="239" y="190"/>
                    <a:pt x="239" y="103"/>
                    <a:pt x="207" y="54"/>
                  </a:cubicBezTo>
                  <a:cubicBezTo>
                    <a:pt x="190" y="33"/>
                    <a:pt x="190" y="17"/>
                    <a:pt x="174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8" name="Google Shape;4958;p21"/>
            <p:cNvSpPr/>
            <p:nvPr/>
          </p:nvSpPr>
          <p:spPr>
            <a:xfrm>
              <a:off x="4816300" y="2966200"/>
              <a:ext cx="6000" cy="6325"/>
            </a:xfrm>
            <a:custGeom>
              <a:rect b="b" l="l" r="r" t="t"/>
              <a:pathLst>
                <a:path extrusionOk="0" h="253" w="24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90" y="30"/>
                    <a:pt x="174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9" name="Google Shape;4959;p21"/>
            <p:cNvSpPr/>
            <p:nvPr/>
          </p:nvSpPr>
          <p:spPr>
            <a:xfrm>
              <a:off x="4815075" y="3012500"/>
              <a:ext cx="5575" cy="6575"/>
            </a:xfrm>
            <a:custGeom>
              <a:rect b="b" l="l" r="r" t="t"/>
              <a:pathLst>
                <a:path extrusionOk="0" h="263" w="223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39"/>
                    <a:pt x="83" y="256"/>
                    <a:pt x="103" y="256"/>
                  </a:cubicBezTo>
                  <a:cubicBezTo>
                    <a:pt x="113" y="260"/>
                    <a:pt x="123" y="262"/>
                    <a:pt x="132" y="262"/>
                  </a:cubicBezTo>
                  <a:cubicBezTo>
                    <a:pt x="154" y="262"/>
                    <a:pt x="174" y="251"/>
                    <a:pt x="186" y="239"/>
                  </a:cubicBezTo>
                  <a:cubicBezTo>
                    <a:pt x="206" y="206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0" name="Google Shape;4960;p21"/>
            <p:cNvSpPr/>
            <p:nvPr/>
          </p:nvSpPr>
          <p:spPr>
            <a:xfrm>
              <a:off x="4825800" y="30265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25" y="1"/>
                  </a:moveTo>
                  <a:cubicBezTo>
                    <a:pt x="80" y="1"/>
                    <a:pt x="30" y="31"/>
                    <a:pt x="17" y="75"/>
                  </a:cubicBezTo>
                  <a:cubicBezTo>
                    <a:pt x="0" y="145"/>
                    <a:pt x="17" y="228"/>
                    <a:pt x="87" y="248"/>
                  </a:cubicBezTo>
                  <a:cubicBezTo>
                    <a:pt x="100" y="257"/>
                    <a:pt x="114" y="261"/>
                    <a:pt x="129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39" y="108"/>
                    <a:pt x="223" y="42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1" name="Google Shape;4961;p21"/>
            <p:cNvSpPr/>
            <p:nvPr/>
          </p:nvSpPr>
          <p:spPr>
            <a:xfrm>
              <a:off x="4810325" y="3027400"/>
              <a:ext cx="6425" cy="6650"/>
            </a:xfrm>
            <a:custGeom>
              <a:rect b="b" l="l" r="r" t="t"/>
              <a:pathLst>
                <a:path extrusionOk="0" h="266" w="257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1" y="159"/>
                    <a:pt x="34" y="229"/>
                    <a:pt x="87" y="262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3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2" name="Google Shape;4962;p21"/>
            <p:cNvSpPr/>
            <p:nvPr/>
          </p:nvSpPr>
          <p:spPr>
            <a:xfrm>
              <a:off x="4821875" y="29961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0"/>
                  </a:moveTo>
                  <a:cubicBezTo>
                    <a:pt x="70" y="0"/>
                    <a:pt x="54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90" y="244"/>
                    <a:pt x="244" y="174"/>
                    <a:pt x="223" y="104"/>
                  </a:cubicBezTo>
                  <a:cubicBezTo>
                    <a:pt x="223" y="71"/>
                    <a:pt x="207" y="54"/>
                    <a:pt x="174" y="21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3" name="Google Shape;4963;p21"/>
            <p:cNvSpPr/>
            <p:nvPr/>
          </p:nvSpPr>
          <p:spPr>
            <a:xfrm>
              <a:off x="4800025" y="3014950"/>
              <a:ext cx="6400" cy="6525"/>
            </a:xfrm>
            <a:custGeom>
              <a:rect b="b" l="l" r="r" t="t"/>
              <a:pathLst>
                <a:path extrusionOk="0" h="261" w="256">
                  <a:moveTo>
                    <a:pt x="142" y="1"/>
                  </a:moveTo>
                  <a:cubicBezTo>
                    <a:pt x="97" y="1"/>
                    <a:pt x="47" y="30"/>
                    <a:pt x="33" y="71"/>
                  </a:cubicBezTo>
                  <a:cubicBezTo>
                    <a:pt x="0" y="141"/>
                    <a:pt x="33" y="228"/>
                    <a:pt x="87" y="244"/>
                  </a:cubicBezTo>
                  <a:cubicBezTo>
                    <a:pt x="103" y="261"/>
                    <a:pt x="120" y="261"/>
                    <a:pt x="136" y="261"/>
                  </a:cubicBezTo>
                  <a:cubicBezTo>
                    <a:pt x="190" y="244"/>
                    <a:pt x="223" y="228"/>
                    <a:pt x="239" y="174"/>
                  </a:cubicBezTo>
                  <a:cubicBezTo>
                    <a:pt x="256" y="125"/>
                    <a:pt x="239" y="71"/>
                    <a:pt x="206" y="38"/>
                  </a:cubicBezTo>
                  <a:cubicBezTo>
                    <a:pt x="206" y="22"/>
                    <a:pt x="190" y="2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4" name="Google Shape;4964;p21"/>
            <p:cNvSpPr/>
            <p:nvPr/>
          </p:nvSpPr>
          <p:spPr>
            <a:xfrm>
              <a:off x="4807750" y="2997525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94" y="1"/>
                  </a:moveTo>
                  <a:cubicBezTo>
                    <a:pt x="54" y="1"/>
                    <a:pt x="13" y="32"/>
                    <a:pt x="1" y="84"/>
                  </a:cubicBezTo>
                  <a:lnTo>
                    <a:pt x="1" y="133"/>
                  </a:lnTo>
                  <a:cubicBezTo>
                    <a:pt x="1" y="187"/>
                    <a:pt x="17" y="236"/>
                    <a:pt x="66" y="253"/>
                  </a:cubicBezTo>
                  <a:cubicBezTo>
                    <a:pt x="77" y="258"/>
                    <a:pt x="88" y="261"/>
                    <a:pt x="99" y="261"/>
                  </a:cubicBezTo>
                  <a:cubicBezTo>
                    <a:pt x="128" y="261"/>
                    <a:pt x="158" y="244"/>
                    <a:pt x="170" y="220"/>
                  </a:cubicBezTo>
                  <a:cubicBezTo>
                    <a:pt x="190" y="203"/>
                    <a:pt x="207" y="203"/>
                    <a:pt x="207" y="170"/>
                  </a:cubicBezTo>
                  <a:cubicBezTo>
                    <a:pt x="223" y="100"/>
                    <a:pt x="207" y="30"/>
                    <a:pt x="137" y="14"/>
                  </a:cubicBezTo>
                  <a:cubicBezTo>
                    <a:pt x="123" y="5"/>
                    <a:pt x="109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5" name="Google Shape;4965;p21"/>
            <p:cNvSpPr/>
            <p:nvPr/>
          </p:nvSpPr>
          <p:spPr>
            <a:xfrm>
              <a:off x="4804250" y="2969925"/>
              <a:ext cx="5700" cy="6525"/>
            </a:xfrm>
            <a:custGeom>
              <a:rect b="b" l="l" r="r" t="t"/>
              <a:pathLst>
                <a:path extrusionOk="0" h="261" w="228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0"/>
                    <a:pt x="227" y="103"/>
                  </a:cubicBezTo>
                  <a:cubicBezTo>
                    <a:pt x="227" y="70"/>
                    <a:pt x="206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6" name="Google Shape;4966;p21"/>
            <p:cNvSpPr/>
            <p:nvPr/>
          </p:nvSpPr>
          <p:spPr>
            <a:xfrm>
              <a:off x="4885875" y="2967350"/>
              <a:ext cx="6525" cy="6400"/>
            </a:xfrm>
            <a:custGeom>
              <a:rect b="b" l="l" r="r" t="t"/>
              <a:pathLst>
                <a:path extrusionOk="0" h="256" w="261">
                  <a:moveTo>
                    <a:pt x="137" y="0"/>
                  </a:moveTo>
                  <a:cubicBezTo>
                    <a:pt x="120" y="0"/>
                    <a:pt x="87" y="0"/>
                    <a:pt x="71" y="37"/>
                  </a:cubicBezTo>
                  <a:cubicBezTo>
                    <a:pt x="17" y="70"/>
                    <a:pt x="1" y="157"/>
                    <a:pt x="54" y="206"/>
                  </a:cubicBezTo>
                  <a:cubicBezTo>
                    <a:pt x="73" y="237"/>
                    <a:pt x="104" y="256"/>
                    <a:pt x="137" y="256"/>
                  </a:cubicBezTo>
                  <a:cubicBezTo>
                    <a:pt x="161" y="256"/>
                    <a:pt x="186" y="246"/>
                    <a:pt x="207" y="223"/>
                  </a:cubicBezTo>
                  <a:cubicBezTo>
                    <a:pt x="240" y="190"/>
                    <a:pt x="260" y="103"/>
                    <a:pt x="223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7" name="Google Shape;4967;p21"/>
            <p:cNvSpPr/>
            <p:nvPr/>
          </p:nvSpPr>
          <p:spPr>
            <a:xfrm>
              <a:off x="4836500" y="299335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12" y="1"/>
                  </a:moveTo>
                  <a:cubicBezTo>
                    <a:pt x="93" y="1"/>
                    <a:pt x="77" y="13"/>
                    <a:pt x="50" y="28"/>
                  </a:cubicBezTo>
                  <a:cubicBezTo>
                    <a:pt x="17" y="78"/>
                    <a:pt x="1" y="164"/>
                    <a:pt x="34" y="214"/>
                  </a:cubicBezTo>
                  <a:cubicBezTo>
                    <a:pt x="50" y="251"/>
                    <a:pt x="87" y="267"/>
                    <a:pt x="120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40" y="181"/>
                    <a:pt x="240" y="148"/>
                  </a:cubicBezTo>
                  <a:cubicBezTo>
                    <a:pt x="240" y="110"/>
                    <a:pt x="223" y="78"/>
                    <a:pt x="207" y="45"/>
                  </a:cubicBezTo>
                  <a:cubicBezTo>
                    <a:pt x="207" y="28"/>
                    <a:pt x="190" y="28"/>
                    <a:pt x="174" y="7"/>
                  </a:cubicBezTo>
                  <a:lnTo>
                    <a:pt x="137" y="7"/>
                  </a:lnTo>
                  <a:cubicBezTo>
                    <a:pt x="127" y="3"/>
                    <a:pt x="119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8" name="Google Shape;4968;p21"/>
            <p:cNvSpPr/>
            <p:nvPr/>
          </p:nvSpPr>
          <p:spPr>
            <a:xfrm>
              <a:off x="4844650" y="300775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5"/>
                    <a:pt x="111" y="265"/>
                  </a:cubicBezTo>
                  <a:cubicBezTo>
                    <a:pt x="118" y="265"/>
                    <a:pt x="127" y="262"/>
                    <a:pt x="137" y="256"/>
                  </a:cubicBezTo>
                  <a:cubicBezTo>
                    <a:pt x="207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9" name="Google Shape;4969;p21"/>
            <p:cNvSpPr/>
            <p:nvPr/>
          </p:nvSpPr>
          <p:spPr>
            <a:xfrm>
              <a:off x="4843425" y="2978200"/>
              <a:ext cx="5575" cy="6550"/>
            </a:xfrm>
            <a:custGeom>
              <a:rect b="b" l="l" r="r" t="t"/>
              <a:pathLst>
                <a:path extrusionOk="0" h="262" w="223">
                  <a:moveTo>
                    <a:pt x="128" y="0"/>
                  </a:moveTo>
                  <a:cubicBezTo>
                    <a:pt x="120" y="0"/>
                    <a:pt x="111" y="5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7" y="185"/>
                    <a:pt x="33" y="222"/>
                    <a:pt x="50" y="238"/>
                  </a:cubicBezTo>
                  <a:cubicBezTo>
                    <a:pt x="61" y="250"/>
                    <a:pt x="83" y="262"/>
                    <a:pt x="107" y="262"/>
                  </a:cubicBezTo>
                  <a:cubicBezTo>
                    <a:pt x="116" y="262"/>
                    <a:pt x="126" y="260"/>
                    <a:pt x="136" y="255"/>
                  </a:cubicBezTo>
                  <a:cubicBezTo>
                    <a:pt x="169" y="255"/>
                    <a:pt x="186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86" y="32"/>
                  </a:cubicBezTo>
                  <a:cubicBezTo>
                    <a:pt x="169" y="16"/>
                    <a:pt x="169" y="16"/>
                    <a:pt x="153" y="16"/>
                  </a:cubicBezTo>
                  <a:cubicBezTo>
                    <a:pt x="144" y="5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0" name="Google Shape;4970;p21"/>
            <p:cNvSpPr/>
            <p:nvPr/>
          </p:nvSpPr>
          <p:spPr>
            <a:xfrm>
              <a:off x="4838250" y="2948475"/>
              <a:ext cx="6025" cy="6425"/>
            </a:xfrm>
            <a:custGeom>
              <a:rect b="b" l="l" r="r" t="t"/>
              <a:pathLst>
                <a:path extrusionOk="0" h="257" w="241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20" y="256"/>
                    <a:pt x="137" y="256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4" y="71"/>
                    <a:pt x="207" y="34"/>
                    <a:pt x="186" y="17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1" name="Google Shape;4971;p21"/>
            <p:cNvSpPr/>
            <p:nvPr/>
          </p:nvSpPr>
          <p:spPr>
            <a:xfrm>
              <a:off x="4844650" y="296290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33" y="0"/>
                  </a:moveTo>
                  <a:cubicBezTo>
                    <a:pt x="124" y="0"/>
                    <a:pt x="115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33" y="215"/>
                    <a:pt x="87" y="265"/>
                    <a:pt x="137" y="265"/>
                  </a:cubicBezTo>
                  <a:cubicBezTo>
                    <a:pt x="174" y="248"/>
                    <a:pt x="207" y="232"/>
                    <a:pt x="223" y="215"/>
                  </a:cubicBezTo>
                  <a:cubicBezTo>
                    <a:pt x="240" y="178"/>
                    <a:pt x="240" y="145"/>
                    <a:pt x="240" y="112"/>
                  </a:cubicBezTo>
                  <a:cubicBezTo>
                    <a:pt x="223" y="75"/>
                    <a:pt x="223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50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2" name="Google Shape;4972;p21"/>
            <p:cNvSpPr/>
            <p:nvPr/>
          </p:nvSpPr>
          <p:spPr>
            <a:xfrm>
              <a:off x="4830525" y="2965700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37" y="256"/>
                    <a:pt x="170" y="239"/>
                    <a:pt x="186" y="223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3" name="Google Shape;4973;p21"/>
            <p:cNvSpPr/>
            <p:nvPr/>
          </p:nvSpPr>
          <p:spPr>
            <a:xfrm>
              <a:off x="4827425" y="3009725"/>
              <a:ext cx="6125" cy="6600"/>
            </a:xfrm>
            <a:custGeom>
              <a:rect b="b" l="l" r="r" t="t"/>
              <a:pathLst>
                <a:path extrusionOk="0" h="264" w="245">
                  <a:moveTo>
                    <a:pt x="123" y="1"/>
                  </a:moveTo>
                  <a:cubicBezTo>
                    <a:pt x="117" y="1"/>
                    <a:pt x="111" y="2"/>
                    <a:pt x="104" y="8"/>
                  </a:cubicBezTo>
                  <a:cubicBezTo>
                    <a:pt x="88" y="8"/>
                    <a:pt x="71" y="24"/>
                    <a:pt x="55" y="41"/>
                  </a:cubicBezTo>
                  <a:cubicBezTo>
                    <a:pt x="22" y="57"/>
                    <a:pt x="1" y="111"/>
                    <a:pt x="22" y="144"/>
                  </a:cubicBezTo>
                  <a:cubicBezTo>
                    <a:pt x="22" y="177"/>
                    <a:pt x="38" y="214"/>
                    <a:pt x="55" y="231"/>
                  </a:cubicBezTo>
                  <a:cubicBezTo>
                    <a:pt x="88" y="247"/>
                    <a:pt x="104" y="264"/>
                    <a:pt x="141" y="264"/>
                  </a:cubicBezTo>
                  <a:cubicBezTo>
                    <a:pt x="191" y="247"/>
                    <a:pt x="244" y="198"/>
                    <a:pt x="244" y="128"/>
                  </a:cubicBezTo>
                  <a:lnTo>
                    <a:pt x="244" y="111"/>
                  </a:lnTo>
                  <a:cubicBezTo>
                    <a:pt x="228" y="57"/>
                    <a:pt x="207" y="24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4" name="Google Shape;4974;p21"/>
            <p:cNvSpPr/>
            <p:nvPr/>
          </p:nvSpPr>
          <p:spPr>
            <a:xfrm>
              <a:off x="4595525" y="2790700"/>
              <a:ext cx="5700" cy="6600"/>
            </a:xfrm>
            <a:custGeom>
              <a:rect b="b" l="l" r="r" t="t"/>
              <a:pathLst>
                <a:path extrusionOk="0" h="264" w="228">
                  <a:moveTo>
                    <a:pt x="123" y="0"/>
                  </a:moveTo>
                  <a:cubicBezTo>
                    <a:pt x="117" y="0"/>
                    <a:pt x="110" y="2"/>
                    <a:pt x="104" y="8"/>
                  </a:cubicBezTo>
                  <a:lnTo>
                    <a:pt x="71" y="8"/>
                  </a:lnTo>
                  <a:cubicBezTo>
                    <a:pt x="21" y="24"/>
                    <a:pt x="0" y="94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1" y="247"/>
                    <a:pt x="104" y="263"/>
                    <a:pt x="141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94"/>
                    <a:pt x="227" y="94"/>
                    <a:pt x="207" y="74"/>
                  </a:cubicBezTo>
                  <a:cubicBezTo>
                    <a:pt x="207" y="41"/>
                    <a:pt x="174" y="24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5" name="Google Shape;4975;p21"/>
            <p:cNvSpPr/>
            <p:nvPr/>
          </p:nvSpPr>
          <p:spPr>
            <a:xfrm>
              <a:off x="4561625" y="2857250"/>
              <a:ext cx="3925" cy="6625"/>
            </a:xfrm>
            <a:custGeom>
              <a:rect b="b" l="l" r="r" t="t"/>
              <a:pathLst>
                <a:path extrusionOk="0" h="265" w="157">
                  <a:moveTo>
                    <a:pt x="36" y="0"/>
                  </a:moveTo>
                  <a:cubicBezTo>
                    <a:pt x="30" y="0"/>
                    <a:pt x="23" y="2"/>
                    <a:pt x="17" y="9"/>
                  </a:cubicBezTo>
                  <a:lnTo>
                    <a:pt x="0" y="9"/>
                  </a:lnTo>
                  <a:lnTo>
                    <a:pt x="0" y="248"/>
                  </a:lnTo>
                  <a:cubicBezTo>
                    <a:pt x="17" y="265"/>
                    <a:pt x="37" y="265"/>
                    <a:pt x="54" y="265"/>
                  </a:cubicBezTo>
                  <a:cubicBezTo>
                    <a:pt x="87" y="248"/>
                    <a:pt x="103" y="232"/>
                    <a:pt x="120" y="215"/>
                  </a:cubicBezTo>
                  <a:cubicBezTo>
                    <a:pt x="140" y="178"/>
                    <a:pt x="157" y="145"/>
                    <a:pt x="140" y="112"/>
                  </a:cubicBezTo>
                  <a:cubicBezTo>
                    <a:pt x="140" y="75"/>
                    <a:pt x="120" y="42"/>
                    <a:pt x="103" y="26"/>
                  </a:cubicBezTo>
                  <a:cubicBezTo>
                    <a:pt x="87" y="26"/>
                    <a:pt x="87" y="9"/>
                    <a:pt x="70" y="9"/>
                  </a:cubicBezTo>
                  <a:cubicBezTo>
                    <a:pt x="59" y="9"/>
                    <a:pt x="48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6" name="Google Shape;4976;p21"/>
            <p:cNvSpPr/>
            <p:nvPr/>
          </p:nvSpPr>
          <p:spPr>
            <a:xfrm>
              <a:off x="4578000" y="28848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7" y="1"/>
                  </a:moveTo>
                  <a:cubicBezTo>
                    <a:pt x="104" y="1"/>
                    <a:pt x="83" y="17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7" y="244"/>
                    <a:pt x="83" y="261"/>
                    <a:pt x="120" y="261"/>
                  </a:cubicBezTo>
                  <a:cubicBezTo>
                    <a:pt x="153" y="261"/>
                    <a:pt x="170" y="261"/>
                    <a:pt x="207" y="244"/>
                  </a:cubicBezTo>
                  <a:cubicBezTo>
                    <a:pt x="223" y="207"/>
                    <a:pt x="240" y="191"/>
                    <a:pt x="240" y="158"/>
                  </a:cubicBezTo>
                  <a:cubicBezTo>
                    <a:pt x="240" y="120"/>
                    <a:pt x="240" y="87"/>
                    <a:pt x="207" y="54"/>
                  </a:cubicBezTo>
                  <a:cubicBezTo>
                    <a:pt x="207" y="38"/>
                    <a:pt x="186" y="17"/>
                    <a:pt x="170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7" name="Google Shape;4977;p21"/>
            <p:cNvSpPr/>
            <p:nvPr/>
          </p:nvSpPr>
          <p:spPr>
            <a:xfrm>
              <a:off x="4568100" y="29193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4" y="1"/>
                  </a:moveTo>
                  <a:cubicBezTo>
                    <a:pt x="50" y="17"/>
                    <a:pt x="1" y="83"/>
                    <a:pt x="17" y="153"/>
                  </a:cubicBezTo>
                  <a:cubicBezTo>
                    <a:pt x="17" y="186"/>
                    <a:pt x="34" y="224"/>
                    <a:pt x="67" y="240"/>
                  </a:cubicBezTo>
                  <a:cubicBezTo>
                    <a:pt x="81" y="252"/>
                    <a:pt x="102" y="263"/>
                    <a:pt x="119" y="263"/>
                  </a:cubicBezTo>
                  <a:cubicBezTo>
                    <a:pt x="126" y="263"/>
                    <a:pt x="132" y="261"/>
                    <a:pt x="137" y="257"/>
                  </a:cubicBezTo>
                  <a:cubicBezTo>
                    <a:pt x="207" y="257"/>
                    <a:pt x="240" y="186"/>
                    <a:pt x="240" y="121"/>
                  </a:cubicBezTo>
                  <a:cubicBezTo>
                    <a:pt x="223" y="83"/>
                    <a:pt x="223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8" name="Google Shape;4978;p21"/>
            <p:cNvSpPr/>
            <p:nvPr/>
          </p:nvSpPr>
          <p:spPr>
            <a:xfrm>
              <a:off x="4576650" y="2857475"/>
              <a:ext cx="6025" cy="6525"/>
            </a:xfrm>
            <a:custGeom>
              <a:rect b="b" l="l" r="r" t="t"/>
              <a:pathLst>
                <a:path extrusionOk="0" h="261" w="241">
                  <a:moveTo>
                    <a:pt x="137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6" y="245"/>
                    <a:pt x="87" y="261"/>
                    <a:pt x="121" y="261"/>
                  </a:cubicBezTo>
                  <a:cubicBezTo>
                    <a:pt x="144" y="261"/>
                    <a:pt x="168" y="253"/>
                    <a:pt x="191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9" name="Google Shape;4979;p21"/>
            <p:cNvSpPr/>
            <p:nvPr/>
          </p:nvSpPr>
          <p:spPr>
            <a:xfrm>
              <a:off x="4573675" y="28075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0" name="Google Shape;4980;p21"/>
            <p:cNvSpPr/>
            <p:nvPr/>
          </p:nvSpPr>
          <p:spPr>
            <a:xfrm>
              <a:off x="4571500" y="294890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4" y="0"/>
                  </a:moveTo>
                  <a:cubicBezTo>
                    <a:pt x="54" y="0"/>
                    <a:pt x="1" y="70"/>
                    <a:pt x="17" y="136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7" y="239"/>
                    <a:pt x="120" y="260"/>
                    <a:pt x="137" y="260"/>
                  </a:cubicBezTo>
                  <a:cubicBezTo>
                    <a:pt x="174" y="239"/>
                    <a:pt x="190" y="223"/>
                    <a:pt x="207" y="206"/>
                  </a:cubicBezTo>
                  <a:cubicBezTo>
                    <a:pt x="240" y="173"/>
                    <a:pt x="240" y="136"/>
                    <a:pt x="240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1" name="Google Shape;4981;p21"/>
            <p:cNvSpPr/>
            <p:nvPr/>
          </p:nvSpPr>
          <p:spPr>
            <a:xfrm>
              <a:off x="4574075" y="2901675"/>
              <a:ext cx="6025" cy="6600"/>
            </a:xfrm>
            <a:custGeom>
              <a:rect b="b" l="l" r="r" t="t"/>
              <a:pathLst>
                <a:path extrusionOk="0" h="264" w="241">
                  <a:moveTo>
                    <a:pt x="104" y="1"/>
                  </a:moveTo>
                  <a:cubicBezTo>
                    <a:pt x="71" y="17"/>
                    <a:pt x="34" y="34"/>
                    <a:pt x="17" y="50"/>
                  </a:cubicBezTo>
                  <a:cubicBezTo>
                    <a:pt x="1" y="88"/>
                    <a:pt x="1" y="120"/>
                    <a:pt x="1" y="153"/>
                  </a:cubicBezTo>
                  <a:cubicBezTo>
                    <a:pt x="17" y="191"/>
                    <a:pt x="17" y="224"/>
                    <a:pt x="54" y="240"/>
                  </a:cubicBezTo>
                  <a:cubicBezTo>
                    <a:pt x="66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8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2" name="Google Shape;4982;p21"/>
            <p:cNvSpPr/>
            <p:nvPr/>
          </p:nvSpPr>
          <p:spPr>
            <a:xfrm>
              <a:off x="4575425" y="2979825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6" y="260"/>
                    <a:pt x="104" y="260"/>
                    <a:pt x="137" y="260"/>
                  </a:cubicBezTo>
                  <a:cubicBezTo>
                    <a:pt x="186" y="239"/>
                    <a:pt x="223" y="190"/>
                    <a:pt x="223" y="103"/>
                  </a:cubicBezTo>
                  <a:cubicBezTo>
                    <a:pt x="223" y="7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3" name="Google Shape;4983;p21"/>
            <p:cNvSpPr/>
            <p:nvPr/>
          </p:nvSpPr>
          <p:spPr>
            <a:xfrm>
              <a:off x="4561625" y="2909000"/>
              <a:ext cx="425" cy="3025"/>
            </a:xfrm>
            <a:custGeom>
              <a:rect b="b" l="l" r="r" t="t"/>
              <a:pathLst>
                <a:path extrusionOk="0" h="121" w="17">
                  <a:moveTo>
                    <a:pt x="0" y="1"/>
                  </a:moveTo>
                  <a:lnTo>
                    <a:pt x="0" y="120"/>
                  </a:lnTo>
                  <a:cubicBezTo>
                    <a:pt x="17" y="83"/>
                    <a:pt x="17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4" name="Google Shape;4984;p21"/>
            <p:cNvSpPr/>
            <p:nvPr/>
          </p:nvSpPr>
          <p:spPr>
            <a:xfrm>
              <a:off x="4566350" y="282437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5" name="Google Shape;4985;p21"/>
            <p:cNvSpPr/>
            <p:nvPr/>
          </p:nvSpPr>
          <p:spPr>
            <a:xfrm>
              <a:off x="4565950" y="284067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36" y="0"/>
                  </a:moveTo>
                  <a:cubicBezTo>
                    <a:pt x="103" y="0"/>
                    <a:pt x="70" y="0"/>
                    <a:pt x="50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7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6" name="Google Shape;4986;p21"/>
            <p:cNvSpPr/>
            <p:nvPr/>
          </p:nvSpPr>
          <p:spPr>
            <a:xfrm>
              <a:off x="4560800" y="2809425"/>
              <a:ext cx="4350" cy="6475"/>
            </a:xfrm>
            <a:custGeom>
              <a:rect b="b" l="l" r="r" t="t"/>
              <a:pathLst>
                <a:path extrusionOk="0" h="259" w="174">
                  <a:moveTo>
                    <a:pt x="42" y="1"/>
                  </a:moveTo>
                  <a:cubicBezTo>
                    <a:pt x="29" y="1"/>
                    <a:pt x="17" y="5"/>
                    <a:pt x="0" y="13"/>
                  </a:cubicBezTo>
                  <a:cubicBezTo>
                    <a:pt x="17" y="100"/>
                    <a:pt x="17" y="186"/>
                    <a:pt x="33" y="252"/>
                  </a:cubicBezTo>
                  <a:cubicBezTo>
                    <a:pt x="40" y="256"/>
                    <a:pt x="48" y="258"/>
                    <a:pt x="56" y="258"/>
                  </a:cubicBezTo>
                  <a:cubicBezTo>
                    <a:pt x="88" y="258"/>
                    <a:pt x="123" y="226"/>
                    <a:pt x="136" y="186"/>
                  </a:cubicBezTo>
                  <a:cubicBezTo>
                    <a:pt x="173" y="116"/>
                    <a:pt x="136" y="30"/>
                    <a:pt x="87" y="13"/>
                  </a:cubicBezTo>
                  <a:cubicBezTo>
                    <a:pt x="68" y="5"/>
                    <a:pt x="55" y="1"/>
                    <a:pt x="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7" name="Google Shape;4987;p21"/>
            <p:cNvSpPr/>
            <p:nvPr/>
          </p:nvSpPr>
          <p:spPr>
            <a:xfrm>
              <a:off x="4562950" y="2889850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15" y="1"/>
                  </a:moveTo>
                  <a:cubicBezTo>
                    <a:pt x="107" y="1"/>
                    <a:pt x="98" y="3"/>
                    <a:pt x="87" y="8"/>
                  </a:cubicBezTo>
                  <a:lnTo>
                    <a:pt x="67" y="8"/>
                  </a:lnTo>
                  <a:cubicBezTo>
                    <a:pt x="17" y="45"/>
                    <a:pt x="1" y="95"/>
                    <a:pt x="1" y="148"/>
                  </a:cubicBezTo>
                  <a:cubicBezTo>
                    <a:pt x="1" y="181"/>
                    <a:pt x="17" y="214"/>
                    <a:pt x="50" y="231"/>
                  </a:cubicBezTo>
                  <a:cubicBezTo>
                    <a:pt x="67" y="268"/>
                    <a:pt x="104" y="268"/>
                    <a:pt x="120" y="268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95"/>
                    <a:pt x="207" y="95"/>
                    <a:pt x="207" y="78"/>
                  </a:cubicBezTo>
                  <a:cubicBezTo>
                    <a:pt x="207" y="45"/>
                    <a:pt x="170" y="25"/>
                    <a:pt x="153" y="8"/>
                  </a:cubicBezTo>
                  <a:cubicBezTo>
                    <a:pt x="142" y="8"/>
                    <a:pt x="131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8" name="Google Shape;4988;p21"/>
            <p:cNvSpPr/>
            <p:nvPr/>
          </p:nvSpPr>
          <p:spPr>
            <a:xfrm>
              <a:off x="4561625" y="2951050"/>
              <a:ext cx="950" cy="5175"/>
            </a:xfrm>
            <a:custGeom>
              <a:rect b="b" l="l" r="r" t="t"/>
              <a:pathLst>
                <a:path extrusionOk="0" h="207" w="38">
                  <a:moveTo>
                    <a:pt x="0" y="1"/>
                  </a:moveTo>
                  <a:lnTo>
                    <a:pt x="0" y="207"/>
                  </a:lnTo>
                  <a:cubicBezTo>
                    <a:pt x="17" y="174"/>
                    <a:pt x="37" y="120"/>
                    <a:pt x="37" y="87"/>
                  </a:cubicBezTo>
                  <a:cubicBezTo>
                    <a:pt x="17" y="50"/>
                    <a:pt x="17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9" name="Google Shape;4989;p21"/>
            <p:cNvSpPr/>
            <p:nvPr/>
          </p:nvSpPr>
          <p:spPr>
            <a:xfrm>
              <a:off x="4561625" y="2933250"/>
              <a:ext cx="5575" cy="6600"/>
            </a:xfrm>
            <a:custGeom>
              <a:rect b="b" l="l" r="r" t="t"/>
              <a:pathLst>
                <a:path extrusionOk="0" h="264" w="223">
                  <a:moveTo>
                    <a:pt x="85" y="1"/>
                  </a:moveTo>
                  <a:cubicBezTo>
                    <a:pt x="69" y="1"/>
                    <a:pt x="49" y="13"/>
                    <a:pt x="37" y="24"/>
                  </a:cubicBezTo>
                  <a:cubicBezTo>
                    <a:pt x="17" y="41"/>
                    <a:pt x="0" y="61"/>
                    <a:pt x="0" y="94"/>
                  </a:cubicBezTo>
                  <a:lnTo>
                    <a:pt x="0" y="164"/>
                  </a:lnTo>
                  <a:cubicBezTo>
                    <a:pt x="0" y="181"/>
                    <a:pt x="0" y="197"/>
                    <a:pt x="17" y="214"/>
                  </a:cubicBezTo>
                  <a:cubicBezTo>
                    <a:pt x="38" y="245"/>
                    <a:pt x="69" y="263"/>
                    <a:pt x="101" y="263"/>
                  </a:cubicBezTo>
                  <a:cubicBezTo>
                    <a:pt x="125" y="263"/>
                    <a:pt x="150" y="253"/>
                    <a:pt x="173" y="230"/>
                  </a:cubicBezTo>
                  <a:cubicBezTo>
                    <a:pt x="206" y="181"/>
                    <a:pt x="223" y="111"/>
                    <a:pt x="190" y="41"/>
                  </a:cubicBezTo>
                  <a:cubicBezTo>
                    <a:pt x="173" y="24"/>
                    <a:pt x="157" y="8"/>
                    <a:pt x="140" y="8"/>
                  </a:cubicBezTo>
                  <a:lnTo>
                    <a:pt x="103" y="8"/>
                  </a:lnTo>
                  <a:cubicBezTo>
                    <a:pt x="98" y="3"/>
                    <a:pt x="92" y="1"/>
                    <a:pt x="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0" name="Google Shape;4990;p21"/>
            <p:cNvSpPr/>
            <p:nvPr/>
          </p:nvSpPr>
          <p:spPr>
            <a:xfrm>
              <a:off x="4579250" y="2837675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87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1" name="Google Shape;4991;p21"/>
            <p:cNvSpPr/>
            <p:nvPr/>
          </p:nvSpPr>
          <p:spPr>
            <a:xfrm>
              <a:off x="4613550" y="2815575"/>
              <a:ext cx="6125" cy="6675"/>
            </a:xfrm>
            <a:custGeom>
              <a:rect b="b" l="l" r="r" t="t"/>
              <a:pathLst>
                <a:path extrusionOk="0" h="267" w="245">
                  <a:moveTo>
                    <a:pt x="128" y="1"/>
                  </a:moveTo>
                  <a:cubicBezTo>
                    <a:pt x="82" y="1"/>
                    <a:pt x="47" y="23"/>
                    <a:pt x="22" y="77"/>
                  </a:cubicBezTo>
                  <a:cubicBezTo>
                    <a:pt x="1" y="147"/>
                    <a:pt x="38" y="233"/>
                    <a:pt x="88" y="250"/>
                  </a:cubicBezTo>
                  <a:cubicBezTo>
                    <a:pt x="104" y="266"/>
                    <a:pt x="125" y="266"/>
                    <a:pt x="141" y="266"/>
                  </a:cubicBezTo>
                  <a:cubicBezTo>
                    <a:pt x="174" y="250"/>
                    <a:pt x="207" y="233"/>
                    <a:pt x="228" y="180"/>
                  </a:cubicBezTo>
                  <a:cubicBezTo>
                    <a:pt x="244" y="130"/>
                    <a:pt x="244" y="77"/>
                    <a:pt x="207" y="44"/>
                  </a:cubicBezTo>
                  <a:cubicBezTo>
                    <a:pt x="191" y="27"/>
                    <a:pt x="191" y="6"/>
                    <a:pt x="174" y="6"/>
                  </a:cubicBezTo>
                  <a:cubicBezTo>
                    <a:pt x="158" y="3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2" name="Google Shape;4992;p21"/>
            <p:cNvSpPr/>
            <p:nvPr/>
          </p:nvSpPr>
          <p:spPr>
            <a:xfrm>
              <a:off x="4640675" y="27814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53" y="1"/>
                  </a:moveTo>
                  <a:cubicBezTo>
                    <a:pt x="120" y="1"/>
                    <a:pt x="87" y="17"/>
                    <a:pt x="70" y="17"/>
                  </a:cubicBezTo>
                  <a:cubicBezTo>
                    <a:pt x="17" y="33"/>
                    <a:pt x="0" y="87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3" name="Google Shape;4993;p21"/>
            <p:cNvSpPr/>
            <p:nvPr/>
          </p:nvSpPr>
          <p:spPr>
            <a:xfrm>
              <a:off x="4611925" y="2833050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03" y="0"/>
                  </a:moveTo>
                  <a:cubicBezTo>
                    <a:pt x="86" y="0"/>
                    <a:pt x="68" y="4"/>
                    <a:pt x="49" y="12"/>
                  </a:cubicBezTo>
                  <a:cubicBezTo>
                    <a:pt x="33" y="29"/>
                    <a:pt x="16" y="50"/>
                    <a:pt x="0" y="83"/>
                  </a:cubicBezTo>
                  <a:lnTo>
                    <a:pt x="0" y="169"/>
                  </a:lnTo>
                  <a:cubicBezTo>
                    <a:pt x="16" y="202"/>
                    <a:pt x="33" y="235"/>
                    <a:pt x="66" y="256"/>
                  </a:cubicBezTo>
                  <a:cubicBezTo>
                    <a:pt x="78" y="260"/>
                    <a:pt x="92" y="262"/>
                    <a:pt x="105" y="262"/>
                  </a:cubicBezTo>
                  <a:cubicBezTo>
                    <a:pt x="149" y="262"/>
                    <a:pt x="194" y="239"/>
                    <a:pt x="206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4" name="Google Shape;4994;p21"/>
            <p:cNvSpPr/>
            <p:nvPr/>
          </p:nvSpPr>
          <p:spPr>
            <a:xfrm>
              <a:off x="4798275" y="3032300"/>
              <a:ext cx="6000" cy="6725"/>
            </a:xfrm>
            <a:custGeom>
              <a:rect b="b" l="l" r="r" t="t"/>
              <a:pathLst>
                <a:path extrusionOk="0" h="269" w="24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17" y="82"/>
                  </a:cubicBezTo>
                  <a:cubicBezTo>
                    <a:pt x="0" y="119"/>
                    <a:pt x="0" y="152"/>
                    <a:pt x="0" y="169"/>
                  </a:cubicBezTo>
                  <a:cubicBezTo>
                    <a:pt x="17" y="202"/>
                    <a:pt x="33" y="239"/>
                    <a:pt x="70" y="255"/>
                  </a:cubicBezTo>
                  <a:cubicBezTo>
                    <a:pt x="88" y="264"/>
                    <a:pt x="104" y="268"/>
                    <a:pt x="120" y="268"/>
                  </a:cubicBezTo>
                  <a:cubicBezTo>
                    <a:pt x="163" y="268"/>
                    <a:pt x="199" y="237"/>
                    <a:pt x="223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5" name="Google Shape;4995;p21"/>
            <p:cNvSpPr/>
            <p:nvPr/>
          </p:nvSpPr>
          <p:spPr>
            <a:xfrm>
              <a:off x="4580575" y="2821700"/>
              <a:ext cx="6425" cy="6425"/>
            </a:xfrm>
            <a:custGeom>
              <a:rect b="b" l="l" r="r" t="t"/>
              <a:pathLst>
                <a:path extrusionOk="0" h="257" w="257">
                  <a:moveTo>
                    <a:pt x="136" y="0"/>
                  </a:moveTo>
                  <a:cubicBezTo>
                    <a:pt x="85" y="0"/>
                    <a:pt x="44" y="30"/>
                    <a:pt x="17" y="71"/>
                  </a:cubicBezTo>
                  <a:cubicBezTo>
                    <a:pt x="1" y="141"/>
                    <a:pt x="34" y="227"/>
                    <a:pt x="83" y="244"/>
                  </a:cubicBezTo>
                  <a:cubicBezTo>
                    <a:pt x="97" y="253"/>
                    <a:pt x="113" y="257"/>
                    <a:pt x="128" y="257"/>
                  </a:cubicBezTo>
                  <a:cubicBezTo>
                    <a:pt x="170" y="257"/>
                    <a:pt x="211" y="225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6" name="Google Shape;4996;p21"/>
            <p:cNvSpPr/>
            <p:nvPr/>
          </p:nvSpPr>
          <p:spPr>
            <a:xfrm>
              <a:off x="4945150" y="2958375"/>
              <a:ext cx="5575" cy="6000"/>
            </a:xfrm>
            <a:custGeom>
              <a:rect b="b" l="l" r="r" t="t"/>
              <a:pathLst>
                <a:path extrusionOk="0" h="240" w="223">
                  <a:moveTo>
                    <a:pt x="54" y="1"/>
                  </a:moveTo>
                  <a:cubicBezTo>
                    <a:pt x="17" y="50"/>
                    <a:pt x="0" y="137"/>
                    <a:pt x="54" y="190"/>
                  </a:cubicBezTo>
                  <a:cubicBezTo>
                    <a:pt x="70" y="207"/>
                    <a:pt x="87" y="223"/>
                    <a:pt x="120" y="240"/>
                  </a:cubicBezTo>
                  <a:cubicBezTo>
                    <a:pt x="157" y="240"/>
                    <a:pt x="174" y="223"/>
                    <a:pt x="206" y="207"/>
                  </a:cubicBezTo>
                  <a:cubicBezTo>
                    <a:pt x="206" y="190"/>
                    <a:pt x="223" y="190"/>
                    <a:pt x="223" y="170"/>
                  </a:cubicBezTo>
                  <a:cubicBezTo>
                    <a:pt x="174" y="120"/>
                    <a:pt x="120" y="50"/>
                    <a:pt x="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7" name="Google Shape;4997;p21"/>
            <p:cNvSpPr/>
            <p:nvPr/>
          </p:nvSpPr>
          <p:spPr>
            <a:xfrm>
              <a:off x="4893200" y="29536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8" name="Google Shape;4998;p21"/>
            <p:cNvSpPr/>
            <p:nvPr/>
          </p:nvSpPr>
          <p:spPr>
            <a:xfrm>
              <a:off x="4899175" y="2936000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87" y="1"/>
                  </a:moveTo>
                  <a:cubicBezTo>
                    <a:pt x="71" y="1"/>
                    <a:pt x="38" y="17"/>
                    <a:pt x="17" y="54"/>
                  </a:cubicBezTo>
                  <a:cubicBezTo>
                    <a:pt x="1" y="71"/>
                    <a:pt x="1" y="104"/>
                    <a:pt x="1" y="137"/>
                  </a:cubicBezTo>
                  <a:cubicBezTo>
                    <a:pt x="1" y="174"/>
                    <a:pt x="17" y="207"/>
                    <a:pt x="54" y="223"/>
                  </a:cubicBezTo>
                  <a:cubicBezTo>
                    <a:pt x="71" y="261"/>
                    <a:pt x="104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9" name="Google Shape;4999;p21"/>
            <p:cNvSpPr/>
            <p:nvPr/>
          </p:nvSpPr>
          <p:spPr>
            <a:xfrm>
              <a:off x="4888050" y="2926525"/>
              <a:ext cx="5575" cy="3950"/>
            </a:xfrm>
            <a:custGeom>
              <a:rect b="b" l="l" r="r" t="t"/>
              <a:pathLst>
                <a:path extrusionOk="0" h="158" w="223">
                  <a:moveTo>
                    <a:pt x="0" y="1"/>
                  </a:moveTo>
                  <a:lnTo>
                    <a:pt x="0" y="54"/>
                  </a:lnTo>
                  <a:cubicBezTo>
                    <a:pt x="0" y="87"/>
                    <a:pt x="17" y="124"/>
                    <a:pt x="33" y="141"/>
                  </a:cubicBezTo>
                  <a:cubicBezTo>
                    <a:pt x="70" y="157"/>
                    <a:pt x="103" y="157"/>
                    <a:pt x="120" y="157"/>
                  </a:cubicBezTo>
                  <a:cubicBezTo>
                    <a:pt x="173" y="157"/>
                    <a:pt x="223" y="87"/>
                    <a:pt x="223" y="38"/>
                  </a:cubicBezTo>
                  <a:cubicBezTo>
                    <a:pt x="153" y="21"/>
                    <a:pt x="87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0" name="Google Shape;5000;p21"/>
            <p:cNvSpPr/>
            <p:nvPr/>
          </p:nvSpPr>
          <p:spPr>
            <a:xfrm>
              <a:off x="4889275" y="29995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29" y="0"/>
                  </a:moveTo>
                  <a:cubicBezTo>
                    <a:pt x="83" y="0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1" name="Google Shape;5001;p21"/>
            <p:cNvSpPr/>
            <p:nvPr/>
          </p:nvSpPr>
          <p:spPr>
            <a:xfrm>
              <a:off x="4588725" y="2808550"/>
              <a:ext cx="6400" cy="6475"/>
            </a:xfrm>
            <a:custGeom>
              <a:rect b="b" l="l" r="r" t="t"/>
              <a:pathLst>
                <a:path extrusionOk="0" h="259" w="256">
                  <a:moveTo>
                    <a:pt x="126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8" y="257"/>
                    <a:pt x="109" y="259"/>
                    <a:pt x="120" y="259"/>
                  </a:cubicBezTo>
                  <a:cubicBezTo>
                    <a:pt x="171" y="259"/>
                    <a:pt x="212" y="226"/>
                    <a:pt x="239" y="168"/>
                  </a:cubicBezTo>
                  <a:cubicBezTo>
                    <a:pt x="256" y="102"/>
                    <a:pt x="223" y="32"/>
                    <a:pt x="169" y="15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2" name="Google Shape;5002;p21"/>
            <p:cNvSpPr/>
            <p:nvPr/>
          </p:nvSpPr>
          <p:spPr>
            <a:xfrm>
              <a:off x="4584800" y="2869825"/>
              <a:ext cx="6100" cy="6700"/>
            </a:xfrm>
            <a:custGeom>
              <a:rect b="b" l="l" r="r" t="t"/>
              <a:pathLst>
                <a:path extrusionOk="0" h="268" w="244">
                  <a:moveTo>
                    <a:pt x="104" y="1"/>
                  </a:moveTo>
                  <a:cubicBezTo>
                    <a:pt x="54" y="22"/>
                    <a:pt x="1" y="88"/>
                    <a:pt x="17" y="158"/>
                  </a:cubicBezTo>
                  <a:cubicBezTo>
                    <a:pt x="17" y="191"/>
                    <a:pt x="38" y="228"/>
                    <a:pt x="71" y="244"/>
                  </a:cubicBezTo>
                  <a:cubicBezTo>
                    <a:pt x="82" y="256"/>
                    <a:pt x="102" y="268"/>
                    <a:pt x="120" y="268"/>
                  </a:cubicBezTo>
                  <a:cubicBezTo>
                    <a:pt x="128" y="268"/>
                    <a:pt x="135" y="266"/>
                    <a:pt x="141" y="261"/>
                  </a:cubicBezTo>
                  <a:cubicBezTo>
                    <a:pt x="174" y="261"/>
                    <a:pt x="207" y="244"/>
                    <a:pt x="223" y="207"/>
                  </a:cubicBezTo>
                  <a:cubicBezTo>
                    <a:pt x="244" y="191"/>
                    <a:pt x="244" y="158"/>
                    <a:pt x="244" y="125"/>
                  </a:cubicBezTo>
                  <a:cubicBezTo>
                    <a:pt x="223" y="88"/>
                    <a:pt x="223" y="55"/>
                    <a:pt x="190" y="38"/>
                  </a:cubicBezTo>
                  <a:cubicBezTo>
                    <a:pt x="190" y="22"/>
                    <a:pt x="174" y="22"/>
                    <a:pt x="174" y="22"/>
                  </a:cubicBezTo>
                  <a:cubicBezTo>
                    <a:pt x="15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3" name="Google Shape;5003;p21"/>
            <p:cNvSpPr/>
            <p:nvPr/>
          </p:nvSpPr>
          <p:spPr>
            <a:xfrm>
              <a:off x="4593875" y="283375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37" y="1"/>
                  </a:moveTo>
                  <a:cubicBezTo>
                    <a:pt x="104" y="1"/>
                    <a:pt x="66" y="22"/>
                    <a:pt x="50" y="38"/>
                  </a:cubicBezTo>
                  <a:cubicBezTo>
                    <a:pt x="0" y="88"/>
                    <a:pt x="0" y="158"/>
                    <a:pt x="33" y="228"/>
                  </a:cubicBezTo>
                  <a:cubicBezTo>
                    <a:pt x="52" y="255"/>
                    <a:pt x="81" y="267"/>
                    <a:pt x="113" y="267"/>
                  </a:cubicBezTo>
                  <a:cubicBezTo>
                    <a:pt x="139" y="267"/>
                    <a:pt x="166" y="259"/>
                    <a:pt x="190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190" y="38"/>
                    <a:pt x="170" y="22"/>
                    <a:pt x="153" y="22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4" name="Google Shape;5004;p21"/>
            <p:cNvSpPr/>
            <p:nvPr/>
          </p:nvSpPr>
          <p:spPr>
            <a:xfrm>
              <a:off x="4604600" y="2849350"/>
              <a:ext cx="5575" cy="6550"/>
            </a:xfrm>
            <a:custGeom>
              <a:rect b="b" l="l" r="r" t="t"/>
              <a:pathLst>
                <a:path extrusionOk="0" h="262" w="223">
                  <a:moveTo>
                    <a:pt x="114" y="1"/>
                  </a:moveTo>
                  <a:cubicBezTo>
                    <a:pt x="107" y="1"/>
                    <a:pt x="103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33" y="222"/>
                    <a:pt x="50" y="239"/>
                  </a:cubicBezTo>
                  <a:cubicBezTo>
                    <a:pt x="64" y="250"/>
                    <a:pt x="85" y="262"/>
                    <a:pt x="102" y="262"/>
                  </a:cubicBezTo>
                  <a:cubicBezTo>
                    <a:pt x="109" y="262"/>
                    <a:pt x="115" y="260"/>
                    <a:pt x="120" y="255"/>
                  </a:cubicBezTo>
                  <a:cubicBezTo>
                    <a:pt x="153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cubicBezTo>
                    <a:pt x="173" y="16"/>
                    <a:pt x="153" y="16"/>
                    <a:pt x="153" y="16"/>
                  </a:cubicBezTo>
                  <a:lnTo>
                    <a:pt x="136" y="16"/>
                  </a:lnTo>
                  <a:cubicBezTo>
                    <a:pt x="128" y="6"/>
                    <a:pt x="120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5" name="Google Shape;5005;p21"/>
            <p:cNvSpPr/>
            <p:nvPr/>
          </p:nvSpPr>
          <p:spPr>
            <a:xfrm>
              <a:off x="4561625" y="2982800"/>
              <a:ext cx="3000" cy="6525"/>
            </a:xfrm>
            <a:custGeom>
              <a:rect b="b" l="l" r="r" t="t"/>
              <a:pathLst>
                <a:path extrusionOk="0" h="261" w="120">
                  <a:moveTo>
                    <a:pt x="0" y="1"/>
                  </a:moveTo>
                  <a:lnTo>
                    <a:pt x="0" y="260"/>
                  </a:lnTo>
                  <a:cubicBezTo>
                    <a:pt x="54" y="260"/>
                    <a:pt x="87" y="223"/>
                    <a:pt x="103" y="174"/>
                  </a:cubicBezTo>
                  <a:cubicBezTo>
                    <a:pt x="120" y="141"/>
                    <a:pt x="103" y="87"/>
                    <a:pt x="87" y="38"/>
                  </a:cubicBezTo>
                  <a:cubicBezTo>
                    <a:pt x="70" y="38"/>
                    <a:pt x="54" y="17"/>
                    <a:pt x="37" y="17"/>
                  </a:cubicBezTo>
                  <a:cubicBezTo>
                    <a:pt x="17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6" name="Google Shape;5006;p21"/>
            <p:cNvSpPr/>
            <p:nvPr/>
          </p:nvSpPr>
          <p:spPr>
            <a:xfrm>
              <a:off x="4601200" y="2820050"/>
              <a:ext cx="5575" cy="6700"/>
            </a:xfrm>
            <a:custGeom>
              <a:rect b="b" l="l" r="r" t="t"/>
              <a:pathLst>
                <a:path extrusionOk="0" h="268" w="223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4"/>
                    <a:pt x="84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7" name="Google Shape;5007;p21"/>
            <p:cNvSpPr/>
            <p:nvPr/>
          </p:nvSpPr>
          <p:spPr>
            <a:xfrm>
              <a:off x="4596875" y="2866125"/>
              <a:ext cx="6000" cy="6325"/>
            </a:xfrm>
            <a:custGeom>
              <a:rect b="b" l="l" r="r" t="t"/>
              <a:pathLst>
                <a:path extrusionOk="0" h="253" w="240">
                  <a:moveTo>
                    <a:pt x="121" y="0"/>
                  </a:moveTo>
                  <a:cubicBezTo>
                    <a:pt x="76" y="0"/>
                    <a:pt x="41" y="31"/>
                    <a:pt x="17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73" y="252"/>
                    <a:pt x="223" y="219"/>
                    <a:pt x="223" y="186"/>
                  </a:cubicBezTo>
                  <a:cubicBezTo>
                    <a:pt x="239" y="132"/>
                    <a:pt x="239" y="83"/>
                    <a:pt x="206" y="46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08" name="Google Shape;5008;p21"/>
          <p:cNvSpPr/>
          <p:nvPr/>
        </p:nvSpPr>
        <p:spPr>
          <a:xfrm flipH="1" rot="10800000">
            <a:off x="410206" y="1976937"/>
            <a:ext cx="846599" cy="692702"/>
          </a:xfrm>
          <a:custGeom>
            <a:rect b="b" l="l" r="r" t="t"/>
            <a:pathLst>
              <a:path extrusionOk="0" h="1998" w="2442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9" name="Google Shape;5009;p21"/>
          <p:cNvSpPr/>
          <p:nvPr/>
        </p:nvSpPr>
        <p:spPr>
          <a:xfrm flipH="1">
            <a:off x="351625" y="3210400"/>
            <a:ext cx="343650" cy="281174"/>
          </a:xfrm>
          <a:custGeom>
            <a:rect b="b" l="l" r="r" t="t"/>
            <a:pathLst>
              <a:path extrusionOk="0" h="1998" w="2442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0" name="Google Shape;5010;p21"/>
          <p:cNvSpPr/>
          <p:nvPr/>
        </p:nvSpPr>
        <p:spPr>
          <a:xfrm flipH="1">
            <a:off x="6945632" y="4478376"/>
            <a:ext cx="420427" cy="461299"/>
          </a:xfrm>
          <a:custGeom>
            <a:rect b="b" l="l" r="r" t="t"/>
            <a:pathLst>
              <a:path extrusionOk="0" h="2718" w="2903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27">
    <p:spTree>
      <p:nvGrpSpPr>
        <p:cNvPr id="5011" name="Shape 5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2" name="Google Shape;5012;p22"/>
          <p:cNvSpPr/>
          <p:nvPr/>
        </p:nvSpPr>
        <p:spPr>
          <a:xfrm rot="10800000">
            <a:off x="-481625" y="-182998"/>
            <a:ext cx="1791600" cy="1887873"/>
          </a:xfrm>
          <a:custGeom>
            <a:rect b="b" l="l" r="r" t="t"/>
            <a:pathLst>
              <a:path extrusionOk="0" h="3785" w="3592">
                <a:moveTo>
                  <a:pt x="1450" y="1"/>
                </a:moveTo>
                <a:cubicBezTo>
                  <a:pt x="1202" y="1"/>
                  <a:pt x="970" y="64"/>
                  <a:pt x="809" y="263"/>
                </a:cubicBezTo>
                <a:cubicBezTo>
                  <a:pt x="706" y="400"/>
                  <a:pt x="652" y="589"/>
                  <a:pt x="619" y="762"/>
                </a:cubicBezTo>
                <a:cubicBezTo>
                  <a:pt x="413" y="1772"/>
                  <a:pt x="207" y="2787"/>
                  <a:pt x="1" y="3784"/>
                </a:cubicBezTo>
                <a:lnTo>
                  <a:pt x="3592" y="3784"/>
                </a:lnTo>
                <a:lnTo>
                  <a:pt x="3592" y="400"/>
                </a:lnTo>
                <a:cubicBezTo>
                  <a:pt x="3039" y="263"/>
                  <a:pt x="2442" y="193"/>
                  <a:pt x="2062" y="90"/>
                </a:cubicBezTo>
                <a:cubicBezTo>
                  <a:pt x="1869" y="44"/>
                  <a:pt x="1654" y="1"/>
                  <a:pt x="14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13" name="Google Shape;5013;p22"/>
          <p:cNvGrpSpPr/>
          <p:nvPr/>
        </p:nvGrpSpPr>
        <p:grpSpPr>
          <a:xfrm flipH="1">
            <a:off x="8674412" y="-183011"/>
            <a:ext cx="901674" cy="1575190"/>
            <a:chOff x="5052950" y="2452900"/>
            <a:chExt cx="213900" cy="373675"/>
          </a:xfrm>
        </p:grpSpPr>
        <p:sp>
          <p:nvSpPr>
            <p:cNvPr id="5014" name="Google Shape;5014;p22"/>
            <p:cNvSpPr/>
            <p:nvPr/>
          </p:nvSpPr>
          <p:spPr>
            <a:xfrm>
              <a:off x="5133675" y="2625975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03" y="0"/>
                  </a:moveTo>
                  <a:cubicBezTo>
                    <a:pt x="70" y="17"/>
                    <a:pt x="54" y="33"/>
                    <a:pt x="3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37" y="223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5" name="Google Shape;5015;p22"/>
            <p:cNvSpPr/>
            <p:nvPr/>
          </p:nvSpPr>
          <p:spPr>
            <a:xfrm>
              <a:off x="5133675" y="250135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1"/>
                  </a:moveTo>
                  <a:cubicBezTo>
                    <a:pt x="54" y="21"/>
                    <a:pt x="0" y="71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2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6" name="Google Shape;5016;p22"/>
            <p:cNvSpPr/>
            <p:nvPr/>
          </p:nvSpPr>
          <p:spPr>
            <a:xfrm>
              <a:off x="5132025" y="2593950"/>
              <a:ext cx="6400" cy="6675"/>
            </a:xfrm>
            <a:custGeom>
              <a:rect b="b" l="l" r="r" t="t"/>
              <a:pathLst>
                <a:path extrusionOk="0" h="267" w="256">
                  <a:moveTo>
                    <a:pt x="118" y="0"/>
                  </a:moveTo>
                  <a:cubicBezTo>
                    <a:pt x="100" y="0"/>
                    <a:pt x="78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3" y="250"/>
                    <a:pt x="120" y="267"/>
                  </a:cubicBezTo>
                  <a:cubicBezTo>
                    <a:pt x="153" y="267"/>
                    <a:pt x="169" y="250"/>
                    <a:pt x="206" y="234"/>
                  </a:cubicBezTo>
                  <a:cubicBezTo>
                    <a:pt x="239" y="180"/>
                    <a:pt x="256" y="110"/>
                    <a:pt x="223" y="44"/>
                  </a:cubicBezTo>
                  <a:cubicBezTo>
                    <a:pt x="206" y="28"/>
                    <a:pt x="186" y="7"/>
                    <a:pt x="169" y="7"/>
                  </a:cubicBezTo>
                  <a:lnTo>
                    <a:pt x="136" y="7"/>
                  </a:lnTo>
                  <a:cubicBezTo>
                    <a:pt x="132" y="2"/>
                    <a:pt x="12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7" name="Google Shape;5017;p22"/>
            <p:cNvSpPr/>
            <p:nvPr/>
          </p:nvSpPr>
          <p:spPr>
            <a:xfrm>
              <a:off x="5134075" y="2530625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4" y="1"/>
                  </a:moveTo>
                  <a:cubicBezTo>
                    <a:pt x="87" y="1"/>
                    <a:pt x="71" y="17"/>
                    <a:pt x="54" y="33"/>
                  </a:cubicBezTo>
                  <a:cubicBezTo>
                    <a:pt x="21" y="50"/>
                    <a:pt x="1" y="104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44" y="120"/>
                  </a:cubicBezTo>
                  <a:lnTo>
                    <a:pt x="244" y="104"/>
                  </a:lnTo>
                  <a:cubicBezTo>
                    <a:pt x="227" y="50"/>
                    <a:pt x="20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8" name="Google Shape;5018;p22"/>
            <p:cNvSpPr/>
            <p:nvPr/>
          </p:nvSpPr>
          <p:spPr>
            <a:xfrm>
              <a:off x="5132425" y="25472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0" y="256"/>
                    <a:pt x="115" y="261"/>
                    <a:pt x="130" y="261"/>
                  </a:cubicBezTo>
                  <a:cubicBezTo>
                    <a:pt x="170" y="261"/>
                    <a:pt x="211" y="229"/>
                    <a:pt x="223" y="178"/>
                  </a:cubicBezTo>
                  <a:cubicBezTo>
                    <a:pt x="240" y="107"/>
                    <a:pt x="223" y="42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9" name="Google Shape;5019;p22"/>
            <p:cNvSpPr/>
            <p:nvPr/>
          </p:nvSpPr>
          <p:spPr>
            <a:xfrm>
              <a:off x="5125925" y="2610500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87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" y="190"/>
                    <a:pt x="17" y="223"/>
                    <a:pt x="55" y="240"/>
                  </a:cubicBezTo>
                  <a:cubicBezTo>
                    <a:pt x="66" y="252"/>
                    <a:pt x="86" y="263"/>
                    <a:pt x="103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8" y="256"/>
                    <a:pt x="191" y="240"/>
                    <a:pt x="207" y="207"/>
                  </a:cubicBezTo>
                  <a:cubicBezTo>
                    <a:pt x="224" y="190"/>
                    <a:pt x="224" y="153"/>
                    <a:pt x="224" y="120"/>
                  </a:cubicBezTo>
                  <a:cubicBezTo>
                    <a:pt x="224" y="87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0" name="Google Shape;5020;p22"/>
            <p:cNvSpPr/>
            <p:nvPr/>
          </p:nvSpPr>
          <p:spPr>
            <a:xfrm>
              <a:off x="5128925" y="2643075"/>
              <a:ext cx="6100" cy="6700"/>
            </a:xfrm>
            <a:custGeom>
              <a:rect b="b" l="l" r="r" t="t"/>
              <a:pathLst>
                <a:path extrusionOk="0" h="268" w="244">
                  <a:moveTo>
                    <a:pt x="104" y="1"/>
                  </a:moveTo>
                  <a:cubicBezTo>
                    <a:pt x="87" y="21"/>
                    <a:pt x="87" y="21"/>
                    <a:pt x="71" y="21"/>
                  </a:cubicBezTo>
                  <a:cubicBezTo>
                    <a:pt x="38" y="38"/>
                    <a:pt x="0" y="104"/>
                    <a:pt x="0" y="157"/>
                  </a:cubicBezTo>
                  <a:cubicBezTo>
                    <a:pt x="21" y="190"/>
                    <a:pt x="38" y="227"/>
                    <a:pt x="54" y="244"/>
                  </a:cubicBezTo>
                  <a:cubicBezTo>
                    <a:pt x="66" y="255"/>
                    <a:pt x="86" y="267"/>
                    <a:pt x="109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4"/>
                  </a:cubicBezTo>
                  <a:lnTo>
                    <a:pt x="227" y="87"/>
                  </a:lnTo>
                  <a:cubicBezTo>
                    <a:pt x="207" y="54"/>
                    <a:pt x="190" y="38"/>
                    <a:pt x="157" y="21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1" name="Google Shape;5021;p22"/>
            <p:cNvSpPr/>
            <p:nvPr/>
          </p:nvSpPr>
          <p:spPr>
            <a:xfrm>
              <a:off x="5132425" y="25778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87" y="261"/>
                    <a:pt x="120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0" y="17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2" name="Google Shape;5022;p22"/>
            <p:cNvSpPr/>
            <p:nvPr/>
          </p:nvSpPr>
          <p:spPr>
            <a:xfrm>
              <a:off x="5130275" y="2470125"/>
              <a:ext cx="6000" cy="6825"/>
            </a:xfrm>
            <a:custGeom>
              <a:rect b="b" l="l" r="r" t="t"/>
              <a:pathLst>
                <a:path extrusionOk="0" h="273" w="240">
                  <a:moveTo>
                    <a:pt x="126" y="0"/>
                  </a:moveTo>
                  <a:cubicBezTo>
                    <a:pt x="120" y="0"/>
                    <a:pt x="111" y="4"/>
                    <a:pt x="103" y="13"/>
                  </a:cubicBezTo>
                  <a:cubicBezTo>
                    <a:pt x="50" y="13"/>
                    <a:pt x="0" y="83"/>
                    <a:pt x="17" y="153"/>
                  </a:cubicBezTo>
                  <a:cubicBezTo>
                    <a:pt x="17" y="186"/>
                    <a:pt x="33" y="219"/>
                    <a:pt x="70" y="239"/>
                  </a:cubicBezTo>
                  <a:cubicBezTo>
                    <a:pt x="87" y="256"/>
                    <a:pt x="103" y="272"/>
                    <a:pt x="136" y="272"/>
                  </a:cubicBezTo>
                  <a:cubicBezTo>
                    <a:pt x="173" y="256"/>
                    <a:pt x="190" y="239"/>
                    <a:pt x="206" y="202"/>
                  </a:cubicBezTo>
                  <a:cubicBezTo>
                    <a:pt x="223" y="186"/>
                    <a:pt x="239" y="153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3" y="13"/>
                  </a:cubicBezTo>
                  <a:lnTo>
                    <a:pt x="136" y="13"/>
                  </a:lnTo>
                  <a:cubicBezTo>
                    <a:pt x="136" y="4"/>
                    <a:pt x="132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3" name="Google Shape;5023;p22"/>
            <p:cNvSpPr/>
            <p:nvPr/>
          </p:nvSpPr>
          <p:spPr>
            <a:xfrm>
              <a:off x="5116975" y="2504300"/>
              <a:ext cx="6400" cy="6550"/>
            </a:xfrm>
            <a:custGeom>
              <a:rect b="b" l="l" r="r" t="t"/>
              <a:pathLst>
                <a:path extrusionOk="0" h="262" w="256">
                  <a:moveTo>
                    <a:pt x="140" y="1"/>
                  </a:moveTo>
                  <a:cubicBezTo>
                    <a:pt x="95" y="1"/>
                    <a:pt x="47" y="35"/>
                    <a:pt x="33" y="89"/>
                  </a:cubicBezTo>
                  <a:cubicBezTo>
                    <a:pt x="0" y="159"/>
                    <a:pt x="33" y="229"/>
                    <a:pt x="87" y="262"/>
                  </a:cubicBezTo>
                  <a:lnTo>
                    <a:pt x="136" y="262"/>
                  </a:lnTo>
                  <a:cubicBezTo>
                    <a:pt x="190" y="262"/>
                    <a:pt x="223" y="229"/>
                    <a:pt x="239" y="175"/>
                  </a:cubicBezTo>
                  <a:cubicBezTo>
                    <a:pt x="256" y="126"/>
                    <a:pt x="239" y="72"/>
                    <a:pt x="206" y="39"/>
                  </a:cubicBezTo>
                  <a:cubicBezTo>
                    <a:pt x="206" y="39"/>
                    <a:pt x="190" y="23"/>
                    <a:pt x="169" y="6"/>
                  </a:cubicBezTo>
                  <a:cubicBezTo>
                    <a:pt x="160" y="2"/>
                    <a:pt x="150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4" name="Google Shape;5024;p22"/>
            <p:cNvSpPr/>
            <p:nvPr/>
          </p:nvSpPr>
          <p:spPr>
            <a:xfrm>
              <a:off x="5106650" y="2535675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42" y="0"/>
                  </a:moveTo>
                  <a:cubicBezTo>
                    <a:pt x="97" y="0"/>
                    <a:pt x="47" y="30"/>
                    <a:pt x="34" y="71"/>
                  </a:cubicBezTo>
                  <a:cubicBezTo>
                    <a:pt x="1" y="141"/>
                    <a:pt x="34" y="227"/>
                    <a:pt x="88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91" y="244"/>
                    <a:pt x="224" y="227"/>
                    <a:pt x="240" y="174"/>
                  </a:cubicBezTo>
                  <a:cubicBezTo>
                    <a:pt x="257" y="124"/>
                    <a:pt x="240" y="71"/>
                    <a:pt x="207" y="38"/>
                  </a:cubicBezTo>
                  <a:cubicBezTo>
                    <a:pt x="207" y="21"/>
                    <a:pt x="191" y="21"/>
                    <a:pt x="170" y="5"/>
                  </a:cubicBezTo>
                  <a:cubicBezTo>
                    <a:pt x="161" y="2"/>
                    <a:pt x="15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5" name="Google Shape;5025;p22"/>
            <p:cNvSpPr/>
            <p:nvPr/>
          </p:nvSpPr>
          <p:spPr>
            <a:xfrm>
              <a:off x="5110875" y="2490625"/>
              <a:ext cx="5700" cy="6700"/>
            </a:xfrm>
            <a:custGeom>
              <a:rect b="b" l="l" r="r" t="t"/>
              <a:pathLst>
                <a:path extrusionOk="0" h="268" w="228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2" y="190"/>
                    <a:pt x="38" y="223"/>
                    <a:pt x="55" y="244"/>
                  </a:cubicBezTo>
                  <a:cubicBezTo>
                    <a:pt x="66" y="256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0"/>
                    <a:pt x="228" y="157"/>
                    <a:pt x="228" y="120"/>
                  </a:cubicBezTo>
                  <a:cubicBezTo>
                    <a:pt x="228" y="87"/>
                    <a:pt x="207" y="54"/>
                    <a:pt x="191" y="38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6" name="Google Shape;5026;p22"/>
            <p:cNvSpPr/>
            <p:nvPr/>
          </p:nvSpPr>
          <p:spPr>
            <a:xfrm>
              <a:off x="5099750" y="2677100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4" y="223"/>
                    <a:pt x="54" y="239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cubicBezTo>
                    <a:pt x="223" y="66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7" name="Google Shape;5027;p22"/>
            <p:cNvSpPr/>
            <p:nvPr/>
          </p:nvSpPr>
          <p:spPr>
            <a:xfrm>
              <a:off x="5122950" y="2486900"/>
              <a:ext cx="6000" cy="6325"/>
            </a:xfrm>
            <a:custGeom>
              <a:rect b="b" l="l" r="r" t="t"/>
              <a:pathLst>
                <a:path extrusionOk="0" h="253" w="24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lnTo>
                    <a:pt x="136" y="253"/>
                  </a:lnTo>
                  <a:cubicBezTo>
                    <a:pt x="174" y="253"/>
                    <a:pt x="206" y="220"/>
                    <a:pt x="223" y="187"/>
                  </a:cubicBezTo>
                  <a:cubicBezTo>
                    <a:pt x="239" y="133"/>
                    <a:pt x="223" y="84"/>
                    <a:pt x="206" y="47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8" name="Google Shape;5028;p22"/>
            <p:cNvSpPr/>
            <p:nvPr/>
          </p:nvSpPr>
          <p:spPr>
            <a:xfrm>
              <a:off x="5099350" y="2693200"/>
              <a:ext cx="6400" cy="6600"/>
            </a:xfrm>
            <a:custGeom>
              <a:rect b="b" l="l" r="r" t="t"/>
              <a:pathLst>
                <a:path extrusionOk="0" h="264" w="256">
                  <a:moveTo>
                    <a:pt x="111" y="1"/>
                  </a:moveTo>
                  <a:cubicBezTo>
                    <a:pt x="92" y="1"/>
                    <a:pt x="76" y="12"/>
                    <a:pt x="50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50" y="247"/>
                    <a:pt x="87" y="263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81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9" name="Google Shape;5029;p22"/>
            <p:cNvSpPr/>
            <p:nvPr/>
          </p:nvSpPr>
          <p:spPr>
            <a:xfrm>
              <a:off x="5124700" y="2562875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4"/>
                    <a:pt x="33" y="219"/>
                    <a:pt x="87" y="257"/>
                  </a:cubicBezTo>
                  <a:cubicBezTo>
                    <a:pt x="99" y="259"/>
                    <a:pt x="110" y="261"/>
                    <a:pt x="121" y="261"/>
                  </a:cubicBezTo>
                  <a:cubicBezTo>
                    <a:pt x="171" y="261"/>
                    <a:pt x="212" y="231"/>
                    <a:pt x="240" y="186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6" y="5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0" name="Google Shape;5030;p22"/>
            <p:cNvSpPr/>
            <p:nvPr/>
          </p:nvSpPr>
          <p:spPr>
            <a:xfrm>
              <a:off x="5121700" y="25332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4" y="261"/>
                    <a:pt x="123" y="263"/>
                    <a:pt x="133" y="263"/>
                  </a:cubicBezTo>
                  <a:cubicBezTo>
                    <a:pt x="155" y="263"/>
                    <a:pt x="175" y="251"/>
                    <a:pt x="186" y="240"/>
                  </a:cubicBezTo>
                  <a:cubicBezTo>
                    <a:pt x="207" y="223"/>
                    <a:pt x="224" y="190"/>
                    <a:pt x="224" y="153"/>
                  </a:cubicBezTo>
                  <a:cubicBezTo>
                    <a:pt x="240" y="120"/>
                    <a:pt x="224" y="87"/>
                    <a:pt x="207" y="50"/>
                  </a:cubicBezTo>
                  <a:cubicBezTo>
                    <a:pt x="186" y="34"/>
                    <a:pt x="170" y="17"/>
                    <a:pt x="153" y="17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1" name="Google Shape;5031;p22"/>
            <p:cNvSpPr/>
            <p:nvPr/>
          </p:nvSpPr>
          <p:spPr>
            <a:xfrm>
              <a:off x="5128500" y="2516825"/>
              <a:ext cx="6125" cy="6500"/>
            </a:xfrm>
            <a:custGeom>
              <a:rect b="b" l="l" r="r" t="t"/>
              <a:pathLst>
                <a:path extrusionOk="0" h="260" w="245">
                  <a:moveTo>
                    <a:pt x="104" y="0"/>
                  </a:moveTo>
                  <a:cubicBezTo>
                    <a:pt x="71" y="0"/>
                    <a:pt x="55" y="21"/>
                    <a:pt x="38" y="54"/>
                  </a:cubicBezTo>
                  <a:cubicBezTo>
                    <a:pt x="17" y="87"/>
                    <a:pt x="1" y="124"/>
                    <a:pt x="1" y="157"/>
                  </a:cubicBezTo>
                  <a:cubicBezTo>
                    <a:pt x="17" y="190"/>
                    <a:pt x="38" y="227"/>
                    <a:pt x="55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3"/>
                    <a:pt x="244" y="190"/>
                    <a:pt x="224" y="103"/>
                  </a:cubicBezTo>
                  <a:cubicBezTo>
                    <a:pt x="224" y="70"/>
                    <a:pt x="207" y="54"/>
                    <a:pt x="191" y="21"/>
                  </a:cubicBezTo>
                  <a:lnTo>
                    <a:pt x="158" y="21"/>
                  </a:lnTo>
                  <a:cubicBezTo>
                    <a:pt x="141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2" name="Google Shape;5032;p22"/>
            <p:cNvSpPr/>
            <p:nvPr/>
          </p:nvSpPr>
          <p:spPr>
            <a:xfrm>
              <a:off x="5143150" y="25142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104" y="1"/>
                    <a:pt x="87" y="1"/>
                    <a:pt x="50" y="22"/>
                  </a:cubicBezTo>
                  <a:cubicBezTo>
                    <a:pt x="17" y="71"/>
                    <a:pt x="0" y="158"/>
                    <a:pt x="33" y="207"/>
                  </a:cubicBezTo>
                  <a:cubicBezTo>
                    <a:pt x="50" y="244"/>
                    <a:pt x="87" y="261"/>
                    <a:pt x="120" y="261"/>
                  </a:cubicBezTo>
                  <a:cubicBezTo>
                    <a:pt x="136" y="261"/>
                    <a:pt x="174" y="244"/>
                    <a:pt x="190" y="228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07" y="55"/>
                  </a:cubicBezTo>
                  <a:cubicBezTo>
                    <a:pt x="207" y="22"/>
                    <a:pt x="190" y="22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3" name="Google Shape;5033;p22"/>
            <p:cNvSpPr/>
            <p:nvPr/>
          </p:nvSpPr>
          <p:spPr>
            <a:xfrm>
              <a:off x="5139750" y="25611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07"/>
                    <a:pt x="66" y="240"/>
                  </a:cubicBezTo>
                  <a:cubicBezTo>
                    <a:pt x="83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86" y="17"/>
                    <a:pt x="169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4" name="Google Shape;5034;p22"/>
            <p:cNvSpPr/>
            <p:nvPr/>
          </p:nvSpPr>
          <p:spPr>
            <a:xfrm>
              <a:off x="5081300" y="2617450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10" y="1"/>
                  </a:moveTo>
                  <a:cubicBezTo>
                    <a:pt x="70" y="1"/>
                    <a:pt x="29" y="33"/>
                    <a:pt x="17" y="81"/>
                  </a:cubicBezTo>
                  <a:cubicBezTo>
                    <a:pt x="1" y="98"/>
                    <a:pt x="1" y="119"/>
                    <a:pt x="1" y="152"/>
                  </a:cubicBezTo>
                  <a:cubicBezTo>
                    <a:pt x="17" y="185"/>
                    <a:pt x="34" y="238"/>
                    <a:pt x="87" y="255"/>
                  </a:cubicBezTo>
                  <a:cubicBezTo>
                    <a:pt x="96" y="259"/>
                    <a:pt x="105" y="261"/>
                    <a:pt x="114" y="261"/>
                  </a:cubicBezTo>
                  <a:cubicBezTo>
                    <a:pt x="138" y="261"/>
                    <a:pt x="163" y="246"/>
                    <a:pt x="190" y="222"/>
                  </a:cubicBezTo>
                  <a:cubicBezTo>
                    <a:pt x="207" y="222"/>
                    <a:pt x="207" y="201"/>
                    <a:pt x="223" y="185"/>
                  </a:cubicBezTo>
                  <a:cubicBezTo>
                    <a:pt x="240" y="119"/>
                    <a:pt x="207" y="32"/>
                    <a:pt x="153" y="15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5" name="Google Shape;5035;p22"/>
            <p:cNvSpPr/>
            <p:nvPr/>
          </p:nvSpPr>
          <p:spPr>
            <a:xfrm>
              <a:off x="5166350" y="2483825"/>
              <a:ext cx="2175" cy="1275"/>
            </a:xfrm>
            <a:custGeom>
              <a:rect b="b" l="l" r="r" t="t"/>
              <a:pathLst>
                <a:path extrusionOk="0" h="51" w="87">
                  <a:moveTo>
                    <a:pt x="0" y="1"/>
                  </a:moveTo>
                  <a:cubicBezTo>
                    <a:pt x="0" y="17"/>
                    <a:pt x="0" y="17"/>
                    <a:pt x="17" y="17"/>
                  </a:cubicBezTo>
                  <a:cubicBezTo>
                    <a:pt x="33" y="34"/>
                    <a:pt x="50" y="50"/>
                    <a:pt x="87" y="50"/>
                  </a:cubicBezTo>
                  <a:cubicBezTo>
                    <a:pt x="50" y="3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6" name="Google Shape;5036;p22"/>
            <p:cNvSpPr/>
            <p:nvPr/>
          </p:nvSpPr>
          <p:spPr>
            <a:xfrm>
              <a:off x="5118625" y="2627900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0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70" y="249"/>
                    <a:pt x="103" y="265"/>
                    <a:pt x="140" y="265"/>
                  </a:cubicBezTo>
                  <a:cubicBezTo>
                    <a:pt x="190" y="249"/>
                    <a:pt x="243" y="179"/>
                    <a:pt x="227" y="113"/>
                  </a:cubicBezTo>
                  <a:cubicBezTo>
                    <a:pt x="227" y="76"/>
                    <a:pt x="206" y="43"/>
                    <a:pt x="190" y="26"/>
                  </a:cubicBezTo>
                  <a:cubicBezTo>
                    <a:pt x="173" y="26"/>
                    <a:pt x="173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7" name="Google Shape;5037;p22"/>
            <p:cNvSpPr/>
            <p:nvPr/>
          </p:nvSpPr>
          <p:spPr>
            <a:xfrm>
              <a:off x="5223025" y="25322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8" name="Google Shape;5038;p22"/>
            <p:cNvSpPr/>
            <p:nvPr/>
          </p:nvSpPr>
          <p:spPr>
            <a:xfrm>
              <a:off x="5122950" y="270367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3" y="1"/>
                  </a:moveTo>
                  <a:cubicBezTo>
                    <a:pt x="70" y="17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23"/>
                    <a:pt x="54" y="240"/>
                  </a:cubicBezTo>
                  <a:cubicBezTo>
                    <a:pt x="66" y="252"/>
                    <a:pt x="85" y="265"/>
                    <a:pt x="107" y="265"/>
                  </a:cubicBezTo>
                  <a:cubicBezTo>
                    <a:pt x="117" y="265"/>
                    <a:pt x="127" y="263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9" name="Google Shape;5039;p22"/>
            <p:cNvSpPr/>
            <p:nvPr/>
          </p:nvSpPr>
          <p:spPr>
            <a:xfrm>
              <a:off x="5231575" y="2544750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74" y="260"/>
                    <a:pt x="191" y="244"/>
                    <a:pt x="207" y="206"/>
                  </a:cubicBezTo>
                  <a:cubicBezTo>
                    <a:pt x="224" y="174"/>
                    <a:pt x="224" y="141"/>
                    <a:pt x="224" y="103"/>
                  </a:cubicBezTo>
                  <a:cubicBezTo>
                    <a:pt x="224" y="70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0" name="Google Shape;5040;p22"/>
            <p:cNvSpPr/>
            <p:nvPr/>
          </p:nvSpPr>
          <p:spPr>
            <a:xfrm>
              <a:off x="5224275" y="256195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3"/>
                    <a:pt x="54" y="240"/>
                  </a:cubicBezTo>
                  <a:cubicBezTo>
                    <a:pt x="87" y="256"/>
                    <a:pt x="124" y="256"/>
                    <a:pt x="140" y="256"/>
                  </a:cubicBezTo>
                  <a:cubicBezTo>
                    <a:pt x="206" y="256"/>
                    <a:pt x="243" y="191"/>
                    <a:pt x="243" y="104"/>
                  </a:cubicBezTo>
                  <a:cubicBezTo>
                    <a:pt x="227" y="87"/>
                    <a:pt x="206" y="50"/>
                    <a:pt x="190" y="34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1" name="Google Shape;5041;p22"/>
            <p:cNvSpPr/>
            <p:nvPr/>
          </p:nvSpPr>
          <p:spPr>
            <a:xfrm>
              <a:off x="5110475" y="2613500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0" y="70"/>
                    <a:pt x="0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23" y="173"/>
                    <a:pt x="244" y="136"/>
                  </a:cubicBezTo>
                  <a:cubicBezTo>
                    <a:pt x="244" y="103"/>
                    <a:pt x="223" y="70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2" name="Google Shape;5042;p22"/>
            <p:cNvSpPr/>
            <p:nvPr/>
          </p:nvSpPr>
          <p:spPr>
            <a:xfrm>
              <a:off x="5112225" y="25683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0"/>
                  </a:moveTo>
                  <a:cubicBezTo>
                    <a:pt x="50" y="21"/>
                    <a:pt x="1" y="71"/>
                    <a:pt x="17" y="157"/>
                  </a:cubicBezTo>
                  <a:cubicBezTo>
                    <a:pt x="17" y="190"/>
                    <a:pt x="34" y="20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3" name="Google Shape;5043;p22"/>
            <p:cNvSpPr/>
            <p:nvPr/>
          </p:nvSpPr>
          <p:spPr>
            <a:xfrm>
              <a:off x="5113475" y="264360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3"/>
                    <a:pt x="0" y="153"/>
                    <a:pt x="37" y="223"/>
                  </a:cubicBezTo>
                  <a:cubicBezTo>
                    <a:pt x="54" y="239"/>
                    <a:pt x="87" y="256"/>
                    <a:pt x="103" y="256"/>
                  </a:cubicBezTo>
                  <a:cubicBezTo>
                    <a:pt x="114" y="261"/>
                    <a:pt x="124" y="263"/>
                    <a:pt x="134" y="263"/>
                  </a:cubicBezTo>
                  <a:cubicBezTo>
                    <a:pt x="158" y="263"/>
                    <a:pt x="178" y="251"/>
                    <a:pt x="190" y="239"/>
                  </a:cubicBezTo>
                  <a:cubicBezTo>
                    <a:pt x="243" y="186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4" name="Google Shape;5044;p22"/>
            <p:cNvSpPr/>
            <p:nvPr/>
          </p:nvSpPr>
          <p:spPr>
            <a:xfrm>
              <a:off x="5122525" y="266102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8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61"/>
                    <a:pt x="17" y="231"/>
                    <a:pt x="71" y="264"/>
                  </a:cubicBezTo>
                  <a:cubicBezTo>
                    <a:pt x="82" y="267"/>
                    <a:pt x="94" y="268"/>
                    <a:pt x="105" y="268"/>
                  </a:cubicBezTo>
                  <a:cubicBezTo>
                    <a:pt x="159" y="268"/>
                    <a:pt x="210" y="235"/>
                    <a:pt x="223" y="177"/>
                  </a:cubicBezTo>
                  <a:cubicBezTo>
                    <a:pt x="240" y="107"/>
                    <a:pt x="207" y="41"/>
                    <a:pt x="153" y="4"/>
                  </a:cubicBezTo>
                  <a:cubicBezTo>
                    <a:pt x="146" y="1"/>
                    <a:pt x="137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5" name="Google Shape;5045;p22"/>
            <p:cNvSpPr/>
            <p:nvPr/>
          </p:nvSpPr>
          <p:spPr>
            <a:xfrm>
              <a:off x="5114400" y="251825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94" y="0"/>
                  </a:moveTo>
                  <a:cubicBezTo>
                    <a:pt x="53" y="0"/>
                    <a:pt x="12" y="32"/>
                    <a:pt x="0" y="83"/>
                  </a:cubicBezTo>
                  <a:lnTo>
                    <a:pt x="0" y="133"/>
                  </a:lnTo>
                  <a:cubicBezTo>
                    <a:pt x="0" y="186"/>
                    <a:pt x="17" y="236"/>
                    <a:pt x="66" y="252"/>
                  </a:cubicBezTo>
                  <a:cubicBezTo>
                    <a:pt x="76" y="258"/>
                    <a:pt x="88" y="261"/>
                    <a:pt x="99" y="261"/>
                  </a:cubicBezTo>
                  <a:cubicBezTo>
                    <a:pt x="128" y="261"/>
                    <a:pt x="157" y="243"/>
                    <a:pt x="169" y="219"/>
                  </a:cubicBezTo>
                  <a:cubicBezTo>
                    <a:pt x="190" y="219"/>
                    <a:pt x="206" y="203"/>
                    <a:pt x="206" y="170"/>
                  </a:cubicBezTo>
                  <a:cubicBezTo>
                    <a:pt x="223" y="116"/>
                    <a:pt x="206" y="30"/>
                    <a:pt x="136" y="13"/>
                  </a:cubicBezTo>
                  <a:cubicBezTo>
                    <a:pt x="123" y="4"/>
                    <a:pt x="108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6" name="Google Shape;5046;p22"/>
            <p:cNvSpPr/>
            <p:nvPr/>
          </p:nvSpPr>
          <p:spPr>
            <a:xfrm>
              <a:off x="5116975" y="2548100"/>
              <a:ext cx="6400" cy="6675"/>
            </a:xfrm>
            <a:custGeom>
              <a:rect b="b" l="l" r="r" t="t"/>
              <a:pathLst>
                <a:path extrusionOk="0" h="267" w="256">
                  <a:moveTo>
                    <a:pt x="134" y="1"/>
                  </a:moveTo>
                  <a:cubicBezTo>
                    <a:pt x="84" y="1"/>
                    <a:pt x="44" y="35"/>
                    <a:pt x="17" y="89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5"/>
                    <a:pt x="104" y="266"/>
                    <a:pt x="114" y="266"/>
                  </a:cubicBezTo>
                  <a:cubicBezTo>
                    <a:pt x="159" y="266"/>
                    <a:pt x="209" y="234"/>
                    <a:pt x="223" y="176"/>
                  </a:cubicBezTo>
                  <a:cubicBezTo>
                    <a:pt x="256" y="110"/>
                    <a:pt x="223" y="40"/>
                    <a:pt x="169" y="7"/>
                  </a:cubicBezTo>
                  <a:cubicBezTo>
                    <a:pt x="157" y="3"/>
                    <a:pt x="145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7" name="Google Shape;5047;p22"/>
            <p:cNvSpPr/>
            <p:nvPr/>
          </p:nvSpPr>
          <p:spPr>
            <a:xfrm>
              <a:off x="5118625" y="25829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1"/>
                  </a:moveTo>
                  <a:cubicBezTo>
                    <a:pt x="54" y="1"/>
                    <a:pt x="0" y="71"/>
                    <a:pt x="21" y="137"/>
                  </a:cubicBezTo>
                  <a:cubicBezTo>
                    <a:pt x="21" y="224"/>
                    <a:pt x="87" y="261"/>
                    <a:pt x="140" y="261"/>
                  </a:cubicBezTo>
                  <a:cubicBezTo>
                    <a:pt x="173" y="240"/>
                    <a:pt x="190" y="224"/>
                    <a:pt x="206" y="207"/>
                  </a:cubicBezTo>
                  <a:cubicBezTo>
                    <a:pt x="227" y="174"/>
                    <a:pt x="243" y="137"/>
                    <a:pt x="243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90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8" name="Google Shape;5048;p22"/>
            <p:cNvSpPr/>
            <p:nvPr/>
          </p:nvSpPr>
          <p:spPr>
            <a:xfrm>
              <a:off x="5117375" y="2598450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17" y="207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53" y="239"/>
                    <a:pt x="190" y="223"/>
                    <a:pt x="207" y="207"/>
                  </a:cubicBezTo>
                  <a:cubicBezTo>
                    <a:pt x="223" y="174"/>
                    <a:pt x="223" y="136"/>
                    <a:pt x="223" y="103"/>
                  </a:cubicBezTo>
                  <a:cubicBezTo>
                    <a:pt x="223" y="70"/>
                    <a:pt x="207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9" name="Google Shape;5049;p22"/>
            <p:cNvSpPr/>
            <p:nvPr/>
          </p:nvSpPr>
          <p:spPr>
            <a:xfrm>
              <a:off x="5093375" y="24932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03" y="1"/>
                  </a:moveTo>
                  <a:cubicBezTo>
                    <a:pt x="66" y="17"/>
                    <a:pt x="50" y="38"/>
                    <a:pt x="33" y="54"/>
                  </a:cubicBezTo>
                  <a:cubicBezTo>
                    <a:pt x="17" y="87"/>
                    <a:pt x="0" y="120"/>
                    <a:pt x="0" y="158"/>
                  </a:cubicBezTo>
                  <a:cubicBezTo>
                    <a:pt x="17" y="191"/>
                    <a:pt x="33" y="224"/>
                    <a:pt x="50" y="244"/>
                  </a:cubicBezTo>
                  <a:cubicBezTo>
                    <a:pt x="61" y="256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1"/>
                  </a:cubicBezTo>
                  <a:cubicBezTo>
                    <a:pt x="186" y="261"/>
                    <a:pt x="239" y="191"/>
                    <a:pt x="223" y="120"/>
                  </a:cubicBezTo>
                  <a:cubicBezTo>
                    <a:pt x="223" y="87"/>
                    <a:pt x="206" y="54"/>
                    <a:pt x="186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0" name="Google Shape;5050;p22"/>
            <p:cNvSpPr/>
            <p:nvPr/>
          </p:nvSpPr>
          <p:spPr>
            <a:xfrm>
              <a:off x="5078325" y="24953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0"/>
                  </a:moveTo>
                  <a:cubicBezTo>
                    <a:pt x="33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3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1" name="Google Shape;5051;p22"/>
            <p:cNvSpPr/>
            <p:nvPr/>
          </p:nvSpPr>
          <p:spPr>
            <a:xfrm>
              <a:off x="5085625" y="2478150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04" y="1"/>
                  </a:moveTo>
                  <a:cubicBezTo>
                    <a:pt x="34" y="1"/>
                    <a:pt x="1" y="71"/>
                    <a:pt x="1" y="141"/>
                  </a:cubicBezTo>
                  <a:cubicBezTo>
                    <a:pt x="1" y="174"/>
                    <a:pt x="17" y="207"/>
                    <a:pt x="50" y="228"/>
                  </a:cubicBezTo>
                  <a:cubicBezTo>
                    <a:pt x="67" y="261"/>
                    <a:pt x="104" y="261"/>
                    <a:pt x="120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70" y="2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2" name="Google Shape;5052;p22"/>
            <p:cNvSpPr/>
            <p:nvPr/>
          </p:nvSpPr>
          <p:spPr>
            <a:xfrm>
              <a:off x="5088625" y="251065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lnTo>
                    <a:pt x="66" y="8"/>
                  </a:lnTo>
                  <a:cubicBezTo>
                    <a:pt x="33" y="41"/>
                    <a:pt x="0" y="94"/>
                    <a:pt x="17" y="144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66" y="268"/>
                    <a:pt x="103" y="268"/>
                    <a:pt x="136" y="268"/>
                  </a:cubicBezTo>
                  <a:cubicBezTo>
                    <a:pt x="190" y="247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1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3" name="Google Shape;5053;p22"/>
            <p:cNvSpPr/>
            <p:nvPr/>
          </p:nvSpPr>
          <p:spPr>
            <a:xfrm>
              <a:off x="5064100" y="2452900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2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7" y="223"/>
                  </a:cubicBezTo>
                  <a:cubicBezTo>
                    <a:pt x="54" y="240"/>
                    <a:pt x="70" y="256"/>
                    <a:pt x="103" y="256"/>
                  </a:cubicBezTo>
                  <a:cubicBezTo>
                    <a:pt x="114" y="261"/>
                    <a:pt x="123" y="263"/>
                    <a:pt x="131" y="263"/>
                  </a:cubicBezTo>
                  <a:cubicBezTo>
                    <a:pt x="151" y="263"/>
                    <a:pt x="167" y="252"/>
                    <a:pt x="190" y="240"/>
                  </a:cubicBezTo>
                  <a:cubicBezTo>
                    <a:pt x="223" y="186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4" name="Google Shape;5054;p22"/>
            <p:cNvSpPr/>
            <p:nvPr/>
          </p:nvSpPr>
          <p:spPr>
            <a:xfrm>
              <a:off x="5082125" y="2528550"/>
              <a:ext cx="6100" cy="6475"/>
            </a:xfrm>
            <a:custGeom>
              <a:rect b="b" l="l" r="r" t="t"/>
              <a:pathLst>
                <a:path extrusionOk="0" h="259" w="244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49"/>
                    <a:pt x="17" y="220"/>
                    <a:pt x="87" y="253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3" y="170"/>
                  </a:cubicBezTo>
                  <a:cubicBezTo>
                    <a:pt x="244" y="116"/>
                    <a:pt x="207" y="30"/>
                    <a:pt x="157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5" name="Google Shape;5055;p22"/>
            <p:cNvSpPr/>
            <p:nvPr/>
          </p:nvSpPr>
          <p:spPr>
            <a:xfrm>
              <a:off x="5097600" y="2569700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103" y="0"/>
                  </a:moveTo>
                  <a:cubicBezTo>
                    <a:pt x="37" y="0"/>
                    <a:pt x="0" y="70"/>
                    <a:pt x="0" y="136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7" y="239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73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6" name="Google Shape;5056;p22"/>
            <p:cNvSpPr/>
            <p:nvPr/>
          </p:nvSpPr>
          <p:spPr>
            <a:xfrm>
              <a:off x="5219125" y="2577825"/>
              <a:ext cx="6500" cy="6525"/>
            </a:xfrm>
            <a:custGeom>
              <a:rect b="b" l="l" r="r" t="t"/>
              <a:pathLst>
                <a:path extrusionOk="0" h="261" w="260">
                  <a:moveTo>
                    <a:pt x="140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21" y="71"/>
                    <a:pt x="0" y="157"/>
                    <a:pt x="37" y="207"/>
                  </a:cubicBezTo>
                  <a:cubicBezTo>
                    <a:pt x="54" y="240"/>
                    <a:pt x="87" y="261"/>
                    <a:pt x="124" y="261"/>
                  </a:cubicBezTo>
                  <a:cubicBezTo>
                    <a:pt x="140" y="261"/>
                    <a:pt x="173" y="261"/>
                    <a:pt x="190" y="223"/>
                  </a:cubicBezTo>
                  <a:cubicBezTo>
                    <a:pt x="243" y="190"/>
                    <a:pt x="260" y="104"/>
                    <a:pt x="206" y="54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7" name="Google Shape;5057;p22"/>
            <p:cNvSpPr/>
            <p:nvPr/>
          </p:nvSpPr>
          <p:spPr>
            <a:xfrm>
              <a:off x="5091600" y="2461475"/>
              <a:ext cx="6425" cy="6400"/>
            </a:xfrm>
            <a:custGeom>
              <a:rect b="b" l="l" r="r" t="t"/>
              <a:pathLst>
                <a:path extrusionOk="0" h="256" w="257">
                  <a:moveTo>
                    <a:pt x="137" y="0"/>
                  </a:moveTo>
                  <a:cubicBezTo>
                    <a:pt x="121" y="0"/>
                    <a:pt x="88" y="0"/>
                    <a:pt x="71" y="17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71" y="239"/>
                    <a:pt x="88" y="256"/>
                    <a:pt x="121" y="256"/>
                  </a:cubicBezTo>
                  <a:cubicBezTo>
                    <a:pt x="154" y="256"/>
                    <a:pt x="174" y="239"/>
                    <a:pt x="207" y="223"/>
                  </a:cubicBezTo>
                  <a:cubicBezTo>
                    <a:pt x="240" y="190"/>
                    <a:pt x="257" y="103"/>
                    <a:pt x="224" y="50"/>
                  </a:cubicBezTo>
                  <a:cubicBezTo>
                    <a:pt x="207" y="33"/>
                    <a:pt x="191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8" name="Google Shape;5058;p22"/>
            <p:cNvSpPr/>
            <p:nvPr/>
          </p:nvSpPr>
          <p:spPr>
            <a:xfrm>
              <a:off x="5094200" y="25400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03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4" y="256"/>
                    <a:pt x="85" y="267"/>
                    <a:pt x="107" y="267"/>
                  </a:cubicBezTo>
                  <a:cubicBezTo>
                    <a:pt x="117" y="267"/>
                    <a:pt x="126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21"/>
                    <a:pt x="173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9" name="Google Shape;5059;p22"/>
            <p:cNvSpPr/>
            <p:nvPr/>
          </p:nvSpPr>
          <p:spPr>
            <a:xfrm>
              <a:off x="5082550" y="2570925"/>
              <a:ext cx="6100" cy="6700"/>
            </a:xfrm>
            <a:custGeom>
              <a:rect b="b" l="l" r="r" t="t"/>
              <a:pathLst>
                <a:path extrusionOk="0" h="268" w="244">
                  <a:moveTo>
                    <a:pt x="103" y="1"/>
                  </a:moveTo>
                  <a:cubicBezTo>
                    <a:pt x="70" y="21"/>
                    <a:pt x="37" y="38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21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29" y="265"/>
                    <a:pt x="140" y="260"/>
                  </a:cubicBezTo>
                  <a:cubicBezTo>
                    <a:pt x="190" y="260"/>
                    <a:pt x="243" y="190"/>
                    <a:pt x="227" y="124"/>
                  </a:cubicBezTo>
                  <a:cubicBezTo>
                    <a:pt x="227" y="87"/>
                    <a:pt x="206" y="54"/>
                    <a:pt x="173" y="38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0" name="Google Shape;5060;p22"/>
            <p:cNvSpPr/>
            <p:nvPr/>
          </p:nvSpPr>
          <p:spPr>
            <a:xfrm>
              <a:off x="5072225" y="2557625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4"/>
                    <a:pt x="244" y="190"/>
                    <a:pt x="228" y="104"/>
                  </a:cubicBezTo>
                  <a:cubicBezTo>
                    <a:pt x="228" y="71"/>
                    <a:pt x="207" y="54"/>
                    <a:pt x="191" y="17"/>
                  </a:cubicBezTo>
                  <a:lnTo>
                    <a:pt x="158" y="17"/>
                  </a:ln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1" name="Google Shape;5061;p22"/>
            <p:cNvSpPr/>
            <p:nvPr/>
          </p:nvSpPr>
          <p:spPr>
            <a:xfrm>
              <a:off x="5073575" y="2541650"/>
              <a:ext cx="6425" cy="6475"/>
            </a:xfrm>
            <a:custGeom>
              <a:rect b="b" l="l" r="r" t="t"/>
              <a:pathLst>
                <a:path extrusionOk="0" h="259" w="257">
                  <a:moveTo>
                    <a:pt x="145" y="1"/>
                  </a:moveTo>
                  <a:cubicBezTo>
                    <a:pt x="98" y="1"/>
                    <a:pt x="47" y="33"/>
                    <a:pt x="33" y="91"/>
                  </a:cubicBezTo>
                  <a:cubicBezTo>
                    <a:pt x="0" y="161"/>
                    <a:pt x="33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5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2" name="Google Shape;5062;p22"/>
            <p:cNvSpPr/>
            <p:nvPr/>
          </p:nvSpPr>
          <p:spPr>
            <a:xfrm>
              <a:off x="5071400" y="2604950"/>
              <a:ext cx="5600" cy="6575"/>
            </a:xfrm>
            <a:custGeom>
              <a:rect b="b" l="l" r="r" t="t"/>
              <a:pathLst>
                <a:path extrusionOk="0" h="263" w="224">
                  <a:moveTo>
                    <a:pt x="120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83"/>
                    <a:pt x="1" y="153"/>
                    <a:pt x="34" y="223"/>
                  </a:cubicBezTo>
                  <a:cubicBezTo>
                    <a:pt x="54" y="239"/>
                    <a:pt x="71" y="256"/>
                    <a:pt x="104" y="256"/>
                  </a:cubicBezTo>
                  <a:cubicBezTo>
                    <a:pt x="114" y="261"/>
                    <a:pt x="122" y="263"/>
                    <a:pt x="130" y="263"/>
                  </a:cubicBezTo>
                  <a:cubicBezTo>
                    <a:pt x="150" y="263"/>
                    <a:pt x="167" y="251"/>
                    <a:pt x="191" y="239"/>
                  </a:cubicBezTo>
                  <a:cubicBezTo>
                    <a:pt x="207" y="206"/>
                    <a:pt x="224" y="186"/>
                    <a:pt x="224" y="153"/>
                  </a:cubicBezTo>
                  <a:cubicBezTo>
                    <a:pt x="224" y="120"/>
                    <a:pt x="224" y="8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3" name="Google Shape;5063;p22"/>
            <p:cNvSpPr/>
            <p:nvPr/>
          </p:nvSpPr>
          <p:spPr>
            <a:xfrm>
              <a:off x="5078325" y="2589900"/>
              <a:ext cx="5575" cy="6575"/>
            </a:xfrm>
            <a:custGeom>
              <a:rect b="b" l="l" r="r" t="t"/>
              <a:pathLst>
                <a:path extrusionOk="0" h="263" w="223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1" y="251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53" y="256"/>
                    <a:pt x="190" y="239"/>
                    <a:pt x="206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4" name="Google Shape;5064;p22"/>
            <p:cNvSpPr/>
            <p:nvPr/>
          </p:nvSpPr>
          <p:spPr>
            <a:xfrm>
              <a:off x="5070175" y="2577425"/>
              <a:ext cx="5600" cy="6650"/>
            </a:xfrm>
            <a:custGeom>
              <a:rect b="b" l="l" r="r" t="t"/>
              <a:pathLst>
                <a:path extrusionOk="0" h="266" w="224">
                  <a:moveTo>
                    <a:pt x="120" y="0"/>
                  </a:moveTo>
                  <a:cubicBezTo>
                    <a:pt x="83" y="0"/>
                    <a:pt x="50" y="17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23"/>
                  </a:cubicBezTo>
                  <a:cubicBezTo>
                    <a:pt x="35" y="252"/>
                    <a:pt x="64" y="265"/>
                    <a:pt x="95" y="265"/>
                  </a:cubicBezTo>
                  <a:cubicBezTo>
                    <a:pt x="120" y="265"/>
                    <a:pt x="147" y="256"/>
                    <a:pt x="169" y="239"/>
                  </a:cubicBezTo>
                  <a:cubicBezTo>
                    <a:pt x="223" y="190"/>
                    <a:pt x="223" y="103"/>
                    <a:pt x="186" y="50"/>
                  </a:cubicBezTo>
                  <a:cubicBezTo>
                    <a:pt x="169" y="33"/>
                    <a:pt x="153" y="17"/>
                    <a:pt x="136" y="17"/>
                  </a:cubicBezTo>
                  <a:cubicBezTo>
                    <a:pt x="136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5" name="Google Shape;5065;p22"/>
            <p:cNvSpPr/>
            <p:nvPr/>
          </p:nvSpPr>
          <p:spPr>
            <a:xfrm>
              <a:off x="5073150" y="2511075"/>
              <a:ext cx="6025" cy="6700"/>
            </a:xfrm>
            <a:custGeom>
              <a:rect b="b" l="l" r="r" t="t"/>
              <a:pathLst>
                <a:path extrusionOk="0" h="268" w="241">
                  <a:moveTo>
                    <a:pt x="108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88" y="251"/>
                    <a:pt x="104" y="267"/>
                  </a:cubicBezTo>
                  <a:cubicBezTo>
                    <a:pt x="137" y="267"/>
                    <a:pt x="170" y="251"/>
                    <a:pt x="191" y="230"/>
                  </a:cubicBezTo>
                  <a:cubicBezTo>
                    <a:pt x="240" y="181"/>
                    <a:pt x="240" y="110"/>
                    <a:pt x="207" y="45"/>
                  </a:cubicBezTo>
                  <a:cubicBezTo>
                    <a:pt x="191" y="24"/>
                    <a:pt x="170" y="7"/>
                    <a:pt x="154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6" name="Google Shape;5066;p22"/>
            <p:cNvSpPr/>
            <p:nvPr/>
          </p:nvSpPr>
          <p:spPr>
            <a:xfrm>
              <a:off x="5076975" y="2465800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104" y="0"/>
                  </a:moveTo>
                  <a:cubicBezTo>
                    <a:pt x="38" y="17"/>
                    <a:pt x="1" y="66"/>
                    <a:pt x="1" y="153"/>
                  </a:cubicBezTo>
                  <a:cubicBezTo>
                    <a:pt x="17" y="186"/>
                    <a:pt x="17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7" y="256"/>
                    <a:pt x="190" y="239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7" name="Google Shape;5067;p22"/>
            <p:cNvSpPr/>
            <p:nvPr/>
          </p:nvSpPr>
          <p:spPr>
            <a:xfrm>
              <a:off x="5070175" y="248075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36" y="0"/>
                  </a:moveTo>
                  <a:cubicBezTo>
                    <a:pt x="103" y="0"/>
                    <a:pt x="83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3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43"/>
                  </a:cubicBezTo>
                  <a:cubicBezTo>
                    <a:pt x="223" y="206"/>
                    <a:pt x="223" y="173"/>
                    <a:pt x="240" y="140"/>
                  </a:cubicBezTo>
                  <a:cubicBezTo>
                    <a:pt x="240" y="103"/>
                    <a:pt x="223" y="70"/>
                    <a:pt x="207" y="54"/>
                  </a:cubicBezTo>
                  <a:cubicBezTo>
                    <a:pt x="207" y="37"/>
                    <a:pt x="186" y="21"/>
                    <a:pt x="169" y="21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8" name="Google Shape;5068;p22"/>
            <p:cNvSpPr/>
            <p:nvPr/>
          </p:nvSpPr>
          <p:spPr>
            <a:xfrm>
              <a:off x="5060700" y="2592700"/>
              <a:ext cx="5575" cy="6600"/>
            </a:xfrm>
            <a:custGeom>
              <a:rect b="b" l="l" r="r" t="t"/>
              <a:pathLst>
                <a:path extrusionOk="0" h="264" w="223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70" y="8"/>
                    <a:pt x="33" y="24"/>
                    <a:pt x="17" y="57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9" name="Google Shape;5069;p22"/>
            <p:cNvSpPr/>
            <p:nvPr/>
          </p:nvSpPr>
          <p:spPr>
            <a:xfrm>
              <a:off x="5058950" y="2560625"/>
              <a:ext cx="6500" cy="6500"/>
            </a:xfrm>
            <a:custGeom>
              <a:rect b="b" l="l" r="r" t="t"/>
              <a:pathLst>
                <a:path extrusionOk="0" h="260" w="260">
                  <a:moveTo>
                    <a:pt x="140" y="0"/>
                  </a:moveTo>
                  <a:cubicBezTo>
                    <a:pt x="103" y="0"/>
                    <a:pt x="87" y="0"/>
                    <a:pt x="54" y="37"/>
                  </a:cubicBezTo>
                  <a:cubicBezTo>
                    <a:pt x="17" y="70"/>
                    <a:pt x="0" y="157"/>
                    <a:pt x="37" y="206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43" y="190"/>
                    <a:pt x="260" y="103"/>
                    <a:pt x="206" y="54"/>
                  </a:cubicBezTo>
                  <a:cubicBezTo>
                    <a:pt x="206" y="37"/>
                    <a:pt x="190" y="21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0" name="Google Shape;5070;p22"/>
            <p:cNvSpPr/>
            <p:nvPr/>
          </p:nvSpPr>
          <p:spPr>
            <a:xfrm>
              <a:off x="5060700" y="246785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03" y="1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71"/>
                    <a:pt x="190" y="38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1" name="Google Shape;5071;p22"/>
            <p:cNvSpPr/>
            <p:nvPr/>
          </p:nvSpPr>
          <p:spPr>
            <a:xfrm>
              <a:off x="5055525" y="2483325"/>
              <a:ext cx="5600" cy="6675"/>
            </a:xfrm>
            <a:custGeom>
              <a:rect b="b" l="l" r="r" t="t"/>
              <a:pathLst>
                <a:path extrusionOk="0" h="267" w="224">
                  <a:moveTo>
                    <a:pt x="104" y="0"/>
                  </a:moveTo>
                  <a:cubicBezTo>
                    <a:pt x="71" y="21"/>
                    <a:pt x="34" y="37"/>
                    <a:pt x="17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17" y="227"/>
                    <a:pt x="50" y="243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1" y="260"/>
                    <a:pt x="224" y="190"/>
                    <a:pt x="224" y="124"/>
                  </a:cubicBezTo>
                  <a:cubicBezTo>
                    <a:pt x="224" y="87"/>
                    <a:pt x="207" y="54"/>
                    <a:pt x="174" y="37"/>
                  </a:cubicBezTo>
                  <a:cubicBezTo>
                    <a:pt x="174" y="21"/>
                    <a:pt x="154" y="21"/>
                    <a:pt x="154" y="21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2" name="Google Shape;5072;p22"/>
            <p:cNvSpPr/>
            <p:nvPr/>
          </p:nvSpPr>
          <p:spPr>
            <a:xfrm>
              <a:off x="5059350" y="2544325"/>
              <a:ext cx="6100" cy="6700"/>
            </a:xfrm>
            <a:custGeom>
              <a:rect b="b" l="l" r="r" t="t"/>
              <a:pathLst>
                <a:path extrusionOk="0" h="268" w="244">
                  <a:moveTo>
                    <a:pt x="104" y="1"/>
                  </a:moveTo>
                  <a:cubicBezTo>
                    <a:pt x="54" y="17"/>
                    <a:pt x="1" y="87"/>
                    <a:pt x="21" y="158"/>
                  </a:cubicBezTo>
                  <a:cubicBezTo>
                    <a:pt x="21" y="191"/>
                    <a:pt x="38" y="223"/>
                    <a:pt x="54" y="240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1"/>
                  </a:cubicBezTo>
                  <a:cubicBezTo>
                    <a:pt x="207" y="261"/>
                    <a:pt x="244" y="191"/>
                    <a:pt x="227" y="120"/>
                  </a:cubicBezTo>
                  <a:cubicBezTo>
                    <a:pt x="227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3" name="Google Shape;5073;p22"/>
            <p:cNvSpPr/>
            <p:nvPr/>
          </p:nvSpPr>
          <p:spPr>
            <a:xfrm>
              <a:off x="5052950" y="2670600"/>
              <a:ext cx="2600" cy="6525"/>
            </a:xfrm>
            <a:custGeom>
              <a:rect b="b" l="l" r="r" t="t"/>
              <a:pathLst>
                <a:path extrusionOk="0" h="261" w="104">
                  <a:moveTo>
                    <a:pt x="1" y="0"/>
                  </a:moveTo>
                  <a:lnTo>
                    <a:pt x="1" y="260"/>
                  </a:lnTo>
                  <a:cubicBezTo>
                    <a:pt x="71" y="240"/>
                    <a:pt x="104" y="174"/>
                    <a:pt x="104" y="103"/>
                  </a:cubicBezTo>
                  <a:cubicBezTo>
                    <a:pt x="104" y="70"/>
                    <a:pt x="87" y="33"/>
                    <a:pt x="50" y="1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4" name="Google Shape;5074;p22"/>
            <p:cNvSpPr/>
            <p:nvPr/>
          </p:nvSpPr>
          <p:spPr>
            <a:xfrm>
              <a:off x="5095950" y="2616075"/>
              <a:ext cx="5575" cy="6625"/>
            </a:xfrm>
            <a:custGeom>
              <a:rect b="b" l="l" r="r" t="t"/>
              <a:pathLst>
                <a:path extrusionOk="0" h="265" w="223">
                  <a:moveTo>
                    <a:pt x="103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0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5" name="Google Shape;5075;p22"/>
            <p:cNvSpPr/>
            <p:nvPr/>
          </p:nvSpPr>
          <p:spPr>
            <a:xfrm>
              <a:off x="5079550" y="266760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4" y="1"/>
                  </a:moveTo>
                  <a:cubicBezTo>
                    <a:pt x="38" y="17"/>
                    <a:pt x="1" y="87"/>
                    <a:pt x="17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23" y="104"/>
                  </a:cubicBezTo>
                  <a:cubicBezTo>
                    <a:pt x="223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6" name="Google Shape;5076;p22"/>
            <p:cNvSpPr/>
            <p:nvPr/>
          </p:nvSpPr>
          <p:spPr>
            <a:xfrm>
              <a:off x="5066675" y="2527625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03" y="1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4"/>
                    <a:pt x="54" y="240"/>
                  </a:cubicBezTo>
                  <a:cubicBezTo>
                    <a:pt x="77" y="252"/>
                    <a:pt x="92" y="263"/>
                    <a:pt x="112" y="263"/>
                  </a:cubicBezTo>
                  <a:cubicBezTo>
                    <a:pt x="120" y="263"/>
                    <a:pt x="130" y="261"/>
                    <a:pt x="140" y="257"/>
                  </a:cubicBezTo>
                  <a:cubicBezTo>
                    <a:pt x="206" y="257"/>
                    <a:pt x="243" y="186"/>
                    <a:pt x="243" y="121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7" name="Google Shape;5077;p22"/>
            <p:cNvSpPr/>
            <p:nvPr/>
          </p:nvSpPr>
          <p:spPr>
            <a:xfrm>
              <a:off x="5059350" y="251392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1" y="153"/>
                    <a:pt x="21" y="219"/>
                    <a:pt x="87" y="256"/>
                  </a:cubicBezTo>
                  <a:cubicBezTo>
                    <a:pt x="96" y="259"/>
                    <a:pt x="106" y="260"/>
                    <a:pt x="115" y="260"/>
                  </a:cubicBezTo>
                  <a:cubicBezTo>
                    <a:pt x="162" y="260"/>
                    <a:pt x="210" y="228"/>
                    <a:pt x="227" y="170"/>
                  </a:cubicBezTo>
                  <a:cubicBezTo>
                    <a:pt x="244" y="116"/>
                    <a:pt x="207" y="34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8" name="Google Shape;5078;p22"/>
            <p:cNvSpPr/>
            <p:nvPr/>
          </p:nvSpPr>
          <p:spPr>
            <a:xfrm>
              <a:off x="5052950" y="2628125"/>
              <a:ext cx="2600" cy="6000"/>
            </a:xfrm>
            <a:custGeom>
              <a:rect b="b" l="l" r="r" t="t"/>
              <a:pathLst>
                <a:path extrusionOk="0" h="240" w="104">
                  <a:moveTo>
                    <a:pt x="1" y="1"/>
                  </a:moveTo>
                  <a:lnTo>
                    <a:pt x="1" y="240"/>
                  </a:lnTo>
                  <a:cubicBezTo>
                    <a:pt x="34" y="240"/>
                    <a:pt x="71" y="207"/>
                    <a:pt x="87" y="170"/>
                  </a:cubicBezTo>
                  <a:cubicBezTo>
                    <a:pt x="104" y="104"/>
                    <a:pt x="71" y="17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9" name="Google Shape;5079;p22"/>
            <p:cNvSpPr/>
            <p:nvPr/>
          </p:nvSpPr>
          <p:spPr>
            <a:xfrm>
              <a:off x="5055950" y="2610100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71" y="0"/>
                  </a:moveTo>
                  <a:cubicBezTo>
                    <a:pt x="33" y="33"/>
                    <a:pt x="0" y="83"/>
                    <a:pt x="0" y="136"/>
                  </a:cubicBezTo>
                  <a:cubicBezTo>
                    <a:pt x="17" y="169"/>
                    <a:pt x="17" y="206"/>
                    <a:pt x="54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40" y="169"/>
                    <a:pt x="223" y="103"/>
                  </a:cubicBezTo>
                  <a:lnTo>
                    <a:pt x="223" y="66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0" name="Google Shape;5080;p22"/>
            <p:cNvSpPr/>
            <p:nvPr/>
          </p:nvSpPr>
          <p:spPr>
            <a:xfrm>
              <a:off x="5052950" y="2577425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87" y="0"/>
                  </a:moveTo>
                  <a:cubicBezTo>
                    <a:pt x="50" y="0"/>
                    <a:pt x="17" y="33"/>
                    <a:pt x="1" y="87"/>
                  </a:cubicBezTo>
                  <a:lnTo>
                    <a:pt x="1" y="173"/>
                  </a:lnTo>
                  <a:cubicBezTo>
                    <a:pt x="17" y="190"/>
                    <a:pt x="17" y="223"/>
                    <a:pt x="3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3" y="256"/>
                    <a:pt x="174" y="223"/>
                    <a:pt x="191" y="206"/>
                  </a:cubicBezTo>
                  <a:cubicBezTo>
                    <a:pt x="224" y="173"/>
                    <a:pt x="224" y="136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1" name="Google Shape;5081;p22"/>
            <p:cNvSpPr/>
            <p:nvPr/>
          </p:nvSpPr>
          <p:spPr>
            <a:xfrm>
              <a:off x="5099750" y="2646475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57"/>
                    <a:pt x="17" y="227"/>
                    <a:pt x="71" y="260"/>
                  </a:cubicBezTo>
                  <a:cubicBezTo>
                    <a:pt x="82" y="263"/>
                    <a:pt x="93" y="265"/>
                    <a:pt x="105" y="265"/>
                  </a:cubicBezTo>
                  <a:cubicBezTo>
                    <a:pt x="159" y="265"/>
                    <a:pt x="210" y="232"/>
                    <a:pt x="223" y="174"/>
                  </a:cubicBezTo>
                  <a:cubicBezTo>
                    <a:pt x="240" y="108"/>
                    <a:pt x="207" y="38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2" name="Google Shape;5082;p22"/>
            <p:cNvSpPr/>
            <p:nvPr/>
          </p:nvSpPr>
          <p:spPr>
            <a:xfrm>
              <a:off x="5052950" y="2500525"/>
              <a:ext cx="1275" cy="5600"/>
            </a:xfrm>
            <a:custGeom>
              <a:rect b="b" l="l" r="r" t="t"/>
              <a:pathLst>
                <a:path extrusionOk="0" h="224" w="51">
                  <a:moveTo>
                    <a:pt x="1" y="1"/>
                  </a:moveTo>
                  <a:lnTo>
                    <a:pt x="1" y="223"/>
                  </a:lnTo>
                  <a:lnTo>
                    <a:pt x="17" y="207"/>
                  </a:lnTo>
                  <a:cubicBezTo>
                    <a:pt x="34" y="190"/>
                    <a:pt x="50" y="157"/>
                    <a:pt x="50" y="120"/>
                  </a:cubicBezTo>
                  <a:cubicBezTo>
                    <a:pt x="50" y="87"/>
                    <a:pt x="50" y="54"/>
                    <a:pt x="34" y="34"/>
                  </a:cubicBezTo>
                  <a:cubicBezTo>
                    <a:pt x="17" y="17"/>
                    <a:pt x="1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3" name="Google Shape;5083;p22"/>
            <p:cNvSpPr/>
            <p:nvPr/>
          </p:nvSpPr>
          <p:spPr>
            <a:xfrm>
              <a:off x="5052950" y="2717400"/>
              <a:ext cx="1775" cy="5175"/>
            </a:xfrm>
            <a:custGeom>
              <a:rect b="b" l="l" r="r" t="t"/>
              <a:pathLst>
                <a:path extrusionOk="0" h="207" w="71">
                  <a:moveTo>
                    <a:pt x="1" y="0"/>
                  </a:moveTo>
                  <a:lnTo>
                    <a:pt x="1" y="206"/>
                  </a:lnTo>
                  <a:lnTo>
                    <a:pt x="17" y="206"/>
                  </a:lnTo>
                  <a:cubicBezTo>
                    <a:pt x="34" y="190"/>
                    <a:pt x="34" y="173"/>
                    <a:pt x="50" y="157"/>
                  </a:cubicBezTo>
                  <a:cubicBezTo>
                    <a:pt x="71" y="87"/>
                    <a:pt x="50" y="3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4" name="Google Shape;5084;p22"/>
            <p:cNvSpPr/>
            <p:nvPr/>
          </p:nvSpPr>
          <p:spPr>
            <a:xfrm>
              <a:off x="5052950" y="2529550"/>
              <a:ext cx="5200" cy="6575"/>
            </a:xfrm>
            <a:custGeom>
              <a:rect b="b" l="l" r="r" t="t"/>
              <a:pathLst>
                <a:path extrusionOk="0" h="263" w="208">
                  <a:moveTo>
                    <a:pt x="91" y="0"/>
                  </a:moveTo>
                  <a:cubicBezTo>
                    <a:pt x="61" y="0"/>
                    <a:pt x="25" y="16"/>
                    <a:pt x="1" y="44"/>
                  </a:cubicBezTo>
                  <a:lnTo>
                    <a:pt x="1" y="233"/>
                  </a:lnTo>
                  <a:cubicBezTo>
                    <a:pt x="17" y="233"/>
                    <a:pt x="17" y="250"/>
                    <a:pt x="34" y="250"/>
                  </a:cubicBezTo>
                  <a:cubicBezTo>
                    <a:pt x="52" y="258"/>
                    <a:pt x="70" y="263"/>
                    <a:pt x="85" y="263"/>
                  </a:cubicBezTo>
                  <a:cubicBezTo>
                    <a:pt x="129" y="263"/>
                    <a:pt x="163" y="231"/>
                    <a:pt x="191" y="180"/>
                  </a:cubicBezTo>
                  <a:cubicBezTo>
                    <a:pt x="207" y="109"/>
                    <a:pt x="174" y="44"/>
                    <a:pt x="120" y="6"/>
                  </a:cubicBezTo>
                  <a:cubicBezTo>
                    <a:pt x="112" y="2"/>
                    <a:pt x="102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5" name="Google Shape;5085;p22"/>
            <p:cNvSpPr/>
            <p:nvPr/>
          </p:nvSpPr>
          <p:spPr>
            <a:xfrm>
              <a:off x="5061100" y="24971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87" y="1"/>
                    <a:pt x="54" y="17"/>
                    <a:pt x="54" y="34"/>
                  </a:cubicBezTo>
                  <a:cubicBezTo>
                    <a:pt x="17" y="67"/>
                    <a:pt x="1" y="104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90" y="240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67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6" name="Google Shape;5086;p22"/>
            <p:cNvSpPr/>
            <p:nvPr/>
          </p:nvSpPr>
          <p:spPr>
            <a:xfrm>
              <a:off x="5137175" y="24864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17" y="50"/>
                    <a:pt x="17" y="83"/>
                    <a:pt x="0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86"/>
                    <a:pt x="239" y="104"/>
                    <a:pt x="206" y="50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7" name="Google Shape;5087;p22"/>
            <p:cNvSpPr/>
            <p:nvPr/>
          </p:nvSpPr>
          <p:spPr>
            <a:xfrm>
              <a:off x="5185200" y="2601675"/>
              <a:ext cx="6100" cy="6700"/>
            </a:xfrm>
            <a:custGeom>
              <a:rect b="b" l="l" r="r" t="t"/>
              <a:pathLst>
                <a:path extrusionOk="0" h="268" w="244">
                  <a:moveTo>
                    <a:pt x="125" y="0"/>
                  </a:moveTo>
                  <a:cubicBezTo>
                    <a:pt x="117" y="0"/>
                    <a:pt x="109" y="2"/>
                    <a:pt x="104" y="7"/>
                  </a:cubicBezTo>
                  <a:cubicBezTo>
                    <a:pt x="54" y="7"/>
                    <a:pt x="1" y="78"/>
                    <a:pt x="17" y="148"/>
                  </a:cubicBezTo>
                  <a:cubicBezTo>
                    <a:pt x="17" y="181"/>
                    <a:pt x="38" y="214"/>
                    <a:pt x="54" y="234"/>
                  </a:cubicBezTo>
                  <a:cubicBezTo>
                    <a:pt x="87" y="251"/>
                    <a:pt x="120" y="267"/>
                    <a:pt x="141" y="267"/>
                  </a:cubicBezTo>
                  <a:cubicBezTo>
                    <a:pt x="207" y="251"/>
                    <a:pt x="244" y="181"/>
                    <a:pt x="244" y="110"/>
                  </a:cubicBezTo>
                  <a:cubicBezTo>
                    <a:pt x="223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8" name="Google Shape;5088;p22"/>
            <p:cNvSpPr/>
            <p:nvPr/>
          </p:nvSpPr>
          <p:spPr>
            <a:xfrm>
              <a:off x="5228175" y="259512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0"/>
                    <a:pt x="34" y="236"/>
                    <a:pt x="87" y="253"/>
                  </a:cubicBezTo>
                  <a:cubicBezTo>
                    <a:pt x="101" y="263"/>
                    <a:pt x="116" y="268"/>
                    <a:pt x="131" y="268"/>
                  </a:cubicBezTo>
                  <a:cubicBezTo>
                    <a:pt x="171" y="268"/>
                    <a:pt x="211" y="235"/>
                    <a:pt x="223" y="187"/>
                  </a:cubicBezTo>
                  <a:cubicBezTo>
                    <a:pt x="240" y="117"/>
                    <a:pt x="223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9" name="Google Shape;5089;p22"/>
            <p:cNvSpPr/>
            <p:nvPr/>
          </p:nvSpPr>
          <p:spPr>
            <a:xfrm>
              <a:off x="5177875" y="2491975"/>
              <a:ext cx="6125" cy="6425"/>
            </a:xfrm>
            <a:custGeom>
              <a:rect b="b" l="l" r="r" t="t"/>
              <a:pathLst>
                <a:path extrusionOk="0" h="257" w="245">
                  <a:moveTo>
                    <a:pt x="104" y="0"/>
                  </a:moveTo>
                  <a:cubicBezTo>
                    <a:pt x="38" y="17"/>
                    <a:pt x="1" y="66"/>
                    <a:pt x="21" y="136"/>
                  </a:cubicBezTo>
                  <a:cubicBezTo>
                    <a:pt x="21" y="169"/>
                    <a:pt x="38" y="207"/>
                    <a:pt x="54" y="223"/>
                  </a:cubicBezTo>
                  <a:cubicBezTo>
                    <a:pt x="87" y="240"/>
                    <a:pt x="104" y="256"/>
                    <a:pt x="141" y="256"/>
                  </a:cubicBezTo>
                  <a:cubicBezTo>
                    <a:pt x="207" y="240"/>
                    <a:pt x="244" y="169"/>
                    <a:pt x="228" y="103"/>
                  </a:cubicBezTo>
                  <a:lnTo>
                    <a:pt x="228" y="66"/>
                  </a:lnTo>
                  <a:cubicBezTo>
                    <a:pt x="191" y="50"/>
                    <a:pt x="141" y="17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0" name="Google Shape;5090;p22"/>
            <p:cNvSpPr/>
            <p:nvPr/>
          </p:nvSpPr>
          <p:spPr>
            <a:xfrm>
              <a:off x="5228600" y="26379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0"/>
                  </a:moveTo>
                  <a:cubicBezTo>
                    <a:pt x="70" y="0"/>
                    <a:pt x="54" y="21"/>
                    <a:pt x="33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4" y="227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21"/>
                  </a:cubicBezTo>
                  <a:cubicBezTo>
                    <a:pt x="173" y="21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1" name="Google Shape;5091;p22"/>
            <p:cNvSpPr/>
            <p:nvPr/>
          </p:nvSpPr>
          <p:spPr>
            <a:xfrm>
              <a:off x="5152625" y="27011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2" name="Google Shape;5092;p22"/>
            <p:cNvSpPr/>
            <p:nvPr/>
          </p:nvSpPr>
          <p:spPr>
            <a:xfrm>
              <a:off x="5138000" y="2701925"/>
              <a:ext cx="5575" cy="6700"/>
            </a:xfrm>
            <a:custGeom>
              <a:rect b="b" l="l" r="r" t="t"/>
              <a:pathLst>
                <a:path extrusionOk="0" h="268" w="223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17"/>
                    <a:pt x="173" y="17"/>
                    <a:pt x="153" y="17"/>
                  </a:cubicBezTo>
                  <a:lnTo>
                    <a:pt x="136" y="17"/>
                  </a:lnTo>
                  <a:cubicBezTo>
                    <a:pt x="12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3" name="Google Shape;5093;p22"/>
            <p:cNvSpPr/>
            <p:nvPr/>
          </p:nvSpPr>
          <p:spPr>
            <a:xfrm>
              <a:off x="5107075" y="266030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3" y="0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207" y="239"/>
                    <a:pt x="240" y="19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4" name="Google Shape;5094;p22"/>
            <p:cNvSpPr/>
            <p:nvPr/>
          </p:nvSpPr>
          <p:spPr>
            <a:xfrm>
              <a:off x="5170675" y="260277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66" y="240"/>
                  </a:cubicBezTo>
                  <a:cubicBezTo>
                    <a:pt x="78" y="251"/>
                    <a:pt x="92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5" name="Google Shape;5095;p22"/>
            <p:cNvSpPr/>
            <p:nvPr/>
          </p:nvSpPr>
          <p:spPr>
            <a:xfrm>
              <a:off x="5115225" y="2471775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7"/>
                    <a:pt x="0" y="120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65" y="251"/>
                    <a:pt x="85" y="265"/>
                    <a:pt x="107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6" name="Google Shape;5096;p22"/>
            <p:cNvSpPr/>
            <p:nvPr/>
          </p:nvSpPr>
          <p:spPr>
            <a:xfrm>
              <a:off x="5065025" y="266885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83" y="260"/>
                    <a:pt x="103" y="260"/>
                    <a:pt x="136" y="260"/>
                  </a:cubicBezTo>
                  <a:cubicBezTo>
                    <a:pt x="153" y="244"/>
                    <a:pt x="186" y="227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69" y="21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7" name="Google Shape;5097;p22"/>
            <p:cNvSpPr/>
            <p:nvPr/>
          </p:nvSpPr>
          <p:spPr>
            <a:xfrm>
              <a:off x="5165000" y="249455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0" y="87"/>
                    <a:pt x="0" y="153"/>
                    <a:pt x="38" y="223"/>
                  </a:cubicBezTo>
                  <a:cubicBezTo>
                    <a:pt x="54" y="240"/>
                    <a:pt x="71" y="256"/>
                    <a:pt x="104" y="256"/>
                  </a:cubicBezTo>
                  <a:cubicBezTo>
                    <a:pt x="114" y="261"/>
                    <a:pt x="124" y="263"/>
                    <a:pt x="132" y="263"/>
                  </a:cubicBezTo>
                  <a:cubicBezTo>
                    <a:pt x="152" y="263"/>
                    <a:pt x="167" y="251"/>
                    <a:pt x="190" y="240"/>
                  </a:cubicBezTo>
                  <a:cubicBezTo>
                    <a:pt x="244" y="190"/>
                    <a:pt x="244" y="104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8" name="Google Shape;5098;p22"/>
            <p:cNvSpPr/>
            <p:nvPr/>
          </p:nvSpPr>
          <p:spPr>
            <a:xfrm>
              <a:off x="5166350" y="25267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70" y="1"/>
                    <a:pt x="50" y="38"/>
                    <a:pt x="33" y="54"/>
                  </a:cubicBezTo>
                  <a:cubicBezTo>
                    <a:pt x="17" y="87"/>
                    <a:pt x="0" y="120"/>
                    <a:pt x="17" y="158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1"/>
                    <a:pt x="103" y="261"/>
                    <a:pt x="136" y="261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9" name="Google Shape;5099;p22"/>
            <p:cNvSpPr/>
            <p:nvPr/>
          </p:nvSpPr>
          <p:spPr>
            <a:xfrm>
              <a:off x="5161600" y="2543925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04" y="0"/>
                  </a:moveTo>
                  <a:lnTo>
                    <a:pt x="87" y="17"/>
                  </a:lnTo>
                  <a:cubicBezTo>
                    <a:pt x="33" y="33"/>
                    <a:pt x="0" y="103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1"/>
                    <a:pt x="92" y="265"/>
                    <a:pt x="110" y="265"/>
                  </a:cubicBezTo>
                  <a:cubicBezTo>
                    <a:pt x="118" y="265"/>
                    <a:pt x="127" y="262"/>
                    <a:pt x="136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0" name="Google Shape;5100;p22"/>
            <p:cNvSpPr/>
            <p:nvPr/>
          </p:nvSpPr>
          <p:spPr>
            <a:xfrm>
              <a:off x="5158600" y="2511250"/>
              <a:ext cx="5600" cy="6675"/>
            </a:xfrm>
            <a:custGeom>
              <a:rect b="b" l="l" r="r" t="t"/>
              <a:pathLst>
                <a:path extrusionOk="0" h="267" w="224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53" y="260"/>
                    <a:pt x="191" y="244"/>
                    <a:pt x="207" y="207"/>
                  </a:cubicBezTo>
                  <a:cubicBezTo>
                    <a:pt x="224" y="190"/>
                    <a:pt x="224" y="157"/>
                    <a:pt x="224" y="120"/>
                  </a:cubicBezTo>
                  <a:cubicBezTo>
                    <a:pt x="224" y="87"/>
                    <a:pt x="207" y="54"/>
                    <a:pt x="174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1" name="Google Shape;5101;p22"/>
            <p:cNvSpPr/>
            <p:nvPr/>
          </p:nvSpPr>
          <p:spPr>
            <a:xfrm>
              <a:off x="5145325" y="25911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1"/>
                    <a:pt x="0" y="71"/>
                    <a:pt x="17" y="141"/>
                  </a:cubicBezTo>
                  <a:cubicBezTo>
                    <a:pt x="17" y="174"/>
                    <a:pt x="33" y="207"/>
                    <a:pt x="49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2" name="Google Shape;5102;p22"/>
            <p:cNvSpPr/>
            <p:nvPr/>
          </p:nvSpPr>
          <p:spPr>
            <a:xfrm>
              <a:off x="5144375" y="2638450"/>
              <a:ext cx="6125" cy="6400"/>
            </a:xfrm>
            <a:custGeom>
              <a:rect b="b" l="l" r="r" t="t"/>
              <a:pathLst>
                <a:path extrusionOk="0" h="256" w="245">
                  <a:moveTo>
                    <a:pt x="141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5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1" y="223"/>
                  </a:cubicBezTo>
                  <a:cubicBezTo>
                    <a:pt x="207" y="206"/>
                    <a:pt x="228" y="169"/>
                    <a:pt x="228" y="136"/>
                  </a:cubicBezTo>
                  <a:cubicBezTo>
                    <a:pt x="244" y="103"/>
                    <a:pt x="228" y="66"/>
                    <a:pt x="207" y="50"/>
                  </a:cubicBezTo>
                  <a:cubicBezTo>
                    <a:pt x="191" y="33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3" name="Google Shape;5103;p22"/>
            <p:cNvSpPr/>
            <p:nvPr/>
          </p:nvSpPr>
          <p:spPr>
            <a:xfrm>
              <a:off x="5143150" y="2610925"/>
              <a:ext cx="6000" cy="6375"/>
            </a:xfrm>
            <a:custGeom>
              <a:rect b="b" l="l" r="r" t="t"/>
              <a:pathLst>
                <a:path extrusionOk="0" h="255" w="240">
                  <a:moveTo>
                    <a:pt x="120" y="0"/>
                  </a:moveTo>
                  <a:cubicBezTo>
                    <a:pt x="87" y="0"/>
                    <a:pt x="71" y="0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6" y="235"/>
                    <a:pt x="74" y="255"/>
                    <a:pt x="110" y="255"/>
                  </a:cubicBezTo>
                  <a:cubicBezTo>
                    <a:pt x="134" y="255"/>
                    <a:pt x="158" y="245"/>
                    <a:pt x="174" y="223"/>
                  </a:cubicBezTo>
                  <a:cubicBezTo>
                    <a:pt x="223" y="190"/>
                    <a:pt x="240" y="103"/>
                    <a:pt x="190" y="50"/>
                  </a:cubicBezTo>
                  <a:cubicBezTo>
                    <a:pt x="190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4" name="Google Shape;5104;p22"/>
            <p:cNvSpPr/>
            <p:nvPr/>
          </p:nvSpPr>
          <p:spPr>
            <a:xfrm>
              <a:off x="5167175" y="25735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1"/>
                  </a:moveTo>
                  <a:cubicBezTo>
                    <a:pt x="37" y="21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90" y="244"/>
                    <a:pt x="243" y="174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cubicBezTo>
                    <a:pt x="173" y="21"/>
                    <a:pt x="173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5" name="Google Shape;5105;p22"/>
            <p:cNvSpPr/>
            <p:nvPr/>
          </p:nvSpPr>
          <p:spPr>
            <a:xfrm>
              <a:off x="5247975" y="2696375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83" y="0"/>
                  </a:moveTo>
                  <a:cubicBezTo>
                    <a:pt x="66" y="0"/>
                    <a:pt x="50" y="17"/>
                    <a:pt x="33" y="33"/>
                  </a:cubicBezTo>
                  <a:cubicBezTo>
                    <a:pt x="0" y="70"/>
                    <a:pt x="0" y="103"/>
                    <a:pt x="0" y="157"/>
                  </a:cubicBezTo>
                  <a:cubicBezTo>
                    <a:pt x="0" y="190"/>
                    <a:pt x="17" y="223"/>
                    <a:pt x="33" y="239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70"/>
                    <a:pt x="186" y="33"/>
                    <a:pt x="153" y="17"/>
                  </a:cubicBezTo>
                  <a:cubicBezTo>
                    <a:pt x="136" y="0"/>
                    <a:pt x="104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6" name="Google Shape;5106;p22"/>
            <p:cNvSpPr/>
            <p:nvPr/>
          </p:nvSpPr>
          <p:spPr>
            <a:xfrm>
              <a:off x="5180050" y="2693800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4" y="0"/>
                  </a:moveTo>
                  <a:cubicBezTo>
                    <a:pt x="54" y="0"/>
                    <a:pt x="0" y="70"/>
                    <a:pt x="17" y="136"/>
                  </a:cubicBezTo>
                  <a:cubicBezTo>
                    <a:pt x="17" y="173"/>
                    <a:pt x="38" y="206"/>
                    <a:pt x="54" y="223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7" name="Google Shape;5107;p22"/>
            <p:cNvSpPr/>
            <p:nvPr/>
          </p:nvSpPr>
          <p:spPr>
            <a:xfrm>
              <a:off x="5225600" y="273420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76" y="251"/>
                    <a:pt x="101" y="263"/>
                    <a:pt x="118" y="263"/>
                  </a:cubicBezTo>
                  <a:cubicBezTo>
                    <a:pt x="126" y="263"/>
                    <a:pt x="132" y="261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8" name="Google Shape;5108;p22"/>
            <p:cNvSpPr/>
            <p:nvPr/>
          </p:nvSpPr>
          <p:spPr>
            <a:xfrm>
              <a:off x="5147475" y="2793050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69"/>
                    <a:pt x="223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9" name="Google Shape;5109;p22"/>
            <p:cNvSpPr/>
            <p:nvPr/>
          </p:nvSpPr>
          <p:spPr>
            <a:xfrm>
              <a:off x="5119950" y="28002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34" y="22"/>
                    <a:pt x="1" y="71"/>
                    <a:pt x="1" y="158"/>
                  </a:cubicBezTo>
                  <a:cubicBezTo>
                    <a:pt x="17" y="191"/>
                    <a:pt x="34" y="207"/>
                    <a:pt x="50" y="228"/>
                  </a:cubicBezTo>
                  <a:cubicBezTo>
                    <a:pt x="71" y="261"/>
                    <a:pt x="104" y="261"/>
                    <a:pt x="137" y="261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90" y="22"/>
                  </a:cubicBezTo>
                  <a:cubicBezTo>
                    <a:pt x="174" y="22"/>
                    <a:pt x="174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0" name="Google Shape;5110;p22"/>
            <p:cNvSpPr/>
            <p:nvPr/>
          </p:nvSpPr>
          <p:spPr>
            <a:xfrm>
              <a:off x="5105325" y="2801425"/>
              <a:ext cx="5575" cy="6600"/>
            </a:xfrm>
            <a:custGeom>
              <a:rect b="b" l="l" r="r" t="t"/>
              <a:pathLst>
                <a:path extrusionOk="0" h="264" w="223">
                  <a:moveTo>
                    <a:pt x="108" y="0"/>
                  </a:moveTo>
                  <a:cubicBezTo>
                    <a:pt x="105" y="0"/>
                    <a:pt x="103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97"/>
                    <a:pt x="37" y="214"/>
                    <a:pt x="54" y="247"/>
                  </a:cubicBezTo>
                  <a:cubicBezTo>
                    <a:pt x="87" y="247"/>
                    <a:pt x="103" y="263"/>
                    <a:pt x="141" y="263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lnTo>
                    <a:pt x="141" y="8"/>
                  </a:lnTo>
                  <a:cubicBezTo>
                    <a:pt x="127" y="8"/>
                    <a:pt x="115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1" name="Google Shape;5111;p22"/>
            <p:cNvSpPr/>
            <p:nvPr/>
          </p:nvSpPr>
          <p:spPr>
            <a:xfrm>
              <a:off x="5258700" y="2634925"/>
              <a:ext cx="5575" cy="6700"/>
            </a:xfrm>
            <a:custGeom>
              <a:rect b="b" l="l" r="r" t="t"/>
              <a:pathLst>
                <a:path extrusionOk="0" h="268" w="223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1" y="256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1"/>
                  </a:cubicBezTo>
                  <a:cubicBezTo>
                    <a:pt x="190" y="261"/>
                    <a:pt x="223" y="191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2" name="Google Shape;5112;p22"/>
            <p:cNvSpPr/>
            <p:nvPr/>
          </p:nvSpPr>
          <p:spPr>
            <a:xfrm>
              <a:off x="5155200" y="2561850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57"/>
                    <a:pt x="17" y="227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3" name="Google Shape;5113;p22"/>
            <p:cNvSpPr/>
            <p:nvPr/>
          </p:nvSpPr>
          <p:spPr>
            <a:xfrm>
              <a:off x="5241900" y="2682750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30" y="1"/>
                  </a:moveTo>
                  <a:cubicBezTo>
                    <a:pt x="121" y="1"/>
                    <a:pt x="111" y="5"/>
                    <a:pt x="103" y="13"/>
                  </a:cubicBezTo>
                  <a:cubicBezTo>
                    <a:pt x="70" y="13"/>
                    <a:pt x="54" y="30"/>
                    <a:pt x="37" y="63"/>
                  </a:cubicBezTo>
                  <a:cubicBezTo>
                    <a:pt x="17" y="83"/>
                    <a:pt x="0" y="116"/>
                    <a:pt x="0" y="149"/>
                  </a:cubicBezTo>
                  <a:cubicBezTo>
                    <a:pt x="17" y="186"/>
                    <a:pt x="37" y="219"/>
                    <a:pt x="54" y="236"/>
                  </a:cubicBezTo>
                  <a:cubicBezTo>
                    <a:pt x="65" y="248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30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39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4" name="Google Shape;5114;p22"/>
            <p:cNvSpPr/>
            <p:nvPr/>
          </p:nvSpPr>
          <p:spPr>
            <a:xfrm>
              <a:off x="5074400" y="275955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04" y="0"/>
                  </a:moveTo>
                  <a:cubicBezTo>
                    <a:pt x="38" y="17"/>
                    <a:pt x="0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5" name="Google Shape;5115;p22"/>
            <p:cNvSpPr/>
            <p:nvPr/>
          </p:nvSpPr>
          <p:spPr>
            <a:xfrm>
              <a:off x="5172325" y="2726475"/>
              <a:ext cx="6500" cy="6575"/>
            </a:xfrm>
            <a:custGeom>
              <a:rect b="b" l="l" r="r" t="t"/>
              <a:pathLst>
                <a:path extrusionOk="0" h="263" w="260">
                  <a:moveTo>
                    <a:pt x="140" y="0"/>
                  </a:moveTo>
                  <a:cubicBezTo>
                    <a:pt x="120" y="0"/>
                    <a:pt x="87" y="16"/>
                    <a:pt x="54" y="33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0"/>
                    <a:pt x="140" y="262"/>
                    <a:pt x="148" y="262"/>
                  </a:cubicBezTo>
                  <a:cubicBezTo>
                    <a:pt x="168" y="262"/>
                    <a:pt x="183" y="251"/>
                    <a:pt x="206" y="239"/>
                  </a:cubicBezTo>
                  <a:cubicBezTo>
                    <a:pt x="243" y="190"/>
                    <a:pt x="260" y="103"/>
                    <a:pt x="223" y="49"/>
                  </a:cubicBezTo>
                  <a:cubicBezTo>
                    <a:pt x="206" y="33"/>
                    <a:pt x="190" y="16"/>
                    <a:pt x="173" y="16"/>
                  </a:cubicBezTo>
                  <a:cubicBezTo>
                    <a:pt x="157" y="16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6" name="Google Shape;5116;p22"/>
            <p:cNvSpPr/>
            <p:nvPr/>
          </p:nvSpPr>
          <p:spPr>
            <a:xfrm>
              <a:off x="5090275" y="2802850"/>
              <a:ext cx="5700" cy="6675"/>
            </a:xfrm>
            <a:custGeom>
              <a:rect b="b" l="l" r="r" t="t"/>
              <a:pathLst>
                <a:path extrusionOk="0" h="267" w="228">
                  <a:moveTo>
                    <a:pt x="87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6" y="255"/>
                    <a:pt x="86" y="267"/>
                    <a:pt x="104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7" y="54"/>
                    <a:pt x="174" y="37"/>
                  </a:cubicBezTo>
                  <a:cubicBezTo>
                    <a:pt x="174" y="21"/>
                    <a:pt x="157" y="21"/>
                    <a:pt x="157" y="21"/>
                  </a:cubicBezTo>
                  <a:cubicBezTo>
                    <a:pt x="141" y="0"/>
                    <a:pt x="12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7" name="Google Shape;5117;p22"/>
            <p:cNvSpPr/>
            <p:nvPr/>
          </p:nvSpPr>
          <p:spPr>
            <a:xfrm>
              <a:off x="5172725" y="2679925"/>
              <a:ext cx="6100" cy="6475"/>
            </a:xfrm>
            <a:custGeom>
              <a:rect b="b" l="l" r="r" t="t"/>
              <a:pathLst>
                <a:path extrusionOk="0" h="259" w="244">
                  <a:moveTo>
                    <a:pt x="118" y="1"/>
                  </a:moveTo>
                  <a:cubicBezTo>
                    <a:pt x="75" y="1"/>
                    <a:pt x="34" y="22"/>
                    <a:pt x="21" y="73"/>
                  </a:cubicBezTo>
                  <a:cubicBezTo>
                    <a:pt x="1" y="143"/>
                    <a:pt x="21" y="229"/>
                    <a:pt x="87" y="246"/>
                  </a:cubicBezTo>
                  <a:cubicBezTo>
                    <a:pt x="102" y="255"/>
                    <a:pt x="117" y="259"/>
                    <a:pt x="132" y="259"/>
                  </a:cubicBezTo>
                  <a:cubicBezTo>
                    <a:pt x="173" y="259"/>
                    <a:pt x="212" y="227"/>
                    <a:pt x="227" y="176"/>
                  </a:cubicBezTo>
                  <a:cubicBezTo>
                    <a:pt x="244" y="110"/>
                    <a:pt x="227" y="40"/>
                    <a:pt x="157" y="7"/>
                  </a:cubicBezTo>
                  <a:cubicBezTo>
                    <a:pt x="145" y="3"/>
                    <a:pt x="131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8" name="Google Shape;5118;p22"/>
            <p:cNvSpPr/>
            <p:nvPr/>
          </p:nvSpPr>
          <p:spPr>
            <a:xfrm>
              <a:off x="5240250" y="260682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83" y="251"/>
                    <a:pt x="103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78"/>
                    <a:pt x="206" y="45"/>
                    <a:pt x="186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9" name="Google Shape;5119;p22"/>
            <p:cNvSpPr/>
            <p:nvPr/>
          </p:nvSpPr>
          <p:spPr>
            <a:xfrm>
              <a:off x="5172725" y="2710600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04" y="0"/>
                  </a:moveTo>
                  <a:cubicBezTo>
                    <a:pt x="54" y="0"/>
                    <a:pt x="1" y="66"/>
                    <a:pt x="21" y="136"/>
                  </a:cubicBezTo>
                  <a:cubicBezTo>
                    <a:pt x="21" y="169"/>
                    <a:pt x="38" y="206"/>
                    <a:pt x="54" y="223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69"/>
                    <a:pt x="244" y="103"/>
                  </a:cubicBezTo>
                  <a:cubicBezTo>
                    <a:pt x="227" y="66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0" name="Google Shape;5120;p22"/>
            <p:cNvSpPr/>
            <p:nvPr/>
          </p:nvSpPr>
          <p:spPr>
            <a:xfrm>
              <a:off x="5243650" y="263627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23"/>
                    <a:pt x="7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70"/>
                    <a:pt x="239" y="137"/>
                    <a:pt x="223" y="104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1" name="Google Shape;5121;p22"/>
            <p:cNvSpPr/>
            <p:nvPr/>
          </p:nvSpPr>
          <p:spPr>
            <a:xfrm>
              <a:off x="5168925" y="264957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6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33"/>
                    <a:pt x="173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2" name="Google Shape;5122;p22"/>
            <p:cNvSpPr/>
            <p:nvPr/>
          </p:nvSpPr>
          <p:spPr>
            <a:xfrm>
              <a:off x="5265075" y="2649575"/>
              <a:ext cx="1775" cy="6000"/>
            </a:xfrm>
            <a:custGeom>
              <a:rect b="b" l="l" r="r" t="t"/>
              <a:pathLst>
                <a:path extrusionOk="0" h="240" w="71">
                  <a:moveTo>
                    <a:pt x="71" y="0"/>
                  </a:moveTo>
                  <a:cubicBezTo>
                    <a:pt x="17" y="33"/>
                    <a:pt x="1" y="87"/>
                    <a:pt x="1" y="153"/>
                  </a:cubicBezTo>
                  <a:cubicBezTo>
                    <a:pt x="1" y="190"/>
                    <a:pt x="38" y="223"/>
                    <a:pt x="54" y="239"/>
                  </a:cubicBezTo>
                  <a:cubicBezTo>
                    <a:pt x="71" y="173"/>
                    <a:pt x="71" y="87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3" name="Google Shape;5123;p22"/>
            <p:cNvSpPr/>
            <p:nvPr/>
          </p:nvSpPr>
          <p:spPr>
            <a:xfrm>
              <a:off x="5201600" y="25503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86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86" y="22"/>
                  </a:cubicBezTo>
                  <a:cubicBezTo>
                    <a:pt x="169" y="22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4" name="Google Shape;5124;p22"/>
            <p:cNvSpPr/>
            <p:nvPr/>
          </p:nvSpPr>
          <p:spPr>
            <a:xfrm>
              <a:off x="5187375" y="2551550"/>
              <a:ext cx="6000" cy="6375"/>
            </a:xfrm>
            <a:custGeom>
              <a:rect b="b" l="l" r="r" t="t"/>
              <a:pathLst>
                <a:path extrusionOk="0" h="255" w="240">
                  <a:moveTo>
                    <a:pt x="121" y="0"/>
                  </a:moveTo>
                  <a:cubicBezTo>
                    <a:pt x="64" y="0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33" y="227"/>
                    <a:pt x="70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1" y="255"/>
                    <a:pt x="164" y="247"/>
                    <a:pt x="173" y="227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39" y="108"/>
                    <a:pt x="206" y="38"/>
                    <a:pt x="157" y="5"/>
                  </a:cubicBezTo>
                  <a:cubicBezTo>
                    <a:pt x="145" y="2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5" name="Google Shape;5125;p22"/>
            <p:cNvSpPr/>
            <p:nvPr/>
          </p:nvSpPr>
          <p:spPr>
            <a:xfrm>
              <a:off x="5190350" y="2537750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16" y="1"/>
                  </a:moveTo>
                  <a:cubicBezTo>
                    <a:pt x="74" y="1"/>
                    <a:pt x="33" y="25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04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4" y="128"/>
                    <a:pt x="223" y="74"/>
                    <a:pt x="207" y="41"/>
                  </a:cubicBezTo>
                  <a:cubicBezTo>
                    <a:pt x="190" y="25"/>
                    <a:pt x="174" y="8"/>
                    <a:pt x="157" y="8"/>
                  </a:cubicBezTo>
                  <a:cubicBezTo>
                    <a:pt x="144" y="3"/>
                    <a:pt x="130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6" name="Google Shape;5126;p22"/>
            <p:cNvSpPr/>
            <p:nvPr/>
          </p:nvSpPr>
          <p:spPr>
            <a:xfrm>
              <a:off x="5155625" y="26044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0"/>
                  </a:moveTo>
                  <a:cubicBezTo>
                    <a:pt x="66" y="0"/>
                    <a:pt x="50" y="21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lnTo>
                    <a:pt x="153" y="21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7" name="Google Shape;5127;p22"/>
            <p:cNvSpPr/>
            <p:nvPr/>
          </p:nvSpPr>
          <p:spPr>
            <a:xfrm>
              <a:off x="5190350" y="2631525"/>
              <a:ext cx="5600" cy="6650"/>
            </a:xfrm>
            <a:custGeom>
              <a:rect b="b" l="l" r="r" t="t"/>
              <a:pathLst>
                <a:path extrusionOk="0" h="266" w="224">
                  <a:moveTo>
                    <a:pt x="104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66" y="252"/>
                    <a:pt x="86" y="265"/>
                    <a:pt x="109" y="265"/>
                  </a:cubicBezTo>
                  <a:cubicBezTo>
                    <a:pt x="119" y="265"/>
                    <a:pt x="130" y="263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8" name="Google Shape;5128;p22"/>
            <p:cNvSpPr/>
            <p:nvPr/>
          </p:nvSpPr>
          <p:spPr>
            <a:xfrm>
              <a:off x="5188200" y="2505275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03" y="0"/>
                  </a:moveTo>
                  <a:cubicBezTo>
                    <a:pt x="70" y="0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6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39"/>
                    <a:pt x="243" y="173"/>
                    <a:pt x="227" y="103"/>
                  </a:cubicBezTo>
                  <a:cubicBezTo>
                    <a:pt x="227" y="70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9" name="Google Shape;5129;p22"/>
            <p:cNvSpPr/>
            <p:nvPr/>
          </p:nvSpPr>
          <p:spPr>
            <a:xfrm>
              <a:off x="5195925" y="252022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57"/>
                    <a:pt x="21" y="227"/>
                    <a:pt x="87" y="243"/>
                  </a:cubicBezTo>
                  <a:cubicBezTo>
                    <a:pt x="103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3"/>
                  </a:cubicBezTo>
                  <a:cubicBezTo>
                    <a:pt x="244" y="124"/>
                    <a:pt x="227" y="70"/>
                    <a:pt x="207" y="37"/>
                  </a:cubicBezTo>
                  <a:cubicBezTo>
                    <a:pt x="190" y="37"/>
                    <a:pt x="174" y="2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0" name="Google Shape;5130;p22"/>
            <p:cNvSpPr/>
            <p:nvPr/>
          </p:nvSpPr>
          <p:spPr>
            <a:xfrm>
              <a:off x="5205400" y="2580500"/>
              <a:ext cx="6000" cy="6750"/>
            </a:xfrm>
            <a:custGeom>
              <a:rect b="b" l="l" r="r" t="t"/>
              <a:pathLst>
                <a:path extrusionOk="0" h="270" w="240">
                  <a:moveTo>
                    <a:pt x="119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4"/>
                    <a:pt x="34" y="236"/>
                    <a:pt x="87" y="257"/>
                  </a:cubicBezTo>
                  <a:cubicBezTo>
                    <a:pt x="100" y="265"/>
                    <a:pt x="115" y="269"/>
                    <a:pt x="130" y="269"/>
                  </a:cubicBezTo>
                  <a:cubicBezTo>
                    <a:pt x="170" y="269"/>
                    <a:pt x="211" y="238"/>
                    <a:pt x="223" y="187"/>
                  </a:cubicBezTo>
                  <a:cubicBezTo>
                    <a:pt x="240" y="116"/>
                    <a:pt x="223" y="30"/>
                    <a:pt x="174" y="13"/>
                  </a:cubicBezTo>
                  <a:cubicBezTo>
                    <a:pt x="155" y="5"/>
                    <a:pt x="13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1" name="Google Shape;5131;p22"/>
            <p:cNvSpPr/>
            <p:nvPr/>
          </p:nvSpPr>
          <p:spPr>
            <a:xfrm>
              <a:off x="5191700" y="26160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31" y="213"/>
                    <a:pt x="72" y="260"/>
                    <a:pt x="114" y="260"/>
                  </a:cubicBezTo>
                  <a:cubicBezTo>
                    <a:pt x="122" y="260"/>
                    <a:pt x="129" y="259"/>
                    <a:pt x="136" y="256"/>
                  </a:cubicBezTo>
                  <a:cubicBezTo>
                    <a:pt x="169" y="256"/>
                    <a:pt x="206" y="240"/>
                    <a:pt x="223" y="207"/>
                  </a:cubicBezTo>
                  <a:cubicBezTo>
                    <a:pt x="239" y="190"/>
                    <a:pt x="239" y="153"/>
                    <a:pt x="239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2" name="Google Shape;5132;p22"/>
            <p:cNvSpPr/>
            <p:nvPr/>
          </p:nvSpPr>
          <p:spPr>
            <a:xfrm>
              <a:off x="5189950" y="2581600"/>
              <a:ext cx="6500" cy="6475"/>
            </a:xfrm>
            <a:custGeom>
              <a:rect b="b" l="l" r="r" t="t"/>
              <a:pathLst>
                <a:path extrusionOk="0" h="259" w="260">
                  <a:moveTo>
                    <a:pt x="141" y="1"/>
                  </a:moveTo>
                  <a:cubicBezTo>
                    <a:pt x="96" y="1"/>
                    <a:pt x="50" y="33"/>
                    <a:pt x="33" y="72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5" y="254"/>
                    <a:pt x="123" y="258"/>
                    <a:pt x="138" y="258"/>
                  </a:cubicBezTo>
                  <a:cubicBezTo>
                    <a:pt x="182" y="258"/>
                    <a:pt x="215" y="227"/>
                    <a:pt x="239" y="175"/>
                  </a:cubicBezTo>
                  <a:cubicBezTo>
                    <a:pt x="260" y="110"/>
                    <a:pt x="223" y="39"/>
                    <a:pt x="173" y="6"/>
                  </a:cubicBezTo>
                  <a:cubicBezTo>
                    <a:pt x="163" y="2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3" name="Google Shape;5133;p22"/>
            <p:cNvSpPr/>
            <p:nvPr/>
          </p:nvSpPr>
          <p:spPr>
            <a:xfrm>
              <a:off x="5206750" y="265947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03" y="0"/>
                  </a:moveTo>
                  <a:cubicBezTo>
                    <a:pt x="66" y="0"/>
                    <a:pt x="50" y="17"/>
                    <a:pt x="33" y="50"/>
                  </a:cubicBezTo>
                  <a:cubicBezTo>
                    <a:pt x="17" y="87"/>
                    <a:pt x="0" y="120"/>
                    <a:pt x="0" y="153"/>
                  </a:cubicBezTo>
                  <a:cubicBezTo>
                    <a:pt x="17" y="190"/>
                    <a:pt x="33" y="206"/>
                    <a:pt x="50" y="239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39" y="169"/>
                    <a:pt x="223" y="103"/>
                  </a:cubicBezTo>
                  <a:cubicBezTo>
                    <a:pt x="223" y="66"/>
                    <a:pt x="206" y="33"/>
                    <a:pt x="186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4" name="Google Shape;5134;p22"/>
            <p:cNvSpPr/>
            <p:nvPr/>
          </p:nvSpPr>
          <p:spPr>
            <a:xfrm>
              <a:off x="5210150" y="251970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07" y="0"/>
                  </a:moveTo>
                  <a:cubicBezTo>
                    <a:pt x="85" y="0"/>
                    <a:pt x="64" y="14"/>
                    <a:pt x="50" y="25"/>
                  </a:cubicBezTo>
                  <a:cubicBezTo>
                    <a:pt x="33" y="42"/>
                    <a:pt x="17" y="75"/>
                    <a:pt x="17" y="112"/>
                  </a:cubicBezTo>
                  <a:cubicBezTo>
                    <a:pt x="0" y="145"/>
                    <a:pt x="17" y="178"/>
                    <a:pt x="33" y="215"/>
                  </a:cubicBezTo>
                  <a:cubicBezTo>
                    <a:pt x="50" y="231"/>
                    <a:pt x="87" y="248"/>
                    <a:pt x="103" y="264"/>
                  </a:cubicBezTo>
                  <a:cubicBezTo>
                    <a:pt x="136" y="264"/>
                    <a:pt x="173" y="248"/>
                    <a:pt x="190" y="231"/>
                  </a:cubicBezTo>
                  <a:cubicBezTo>
                    <a:pt x="239" y="178"/>
                    <a:pt x="239" y="112"/>
                    <a:pt x="206" y="42"/>
                  </a:cubicBezTo>
                  <a:cubicBezTo>
                    <a:pt x="190" y="25"/>
                    <a:pt x="173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5" name="Google Shape;5135;p22"/>
            <p:cNvSpPr/>
            <p:nvPr/>
          </p:nvSpPr>
          <p:spPr>
            <a:xfrm>
              <a:off x="5207575" y="2563700"/>
              <a:ext cx="5575" cy="6600"/>
            </a:xfrm>
            <a:custGeom>
              <a:rect b="b" l="l" r="r" t="t"/>
              <a:pathLst>
                <a:path extrusionOk="0" h="264" w="223">
                  <a:moveTo>
                    <a:pt x="87" y="1"/>
                  </a:moveTo>
                  <a:cubicBezTo>
                    <a:pt x="70" y="17"/>
                    <a:pt x="50" y="17"/>
                    <a:pt x="33" y="34"/>
                  </a:cubicBezTo>
                  <a:cubicBezTo>
                    <a:pt x="0" y="67"/>
                    <a:pt x="0" y="121"/>
                    <a:pt x="0" y="153"/>
                  </a:cubicBezTo>
                  <a:cubicBezTo>
                    <a:pt x="0" y="186"/>
                    <a:pt x="17" y="224"/>
                    <a:pt x="50" y="240"/>
                  </a:cubicBezTo>
                  <a:cubicBezTo>
                    <a:pt x="64" y="252"/>
                    <a:pt x="85" y="263"/>
                    <a:pt x="102" y="263"/>
                  </a:cubicBezTo>
                  <a:cubicBezTo>
                    <a:pt x="109" y="263"/>
                    <a:pt x="115" y="261"/>
                    <a:pt x="120" y="257"/>
                  </a:cubicBezTo>
                  <a:cubicBezTo>
                    <a:pt x="190" y="257"/>
                    <a:pt x="223" y="186"/>
                    <a:pt x="223" y="121"/>
                  </a:cubicBezTo>
                  <a:cubicBezTo>
                    <a:pt x="206" y="67"/>
                    <a:pt x="190" y="34"/>
                    <a:pt x="153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6" name="Google Shape;5136;p22"/>
            <p:cNvSpPr/>
            <p:nvPr/>
          </p:nvSpPr>
          <p:spPr>
            <a:xfrm>
              <a:off x="5203650" y="2507850"/>
              <a:ext cx="2600" cy="2175"/>
            </a:xfrm>
            <a:custGeom>
              <a:rect b="b" l="l" r="r" t="t"/>
              <a:pathLst>
                <a:path extrusionOk="0" h="87" w="104">
                  <a:moveTo>
                    <a:pt x="1" y="0"/>
                  </a:moveTo>
                  <a:lnTo>
                    <a:pt x="1" y="0"/>
                  </a:lnTo>
                  <a:cubicBezTo>
                    <a:pt x="21" y="33"/>
                    <a:pt x="38" y="50"/>
                    <a:pt x="54" y="70"/>
                  </a:cubicBezTo>
                  <a:cubicBezTo>
                    <a:pt x="71" y="87"/>
                    <a:pt x="87" y="87"/>
                    <a:pt x="104" y="87"/>
                  </a:cubicBezTo>
                  <a:cubicBezTo>
                    <a:pt x="71" y="70"/>
                    <a:pt x="38" y="3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7" name="Google Shape;5137;p22"/>
            <p:cNvSpPr/>
            <p:nvPr/>
          </p:nvSpPr>
          <p:spPr>
            <a:xfrm>
              <a:off x="5198075" y="2596175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29" y="1"/>
                  </a:moveTo>
                  <a:cubicBezTo>
                    <a:pt x="83" y="1"/>
                    <a:pt x="35" y="33"/>
                    <a:pt x="17" y="91"/>
                  </a:cubicBezTo>
                  <a:cubicBezTo>
                    <a:pt x="1" y="161"/>
                    <a:pt x="17" y="227"/>
                    <a:pt x="88" y="248"/>
                  </a:cubicBezTo>
                  <a:cubicBezTo>
                    <a:pt x="102" y="257"/>
                    <a:pt x="117" y="261"/>
                    <a:pt x="132" y="261"/>
                  </a:cubicBezTo>
                  <a:cubicBezTo>
                    <a:pt x="173" y="261"/>
                    <a:pt x="211" y="229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8" name="Google Shape;5138;p22"/>
            <p:cNvSpPr/>
            <p:nvPr/>
          </p:nvSpPr>
          <p:spPr>
            <a:xfrm>
              <a:off x="5194675" y="2566700"/>
              <a:ext cx="6025" cy="6425"/>
            </a:xfrm>
            <a:custGeom>
              <a:rect b="b" l="l" r="r" t="t"/>
              <a:pathLst>
                <a:path extrusionOk="0" h="257" w="241">
                  <a:moveTo>
                    <a:pt x="137" y="1"/>
                  </a:moveTo>
                  <a:cubicBezTo>
                    <a:pt x="104" y="1"/>
                    <a:pt x="71" y="1"/>
                    <a:pt x="50" y="33"/>
                  </a:cubicBezTo>
                  <a:cubicBezTo>
                    <a:pt x="1" y="66"/>
                    <a:pt x="1" y="153"/>
                    <a:pt x="34" y="207"/>
                  </a:cubicBezTo>
                  <a:cubicBezTo>
                    <a:pt x="50" y="240"/>
                    <a:pt x="87" y="256"/>
                    <a:pt x="104" y="256"/>
                  </a:cubicBezTo>
                  <a:cubicBezTo>
                    <a:pt x="137" y="256"/>
                    <a:pt x="174" y="256"/>
                    <a:pt x="191" y="223"/>
                  </a:cubicBezTo>
                  <a:cubicBezTo>
                    <a:pt x="207" y="207"/>
                    <a:pt x="224" y="170"/>
                    <a:pt x="224" y="137"/>
                  </a:cubicBezTo>
                  <a:cubicBezTo>
                    <a:pt x="240" y="104"/>
                    <a:pt x="224" y="66"/>
                    <a:pt x="207" y="50"/>
                  </a:cubicBezTo>
                  <a:cubicBezTo>
                    <a:pt x="191" y="33"/>
                    <a:pt x="174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9" name="Google Shape;5139;p22"/>
            <p:cNvSpPr/>
            <p:nvPr/>
          </p:nvSpPr>
          <p:spPr>
            <a:xfrm>
              <a:off x="5199025" y="2644000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53" y="256"/>
                    <a:pt x="186" y="240"/>
                    <a:pt x="206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6" y="50"/>
                    <a:pt x="169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0" name="Google Shape;5140;p22"/>
            <p:cNvSpPr/>
            <p:nvPr/>
          </p:nvSpPr>
          <p:spPr>
            <a:xfrm>
              <a:off x="5202000" y="26765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87" y="1"/>
                    <a:pt x="87" y="1"/>
                    <a:pt x="67" y="21"/>
                  </a:cubicBezTo>
                  <a:cubicBezTo>
                    <a:pt x="34" y="38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04"/>
                  </a:cubicBezTo>
                  <a:lnTo>
                    <a:pt x="223" y="71"/>
                  </a:lnTo>
                  <a:cubicBezTo>
                    <a:pt x="207" y="54"/>
                    <a:pt x="19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1" name="Google Shape;5141;p22"/>
            <p:cNvSpPr/>
            <p:nvPr/>
          </p:nvSpPr>
          <p:spPr>
            <a:xfrm>
              <a:off x="5183975" y="25241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50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23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2" name="Google Shape;5142;p22"/>
            <p:cNvSpPr/>
            <p:nvPr/>
          </p:nvSpPr>
          <p:spPr>
            <a:xfrm>
              <a:off x="5157275" y="2680800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39" y="1"/>
                  </a:moveTo>
                  <a:cubicBezTo>
                    <a:pt x="87" y="1"/>
                    <a:pt x="48" y="33"/>
                    <a:pt x="21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1" y="254"/>
                    <a:pt x="117" y="259"/>
                    <a:pt x="132" y="259"/>
                  </a:cubicBezTo>
                  <a:cubicBezTo>
                    <a:pt x="173" y="259"/>
                    <a:pt x="212" y="226"/>
                    <a:pt x="227" y="178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3" name="Google Shape;5143;p22"/>
            <p:cNvSpPr/>
            <p:nvPr/>
          </p:nvSpPr>
          <p:spPr>
            <a:xfrm>
              <a:off x="5146950" y="2574925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114" y="1"/>
                  </a:moveTo>
                  <a:cubicBezTo>
                    <a:pt x="73" y="1"/>
                    <a:pt x="34" y="32"/>
                    <a:pt x="22" y="84"/>
                  </a:cubicBezTo>
                  <a:cubicBezTo>
                    <a:pt x="1" y="150"/>
                    <a:pt x="22" y="236"/>
                    <a:pt x="88" y="253"/>
                  </a:cubicBezTo>
                  <a:cubicBezTo>
                    <a:pt x="102" y="263"/>
                    <a:pt x="118" y="268"/>
                    <a:pt x="133" y="268"/>
                  </a:cubicBezTo>
                  <a:cubicBezTo>
                    <a:pt x="174" y="268"/>
                    <a:pt x="213" y="235"/>
                    <a:pt x="228" y="187"/>
                  </a:cubicBezTo>
                  <a:cubicBezTo>
                    <a:pt x="244" y="117"/>
                    <a:pt x="207" y="30"/>
                    <a:pt x="158" y="14"/>
                  </a:cubicBezTo>
                  <a:cubicBezTo>
                    <a:pt x="143" y="5"/>
                    <a:pt x="128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4" name="Google Shape;5144;p22"/>
            <p:cNvSpPr/>
            <p:nvPr/>
          </p:nvSpPr>
          <p:spPr>
            <a:xfrm>
              <a:off x="5151300" y="2623400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06"/>
                    <a:pt x="54" y="239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57" y="256"/>
                    <a:pt x="190" y="239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5" name="Google Shape;5145;p22"/>
            <p:cNvSpPr/>
            <p:nvPr/>
          </p:nvSpPr>
          <p:spPr>
            <a:xfrm>
              <a:off x="5154700" y="2650700"/>
              <a:ext cx="5675" cy="6775"/>
            </a:xfrm>
            <a:custGeom>
              <a:rect b="b" l="l" r="r" t="t"/>
              <a:pathLst>
                <a:path extrusionOk="0" h="271" w="227">
                  <a:moveTo>
                    <a:pt x="114" y="1"/>
                  </a:moveTo>
                  <a:cubicBezTo>
                    <a:pt x="67" y="1"/>
                    <a:pt x="18" y="36"/>
                    <a:pt x="0" y="91"/>
                  </a:cubicBezTo>
                  <a:lnTo>
                    <a:pt x="0" y="145"/>
                  </a:lnTo>
                  <a:cubicBezTo>
                    <a:pt x="0" y="194"/>
                    <a:pt x="21" y="232"/>
                    <a:pt x="70" y="265"/>
                  </a:cubicBezTo>
                  <a:cubicBezTo>
                    <a:pt x="79" y="269"/>
                    <a:pt x="89" y="271"/>
                    <a:pt x="100" y="271"/>
                  </a:cubicBezTo>
                  <a:cubicBezTo>
                    <a:pt x="129" y="271"/>
                    <a:pt x="161" y="256"/>
                    <a:pt x="173" y="232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27" y="108"/>
                    <a:pt x="206" y="42"/>
                    <a:pt x="140" y="5"/>
                  </a:cubicBezTo>
                  <a:cubicBezTo>
                    <a:pt x="132" y="2"/>
                    <a:pt x="123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6" name="Google Shape;5146;p22"/>
            <p:cNvSpPr/>
            <p:nvPr/>
          </p:nvSpPr>
          <p:spPr>
            <a:xfrm>
              <a:off x="5146150" y="25443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4" y="240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0"/>
                  </a:cubicBezTo>
                  <a:cubicBezTo>
                    <a:pt x="239" y="191"/>
                    <a:pt x="239" y="104"/>
                    <a:pt x="206" y="54"/>
                  </a:cubicBezTo>
                  <a:cubicBezTo>
                    <a:pt x="190" y="34"/>
                    <a:pt x="190" y="17"/>
                    <a:pt x="173" y="17"/>
                  </a:cubicBezTo>
                  <a:cubicBezTo>
                    <a:pt x="157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7" name="Google Shape;5147;p22"/>
            <p:cNvSpPr/>
            <p:nvPr/>
          </p:nvSpPr>
          <p:spPr>
            <a:xfrm>
              <a:off x="5151300" y="2528575"/>
              <a:ext cx="6000" cy="6825"/>
            </a:xfrm>
            <a:custGeom>
              <a:rect b="b" l="l" r="r" t="t"/>
              <a:pathLst>
                <a:path extrusionOk="0" h="273" w="240">
                  <a:moveTo>
                    <a:pt x="128" y="0"/>
                  </a:moveTo>
                  <a:cubicBezTo>
                    <a:pt x="120" y="0"/>
                    <a:pt x="111" y="4"/>
                    <a:pt x="103" y="12"/>
                  </a:cubicBezTo>
                  <a:cubicBezTo>
                    <a:pt x="54" y="12"/>
                    <a:pt x="0" y="83"/>
                    <a:pt x="17" y="148"/>
                  </a:cubicBezTo>
                  <a:cubicBezTo>
                    <a:pt x="17" y="186"/>
                    <a:pt x="33" y="219"/>
                    <a:pt x="54" y="235"/>
                  </a:cubicBezTo>
                  <a:cubicBezTo>
                    <a:pt x="87" y="252"/>
                    <a:pt x="103" y="272"/>
                    <a:pt x="136" y="272"/>
                  </a:cubicBezTo>
                  <a:cubicBezTo>
                    <a:pt x="206" y="252"/>
                    <a:pt x="239" y="186"/>
                    <a:pt x="223" y="115"/>
                  </a:cubicBezTo>
                  <a:cubicBezTo>
                    <a:pt x="223" y="83"/>
                    <a:pt x="206" y="45"/>
                    <a:pt x="190" y="29"/>
                  </a:cubicBezTo>
                  <a:cubicBezTo>
                    <a:pt x="173" y="29"/>
                    <a:pt x="173" y="12"/>
                    <a:pt x="157" y="12"/>
                  </a:cubicBezTo>
                  <a:cubicBezTo>
                    <a:pt x="147" y="4"/>
                    <a:pt x="137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8" name="Google Shape;5148;p22"/>
            <p:cNvSpPr/>
            <p:nvPr/>
          </p:nvSpPr>
          <p:spPr>
            <a:xfrm>
              <a:off x="5151300" y="2483600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32" y="1"/>
                  </a:moveTo>
                  <a:cubicBezTo>
                    <a:pt x="124" y="1"/>
                    <a:pt x="114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33" y="216"/>
                    <a:pt x="87" y="265"/>
                    <a:pt x="136" y="265"/>
                  </a:cubicBezTo>
                  <a:cubicBezTo>
                    <a:pt x="173" y="249"/>
                    <a:pt x="206" y="232"/>
                    <a:pt x="223" y="216"/>
                  </a:cubicBezTo>
                  <a:cubicBezTo>
                    <a:pt x="239" y="179"/>
                    <a:pt x="239" y="146"/>
                    <a:pt x="239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3" y="10"/>
                  </a:lnTo>
                  <a:cubicBezTo>
                    <a:pt x="162" y="10"/>
                    <a:pt x="149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9" name="Google Shape;5149;p22"/>
            <p:cNvSpPr/>
            <p:nvPr/>
          </p:nvSpPr>
          <p:spPr>
            <a:xfrm>
              <a:off x="5150050" y="2499050"/>
              <a:ext cx="5600" cy="6650"/>
            </a:xfrm>
            <a:custGeom>
              <a:rect b="b" l="l" r="r" t="t"/>
              <a:pathLst>
                <a:path extrusionOk="0" h="266" w="224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7" y="179"/>
                    <a:pt x="34" y="216"/>
                    <a:pt x="50" y="233"/>
                  </a:cubicBezTo>
                  <a:cubicBezTo>
                    <a:pt x="67" y="249"/>
                    <a:pt x="104" y="266"/>
                    <a:pt x="137" y="266"/>
                  </a:cubicBezTo>
                  <a:cubicBezTo>
                    <a:pt x="170" y="249"/>
                    <a:pt x="186" y="233"/>
                    <a:pt x="207" y="216"/>
                  </a:cubicBezTo>
                  <a:cubicBezTo>
                    <a:pt x="223" y="179"/>
                    <a:pt x="223" y="146"/>
                    <a:pt x="223" y="113"/>
                  </a:cubicBezTo>
                  <a:cubicBezTo>
                    <a:pt x="223" y="76"/>
                    <a:pt x="207" y="43"/>
                    <a:pt x="186" y="27"/>
                  </a:cubicBezTo>
                  <a:cubicBezTo>
                    <a:pt x="170" y="27"/>
                    <a:pt x="170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0" name="Google Shape;5150;p22"/>
            <p:cNvSpPr/>
            <p:nvPr/>
          </p:nvSpPr>
          <p:spPr>
            <a:xfrm>
              <a:off x="5206750" y="25346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31" y="0"/>
                  </a:moveTo>
                  <a:cubicBezTo>
                    <a:pt x="123" y="0"/>
                    <a:pt x="114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66" y="234"/>
                  </a:cubicBezTo>
                  <a:cubicBezTo>
                    <a:pt x="83" y="251"/>
                    <a:pt x="120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61"/>
                    <a:pt x="206" y="28"/>
                    <a:pt x="169" y="8"/>
                  </a:cubicBezTo>
                  <a:cubicBezTo>
                    <a:pt x="158" y="8"/>
                    <a:pt x="147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1" name="Google Shape;5151;p22"/>
            <p:cNvSpPr/>
            <p:nvPr/>
          </p:nvSpPr>
          <p:spPr>
            <a:xfrm>
              <a:off x="5177050" y="25391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7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1" y="223"/>
                  </a:cubicBezTo>
                  <a:cubicBezTo>
                    <a:pt x="224" y="207"/>
                    <a:pt x="224" y="174"/>
                    <a:pt x="240" y="137"/>
                  </a:cubicBezTo>
                  <a:cubicBezTo>
                    <a:pt x="240" y="104"/>
                    <a:pt x="224" y="71"/>
                    <a:pt x="207" y="54"/>
                  </a:cubicBezTo>
                  <a:cubicBezTo>
                    <a:pt x="191" y="34"/>
                    <a:pt x="191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2" name="Google Shape;5152;p22"/>
            <p:cNvSpPr/>
            <p:nvPr/>
          </p:nvSpPr>
          <p:spPr>
            <a:xfrm>
              <a:off x="5216125" y="2547325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41" y="0"/>
                  </a:moveTo>
                  <a:cubicBezTo>
                    <a:pt x="120" y="0"/>
                    <a:pt x="87" y="17"/>
                    <a:pt x="71" y="38"/>
                  </a:cubicBezTo>
                  <a:cubicBezTo>
                    <a:pt x="17" y="87"/>
                    <a:pt x="0" y="157"/>
                    <a:pt x="54" y="223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23"/>
                    <a:pt x="244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3" name="Google Shape;5153;p22"/>
            <p:cNvSpPr/>
            <p:nvPr/>
          </p:nvSpPr>
          <p:spPr>
            <a:xfrm>
              <a:off x="5205000" y="2627200"/>
              <a:ext cx="6400" cy="6525"/>
            </a:xfrm>
            <a:custGeom>
              <a:rect b="b" l="l" r="r" t="t"/>
              <a:pathLst>
                <a:path extrusionOk="0" h="261" w="256">
                  <a:moveTo>
                    <a:pt x="136" y="1"/>
                  </a:moveTo>
                  <a:cubicBezTo>
                    <a:pt x="120" y="1"/>
                    <a:pt x="87" y="17"/>
                    <a:pt x="70" y="38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4"/>
                    <a:pt x="87" y="260"/>
                    <a:pt x="120" y="260"/>
                  </a:cubicBezTo>
                  <a:cubicBezTo>
                    <a:pt x="153" y="260"/>
                    <a:pt x="173" y="260"/>
                    <a:pt x="206" y="244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4" name="Google Shape;5154;p22"/>
            <p:cNvSpPr/>
            <p:nvPr/>
          </p:nvSpPr>
          <p:spPr>
            <a:xfrm>
              <a:off x="5205825" y="2611150"/>
              <a:ext cx="5575" cy="6700"/>
            </a:xfrm>
            <a:custGeom>
              <a:rect b="b" l="l" r="r" t="t"/>
              <a:pathLst>
                <a:path extrusionOk="0" h="268" w="223">
                  <a:moveTo>
                    <a:pt x="116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17" y="214"/>
                    <a:pt x="54" y="230"/>
                  </a:cubicBezTo>
                  <a:cubicBezTo>
                    <a:pt x="70" y="247"/>
                    <a:pt x="103" y="267"/>
                    <a:pt x="120" y="267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5" name="Google Shape;5155;p22"/>
            <p:cNvSpPr/>
            <p:nvPr/>
          </p:nvSpPr>
          <p:spPr>
            <a:xfrm>
              <a:off x="5159850" y="2587325"/>
              <a:ext cx="6525" cy="6525"/>
            </a:xfrm>
            <a:custGeom>
              <a:rect b="b" l="l" r="r" t="t"/>
              <a:pathLst>
                <a:path extrusionOk="0" h="261" w="261">
                  <a:moveTo>
                    <a:pt x="141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21" y="66"/>
                    <a:pt x="0" y="153"/>
                    <a:pt x="37" y="206"/>
                  </a:cubicBezTo>
                  <a:cubicBezTo>
                    <a:pt x="66" y="245"/>
                    <a:pt x="102" y="261"/>
                    <a:pt x="134" y="261"/>
                  </a:cubicBezTo>
                  <a:cubicBezTo>
                    <a:pt x="156" y="261"/>
                    <a:pt x="176" y="253"/>
                    <a:pt x="190" y="239"/>
                  </a:cubicBezTo>
                  <a:cubicBezTo>
                    <a:pt x="244" y="190"/>
                    <a:pt x="260" y="103"/>
                    <a:pt x="206" y="50"/>
                  </a:cubicBezTo>
                  <a:cubicBezTo>
                    <a:pt x="206" y="33"/>
                    <a:pt x="190" y="17"/>
                    <a:pt x="174" y="17"/>
                  </a:cubicBezTo>
                  <a:cubicBezTo>
                    <a:pt x="157" y="0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6" name="Google Shape;5156;p22"/>
            <p:cNvSpPr/>
            <p:nvPr/>
          </p:nvSpPr>
          <p:spPr>
            <a:xfrm>
              <a:off x="5157275" y="2637000"/>
              <a:ext cx="6525" cy="6625"/>
            </a:xfrm>
            <a:custGeom>
              <a:rect b="b" l="l" r="r" t="t"/>
              <a:pathLst>
                <a:path extrusionOk="0" h="265" w="261">
                  <a:moveTo>
                    <a:pt x="147" y="0"/>
                  </a:moveTo>
                  <a:cubicBezTo>
                    <a:pt x="102" y="0"/>
                    <a:pt x="51" y="33"/>
                    <a:pt x="37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3" y="264"/>
                    <a:pt x="124" y="264"/>
                    <a:pt x="140" y="264"/>
                  </a:cubicBezTo>
                  <a:cubicBezTo>
                    <a:pt x="190" y="264"/>
                    <a:pt x="227" y="227"/>
                    <a:pt x="244" y="178"/>
                  </a:cubicBezTo>
                  <a:cubicBezTo>
                    <a:pt x="260" y="124"/>
                    <a:pt x="244" y="75"/>
                    <a:pt x="206" y="37"/>
                  </a:cubicBezTo>
                  <a:cubicBezTo>
                    <a:pt x="206" y="21"/>
                    <a:pt x="190" y="21"/>
                    <a:pt x="173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7" name="Google Shape;5157;p22"/>
            <p:cNvSpPr/>
            <p:nvPr/>
          </p:nvSpPr>
          <p:spPr>
            <a:xfrm>
              <a:off x="5163350" y="2619375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61"/>
                    <a:pt x="17" y="227"/>
                    <a:pt x="87" y="264"/>
                  </a:cubicBezTo>
                  <a:lnTo>
                    <a:pt x="137" y="264"/>
                  </a:lnTo>
                  <a:cubicBezTo>
                    <a:pt x="170" y="264"/>
                    <a:pt x="207" y="227"/>
                    <a:pt x="223" y="178"/>
                  </a:cubicBezTo>
                  <a:cubicBezTo>
                    <a:pt x="240" y="145"/>
                    <a:pt x="223" y="91"/>
                    <a:pt x="207" y="58"/>
                  </a:cubicBezTo>
                  <a:lnTo>
                    <a:pt x="153" y="4"/>
                  </a:ln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8" name="Google Shape;5158;p22"/>
            <p:cNvSpPr/>
            <p:nvPr/>
          </p:nvSpPr>
          <p:spPr>
            <a:xfrm>
              <a:off x="5175825" y="2511650"/>
              <a:ext cx="6000" cy="6450"/>
            </a:xfrm>
            <a:custGeom>
              <a:rect b="b" l="l" r="r" t="t"/>
              <a:pathLst>
                <a:path extrusionOk="0" h="258" w="240">
                  <a:moveTo>
                    <a:pt x="120" y="1"/>
                  </a:moveTo>
                  <a:cubicBezTo>
                    <a:pt x="83" y="1"/>
                    <a:pt x="66" y="1"/>
                    <a:pt x="33" y="22"/>
                  </a:cubicBezTo>
                  <a:cubicBezTo>
                    <a:pt x="17" y="54"/>
                    <a:pt x="0" y="71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46" y="239"/>
                    <a:pt x="82" y="257"/>
                    <a:pt x="117" y="257"/>
                  </a:cubicBezTo>
                  <a:cubicBezTo>
                    <a:pt x="142" y="257"/>
                    <a:pt x="166" y="248"/>
                    <a:pt x="186" y="228"/>
                  </a:cubicBezTo>
                  <a:cubicBezTo>
                    <a:pt x="223" y="191"/>
                    <a:pt x="240" y="104"/>
                    <a:pt x="207" y="54"/>
                  </a:cubicBezTo>
                  <a:cubicBezTo>
                    <a:pt x="186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9" name="Google Shape;5159;p22"/>
            <p:cNvSpPr/>
            <p:nvPr/>
          </p:nvSpPr>
          <p:spPr>
            <a:xfrm>
              <a:off x="5128925" y="2765125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41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21" y="87"/>
                    <a:pt x="0" y="153"/>
                    <a:pt x="54" y="223"/>
                  </a:cubicBezTo>
                  <a:cubicBezTo>
                    <a:pt x="71" y="239"/>
                    <a:pt x="87" y="256"/>
                    <a:pt x="124" y="256"/>
                  </a:cubicBezTo>
                  <a:cubicBezTo>
                    <a:pt x="134" y="261"/>
                    <a:pt x="142" y="263"/>
                    <a:pt x="150" y="263"/>
                  </a:cubicBezTo>
                  <a:cubicBezTo>
                    <a:pt x="168" y="263"/>
                    <a:pt x="183" y="251"/>
                    <a:pt x="207" y="239"/>
                  </a:cubicBezTo>
                  <a:cubicBezTo>
                    <a:pt x="227" y="206"/>
                    <a:pt x="244" y="190"/>
                    <a:pt x="244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0" name="Google Shape;5160;p22"/>
            <p:cNvSpPr/>
            <p:nvPr/>
          </p:nvSpPr>
          <p:spPr>
            <a:xfrm>
              <a:off x="5262925" y="2614725"/>
              <a:ext cx="3525" cy="6525"/>
            </a:xfrm>
            <a:custGeom>
              <a:rect b="b" l="l" r="r" t="t"/>
              <a:pathLst>
                <a:path extrusionOk="0" h="261" w="141">
                  <a:moveTo>
                    <a:pt x="103" y="1"/>
                  </a:moveTo>
                  <a:cubicBezTo>
                    <a:pt x="70" y="21"/>
                    <a:pt x="54" y="54"/>
                    <a:pt x="37" y="87"/>
                  </a:cubicBezTo>
                  <a:cubicBezTo>
                    <a:pt x="0" y="157"/>
                    <a:pt x="37" y="228"/>
                    <a:pt x="87" y="261"/>
                  </a:cubicBezTo>
                  <a:lnTo>
                    <a:pt x="140" y="261"/>
                  </a:lnTo>
                  <a:cubicBezTo>
                    <a:pt x="140" y="174"/>
                    <a:pt x="124" y="87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1" name="Google Shape;5161;p22"/>
            <p:cNvSpPr/>
            <p:nvPr/>
          </p:nvSpPr>
          <p:spPr>
            <a:xfrm>
              <a:off x="5114400" y="2767550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25" y="0"/>
                  </a:moveTo>
                  <a:cubicBezTo>
                    <a:pt x="79" y="0"/>
                    <a:pt x="42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190" y="23"/>
                    <a:pt x="190" y="23"/>
                    <a:pt x="169" y="6"/>
                  </a:cubicBezTo>
                  <a:cubicBezTo>
                    <a:pt x="154" y="2"/>
                    <a:pt x="139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2" name="Google Shape;5162;p22"/>
            <p:cNvSpPr/>
            <p:nvPr/>
          </p:nvSpPr>
          <p:spPr>
            <a:xfrm>
              <a:off x="5169325" y="277582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4" y="1"/>
                  </a:moveTo>
                  <a:cubicBezTo>
                    <a:pt x="87" y="1"/>
                    <a:pt x="87" y="17"/>
                    <a:pt x="71" y="17"/>
                  </a:cubicBezTo>
                  <a:cubicBezTo>
                    <a:pt x="34" y="34"/>
                    <a:pt x="1" y="87"/>
                    <a:pt x="1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66" y="252"/>
                    <a:pt x="85" y="265"/>
                    <a:pt x="108" y="265"/>
                  </a:cubicBezTo>
                  <a:cubicBezTo>
                    <a:pt x="117" y="265"/>
                    <a:pt x="127" y="263"/>
                    <a:pt x="137" y="256"/>
                  </a:cubicBezTo>
                  <a:cubicBezTo>
                    <a:pt x="190" y="256"/>
                    <a:pt x="240" y="191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3" name="Google Shape;5163;p22"/>
            <p:cNvSpPr/>
            <p:nvPr/>
          </p:nvSpPr>
          <p:spPr>
            <a:xfrm>
              <a:off x="5132425" y="2794775"/>
              <a:ext cx="6425" cy="6550"/>
            </a:xfrm>
            <a:custGeom>
              <a:rect b="b" l="l" r="r" t="t"/>
              <a:pathLst>
                <a:path extrusionOk="0" h="262" w="257">
                  <a:moveTo>
                    <a:pt x="127" y="1"/>
                  </a:moveTo>
                  <a:cubicBezTo>
                    <a:pt x="87" y="1"/>
                    <a:pt x="46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96" y="260"/>
                    <a:pt x="105" y="261"/>
                    <a:pt x="114" y="261"/>
                  </a:cubicBezTo>
                  <a:cubicBezTo>
                    <a:pt x="160" y="261"/>
                    <a:pt x="212" y="229"/>
                    <a:pt x="240" y="171"/>
                  </a:cubicBezTo>
                  <a:cubicBezTo>
                    <a:pt x="256" y="117"/>
                    <a:pt x="223" y="34"/>
                    <a:pt x="170" y="14"/>
                  </a:cubicBezTo>
                  <a:cubicBezTo>
                    <a:pt x="157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4" name="Google Shape;5164;p22"/>
            <p:cNvSpPr/>
            <p:nvPr/>
          </p:nvSpPr>
          <p:spPr>
            <a:xfrm>
              <a:off x="5094600" y="278572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1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5" name="Google Shape;5165;p22"/>
            <p:cNvSpPr/>
            <p:nvPr/>
          </p:nvSpPr>
          <p:spPr>
            <a:xfrm>
              <a:off x="5089450" y="2760475"/>
              <a:ext cx="6525" cy="6450"/>
            </a:xfrm>
            <a:custGeom>
              <a:rect b="b" l="l" r="r" t="t"/>
              <a:pathLst>
                <a:path extrusionOk="0" h="258" w="261">
                  <a:moveTo>
                    <a:pt x="129" y="0"/>
                  </a:moveTo>
                  <a:cubicBezTo>
                    <a:pt x="88" y="0"/>
                    <a:pt x="49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cubicBezTo>
                    <a:pt x="100" y="256"/>
                    <a:pt x="113" y="258"/>
                    <a:pt x="124" y="258"/>
                  </a:cubicBezTo>
                  <a:cubicBezTo>
                    <a:pt x="175" y="258"/>
                    <a:pt x="213" y="223"/>
                    <a:pt x="240" y="170"/>
                  </a:cubicBezTo>
                  <a:cubicBezTo>
                    <a:pt x="260" y="100"/>
                    <a:pt x="223" y="29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6" name="Google Shape;5166;p22"/>
            <p:cNvSpPr/>
            <p:nvPr/>
          </p:nvSpPr>
          <p:spPr>
            <a:xfrm>
              <a:off x="5107475" y="2754400"/>
              <a:ext cx="6025" cy="6575"/>
            </a:xfrm>
            <a:custGeom>
              <a:rect b="b" l="l" r="r" t="t"/>
              <a:pathLst>
                <a:path extrusionOk="0" h="263" w="241">
                  <a:moveTo>
                    <a:pt x="104" y="0"/>
                  </a:moveTo>
                  <a:cubicBezTo>
                    <a:pt x="71" y="17"/>
                    <a:pt x="55" y="33"/>
                    <a:pt x="34" y="50"/>
                  </a:cubicBezTo>
                  <a:cubicBezTo>
                    <a:pt x="17" y="83"/>
                    <a:pt x="1" y="120"/>
                    <a:pt x="1" y="153"/>
                  </a:cubicBezTo>
                  <a:cubicBezTo>
                    <a:pt x="17" y="186"/>
                    <a:pt x="34" y="223"/>
                    <a:pt x="55" y="239"/>
                  </a:cubicBezTo>
                  <a:cubicBezTo>
                    <a:pt x="66" y="251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6"/>
                  </a:cubicBezTo>
                  <a:cubicBezTo>
                    <a:pt x="191" y="256"/>
                    <a:pt x="240" y="186"/>
                    <a:pt x="224" y="120"/>
                  </a:cubicBezTo>
                  <a:cubicBezTo>
                    <a:pt x="224" y="83"/>
                    <a:pt x="207" y="50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7" name="Google Shape;5167;p22"/>
            <p:cNvSpPr/>
            <p:nvPr/>
          </p:nvSpPr>
          <p:spPr>
            <a:xfrm>
              <a:off x="5136250" y="274872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87" y="1"/>
                  </a:moveTo>
                  <a:cubicBezTo>
                    <a:pt x="70" y="1"/>
                    <a:pt x="37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8" name="Google Shape;5168;p22"/>
            <p:cNvSpPr/>
            <p:nvPr/>
          </p:nvSpPr>
          <p:spPr>
            <a:xfrm>
              <a:off x="5101925" y="2771925"/>
              <a:ext cx="5575" cy="6675"/>
            </a:xfrm>
            <a:custGeom>
              <a:rect b="b" l="l" r="r" t="t"/>
              <a:pathLst>
                <a:path extrusionOk="0" h="267" w="223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23" y="87"/>
                    <a:pt x="206" y="54"/>
                    <a:pt x="173" y="37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9" name="Google Shape;5169;p22"/>
            <p:cNvSpPr/>
            <p:nvPr/>
          </p:nvSpPr>
          <p:spPr>
            <a:xfrm>
              <a:off x="5097600" y="2817975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29" y="1"/>
                  </a:moveTo>
                  <a:cubicBezTo>
                    <a:pt x="87" y="1"/>
                    <a:pt x="44" y="32"/>
                    <a:pt x="17" y="84"/>
                  </a:cubicBezTo>
                  <a:cubicBezTo>
                    <a:pt x="0" y="154"/>
                    <a:pt x="37" y="220"/>
                    <a:pt x="87" y="257"/>
                  </a:cubicBezTo>
                  <a:lnTo>
                    <a:pt x="140" y="257"/>
                  </a:lnTo>
                  <a:cubicBezTo>
                    <a:pt x="173" y="257"/>
                    <a:pt x="223" y="220"/>
                    <a:pt x="243" y="187"/>
                  </a:cubicBezTo>
                  <a:cubicBezTo>
                    <a:pt x="243" y="137"/>
                    <a:pt x="243" y="84"/>
                    <a:pt x="206" y="51"/>
                  </a:cubicBezTo>
                  <a:cubicBezTo>
                    <a:pt x="206" y="34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0" name="Google Shape;5170;p22"/>
            <p:cNvSpPr/>
            <p:nvPr/>
          </p:nvSpPr>
          <p:spPr>
            <a:xfrm>
              <a:off x="5139750" y="2779125"/>
              <a:ext cx="6400" cy="6550"/>
            </a:xfrm>
            <a:custGeom>
              <a:rect b="b" l="l" r="r" t="t"/>
              <a:pathLst>
                <a:path extrusionOk="0" h="262" w="256">
                  <a:moveTo>
                    <a:pt x="142" y="1"/>
                  </a:moveTo>
                  <a:cubicBezTo>
                    <a:pt x="97" y="1"/>
                    <a:pt x="47" y="31"/>
                    <a:pt x="33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101" y="257"/>
                    <a:pt x="119" y="261"/>
                    <a:pt x="135" y="261"/>
                  </a:cubicBezTo>
                  <a:cubicBezTo>
                    <a:pt x="180" y="261"/>
                    <a:pt x="215" y="230"/>
                    <a:pt x="240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1" name="Google Shape;5171;p22"/>
            <p:cNvSpPr/>
            <p:nvPr/>
          </p:nvSpPr>
          <p:spPr>
            <a:xfrm>
              <a:off x="5162425" y="2793775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47" y="0"/>
                  </a:moveTo>
                  <a:cubicBezTo>
                    <a:pt x="102" y="0"/>
                    <a:pt x="51" y="33"/>
                    <a:pt x="38" y="91"/>
                  </a:cubicBezTo>
                  <a:cubicBezTo>
                    <a:pt x="0" y="140"/>
                    <a:pt x="38" y="227"/>
                    <a:pt x="87" y="244"/>
                  </a:cubicBezTo>
                  <a:cubicBezTo>
                    <a:pt x="106" y="254"/>
                    <a:pt x="124" y="258"/>
                    <a:pt x="140" y="258"/>
                  </a:cubicBezTo>
                  <a:cubicBezTo>
                    <a:pt x="183" y="258"/>
                    <a:pt x="217" y="226"/>
                    <a:pt x="244" y="178"/>
                  </a:cubicBezTo>
                  <a:cubicBezTo>
                    <a:pt x="260" y="107"/>
                    <a:pt x="227" y="37"/>
                    <a:pt x="174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2" name="Google Shape;5172;p22"/>
            <p:cNvSpPr/>
            <p:nvPr/>
          </p:nvSpPr>
          <p:spPr>
            <a:xfrm>
              <a:off x="5166350" y="2743150"/>
              <a:ext cx="5575" cy="6700"/>
            </a:xfrm>
            <a:custGeom>
              <a:rect b="b" l="l" r="r" t="t"/>
              <a:pathLst>
                <a:path extrusionOk="0" h="268" w="223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4" y="256"/>
                    <a:pt x="85" y="267"/>
                    <a:pt x="102" y="267"/>
                  </a:cubicBezTo>
                  <a:cubicBezTo>
                    <a:pt x="109" y="267"/>
                    <a:pt x="115" y="265"/>
                    <a:pt x="120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5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3" name="Google Shape;5173;p22"/>
            <p:cNvSpPr/>
            <p:nvPr/>
          </p:nvSpPr>
          <p:spPr>
            <a:xfrm>
              <a:off x="5153875" y="27762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7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60"/>
                    <a:pt x="190" y="239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4" name="Google Shape;5174;p22"/>
            <p:cNvSpPr/>
            <p:nvPr/>
          </p:nvSpPr>
          <p:spPr>
            <a:xfrm>
              <a:off x="5159025" y="2760375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66" y="251"/>
                    <a:pt x="85" y="265"/>
                    <a:pt x="107" y="265"/>
                  </a:cubicBezTo>
                  <a:cubicBezTo>
                    <a:pt x="117" y="265"/>
                    <a:pt x="127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5" name="Google Shape;5175;p22"/>
            <p:cNvSpPr/>
            <p:nvPr/>
          </p:nvSpPr>
          <p:spPr>
            <a:xfrm>
              <a:off x="5150875" y="27459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09" y="1"/>
                  </a:moveTo>
                  <a:cubicBezTo>
                    <a:pt x="86" y="1"/>
                    <a:pt x="65" y="13"/>
                    <a:pt x="50" y="28"/>
                  </a:cubicBezTo>
                  <a:cubicBezTo>
                    <a:pt x="1" y="78"/>
                    <a:pt x="1" y="164"/>
                    <a:pt x="34" y="214"/>
                  </a:cubicBezTo>
                  <a:cubicBezTo>
                    <a:pt x="50" y="251"/>
                    <a:pt x="87" y="267"/>
                    <a:pt x="104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23" y="181"/>
                    <a:pt x="240" y="148"/>
                  </a:cubicBezTo>
                  <a:cubicBezTo>
                    <a:pt x="240" y="111"/>
                    <a:pt x="223" y="78"/>
                    <a:pt x="207" y="45"/>
                  </a:cubicBezTo>
                  <a:cubicBezTo>
                    <a:pt x="190" y="28"/>
                    <a:pt x="190" y="28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6" name="Google Shape;5176;p22"/>
            <p:cNvSpPr/>
            <p:nvPr/>
          </p:nvSpPr>
          <p:spPr>
            <a:xfrm>
              <a:off x="5141800" y="2762350"/>
              <a:ext cx="5700" cy="6600"/>
            </a:xfrm>
            <a:custGeom>
              <a:rect b="b" l="l" r="r" t="t"/>
              <a:pathLst>
                <a:path extrusionOk="0" h="264" w="228">
                  <a:moveTo>
                    <a:pt x="123" y="1"/>
                  </a:moveTo>
                  <a:cubicBezTo>
                    <a:pt x="117" y="1"/>
                    <a:pt x="111" y="3"/>
                    <a:pt x="104" y="8"/>
                  </a:cubicBezTo>
                  <a:cubicBezTo>
                    <a:pt x="87" y="8"/>
                    <a:pt x="54" y="25"/>
                    <a:pt x="38" y="41"/>
                  </a:cubicBezTo>
                  <a:cubicBezTo>
                    <a:pt x="21" y="57"/>
                    <a:pt x="1" y="111"/>
                    <a:pt x="21" y="144"/>
                  </a:cubicBezTo>
                  <a:cubicBezTo>
                    <a:pt x="21" y="177"/>
                    <a:pt x="38" y="214"/>
                    <a:pt x="54" y="231"/>
                  </a:cubicBezTo>
                  <a:cubicBezTo>
                    <a:pt x="87" y="247"/>
                    <a:pt x="104" y="264"/>
                    <a:pt x="141" y="264"/>
                  </a:cubicBezTo>
                  <a:cubicBezTo>
                    <a:pt x="190" y="247"/>
                    <a:pt x="228" y="198"/>
                    <a:pt x="228" y="128"/>
                  </a:cubicBezTo>
                  <a:lnTo>
                    <a:pt x="228" y="111"/>
                  </a:lnTo>
                  <a:cubicBezTo>
                    <a:pt x="228" y="57"/>
                    <a:pt x="190" y="25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7" name="Google Shape;5177;p22"/>
            <p:cNvSpPr/>
            <p:nvPr/>
          </p:nvSpPr>
          <p:spPr>
            <a:xfrm>
              <a:off x="5144900" y="27183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20" y="0"/>
                  </a:moveTo>
                  <a:cubicBezTo>
                    <a:pt x="104" y="0"/>
                    <a:pt x="66" y="0"/>
                    <a:pt x="50" y="17"/>
                  </a:cubicBezTo>
                  <a:cubicBezTo>
                    <a:pt x="17" y="50"/>
                    <a:pt x="1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6" y="256"/>
                    <a:pt x="104" y="256"/>
                  </a:cubicBezTo>
                  <a:cubicBezTo>
                    <a:pt x="137" y="256"/>
                    <a:pt x="153" y="239"/>
                    <a:pt x="186" y="223"/>
                  </a:cubicBezTo>
                  <a:cubicBezTo>
                    <a:pt x="223" y="186"/>
                    <a:pt x="240" y="103"/>
                    <a:pt x="207" y="50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8" name="Google Shape;5178;p22"/>
            <p:cNvSpPr/>
            <p:nvPr/>
          </p:nvSpPr>
          <p:spPr>
            <a:xfrm>
              <a:off x="5112650" y="2784925"/>
              <a:ext cx="6000" cy="6725"/>
            </a:xfrm>
            <a:custGeom>
              <a:rect b="b" l="l" r="r" t="t"/>
              <a:pathLst>
                <a:path extrusionOk="0" h="269" w="24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0" y="82"/>
                  </a:cubicBezTo>
                  <a:lnTo>
                    <a:pt x="0" y="169"/>
                  </a:lnTo>
                  <a:cubicBezTo>
                    <a:pt x="17" y="202"/>
                    <a:pt x="33" y="239"/>
                    <a:pt x="70" y="255"/>
                  </a:cubicBezTo>
                  <a:cubicBezTo>
                    <a:pt x="83" y="264"/>
                    <a:pt x="98" y="268"/>
                    <a:pt x="113" y="268"/>
                  </a:cubicBezTo>
                  <a:cubicBezTo>
                    <a:pt x="153" y="268"/>
                    <a:pt x="194" y="237"/>
                    <a:pt x="206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9" name="Google Shape;5179;p22"/>
            <p:cNvSpPr/>
            <p:nvPr/>
          </p:nvSpPr>
          <p:spPr>
            <a:xfrm>
              <a:off x="5059350" y="2761300"/>
              <a:ext cx="6525" cy="6750"/>
            </a:xfrm>
            <a:custGeom>
              <a:rect b="b" l="l" r="r" t="t"/>
              <a:pathLst>
                <a:path extrusionOk="0" h="270" w="261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1" y="153"/>
                    <a:pt x="38" y="240"/>
                    <a:pt x="87" y="256"/>
                  </a:cubicBezTo>
                  <a:cubicBezTo>
                    <a:pt x="101" y="265"/>
                    <a:pt x="116" y="269"/>
                    <a:pt x="131" y="269"/>
                  </a:cubicBezTo>
                  <a:cubicBezTo>
                    <a:pt x="173" y="269"/>
                    <a:pt x="212" y="238"/>
                    <a:pt x="227" y="186"/>
                  </a:cubicBezTo>
                  <a:cubicBezTo>
                    <a:pt x="260" y="116"/>
                    <a:pt x="227" y="34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0" name="Google Shape;5180;p22"/>
            <p:cNvSpPr/>
            <p:nvPr/>
          </p:nvSpPr>
          <p:spPr>
            <a:xfrm>
              <a:off x="5055950" y="273185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71" y="247"/>
                    <a:pt x="87" y="263"/>
                    <a:pt x="120" y="263"/>
                  </a:cubicBezTo>
                  <a:cubicBezTo>
                    <a:pt x="157" y="263"/>
                    <a:pt x="174" y="247"/>
                    <a:pt x="207" y="230"/>
                  </a:cubicBezTo>
                  <a:cubicBezTo>
                    <a:pt x="223" y="214"/>
                    <a:pt x="240" y="181"/>
                    <a:pt x="240" y="144"/>
                  </a:cubicBezTo>
                  <a:cubicBezTo>
                    <a:pt x="240" y="111"/>
                    <a:pt x="240" y="78"/>
                    <a:pt x="223" y="41"/>
                  </a:cubicBezTo>
                  <a:cubicBezTo>
                    <a:pt x="207" y="24"/>
                    <a:pt x="190" y="24"/>
                    <a:pt x="174" y="8"/>
                  </a:cubicBezTo>
                  <a:lnTo>
                    <a:pt x="137" y="8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1" name="Google Shape;5181;p22"/>
            <p:cNvSpPr/>
            <p:nvPr/>
          </p:nvSpPr>
          <p:spPr>
            <a:xfrm>
              <a:off x="5060275" y="28093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40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2" name="Google Shape;5182;p22"/>
            <p:cNvSpPr/>
            <p:nvPr/>
          </p:nvSpPr>
          <p:spPr>
            <a:xfrm>
              <a:off x="5063275" y="2715225"/>
              <a:ext cx="5575" cy="6700"/>
            </a:xfrm>
            <a:custGeom>
              <a:rect b="b" l="l" r="r" t="t"/>
              <a:pathLst>
                <a:path extrusionOk="0" h="268" w="223">
                  <a:moveTo>
                    <a:pt x="87" y="1"/>
                  </a:moveTo>
                  <a:cubicBezTo>
                    <a:pt x="70" y="21"/>
                    <a:pt x="33" y="38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4"/>
                  </a:cubicBezTo>
                  <a:cubicBezTo>
                    <a:pt x="59" y="256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06" y="87"/>
                    <a:pt x="190" y="54"/>
                    <a:pt x="173" y="38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3" name="Google Shape;5183;p22"/>
            <p:cNvSpPr/>
            <p:nvPr/>
          </p:nvSpPr>
          <p:spPr>
            <a:xfrm>
              <a:off x="5053375" y="2781400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6" y="260"/>
                  </a:cubicBezTo>
                  <a:cubicBezTo>
                    <a:pt x="157" y="260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4" name="Google Shape;5184;p22"/>
            <p:cNvSpPr/>
            <p:nvPr/>
          </p:nvSpPr>
          <p:spPr>
            <a:xfrm>
              <a:off x="5086050" y="27272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1"/>
                    <a:pt x="0" y="71"/>
                    <a:pt x="0" y="137"/>
                  </a:cubicBezTo>
                  <a:cubicBezTo>
                    <a:pt x="17" y="174"/>
                    <a:pt x="17" y="207"/>
                    <a:pt x="50" y="22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69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5" name="Google Shape;5185;p22"/>
            <p:cNvSpPr/>
            <p:nvPr/>
          </p:nvSpPr>
          <p:spPr>
            <a:xfrm>
              <a:off x="5146150" y="2474750"/>
              <a:ext cx="2175" cy="850"/>
            </a:xfrm>
            <a:custGeom>
              <a:rect b="b" l="l" r="r" t="t"/>
              <a:pathLst>
                <a:path extrusionOk="0" h="34" w="87">
                  <a:moveTo>
                    <a:pt x="0" y="1"/>
                  </a:moveTo>
                  <a:cubicBezTo>
                    <a:pt x="5" y="1"/>
                    <a:pt x="11" y="2"/>
                    <a:pt x="18" y="4"/>
                  </a:cubicBezTo>
                  <a:lnTo>
                    <a:pt x="18" y="4"/>
                  </a:lnTo>
                  <a:cubicBezTo>
                    <a:pt x="18" y="3"/>
                    <a:pt x="17" y="2"/>
                    <a:pt x="16" y="1"/>
                  </a:cubicBezTo>
                  <a:close/>
                  <a:moveTo>
                    <a:pt x="18" y="4"/>
                  </a:moveTo>
                  <a:cubicBezTo>
                    <a:pt x="35" y="34"/>
                    <a:pt x="55" y="34"/>
                    <a:pt x="87" y="34"/>
                  </a:cubicBezTo>
                  <a:cubicBezTo>
                    <a:pt x="63" y="22"/>
                    <a:pt x="37" y="10"/>
                    <a:pt x="18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6" name="Google Shape;5186;p22"/>
            <p:cNvSpPr/>
            <p:nvPr/>
          </p:nvSpPr>
          <p:spPr>
            <a:xfrm>
              <a:off x="5104900" y="2460650"/>
              <a:ext cx="5600" cy="4250"/>
            </a:xfrm>
            <a:custGeom>
              <a:rect b="b" l="l" r="r" t="t"/>
              <a:pathLst>
                <a:path extrusionOk="0" h="170" w="224">
                  <a:moveTo>
                    <a:pt x="17" y="0"/>
                  </a:moveTo>
                  <a:cubicBezTo>
                    <a:pt x="17" y="17"/>
                    <a:pt x="1" y="33"/>
                    <a:pt x="17" y="66"/>
                  </a:cubicBezTo>
                  <a:cubicBezTo>
                    <a:pt x="17" y="103"/>
                    <a:pt x="34" y="120"/>
                    <a:pt x="54" y="153"/>
                  </a:cubicBezTo>
                  <a:cubicBezTo>
                    <a:pt x="87" y="169"/>
                    <a:pt x="104" y="169"/>
                    <a:pt x="137" y="169"/>
                  </a:cubicBezTo>
                  <a:cubicBezTo>
                    <a:pt x="190" y="153"/>
                    <a:pt x="223" y="120"/>
                    <a:pt x="223" y="50"/>
                  </a:cubicBezTo>
                  <a:cubicBezTo>
                    <a:pt x="158" y="33"/>
                    <a:pt x="87" y="17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7" name="Google Shape;5187;p22"/>
            <p:cNvSpPr/>
            <p:nvPr/>
          </p:nvSpPr>
          <p:spPr>
            <a:xfrm>
              <a:off x="5052950" y="2796850"/>
              <a:ext cx="4775" cy="6525"/>
            </a:xfrm>
            <a:custGeom>
              <a:rect b="b" l="l" r="r" t="t"/>
              <a:pathLst>
                <a:path extrusionOk="0" h="261" w="191">
                  <a:moveTo>
                    <a:pt x="50" y="1"/>
                  </a:moveTo>
                  <a:cubicBezTo>
                    <a:pt x="34" y="1"/>
                    <a:pt x="17" y="17"/>
                    <a:pt x="1" y="34"/>
                  </a:cubicBezTo>
                  <a:lnTo>
                    <a:pt x="1" y="224"/>
                  </a:lnTo>
                  <a:lnTo>
                    <a:pt x="1" y="240"/>
                  </a:lnTo>
                  <a:cubicBezTo>
                    <a:pt x="34" y="261"/>
                    <a:pt x="50" y="261"/>
                    <a:pt x="87" y="261"/>
                  </a:cubicBezTo>
                  <a:cubicBezTo>
                    <a:pt x="120" y="261"/>
                    <a:pt x="137" y="240"/>
                    <a:pt x="153" y="207"/>
                  </a:cubicBezTo>
                  <a:cubicBezTo>
                    <a:pt x="174" y="174"/>
                    <a:pt x="191" y="137"/>
                    <a:pt x="191" y="104"/>
                  </a:cubicBezTo>
                  <a:cubicBezTo>
                    <a:pt x="174" y="71"/>
                    <a:pt x="153" y="55"/>
                    <a:pt x="137" y="17"/>
                  </a:cubicBezTo>
                  <a:cubicBezTo>
                    <a:pt x="137" y="17"/>
                    <a:pt x="120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8" name="Google Shape;5188;p22"/>
            <p:cNvSpPr/>
            <p:nvPr/>
          </p:nvSpPr>
          <p:spPr>
            <a:xfrm>
              <a:off x="5079975" y="2789550"/>
              <a:ext cx="5675" cy="6500"/>
            </a:xfrm>
            <a:custGeom>
              <a:rect b="b" l="l" r="r" t="t"/>
              <a:pathLst>
                <a:path extrusionOk="0" h="260" w="227">
                  <a:moveTo>
                    <a:pt x="87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06"/>
                    <a:pt x="54" y="243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43"/>
                    <a:pt x="227" y="173"/>
                    <a:pt x="227" y="103"/>
                  </a:cubicBezTo>
                  <a:cubicBezTo>
                    <a:pt x="227" y="70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9" name="Google Shape;5189;p22"/>
            <p:cNvSpPr/>
            <p:nvPr/>
          </p:nvSpPr>
          <p:spPr>
            <a:xfrm>
              <a:off x="5071825" y="2684825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20" y="0"/>
                  </a:moveTo>
                  <a:cubicBezTo>
                    <a:pt x="87" y="0"/>
                    <a:pt x="70" y="17"/>
                    <a:pt x="37" y="33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0" y="186"/>
                    <a:pt x="17" y="206"/>
                  </a:cubicBezTo>
                  <a:cubicBezTo>
                    <a:pt x="37" y="239"/>
                    <a:pt x="70" y="256"/>
                    <a:pt x="103" y="256"/>
                  </a:cubicBezTo>
                  <a:cubicBezTo>
                    <a:pt x="120" y="256"/>
                    <a:pt x="157" y="256"/>
                    <a:pt x="174" y="239"/>
                  </a:cubicBezTo>
                  <a:cubicBezTo>
                    <a:pt x="223" y="186"/>
                    <a:pt x="244" y="103"/>
                    <a:pt x="190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0" name="Google Shape;5190;p22"/>
            <p:cNvSpPr/>
            <p:nvPr/>
          </p:nvSpPr>
          <p:spPr>
            <a:xfrm>
              <a:off x="5077400" y="2809325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21" y="50"/>
                    <a:pt x="21" y="87"/>
                    <a:pt x="0" y="120"/>
                  </a:cubicBezTo>
                  <a:cubicBezTo>
                    <a:pt x="0" y="153"/>
                    <a:pt x="21" y="190"/>
                    <a:pt x="37" y="207"/>
                  </a:cubicBezTo>
                  <a:cubicBezTo>
                    <a:pt x="56" y="248"/>
                    <a:pt x="88" y="265"/>
                    <a:pt x="121" y="265"/>
                  </a:cubicBezTo>
                  <a:cubicBezTo>
                    <a:pt x="144" y="265"/>
                    <a:pt x="169" y="256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1" name="Google Shape;5191;p22"/>
            <p:cNvSpPr/>
            <p:nvPr/>
          </p:nvSpPr>
          <p:spPr>
            <a:xfrm>
              <a:off x="5081300" y="2773575"/>
              <a:ext cx="6425" cy="6475"/>
            </a:xfrm>
            <a:custGeom>
              <a:rect b="b" l="l" r="r" t="t"/>
              <a:pathLst>
                <a:path extrusionOk="0" h="259" w="257">
                  <a:moveTo>
                    <a:pt x="140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1" y="258"/>
                    <a:pt x="211" y="225"/>
                    <a:pt x="223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2" y="1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2" name="Google Shape;5192;p22"/>
            <p:cNvSpPr/>
            <p:nvPr/>
          </p:nvSpPr>
          <p:spPr>
            <a:xfrm>
              <a:off x="5067075" y="2776250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39"/>
                  </a:cubicBezTo>
                  <a:cubicBezTo>
                    <a:pt x="66" y="254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3" name="Google Shape;5193;p22"/>
            <p:cNvSpPr/>
            <p:nvPr/>
          </p:nvSpPr>
          <p:spPr>
            <a:xfrm>
              <a:off x="5068825" y="2729050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104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90"/>
                    <a:pt x="34" y="206"/>
                    <a:pt x="54" y="239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23" y="66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4" name="Google Shape;5194;p22"/>
            <p:cNvSpPr/>
            <p:nvPr/>
          </p:nvSpPr>
          <p:spPr>
            <a:xfrm>
              <a:off x="5066675" y="279252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0" y="1"/>
                  </a:moveTo>
                  <a:cubicBezTo>
                    <a:pt x="103" y="1"/>
                    <a:pt x="70" y="1"/>
                    <a:pt x="54" y="21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61"/>
                    <a:pt x="190" y="228"/>
                  </a:cubicBezTo>
                  <a:cubicBezTo>
                    <a:pt x="243" y="190"/>
                    <a:pt x="243" y="104"/>
                    <a:pt x="206" y="54"/>
                  </a:cubicBezTo>
                  <a:cubicBezTo>
                    <a:pt x="190" y="38"/>
                    <a:pt x="190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5" name="Google Shape;5195;p22"/>
            <p:cNvSpPr/>
            <p:nvPr/>
          </p:nvSpPr>
          <p:spPr>
            <a:xfrm>
              <a:off x="5066675" y="2745825"/>
              <a:ext cx="6500" cy="6525"/>
            </a:xfrm>
            <a:custGeom>
              <a:rect b="b" l="l" r="r" t="t"/>
              <a:pathLst>
                <a:path extrusionOk="0" h="261" w="26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20"/>
                    <a:pt x="87" y="257"/>
                  </a:cubicBezTo>
                  <a:cubicBezTo>
                    <a:pt x="99" y="260"/>
                    <a:pt x="110" y="261"/>
                    <a:pt x="121" y="261"/>
                  </a:cubicBezTo>
                  <a:cubicBezTo>
                    <a:pt x="173" y="261"/>
                    <a:pt x="213" y="228"/>
                    <a:pt x="243" y="170"/>
                  </a:cubicBezTo>
                  <a:cubicBezTo>
                    <a:pt x="260" y="100"/>
                    <a:pt x="223" y="34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6" name="Google Shape;5196;p22"/>
            <p:cNvSpPr/>
            <p:nvPr/>
          </p:nvSpPr>
          <p:spPr>
            <a:xfrm>
              <a:off x="5124700" y="278002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32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4"/>
                    <a:pt x="104" y="266"/>
                    <a:pt x="114" y="266"/>
                  </a:cubicBezTo>
                  <a:cubicBezTo>
                    <a:pt x="159" y="266"/>
                    <a:pt x="209" y="233"/>
                    <a:pt x="223" y="175"/>
                  </a:cubicBezTo>
                  <a:cubicBezTo>
                    <a:pt x="240" y="109"/>
                    <a:pt x="223" y="39"/>
                    <a:pt x="169" y="6"/>
                  </a:cubicBezTo>
                  <a:cubicBezTo>
                    <a:pt x="157" y="2"/>
                    <a:pt x="14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7" name="Google Shape;5197;p22"/>
            <p:cNvSpPr/>
            <p:nvPr/>
          </p:nvSpPr>
          <p:spPr>
            <a:xfrm>
              <a:off x="5068425" y="2824475"/>
              <a:ext cx="5175" cy="2100"/>
            </a:xfrm>
            <a:custGeom>
              <a:rect b="b" l="l" r="r" t="t"/>
              <a:pathLst>
                <a:path extrusionOk="0" h="84" w="207">
                  <a:moveTo>
                    <a:pt x="120" y="1"/>
                  </a:moveTo>
                  <a:cubicBezTo>
                    <a:pt x="108" y="1"/>
                    <a:pt x="95" y="5"/>
                    <a:pt x="87" y="13"/>
                  </a:cubicBezTo>
                  <a:cubicBezTo>
                    <a:pt x="70" y="13"/>
                    <a:pt x="33" y="30"/>
                    <a:pt x="17" y="63"/>
                  </a:cubicBezTo>
                  <a:lnTo>
                    <a:pt x="0" y="83"/>
                  </a:lnTo>
                  <a:lnTo>
                    <a:pt x="206" y="83"/>
                  </a:lnTo>
                  <a:cubicBezTo>
                    <a:pt x="206" y="63"/>
                    <a:pt x="190" y="46"/>
                    <a:pt x="173" y="30"/>
                  </a:cubicBezTo>
                  <a:lnTo>
                    <a:pt x="153" y="13"/>
                  </a:lnTo>
                  <a:cubicBezTo>
                    <a:pt x="145" y="5"/>
                    <a:pt x="132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8" name="Google Shape;5198;p22"/>
            <p:cNvSpPr/>
            <p:nvPr/>
          </p:nvSpPr>
          <p:spPr>
            <a:xfrm>
              <a:off x="5263425" y="2665025"/>
              <a:ext cx="2100" cy="5600"/>
            </a:xfrm>
            <a:custGeom>
              <a:rect b="b" l="l" r="r" t="t"/>
              <a:pathLst>
                <a:path extrusionOk="0" h="224" w="84">
                  <a:moveTo>
                    <a:pt x="83" y="1"/>
                  </a:moveTo>
                  <a:lnTo>
                    <a:pt x="83" y="1"/>
                  </a:lnTo>
                  <a:cubicBezTo>
                    <a:pt x="34" y="34"/>
                    <a:pt x="1" y="87"/>
                    <a:pt x="17" y="153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50" y="153"/>
                    <a:pt x="67" y="87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9" name="Google Shape;5199;p22"/>
            <p:cNvSpPr/>
            <p:nvPr/>
          </p:nvSpPr>
          <p:spPr>
            <a:xfrm>
              <a:off x="5085625" y="2821800"/>
              <a:ext cx="6000" cy="4250"/>
            </a:xfrm>
            <a:custGeom>
              <a:rect b="b" l="l" r="r" t="t"/>
              <a:pathLst>
                <a:path extrusionOk="0" h="170" w="24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lnTo>
                    <a:pt x="17" y="170"/>
                  </a:lnTo>
                  <a:cubicBezTo>
                    <a:pt x="83" y="170"/>
                    <a:pt x="170" y="153"/>
                    <a:pt x="240" y="153"/>
                  </a:cubicBezTo>
                  <a:lnTo>
                    <a:pt x="240" y="120"/>
                  </a:lnTo>
                  <a:cubicBezTo>
                    <a:pt x="223" y="87"/>
                    <a:pt x="223" y="50"/>
                    <a:pt x="186" y="34"/>
                  </a:cubicBezTo>
                  <a:cubicBezTo>
                    <a:pt x="186" y="17"/>
                    <a:pt x="170" y="17"/>
                    <a:pt x="170" y="17"/>
                  </a:cubicBezTo>
                  <a:cubicBezTo>
                    <a:pt x="153" y="1"/>
                    <a:pt x="137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0" name="Google Shape;5200;p22"/>
            <p:cNvSpPr/>
            <p:nvPr/>
          </p:nvSpPr>
          <p:spPr>
            <a:xfrm>
              <a:off x="5253125" y="2602225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24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1" y="159"/>
                    <a:pt x="17" y="229"/>
                    <a:pt x="83" y="262"/>
                  </a:cubicBezTo>
                  <a:lnTo>
                    <a:pt x="137" y="262"/>
                  </a:lnTo>
                  <a:cubicBezTo>
                    <a:pt x="170" y="262"/>
                    <a:pt x="207" y="229"/>
                    <a:pt x="223" y="175"/>
                  </a:cubicBezTo>
                  <a:cubicBezTo>
                    <a:pt x="240" y="126"/>
                    <a:pt x="223" y="72"/>
                    <a:pt x="207" y="39"/>
                  </a:cubicBezTo>
                  <a:cubicBezTo>
                    <a:pt x="186" y="39"/>
                    <a:pt x="170" y="23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1" name="Google Shape;5201;p22"/>
            <p:cNvSpPr/>
            <p:nvPr/>
          </p:nvSpPr>
          <p:spPr>
            <a:xfrm>
              <a:off x="5250950" y="2619725"/>
              <a:ext cx="6025" cy="6600"/>
            </a:xfrm>
            <a:custGeom>
              <a:rect b="b" l="l" r="r" t="t"/>
              <a:pathLst>
                <a:path extrusionOk="0" h="264" w="241">
                  <a:moveTo>
                    <a:pt x="126" y="0"/>
                  </a:moveTo>
                  <a:cubicBezTo>
                    <a:pt x="103" y="0"/>
                    <a:pt x="82" y="13"/>
                    <a:pt x="67" y="28"/>
                  </a:cubicBezTo>
                  <a:cubicBezTo>
                    <a:pt x="34" y="44"/>
                    <a:pt x="17" y="61"/>
                    <a:pt x="17" y="94"/>
                  </a:cubicBezTo>
                  <a:cubicBezTo>
                    <a:pt x="1" y="110"/>
                    <a:pt x="1" y="147"/>
                    <a:pt x="17" y="180"/>
                  </a:cubicBezTo>
                  <a:cubicBezTo>
                    <a:pt x="17" y="213"/>
                    <a:pt x="50" y="234"/>
                    <a:pt x="88" y="250"/>
                  </a:cubicBezTo>
                  <a:cubicBezTo>
                    <a:pt x="101" y="259"/>
                    <a:pt x="115" y="263"/>
                    <a:pt x="130" y="263"/>
                  </a:cubicBezTo>
                  <a:cubicBezTo>
                    <a:pt x="170" y="263"/>
                    <a:pt x="212" y="232"/>
                    <a:pt x="224" y="180"/>
                  </a:cubicBezTo>
                  <a:cubicBezTo>
                    <a:pt x="240" y="110"/>
                    <a:pt x="224" y="44"/>
                    <a:pt x="154" y="7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2" name="Google Shape;5202;p22"/>
            <p:cNvSpPr/>
            <p:nvPr/>
          </p:nvSpPr>
          <p:spPr>
            <a:xfrm>
              <a:off x="5112225" y="2817475"/>
              <a:ext cx="5600" cy="5175"/>
            </a:xfrm>
            <a:custGeom>
              <a:rect b="b" l="l" r="r" t="t"/>
              <a:pathLst>
                <a:path extrusionOk="0" h="207" w="224">
                  <a:moveTo>
                    <a:pt x="120" y="1"/>
                  </a:moveTo>
                  <a:cubicBezTo>
                    <a:pt x="87" y="1"/>
                    <a:pt x="71" y="1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87" y="190"/>
                    <a:pt x="153" y="190"/>
                    <a:pt x="207" y="174"/>
                  </a:cubicBezTo>
                  <a:cubicBezTo>
                    <a:pt x="223" y="137"/>
                    <a:pt x="223" y="87"/>
                    <a:pt x="190" y="54"/>
                  </a:cubicBezTo>
                  <a:cubicBezTo>
                    <a:pt x="190" y="34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3" name="Google Shape;5203;p22"/>
            <p:cNvSpPr/>
            <p:nvPr/>
          </p:nvSpPr>
          <p:spPr>
            <a:xfrm>
              <a:off x="5247050" y="266720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03" y="0"/>
                  </a:moveTo>
                  <a:cubicBezTo>
                    <a:pt x="54" y="17"/>
                    <a:pt x="0" y="87"/>
                    <a:pt x="17" y="153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1" y="256"/>
                  </a:cubicBezTo>
                  <a:cubicBezTo>
                    <a:pt x="206" y="256"/>
                    <a:pt x="244" y="190"/>
                    <a:pt x="244" y="120"/>
                  </a:cubicBezTo>
                  <a:cubicBezTo>
                    <a:pt x="223" y="66"/>
                    <a:pt x="206" y="33"/>
                    <a:pt x="173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4" name="Google Shape;5204;p22"/>
            <p:cNvSpPr/>
            <p:nvPr/>
          </p:nvSpPr>
          <p:spPr>
            <a:xfrm>
              <a:off x="5250550" y="265215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37" y="0"/>
                  </a:moveTo>
                  <a:cubicBezTo>
                    <a:pt x="104" y="0"/>
                    <a:pt x="66" y="17"/>
                    <a:pt x="50" y="33"/>
                  </a:cubicBezTo>
                  <a:cubicBezTo>
                    <a:pt x="33" y="50"/>
                    <a:pt x="17" y="87"/>
                    <a:pt x="17" y="120"/>
                  </a:cubicBezTo>
                  <a:cubicBezTo>
                    <a:pt x="1" y="153"/>
                    <a:pt x="17" y="190"/>
                    <a:pt x="33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3" y="262"/>
                    <a:pt x="123" y="265"/>
                    <a:pt x="133" y="265"/>
                  </a:cubicBezTo>
                  <a:cubicBezTo>
                    <a:pt x="155" y="265"/>
                    <a:pt x="174" y="251"/>
                    <a:pt x="186" y="240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5" name="Google Shape;5205;p22"/>
            <p:cNvSpPr/>
            <p:nvPr/>
          </p:nvSpPr>
          <p:spPr>
            <a:xfrm>
              <a:off x="5236325" y="2652875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28" y="0"/>
                  </a:moveTo>
                  <a:cubicBezTo>
                    <a:pt x="81" y="0"/>
                    <a:pt x="31" y="30"/>
                    <a:pt x="17" y="74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8"/>
                    <a:pt x="207" y="227"/>
                    <a:pt x="223" y="178"/>
                  </a:cubicBezTo>
                  <a:cubicBezTo>
                    <a:pt x="240" y="124"/>
                    <a:pt x="223" y="74"/>
                    <a:pt x="207" y="41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1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6" name="Google Shape;5206;p22"/>
            <p:cNvSpPr/>
            <p:nvPr/>
          </p:nvSpPr>
          <p:spPr>
            <a:xfrm>
              <a:off x="5214875" y="2766350"/>
              <a:ext cx="3025" cy="3525"/>
            </a:xfrm>
            <a:custGeom>
              <a:rect b="b" l="l" r="r" t="t"/>
              <a:pathLst>
                <a:path extrusionOk="0" h="141" w="121">
                  <a:moveTo>
                    <a:pt x="121" y="1"/>
                  </a:moveTo>
                  <a:cubicBezTo>
                    <a:pt x="104" y="1"/>
                    <a:pt x="104" y="1"/>
                    <a:pt x="88" y="17"/>
                  </a:cubicBezTo>
                  <a:cubicBezTo>
                    <a:pt x="34" y="17"/>
                    <a:pt x="1" y="71"/>
                    <a:pt x="1" y="141"/>
                  </a:cubicBezTo>
                  <a:cubicBezTo>
                    <a:pt x="34" y="87"/>
                    <a:pt x="67" y="54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7" name="Google Shape;5207;p22"/>
            <p:cNvSpPr/>
            <p:nvPr/>
          </p:nvSpPr>
          <p:spPr>
            <a:xfrm>
              <a:off x="5238500" y="2728925"/>
              <a:ext cx="5175" cy="6525"/>
            </a:xfrm>
            <a:custGeom>
              <a:rect b="b" l="l" r="r" t="t"/>
              <a:pathLst>
                <a:path extrusionOk="0" h="261" w="207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lnTo>
                    <a:pt x="103" y="261"/>
                  </a:lnTo>
                  <a:lnTo>
                    <a:pt x="103" y="228"/>
                  </a:lnTo>
                  <a:cubicBezTo>
                    <a:pt x="136" y="174"/>
                    <a:pt x="173" y="108"/>
                    <a:pt x="206" y="55"/>
                  </a:cubicBezTo>
                  <a:cubicBezTo>
                    <a:pt x="190" y="38"/>
                    <a:pt x="173" y="22"/>
                    <a:pt x="153" y="5"/>
                  </a:cubicBezTo>
                  <a:cubicBezTo>
                    <a:pt x="144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8" name="Google Shape;5208;p22"/>
            <p:cNvSpPr/>
            <p:nvPr/>
          </p:nvSpPr>
          <p:spPr>
            <a:xfrm>
              <a:off x="5245800" y="2713200"/>
              <a:ext cx="5600" cy="6375"/>
            </a:xfrm>
            <a:custGeom>
              <a:rect b="b" l="l" r="r" t="t"/>
              <a:pathLst>
                <a:path extrusionOk="0" h="255" w="224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52"/>
                    <a:pt x="17" y="222"/>
                    <a:pt x="87" y="255"/>
                  </a:cubicBezTo>
                  <a:lnTo>
                    <a:pt x="137" y="255"/>
                  </a:lnTo>
                  <a:cubicBezTo>
                    <a:pt x="153" y="205"/>
                    <a:pt x="191" y="135"/>
                    <a:pt x="223" y="65"/>
                  </a:cubicBezTo>
                  <a:cubicBezTo>
                    <a:pt x="207" y="49"/>
                    <a:pt x="191" y="16"/>
                    <a:pt x="153" y="16"/>
                  </a:cubicBezTo>
                  <a:cubicBezTo>
                    <a:pt x="140" y="6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9" name="Google Shape;5209;p22"/>
            <p:cNvSpPr/>
            <p:nvPr/>
          </p:nvSpPr>
          <p:spPr>
            <a:xfrm>
              <a:off x="5256525" y="2680075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137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17" y="67"/>
                    <a:pt x="1" y="153"/>
                    <a:pt x="50" y="207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7" y="256"/>
                    <a:pt x="174" y="256"/>
                    <a:pt x="190" y="240"/>
                  </a:cubicBezTo>
                  <a:cubicBezTo>
                    <a:pt x="207" y="190"/>
                    <a:pt x="207" y="137"/>
                    <a:pt x="223" y="67"/>
                  </a:cubicBezTo>
                  <a:lnTo>
                    <a:pt x="223" y="50"/>
                  </a:lnTo>
                  <a:cubicBezTo>
                    <a:pt x="207" y="34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0" name="Google Shape;5210;p22"/>
            <p:cNvSpPr/>
            <p:nvPr/>
          </p:nvSpPr>
          <p:spPr>
            <a:xfrm>
              <a:off x="5140150" y="2809750"/>
              <a:ext cx="5600" cy="5575"/>
            </a:xfrm>
            <a:custGeom>
              <a:rect b="b" l="l" r="r" t="t"/>
              <a:pathLst>
                <a:path extrusionOk="0" h="223" w="224">
                  <a:moveTo>
                    <a:pt x="104" y="0"/>
                  </a:moveTo>
                  <a:cubicBezTo>
                    <a:pt x="50" y="17"/>
                    <a:pt x="1" y="70"/>
                    <a:pt x="17" y="157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104" y="206"/>
                    <a:pt x="170" y="173"/>
                    <a:pt x="224" y="157"/>
                  </a:cubicBezTo>
                  <a:lnTo>
                    <a:pt x="224" y="103"/>
                  </a:lnTo>
                  <a:cubicBezTo>
                    <a:pt x="224" y="70"/>
                    <a:pt x="207" y="33"/>
                    <a:pt x="191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1" name="Google Shape;5211;p22"/>
            <p:cNvSpPr/>
            <p:nvPr/>
          </p:nvSpPr>
          <p:spPr>
            <a:xfrm>
              <a:off x="5194675" y="2783450"/>
              <a:ext cx="4375" cy="3550"/>
            </a:xfrm>
            <a:custGeom>
              <a:rect b="b" l="l" r="r" t="t"/>
              <a:pathLst>
                <a:path extrusionOk="0" h="142" w="175">
                  <a:moveTo>
                    <a:pt x="127" y="1"/>
                  </a:moveTo>
                  <a:cubicBezTo>
                    <a:pt x="82" y="1"/>
                    <a:pt x="31" y="34"/>
                    <a:pt x="17" y="92"/>
                  </a:cubicBezTo>
                  <a:cubicBezTo>
                    <a:pt x="17" y="108"/>
                    <a:pt x="1" y="125"/>
                    <a:pt x="17" y="141"/>
                  </a:cubicBezTo>
                  <a:cubicBezTo>
                    <a:pt x="71" y="108"/>
                    <a:pt x="120" y="55"/>
                    <a:pt x="174" y="22"/>
                  </a:cubicBezTo>
                  <a:cubicBezTo>
                    <a:pt x="174" y="22"/>
                    <a:pt x="174" y="5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2" name="Google Shape;5212;p22"/>
            <p:cNvSpPr/>
            <p:nvPr/>
          </p:nvSpPr>
          <p:spPr>
            <a:xfrm>
              <a:off x="5126350" y="2814900"/>
              <a:ext cx="5700" cy="4775"/>
            </a:xfrm>
            <a:custGeom>
              <a:rect b="b" l="l" r="r" t="t"/>
              <a:pathLst>
                <a:path extrusionOk="0" h="191" w="228">
                  <a:moveTo>
                    <a:pt x="103" y="0"/>
                  </a:moveTo>
                  <a:cubicBezTo>
                    <a:pt x="38" y="0"/>
                    <a:pt x="0" y="71"/>
                    <a:pt x="21" y="137"/>
                  </a:cubicBezTo>
                  <a:lnTo>
                    <a:pt x="21" y="190"/>
                  </a:lnTo>
                  <a:cubicBezTo>
                    <a:pt x="87" y="174"/>
                    <a:pt x="157" y="157"/>
                    <a:pt x="227" y="120"/>
                  </a:cubicBezTo>
                  <a:lnTo>
                    <a:pt x="227" y="104"/>
                  </a:lnTo>
                  <a:cubicBezTo>
                    <a:pt x="227" y="71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3" name="Google Shape;5213;p22"/>
            <p:cNvSpPr/>
            <p:nvPr/>
          </p:nvSpPr>
          <p:spPr>
            <a:xfrm>
              <a:off x="5154700" y="2806850"/>
              <a:ext cx="4750" cy="3325"/>
            </a:xfrm>
            <a:custGeom>
              <a:rect b="b" l="l" r="r" t="t"/>
              <a:pathLst>
                <a:path extrusionOk="0" h="133" w="19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0" y="100"/>
                    <a:pt x="0" y="116"/>
                    <a:pt x="0" y="133"/>
                  </a:cubicBezTo>
                  <a:cubicBezTo>
                    <a:pt x="70" y="100"/>
                    <a:pt x="140" y="83"/>
                    <a:pt x="190" y="46"/>
                  </a:cubicBezTo>
                  <a:cubicBezTo>
                    <a:pt x="190" y="30"/>
                    <a:pt x="173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4" name="Google Shape;5214;p22"/>
            <p:cNvSpPr/>
            <p:nvPr/>
          </p:nvSpPr>
          <p:spPr>
            <a:xfrm>
              <a:off x="5174075" y="27586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06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5" name="Google Shape;5215;p22"/>
            <p:cNvSpPr/>
            <p:nvPr/>
          </p:nvSpPr>
          <p:spPr>
            <a:xfrm>
              <a:off x="5180450" y="2787900"/>
              <a:ext cx="6125" cy="6400"/>
            </a:xfrm>
            <a:custGeom>
              <a:rect b="b" l="l" r="r" t="t"/>
              <a:pathLst>
                <a:path extrusionOk="0" h="256" w="245">
                  <a:moveTo>
                    <a:pt x="104" y="0"/>
                  </a:moveTo>
                  <a:cubicBezTo>
                    <a:pt x="71" y="0"/>
                    <a:pt x="55" y="17"/>
                    <a:pt x="38" y="50"/>
                  </a:cubicBezTo>
                  <a:cubicBezTo>
                    <a:pt x="22" y="83"/>
                    <a:pt x="1" y="120"/>
                    <a:pt x="22" y="153"/>
                  </a:cubicBezTo>
                  <a:cubicBezTo>
                    <a:pt x="22" y="186"/>
                    <a:pt x="38" y="206"/>
                    <a:pt x="55" y="239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8" y="103"/>
                  </a:cubicBezTo>
                  <a:cubicBezTo>
                    <a:pt x="228" y="66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6" name="Google Shape;5216;p22"/>
            <p:cNvSpPr/>
            <p:nvPr/>
          </p:nvSpPr>
          <p:spPr>
            <a:xfrm>
              <a:off x="5185625" y="2723575"/>
              <a:ext cx="6100" cy="6475"/>
            </a:xfrm>
            <a:custGeom>
              <a:rect b="b" l="l" r="r" t="t"/>
              <a:pathLst>
                <a:path extrusionOk="0" h="259" w="244">
                  <a:moveTo>
                    <a:pt x="131" y="1"/>
                  </a:moveTo>
                  <a:cubicBezTo>
                    <a:pt x="123" y="1"/>
                    <a:pt x="113" y="5"/>
                    <a:pt x="103" y="13"/>
                  </a:cubicBezTo>
                  <a:cubicBezTo>
                    <a:pt x="37" y="13"/>
                    <a:pt x="0" y="79"/>
                    <a:pt x="0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5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7" name="Google Shape;5217;p22"/>
            <p:cNvSpPr/>
            <p:nvPr/>
          </p:nvSpPr>
          <p:spPr>
            <a:xfrm>
              <a:off x="5184800" y="2771100"/>
              <a:ext cx="5575" cy="6500"/>
            </a:xfrm>
            <a:custGeom>
              <a:rect b="b" l="l" r="r" t="t"/>
              <a:pathLst>
                <a:path extrusionOk="0" h="260" w="223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70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8" name="Google Shape;5218;p22"/>
            <p:cNvSpPr/>
            <p:nvPr/>
          </p:nvSpPr>
          <p:spPr>
            <a:xfrm>
              <a:off x="5187375" y="2707650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70" y="254"/>
                  </a:cubicBezTo>
                  <a:cubicBezTo>
                    <a:pt x="82" y="257"/>
                    <a:pt x="94" y="258"/>
                    <a:pt x="105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06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9" name="Google Shape;5219;p22"/>
            <p:cNvSpPr/>
            <p:nvPr/>
          </p:nvSpPr>
          <p:spPr>
            <a:xfrm>
              <a:off x="5084300" y="2647500"/>
              <a:ext cx="6500" cy="6525"/>
            </a:xfrm>
            <a:custGeom>
              <a:rect b="b" l="l" r="r" t="t"/>
              <a:pathLst>
                <a:path extrusionOk="0" h="261" w="26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5" y="259"/>
                    <a:pt x="103" y="260"/>
                    <a:pt x="112" y="260"/>
                  </a:cubicBezTo>
                  <a:cubicBezTo>
                    <a:pt x="157" y="260"/>
                    <a:pt x="209" y="225"/>
                    <a:pt x="223" y="170"/>
                  </a:cubicBezTo>
                  <a:cubicBezTo>
                    <a:pt x="260" y="116"/>
                    <a:pt x="223" y="30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0" name="Google Shape;5220;p22"/>
            <p:cNvSpPr/>
            <p:nvPr/>
          </p:nvSpPr>
          <p:spPr>
            <a:xfrm>
              <a:off x="5183550" y="2743400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4"/>
                  </a:cubicBezTo>
                  <a:cubicBezTo>
                    <a:pt x="36" y="245"/>
                    <a:pt x="69" y="264"/>
                    <a:pt x="102" y="264"/>
                  </a:cubicBezTo>
                  <a:cubicBezTo>
                    <a:pt x="125" y="264"/>
                    <a:pt x="149" y="255"/>
                    <a:pt x="170" y="234"/>
                  </a:cubicBezTo>
                  <a:cubicBezTo>
                    <a:pt x="223" y="181"/>
                    <a:pt x="223" y="110"/>
                    <a:pt x="186" y="45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1" name="Google Shape;5221;p22"/>
            <p:cNvSpPr/>
            <p:nvPr/>
          </p:nvSpPr>
          <p:spPr>
            <a:xfrm>
              <a:off x="5174475" y="266297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29" y="0"/>
                  </a:moveTo>
                  <a:cubicBezTo>
                    <a:pt x="120" y="0"/>
                    <a:pt x="112" y="4"/>
                    <a:pt x="104" y="13"/>
                  </a:cubicBezTo>
                  <a:cubicBezTo>
                    <a:pt x="87" y="13"/>
                    <a:pt x="71" y="29"/>
                    <a:pt x="54" y="50"/>
                  </a:cubicBezTo>
                  <a:cubicBezTo>
                    <a:pt x="17" y="66"/>
                    <a:pt x="1" y="116"/>
                    <a:pt x="17" y="153"/>
                  </a:cubicBezTo>
                  <a:cubicBezTo>
                    <a:pt x="17" y="186"/>
                    <a:pt x="34" y="219"/>
                    <a:pt x="54" y="235"/>
                  </a:cubicBezTo>
                  <a:cubicBezTo>
                    <a:pt x="78" y="250"/>
                    <a:pt x="93" y="263"/>
                    <a:pt x="112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86"/>
                    <a:pt x="240" y="132"/>
                  </a:cubicBezTo>
                  <a:cubicBezTo>
                    <a:pt x="240" y="116"/>
                    <a:pt x="240" y="116"/>
                    <a:pt x="223" y="116"/>
                  </a:cubicBezTo>
                  <a:cubicBezTo>
                    <a:pt x="223" y="66"/>
                    <a:pt x="207" y="29"/>
                    <a:pt x="157" y="13"/>
                  </a:cubicBezTo>
                  <a:cubicBezTo>
                    <a:pt x="147" y="4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2" name="Google Shape;5222;p22"/>
            <p:cNvSpPr/>
            <p:nvPr/>
          </p:nvSpPr>
          <p:spPr>
            <a:xfrm>
              <a:off x="5177475" y="2618900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09" y="0"/>
                  </a:moveTo>
                  <a:cubicBezTo>
                    <a:pt x="86" y="0"/>
                    <a:pt x="66" y="12"/>
                    <a:pt x="54" y="23"/>
                  </a:cubicBezTo>
                  <a:cubicBezTo>
                    <a:pt x="17" y="61"/>
                    <a:pt x="17" y="77"/>
                    <a:pt x="0" y="110"/>
                  </a:cubicBezTo>
                  <a:cubicBezTo>
                    <a:pt x="0" y="143"/>
                    <a:pt x="17" y="180"/>
                    <a:pt x="37" y="213"/>
                  </a:cubicBezTo>
                  <a:cubicBezTo>
                    <a:pt x="54" y="230"/>
                    <a:pt x="70" y="246"/>
                    <a:pt x="103" y="267"/>
                  </a:cubicBezTo>
                  <a:cubicBezTo>
                    <a:pt x="141" y="267"/>
                    <a:pt x="174" y="246"/>
                    <a:pt x="190" y="230"/>
                  </a:cubicBezTo>
                  <a:cubicBezTo>
                    <a:pt x="244" y="180"/>
                    <a:pt x="244" y="110"/>
                    <a:pt x="207" y="40"/>
                  </a:cubicBezTo>
                  <a:cubicBezTo>
                    <a:pt x="190" y="23"/>
                    <a:pt x="174" y="23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19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3" name="Google Shape;5223;p22"/>
            <p:cNvSpPr/>
            <p:nvPr/>
          </p:nvSpPr>
          <p:spPr>
            <a:xfrm>
              <a:off x="5213550" y="2688625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87" y="1"/>
                  </a:moveTo>
                  <a:cubicBezTo>
                    <a:pt x="70" y="1"/>
                    <a:pt x="37" y="17"/>
                    <a:pt x="17" y="54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17" y="207"/>
                    <a:pt x="37" y="22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4" name="Google Shape;5224;p22"/>
            <p:cNvSpPr/>
            <p:nvPr/>
          </p:nvSpPr>
          <p:spPr>
            <a:xfrm>
              <a:off x="5217875" y="27513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17" y="54"/>
                    <a:pt x="17" y="87"/>
                    <a:pt x="1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71" y="260"/>
                    <a:pt x="104" y="260"/>
                  </a:cubicBezTo>
                  <a:cubicBezTo>
                    <a:pt x="113" y="265"/>
                    <a:pt x="122" y="267"/>
                    <a:pt x="129" y="267"/>
                  </a:cubicBezTo>
                  <a:cubicBezTo>
                    <a:pt x="148" y="267"/>
                    <a:pt x="164" y="256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cubicBezTo>
                    <a:pt x="153" y="2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5" name="Google Shape;5225;p22"/>
            <p:cNvSpPr/>
            <p:nvPr/>
          </p:nvSpPr>
          <p:spPr>
            <a:xfrm>
              <a:off x="5195925" y="2737175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0" y="153"/>
                  </a:cubicBezTo>
                  <a:cubicBezTo>
                    <a:pt x="21" y="190"/>
                    <a:pt x="37" y="207"/>
                    <a:pt x="54" y="223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6" name="Google Shape;5226;p22"/>
            <p:cNvSpPr/>
            <p:nvPr/>
          </p:nvSpPr>
          <p:spPr>
            <a:xfrm>
              <a:off x="5220050" y="2701600"/>
              <a:ext cx="6400" cy="6425"/>
            </a:xfrm>
            <a:custGeom>
              <a:rect b="b" l="l" r="r" t="t"/>
              <a:pathLst>
                <a:path extrusionOk="0" h="257" w="256">
                  <a:moveTo>
                    <a:pt x="127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90" y="257"/>
                    <a:pt x="223" y="220"/>
                    <a:pt x="239" y="170"/>
                  </a:cubicBezTo>
                  <a:cubicBezTo>
                    <a:pt x="256" y="133"/>
                    <a:pt x="239" y="84"/>
                    <a:pt x="206" y="51"/>
                  </a:cubicBezTo>
                  <a:cubicBezTo>
                    <a:pt x="206" y="30"/>
                    <a:pt x="190" y="14"/>
                    <a:pt x="169" y="14"/>
                  </a:cubicBezTo>
                  <a:cubicBezTo>
                    <a:pt x="156" y="5"/>
                    <a:pt x="141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7" name="Google Shape;5227;p22"/>
            <p:cNvSpPr/>
            <p:nvPr/>
          </p:nvSpPr>
          <p:spPr>
            <a:xfrm>
              <a:off x="5230350" y="2714075"/>
              <a:ext cx="6425" cy="6700"/>
            </a:xfrm>
            <a:custGeom>
              <a:rect b="b" l="l" r="r" t="t"/>
              <a:pathLst>
                <a:path extrusionOk="0" h="268" w="257">
                  <a:moveTo>
                    <a:pt x="127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0"/>
                    <a:pt x="33" y="236"/>
                    <a:pt x="87" y="253"/>
                  </a:cubicBezTo>
                  <a:cubicBezTo>
                    <a:pt x="105" y="263"/>
                    <a:pt x="122" y="267"/>
                    <a:pt x="138" y="267"/>
                  </a:cubicBezTo>
                  <a:cubicBezTo>
                    <a:pt x="181" y="267"/>
                    <a:pt x="216" y="235"/>
                    <a:pt x="240" y="187"/>
                  </a:cubicBezTo>
                  <a:cubicBezTo>
                    <a:pt x="256" y="117"/>
                    <a:pt x="223" y="30"/>
                    <a:pt x="169" y="14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8" name="Google Shape;5228;p22"/>
            <p:cNvSpPr/>
            <p:nvPr/>
          </p:nvSpPr>
          <p:spPr>
            <a:xfrm>
              <a:off x="5218300" y="2719150"/>
              <a:ext cx="6000" cy="6375"/>
            </a:xfrm>
            <a:custGeom>
              <a:rect b="b" l="l" r="r" t="t"/>
              <a:pathLst>
                <a:path extrusionOk="0" h="255" w="24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33" y="33"/>
                    <a:pt x="17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70" y="239"/>
                  </a:cubicBezTo>
                  <a:cubicBezTo>
                    <a:pt x="88" y="250"/>
                    <a:pt x="105" y="254"/>
                    <a:pt x="121" y="254"/>
                  </a:cubicBezTo>
                  <a:cubicBezTo>
                    <a:pt x="164" y="254"/>
                    <a:pt x="199" y="221"/>
                    <a:pt x="223" y="173"/>
                  </a:cubicBezTo>
                  <a:cubicBezTo>
                    <a:pt x="239" y="103"/>
                    <a:pt x="206" y="33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9" name="Google Shape;5229;p22"/>
            <p:cNvSpPr/>
            <p:nvPr/>
          </p:nvSpPr>
          <p:spPr>
            <a:xfrm>
              <a:off x="5235100" y="26993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103" y="1"/>
                    <a:pt x="66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03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0" name="Google Shape;5230;p22"/>
            <p:cNvSpPr/>
            <p:nvPr/>
          </p:nvSpPr>
          <p:spPr>
            <a:xfrm>
              <a:off x="5197675" y="2769500"/>
              <a:ext cx="6000" cy="6775"/>
            </a:xfrm>
            <a:custGeom>
              <a:rect b="b" l="l" r="r" t="t"/>
              <a:pathLst>
                <a:path extrusionOk="0" h="271" w="24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37"/>
                    <a:pt x="87" y="254"/>
                  </a:cubicBezTo>
                  <a:cubicBezTo>
                    <a:pt x="104" y="270"/>
                    <a:pt x="120" y="270"/>
                    <a:pt x="137" y="270"/>
                  </a:cubicBezTo>
                  <a:cubicBezTo>
                    <a:pt x="174" y="254"/>
                    <a:pt x="223" y="237"/>
                    <a:pt x="240" y="184"/>
                  </a:cubicBezTo>
                  <a:cubicBezTo>
                    <a:pt x="240" y="134"/>
                    <a:pt x="240" y="81"/>
                    <a:pt x="207" y="48"/>
                  </a:cubicBezTo>
                  <a:cubicBezTo>
                    <a:pt x="207" y="31"/>
                    <a:pt x="190" y="15"/>
                    <a:pt x="174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1" name="Google Shape;5231;p22"/>
            <p:cNvSpPr/>
            <p:nvPr/>
          </p:nvSpPr>
          <p:spPr>
            <a:xfrm>
              <a:off x="5210975" y="273542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1"/>
                  </a:moveTo>
                  <a:cubicBezTo>
                    <a:pt x="37" y="17"/>
                    <a:pt x="0" y="87"/>
                    <a:pt x="17" y="157"/>
                  </a:cubicBezTo>
                  <a:cubicBezTo>
                    <a:pt x="17" y="190"/>
                    <a:pt x="37" y="223"/>
                    <a:pt x="70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73" y="260"/>
                    <a:pt x="190" y="244"/>
                    <a:pt x="206" y="207"/>
                  </a:cubicBezTo>
                  <a:cubicBezTo>
                    <a:pt x="223" y="174"/>
                    <a:pt x="244" y="141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2" name="Google Shape;5232;p22"/>
            <p:cNvSpPr/>
            <p:nvPr/>
          </p:nvSpPr>
          <p:spPr>
            <a:xfrm>
              <a:off x="5191700" y="275605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53" y="244"/>
                    <a:pt x="190" y="223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3" name="Google Shape;5233;p22"/>
            <p:cNvSpPr/>
            <p:nvPr/>
          </p:nvSpPr>
          <p:spPr>
            <a:xfrm>
              <a:off x="5088625" y="26326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19" y="1"/>
                  </a:moveTo>
                  <a:cubicBezTo>
                    <a:pt x="102" y="1"/>
                    <a:pt x="81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7" y="251"/>
                    <a:pt x="120" y="267"/>
                  </a:cubicBezTo>
                  <a:cubicBezTo>
                    <a:pt x="153" y="267"/>
                    <a:pt x="169" y="251"/>
                    <a:pt x="207" y="234"/>
                  </a:cubicBezTo>
                  <a:cubicBezTo>
                    <a:pt x="223" y="213"/>
                    <a:pt x="240" y="180"/>
                    <a:pt x="240" y="147"/>
                  </a:cubicBezTo>
                  <a:cubicBezTo>
                    <a:pt x="240" y="110"/>
                    <a:pt x="240" y="77"/>
                    <a:pt x="223" y="44"/>
                  </a:cubicBezTo>
                  <a:cubicBezTo>
                    <a:pt x="207" y="28"/>
                    <a:pt x="190" y="28"/>
                    <a:pt x="169" y="7"/>
                  </a:cubicBezTo>
                  <a:lnTo>
                    <a:pt x="136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4" name="Google Shape;5234;p22"/>
            <p:cNvSpPr/>
            <p:nvPr/>
          </p:nvSpPr>
          <p:spPr>
            <a:xfrm>
              <a:off x="5092025" y="2662125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29" y="1"/>
                  </a:moveTo>
                  <a:cubicBezTo>
                    <a:pt x="88" y="1"/>
                    <a:pt x="49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cubicBezTo>
                    <a:pt x="104" y="257"/>
                    <a:pt x="119" y="259"/>
                    <a:pt x="133" y="259"/>
                  </a:cubicBezTo>
                  <a:cubicBezTo>
                    <a:pt x="180" y="259"/>
                    <a:pt x="214" y="237"/>
                    <a:pt x="240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5" name="Google Shape;5235;p22"/>
            <p:cNvSpPr/>
            <p:nvPr/>
          </p:nvSpPr>
          <p:spPr>
            <a:xfrm>
              <a:off x="5096350" y="27425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17" y="24"/>
                    <a:pt x="1" y="94"/>
                    <a:pt x="1" y="143"/>
                  </a:cubicBezTo>
                  <a:cubicBezTo>
                    <a:pt x="17" y="181"/>
                    <a:pt x="17" y="214"/>
                    <a:pt x="50" y="230"/>
                  </a:cubicBezTo>
                  <a:cubicBezTo>
                    <a:pt x="67" y="247"/>
                    <a:pt x="104" y="267"/>
                    <a:pt x="137" y="267"/>
                  </a:cubicBezTo>
                  <a:cubicBezTo>
                    <a:pt x="190" y="247"/>
                    <a:pt x="240" y="181"/>
                    <a:pt x="223" y="110"/>
                  </a:cubicBezTo>
                  <a:cubicBezTo>
                    <a:pt x="223" y="94"/>
                    <a:pt x="223" y="94"/>
                    <a:pt x="207" y="78"/>
                  </a:cubicBez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6" name="Google Shape;5236;p22"/>
            <p:cNvSpPr/>
            <p:nvPr/>
          </p:nvSpPr>
          <p:spPr>
            <a:xfrm>
              <a:off x="5092850" y="2709900"/>
              <a:ext cx="6100" cy="6700"/>
            </a:xfrm>
            <a:custGeom>
              <a:rect b="b" l="l" r="r" t="t"/>
              <a:pathLst>
                <a:path extrusionOk="0" h="268" w="244">
                  <a:moveTo>
                    <a:pt x="127" y="0"/>
                  </a:moveTo>
                  <a:cubicBezTo>
                    <a:pt x="119" y="0"/>
                    <a:pt x="110" y="2"/>
                    <a:pt x="104" y="7"/>
                  </a:cubicBezTo>
                  <a:cubicBezTo>
                    <a:pt x="54" y="7"/>
                    <a:pt x="0" y="78"/>
                    <a:pt x="21" y="148"/>
                  </a:cubicBezTo>
                  <a:cubicBezTo>
                    <a:pt x="21" y="181"/>
                    <a:pt x="38" y="214"/>
                    <a:pt x="54" y="234"/>
                  </a:cubicBezTo>
                  <a:cubicBezTo>
                    <a:pt x="87" y="251"/>
                    <a:pt x="124" y="267"/>
                    <a:pt x="141" y="267"/>
                  </a:cubicBezTo>
                  <a:cubicBezTo>
                    <a:pt x="174" y="251"/>
                    <a:pt x="190" y="234"/>
                    <a:pt x="207" y="214"/>
                  </a:cubicBezTo>
                  <a:cubicBezTo>
                    <a:pt x="227" y="181"/>
                    <a:pt x="244" y="148"/>
                    <a:pt x="244" y="111"/>
                  </a:cubicBezTo>
                  <a:cubicBezTo>
                    <a:pt x="227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4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7" name="Google Shape;5237;p22"/>
            <p:cNvSpPr/>
            <p:nvPr/>
          </p:nvSpPr>
          <p:spPr>
            <a:xfrm>
              <a:off x="5086050" y="268225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3" y="0"/>
                  </a:moveTo>
                  <a:cubicBezTo>
                    <a:pt x="33" y="17"/>
                    <a:pt x="0" y="66"/>
                    <a:pt x="17" y="153"/>
                  </a:cubicBezTo>
                  <a:cubicBezTo>
                    <a:pt x="17" y="214"/>
                    <a:pt x="54" y="259"/>
                    <a:pt x="110" y="259"/>
                  </a:cubicBezTo>
                  <a:cubicBezTo>
                    <a:pt x="118" y="259"/>
                    <a:pt x="127" y="258"/>
                    <a:pt x="136" y="256"/>
                  </a:cubicBezTo>
                  <a:cubicBezTo>
                    <a:pt x="169" y="256"/>
                    <a:pt x="190" y="239"/>
                    <a:pt x="206" y="206"/>
                  </a:cubicBezTo>
                  <a:cubicBezTo>
                    <a:pt x="223" y="169"/>
                    <a:pt x="239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8" name="Google Shape;5238;p22"/>
            <p:cNvSpPr/>
            <p:nvPr/>
          </p:nvSpPr>
          <p:spPr>
            <a:xfrm>
              <a:off x="5084700" y="2697700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87" y="1"/>
                  </a:moveTo>
                  <a:cubicBezTo>
                    <a:pt x="38" y="17"/>
                    <a:pt x="1" y="67"/>
                    <a:pt x="1" y="153"/>
                  </a:cubicBezTo>
                  <a:cubicBezTo>
                    <a:pt x="1" y="186"/>
                    <a:pt x="17" y="207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9" name="Google Shape;5239;p22"/>
            <p:cNvSpPr/>
            <p:nvPr/>
          </p:nvSpPr>
          <p:spPr>
            <a:xfrm>
              <a:off x="5072225" y="2652400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28" y="0"/>
                  </a:moveTo>
                  <a:cubicBezTo>
                    <a:pt x="103" y="0"/>
                    <a:pt x="78" y="12"/>
                    <a:pt x="54" y="23"/>
                  </a:cubicBezTo>
                  <a:cubicBezTo>
                    <a:pt x="38" y="23"/>
                    <a:pt x="21" y="60"/>
                    <a:pt x="1" y="77"/>
                  </a:cubicBezTo>
                  <a:lnTo>
                    <a:pt x="1" y="164"/>
                  </a:lnTo>
                  <a:cubicBezTo>
                    <a:pt x="21" y="213"/>
                    <a:pt x="38" y="230"/>
                    <a:pt x="71" y="246"/>
                  </a:cubicBezTo>
                  <a:cubicBezTo>
                    <a:pt x="86" y="256"/>
                    <a:pt x="101" y="261"/>
                    <a:pt x="116" y="261"/>
                  </a:cubicBezTo>
                  <a:cubicBezTo>
                    <a:pt x="157" y="261"/>
                    <a:pt x="195" y="228"/>
                    <a:pt x="207" y="180"/>
                  </a:cubicBezTo>
                  <a:cubicBezTo>
                    <a:pt x="244" y="110"/>
                    <a:pt x="207" y="40"/>
                    <a:pt x="158" y="7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0" name="Google Shape;5240;p22"/>
            <p:cNvSpPr/>
            <p:nvPr/>
          </p:nvSpPr>
          <p:spPr>
            <a:xfrm>
              <a:off x="5077900" y="27126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7" y="1"/>
                  </a:moveTo>
                  <a:cubicBezTo>
                    <a:pt x="104" y="1"/>
                    <a:pt x="67" y="1"/>
                    <a:pt x="50" y="38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4"/>
                    <a:pt x="83" y="260"/>
                    <a:pt x="104" y="260"/>
                  </a:cubicBezTo>
                  <a:cubicBezTo>
                    <a:pt x="137" y="260"/>
                    <a:pt x="170" y="260"/>
                    <a:pt x="186" y="227"/>
                  </a:cubicBezTo>
                  <a:cubicBezTo>
                    <a:pt x="207" y="207"/>
                    <a:pt x="223" y="174"/>
                    <a:pt x="223" y="141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86" y="38"/>
                    <a:pt x="170" y="2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1" name="Google Shape;5241;p22"/>
            <p:cNvSpPr/>
            <p:nvPr/>
          </p:nvSpPr>
          <p:spPr>
            <a:xfrm>
              <a:off x="5080900" y="2742750"/>
              <a:ext cx="6000" cy="6925"/>
            </a:xfrm>
            <a:custGeom>
              <a:rect b="b" l="l" r="r" t="t"/>
              <a:pathLst>
                <a:path extrusionOk="0" h="277" w="240">
                  <a:moveTo>
                    <a:pt x="120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0"/>
                    <a:pt x="66" y="260"/>
                    <a:pt x="103" y="277"/>
                  </a:cubicBezTo>
                  <a:cubicBezTo>
                    <a:pt x="136" y="277"/>
                    <a:pt x="153" y="260"/>
                    <a:pt x="190" y="240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2" name="Google Shape;5242;p22"/>
            <p:cNvSpPr/>
            <p:nvPr/>
          </p:nvSpPr>
          <p:spPr>
            <a:xfrm>
              <a:off x="5073975" y="2634825"/>
              <a:ext cx="6025" cy="6625"/>
            </a:xfrm>
            <a:custGeom>
              <a:rect b="b" l="l" r="r" t="t"/>
              <a:pathLst>
                <a:path extrusionOk="0" h="265" w="241">
                  <a:moveTo>
                    <a:pt x="140" y="1"/>
                  </a:moveTo>
                  <a:cubicBezTo>
                    <a:pt x="88" y="1"/>
                    <a:pt x="48" y="33"/>
                    <a:pt x="17" y="91"/>
                  </a:cubicBezTo>
                  <a:cubicBezTo>
                    <a:pt x="1" y="162"/>
                    <a:pt x="34" y="228"/>
                    <a:pt x="88" y="248"/>
                  </a:cubicBezTo>
                  <a:cubicBezTo>
                    <a:pt x="104" y="265"/>
                    <a:pt x="121" y="265"/>
                    <a:pt x="137" y="265"/>
                  </a:cubicBezTo>
                  <a:cubicBezTo>
                    <a:pt x="174" y="265"/>
                    <a:pt x="224" y="228"/>
                    <a:pt x="224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207" y="21"/>
                    <a:pt x="191" y="21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3" name="Google Shape;5243;p22"/>
            <p:cNvSpPr/>
            <p:nvPr/>
          </p:nvSpPr>
          <p:spPr>
            <a:xfrm>
              <a:off x="5112650" y="269037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33" y="17"/>
                    <a:pt x="0" y="67"/>
                    <a:pt x="0" y="154"/>
                  </a:cubicBezTo>
                  <a:cubicBezTo>
                    <a:pt x="17" y="191"/>
                    <a:pt x="17" y="207"/>
                    <a:pt x="54" y="224"/>
                  </a:cubicBezTo>
                  <a:cubicBezTo>
                    <a:pt x="70" y="257"/>
                    <a:pt x="103" y="257"/>
                    <a:pt x="136" y="257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4" name="Google Shape;5244;p22"/>
            <p:cNvSpPr/>
            <p:nvPr/>
          </p:nvSpPr>
          <p:spPr>
            <a:xfrm>
              <a:off x="5111400" y="27376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7" y="0"/>
                  </a:moveTo>
                  <a:cubicBezTo>
                    <a:pt x="120" y="0"/>
                    <a:pt x="83" y="0"/>
                    <a:pt x="67" y="33"/>
                  </a:cubicBezTo>
                  <a:cubicBezTo>
                    <a:pt x="17" y="70"/>
                    <a:pt x="1" y="157"/>
                    <a:pt x="50" y="206"/>
                  </a:cubicBezTo>
                  <a:cubicBezTo>
                    <a:pt x="67" y="239"/>
                    <a:pt x="83" y="260"/>
                    <a:pt x="120" y="260"/>
                  </a:cubicBezTo>
                  <a:cubicBezTo>
                    <a:pt x="153" y="260"/>
                    <a:pt x="170" y="260"/>
                    <a:pt x="207" y="239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4"/>
                  </a:cubicBezTo>
                  <a:cubicBezTo>
                    <a:pt x="207" y="33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5" name="Google Shape;5245;p22"/>
            <p:cNvSpPr/>
            <p:nvPr/>
          </p:nvSpPr>
          <p:spPr>
            <a:xfrm>
              <a:off x="5113975" y="2674375"/>
              <a:ext cx="6425" cy="6475"/>
            </a:xfrm>
            <a:custGeom>
              <a:rect b="b" l="l" r="r" t="t"/>
              <a:pathLst>
                <a:path extrusionOk="0" h="259" w="257">
                  <a:moveTo>
                    <a:pt x="139" y="0"/>
                  </a:moveTo>
                  <a:cubicBezTo>
                    <a:pt x="95" y="0"/>
                    <a:pt x="47" y="32"/>
                    <a:pt x="34" y="72"/>
                  </a:cubicBezTo>
                  <a:cubicBezTo>
                    <a:pt x="1" y="142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7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6" name="Google Shape;5246;p22"/>
            <p:cNvSpPr/>
            <p:nvPr/>
          </p:nvSpPr>
          <p:spPr>
            <a:xfrm>
              <a:off x="5121700" y="2750150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11" y="1"/>
                  </a:moveTo>
                  <a:cubicBezTo>
                    <a:pt x="71" y="1"/>
                    <a:pt x="29" y="32"/>
                    <a:pt x="17" y="84"/>
                  </a:cubicBezTo>
                  <a:cubicBezTo>
                    <a:pt x="1" y="100"/>
                    <a:pt x="1" y="117"/>
                    <a:pt x="1" y="133"/>
                  </a:cubicBezTo>
                  <a:cubicBezTo>
                    <a:pt x="17" y="187"/>
                    <a:pt x="34" y="236"/>
                    <a:pt x="67" y="253"/>
                  </a:cubicBezTo>
                  <a:cubicBezTo>
                    <a:pt x="82" y="258"/>
                    <a:pt x="95" y="261"/>
                    <a:pt x="107" y="261"/>
                  </a:cubicBezTo>
                  <a:cubicBezTo>
                    <a:pt x="139" y="261"/>
                    <a:pt x="163" y="244"/>
                    <a:pt x="186" y="220"/>
                  </a:cubicBezTo>
                  <a:cubicBezTo>
                    <a:pt x="207" y="203"/>
                    <a:pt x="207" y="203"/>
                    <a:pt x="224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7" name="Google Shape;5247;p22"/>
            <p:cNvSpPr/>
            <p:nvPr/>
          </p:nvSpPr>
          <p:spPr>
            <a:xfrm>
              <a:off x="5101100" y="2725125"/>
              <a:ext cx="5575" cy="6675"/>
            </a:xfrm>
            <a:custGeom>
              <a:rect b="b" l="l" r="r" t="t"/>
              <a:pathLst>
                <a:path extrusionOk="0" h="267" w="223">
                  <a:moveTo>
                    <a:pt x="103" y="0"/>
                  </a:moveTo>
                  <a:cubicBezTo>
                    <a:pt x="66" y="17"/>
                    <a:pt x="33" y="38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8" name="Google Shape;5248;p22"/>
            <p:cNvSpPr/>
            <p:nvPr/>
          </p:nvSpPr>
          <p:spPr>
            <a:xfrm>
              <a:off x="5110050" y="2710075"/>
              <a:ext cx="6025" cy="6575"/>
            </a:xfrm>
            <a:custGeom>
              <a:rect b="b" l="l" r="r" t="t"/>
              <a:pathLst>
                <a:path extrusionOk="0" h="263" w="241">
                  <a:moveTo>
                    <a:pt x="137" y="0"/>
                  </a:moveTo>
                  <a:cubicBezTo>
                    <a:pt x="104" y="0"/>
                    <a:pt x="71" y="0"/>
                    <a:pt x="55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4" y="245"/>
                    <a:pt x="83" y="262"/>
                    <a:pt x="113" y="262"/>
                  </a:cubicBezTo>
                  <a:cubicBezTo>
                    <a:pt x="139" y="262"/>
                    <a:pt x="166" y="250"/>
                    <a:pt x="191" y="227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1" y="38"/>
                    <a:pt x="174" y="21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9" name="Google Shape;5249;p22"/>
            <p:cNvSpPr/>
            <p:nvPr/>
          </p:nvSpPr>
          <p:spPr>
            <a:xfrm>
              <a:off x="5101500" y="26297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87" y="1"/>
                    <a:pt x="50" y="17"/>
                    <a:pt x="34" y="38"/>
                  </a:cubicBezTo>
                  <a:cubicBezTo>
                    <a:pt x="17" y="71"/>
                    <a:pt x="1" y="104"/>
                    <a:pt x="17" y="157"/>
                  </a:cubicBezTo>
                  <a:cubicBezTo>
                    <a:pt x="17" y="190"/>
                    <a:pt x="34" y="207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0" name="Google Shape;5250;p22"/>
            <p:cNvSpPr/>
            <p:nvPr/>
          </p:nvSpPr>
          <p:spPr>
            <a:xfrm>
              <a:off x="5104500" y="258557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20" y="0"/>
                  </a:moveTo>
                  <a:cubicBezTo>
                    <a:pt x="103" y="0"/>
                    <a:pt x="70" y="0"/>
                    <a:pt x="50" y="33"/>
                  </a:cubicBezTo>
                  <a:cubicBezTo>
                    <a:pt x="17" y="54"/>
                    <a:pt x="0" y="87"/>
                    <a:pt x="0" y="120"/>
                  </a:cubicBezTo>
                  <a:cubicBezTo>
                    <a:pt x="0" y="157"/>
                    <a:pt x="17" y="190"/>
                    <a:pt x="33" y="206"/>
                  </a:cubicBezTo>
                  <a:cubicBezTo>
                    <a:pt x="50" y="239"/>
                    <a:pt x="70" y="260"/>
                    <a:pt x="103" y="260"/>
                  </a:cubicBezTo>
                  <a:cubicBezTo>
                    <a:pt x="136" y="260"/>
                    <a:pt x="153" y="260"/>
                    <a:pt x="190" y="223"/>
                  </a:cubicBezTo>
                  <a:cubicBezTo>
                    <a:pt x="223" y="190"/>
                    <a:pt x="239" y="103"/>
                    <a:pt x="206" y="54"/>
                  </a:cubicBezTo>
                  <a:cubicBezTo>
                    <a:pt x="190" y="33"/>
                    <a:pt x="174" y="16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1" name="Google Shape;5251;p22"/>
            <p:cNvSpPr/>
            <p:nvPr/>
          </p:nvSpPr>
          <p:spPr>
            <a:xfrm>
              <a:off x="5118625" y="2722550"/>
              <a:ext cx="5675" cy="6525"/>
            </a:xfrm>
            <a:custGeom>
              <a:rect b="b" l="l" r="r" t="t"/>
              <a:pathLst>
                <a:path extrusionOk="0" h="261" w="227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1"/>
                    <a:pt x="227" y="103"/>
                  </a:cubicBezTo>
                  <a:cubicBezTo>
                    <a:pt x="227" y="70"/>
                    <a:pt x="206" y="54"/>
                    <a:pt x="173" y="37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2" name="Google Shape;5252;p22"/>
            <p:cNvSpPr/>
            <p:nvPr/>
          </p:nvSpPr>
          <p:spPr>
            <a:xfrm>
              <a:off x="5099750" y="252247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4" y="1"/>
                  </a:moveTo>
                  <a:cubicBezTo>
                    <a:pt x="71" y="17"/>
                    <a:pt x="54" y="34"/>
                    <a:pt x="34" y="50"/>
                  </a:cubicBezTo>
                  <a:cubicBezTo>
                    <a:pt x="17" y="83"/>
                    <a:pt x="1" y="120"/>
                    <a:pt x="17" y="153"/>
                  </a:cubicBezTo>
                  <a:cubicBezTo>
                    <a:pt x="17" y="186"/>
                    <a:pt x="34" y="223"/>
                    <a:pt x="54" y="240"/>
                  </a:cubicBezTo>
                  <a:cubicBezTo>
                    <a:pt x="78" y="252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3" name="Google Shape;5253;p22"/>
            <p:cNvSpPr/>
            <p:nvPr/>
          </p:nvSpPr>
          <p:spPr>
            <a:xfrm>
              <a:off x="5101100" y="26006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50" y="17"/>
                    <a:pt x="0" y="88"/>
                    <a:pt x="17" y="153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71"/>
                    <a:pt x="186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4" name="Google Shape;5254;p22"/>
            <p:cNvSpPr/>
            <p:nvPr/>
          </p:nvSpPr>
          <p:spPr>
            <a:xfrm>
              <a:off x="5104900" y="255305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12" y="1"/>
                  </a:moveTo>
                  <a:cubicBezTo>
                    <a:pt x="92" y="1"/>
                    <a:pt x="73" y="10"/>
                    <a:pt x="54" y="31"/>
                  </a:cubicBezTo>
                  <a:cubicBezTo>
                    <a:pt x="34" y="31"/>
                    <a:pt x="17" y="64"/>
                    <a:pt x="17" y="81"/>
                  </a:cubicBezTo>
                  <a:cubicBezTo>
                    <a:pt x="1" y="118"/>
                    <a:pt x="1" y="151"/>
                    <a:pt x="1" y="167"/>
                  </a:cubicBezTo>
                  <a:cubicBezTo>
                    <a:pt x="17" y="200"/>
                    <a:pt x="34" y="237"/>
                    <a:pt x="71" y="254"/>
                  </a:cubicBezTo>
                  <a:cubicBezTo>
                    <a:pt x="88" y="263"/>
                    <a:pt x="105" y="267"/>
                    <a:pt x="121" y="267"/>
                  </a:cubicBezTo>
                  <a:cubicBezTo>
                    <a:pt x="164" y="267"/>
                    <a:pt x="199" y="235"/>
                    <a:pt x="223" y="184"/>
                  </a:cubicBezTo>
                  <a:cubicBezTo>
                    <a:pt x="240" y="118"/>
                    <a:pt x="207" y="31"/>
                    <a:pt x="158" y="15"/>
                  </a:cubicBezTo>
                  <a:cubicBezTo>
                    <a:pt x="142" y="6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5" name="Google Shape;5255;p22"/>
            <p:cNvSpPr/>
            <p:nvPr/>
          </p:nvSpPr>
          <p:spPr>
            <a:xfrm>
              <a:off x="5104075" y="25056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87" y="261"/>
                    <a:pt x="104" y="261"/>
                  </a:cubicBezTo>
                  <a:cubicBezTo>
                    <a:pt x="137" y="261"/>
                    <a:pt x="170" y="261"/>
                    <a:pt x="191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0"/>
                    <a:pt x="223" y="87"/>
                    <a:pt x="207" y="54"/>
                  </a:cubicBezTo>
                  <a:cubicBezTo>
                    <a:pt x="191" y="34"/>
                    <a:pt x="170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6" name="Google Shape;5256;p22"/>
            <p:cNvSpPr/>
            <p:nvPr/>
          </p:nvSpPr>
          <p:spPr>
            <a:xfrm>
              <a:off x="5102750" y="2478150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20" y="1"/>
                  </a:moveTo>
                  <a:cubicBezTo>
                    <a:pt x="87" y="1"/>
                    <a:pt x="70" y="1"/>
                    <a:pt x="37" y="38"/>
                  </a:cubicBezTo>
                  <a:cubicBezTo>
                    <a:pt x="17" y="55"/>
                    <a:pt x="0" y="88"/>
                    <a:pt x="0" y="125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49" y="249"/>
                    <a:pt x="86" y="266"/>
                    <a:pt x="118" y="266"/>
                  </a:cubicBezTo>
                  <a:cubicBezTo>
                    <a:pt x="140" y="266"/>
                    <a:pt x="160" y="258"/>
                    <a:pt x="173" y="244"/>
                  </a:cubicBezTo>
                  <a:cubicBezTo>
                    <a:pt x="223" y="191"/>
                    <a:pt x="244" y="104"/>
                    <a:pt x="190" y="55"/>
                  </a:cubicBezTo>
                  <a:cubicBezTo>
                    <a:pt x="190" y="38"/>
                    <a:pt x="173" y="22"/>
                    <a:pt x="157" y="22"/>
                  </a:cubicBezTo>
                  <a:cubicBezTo>
                    <a:pt x="140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7" name="Google Shape;5257;p22"/>
            <p:cNvSpPr/>
            <p:nvPr/>
          </p:nvSpPr>
          <p:spPr>
            <a:xfrm>
              <a:off x="5084300" y="26037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lnTo>
                    <a:pt x="136" y="256"/>
                  </a:lnTo>
                  <a:cubicBezTo>
                    <a:pt x="173" y="256"/>
                    <a:pt x="223" y="219"/>
                    <a:pt x="223" y="170"/>
                  </a:cubicBezTo>
                  <a:cubicBezTo>
                    <a:pt x="239" y="133"/>
                    <a:pt x="239" y="83"/>
                    <a:pt x="206" y="29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8" name="Google Shape;5258;p22"/>
            <p:cNvSpPr/>
            <p:nvPr/>
          </p:nvSpPr>
          <p:spPr>
            <a:xfrm>
              <a:off x="5086875" y="2554050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5" y="243"/>
                    <a:pt x="87" y="262"/>
                    <a:pt x="120" y="262"/>
                  </a:cubicBezTo>
                  <a:cubicBezTo>
                    <a:pt x="144" y="262"/>
                    <a:pt x="168" y="252"/>
                    <a:pt x="190" y="230"/>
                  </a:cubicBezTo>
                  <a:cubicBezTo>
                    <a:pt x="239" y="181"/>
                    <a:pt x="239" y="111"/>
                    <a:pt x="206" y="41"/>
                  </a:cubicBezTo>
                  <a:cubicBezTo>
                    <a:pt x="190" y="24"/>
                    <a:pt x="190" y="8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9" name="Google Shape;5259;p22"/>
            <p:cNvSpPr/>
            <p:nvPr/>
          </p:nvSpPr>
          <p:spPr>
            <a:xfrm>
              <a:off x="5089850" y="2586075"/>
              <a:ext cx="6525" cy="6600"/>
            </a:xfrm>
            <a:custGeom>
              <a:rect b="b" l="l" r="r" t="t"/>
              <a:pathLst>
                <a:path extrusionOk="0" h="264" w="261">
                  <a:moveTo>
                    <a:pt x="130" y="0"/>
                  </a:moveTo>
                  <a:cubicBezTo>
                    <a:pt x="89" y="0"/>
                    <a:pt x="50" y="32"/>
                    <a:pt x="38" y="83"/>
                  </a:cubicBezTo>
                  <a:cubicBezTo>
                    <a:pt x="1" y="153"/>
                    <a:pt x="38" y="219"/>
                    <a:pt x="87" y="256"/>
                  </a:cubicBezTo>
                  <a:cubicBezTo>
                    <a:pt x="98" y="256"/>
                    <a:pt x="109" y="264"/>
                    <a:pt x="122" y="264"/>
                  </a:cubicBezTo>
                  <a:cubicBezTo>
                    <a:pt x="128" y="264"/>
                    <a:pt x="134" y="262"/>
                    <a:pt x="141" y="256"/>
                  </a:cubicBezTo>
                  <a:cubicBezTo>
                    <a:pt x="191" y="256"/>
                    <a:pt x="224" y="219"/>
                    <a:pt x="244" y="186"/>
                  </a:cubicBezTo>
                  <a:cubicBezTo>
                    <a:pt x="261" y="137"/>
                    <a:pt x="244" y="83"/>
                    <a:pt x="224" y="50"/>
                  </a:cubicBezTo>
                  <a:cubicBezTo>
                    <a:pt x="207" y="34"/>
                    <a:pt x="191" y="13"/>
                    <a:pt x="174" y="13"/>
                  </a:cubicBezTo>
                  <a:cubicBezTo>
                    <a:pt x="160" y="4"/>
                    <a:pt x="145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0" name="Google Shape;5260;p22"/>
            <p:cNvSpPr/>
            <p:nvPr/>
          </p:nvSpPr>
          <p:spPr>
            <a:xfrm>
              <a:off x="5052950" y="2453725"/>
              <a:ext cx="3025" cy="6425"/>
            </a:xfrm>
            <a:custGeom>
              <a:rect b="b" l="l" r="r" t="t"/>
              <a:pathLst>
                <a:path extrusionOk="0" h="257" w="121">
                  <a:moveTo>
                    <a:pt x="1" y="1"/>
                  </a:moveTo>
                  <a:lnTo>
                    <a:pt x="1" y="256"/>
                  </a:lnTo>
                  <a:cubicBezTo>
                    <a:pt x="50" y="240"/>
                    <a:pt x="87" y="223"/>
                    <a:pt x="104" y="174"/>
                  </a:cubicBezTo>
                  <a:cubicBezTo>
                    <a:pt x="120" y="120"/>
                    <a:pt x="104" y="71"/>
                    <a:pt x="87" y="34"/>
                  </a:cubicBezTo>
                  <a:cubicBezTo>
                    <a:pt x="71" y="17"/>
                    <a:pt x="50" y="17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1" name="Google Shape;5261;p22"/>
            <p:cNvSpPr/>
            <p:nvPr/>
          </p:nvSpPr>
          <p:spPr>
            <a:xfrm>
              <a:off x="5057300" y="2685325"/>
              <a:ext cx="6000" cy="6725"/>
            </a:xfrm>
            <a:custGeom>
              <a:rect b="b" l="l" r="r" t="t"/>
              <a:pathLst>
                <a:path extrusionOk="0" h="269" w="240">
                  <a:moveTo>
                    <a:pt x="127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36"/>
                    <a:pt x="83" y="252"/>
                  </a:cubicBezTo>
                  <a:cubicBezTo>
                    <a:pt x="103" y="269"/>
                    <a:pt x="120" y="269"/>
                    <a:pt x="136" y="269"/>
                  </a:cubicBezTo>
                  <a:cubicBezTo>
                    <a:pt x="186" y="252"/>
                    <a:pt x="223" y="236"/>
                    <a:pt x="239" y="186"/>
                  </a:cubicBezTo>
                  <a:cubicBezTo>
                    <a:pt x="239" y="133"/>
                    <a:pt x="239" y="83"/>
                    <a:pt x="206" y="46"/>
                  </a:cubicBezTo>
                  <a:cubicBezTo>
                    <a:pt x="206" y="30"/>
                    <a:pt x="186" y="13"/>
                    <a:pt x="169" y="13"/>
                  </a:cubicBezTo>
                  <a:cubicBezTo>
                    <a:pt x="156" y="5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2" name="Google Shape;5262;p22"/>
            <p:cNvSpPr/>
            <p:nvPr/>
          </p:nvSpPr>
          <p:spPr>
            <a:xfrm>
              <a:off x="5061525" y="2639375"/>
              <a:ext cx="6100" cy="6825"/>
            </a:xfrm>
            <a:custGeom>
              <a:rect b="b" l="l" r="r" t="t"/>
              <a:pathLst>
                <a:path extrusionOk="0" h="273" w="244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0" y="149"/>
                  </a:cubicBezTo>
                  <a:cubicBezTo>
                    <a:pt x="17" y="186"/>
                    <a:pt x="17" y="219"/>
                    <a:pt x="54" y="235"/>
                  </a:cubicBezTo>
                  <a:cubicBezTo>
                    <a:pt x="70" y="252"/>
                    <a:pt x="103" y="272"/>
                    <a:pt x="140" y="27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73" y="29"/>
                  </a:cubicBezTo>
                  <a:lnTo>
                    <a:pt x="157" y="13"/>
                  </a:ln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3" name="Google Shape;5263;p22"/>
            <p:cNvSpPr/>
            <p:nvPr/>
          </p:nvSpPr>
          <p:spPr>
            <a:xfrm>
              <a:off x="5068425" y="26997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70"/>
                    <a:pt x="190" y="37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4" name="Google Shape;5264;p22"/>
            <p:cNvSpPr/>
            <p:nvPr/>
          </p:nvSpPr>
          <p:spPr>
            <a:xfrm>
              <a:off x="5054200" y="2653225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10" y="0"/>
                  </a:moveTo>
                  <a:cubicBezTo>
                    <a:pt x="86" y="0"/>
                    <a:pt x="66" y="13"/>
                    <a:pt x="54" y="27"/>
                  </a:cubicBezTo>
                  <a:cubicBezTo>
                    <a:pt x="0" y="77"/>
                    <a:pt x="0" y="164"/>
                    <a:pt x="37" y="213"/>
                  </a:cubicBezTo>
                  <a:cubicBezTo>
                    <a:pt x="57" y="245"/>
                    <a:pt x="89" y="263"/>
                    <a:pt x="122" y="263"/>
                  </a:cubicBezTo>
                  <a:cubicBezTo>
                    <a:pt x="146" y="263"/>
                    <a:pt x="170" y="254"/>
                    <a:pt x="190" y="234"/>
                  </a:cubicBezTo>
                  <a:cubicBezTo>
                    <a:pt x="244" y="180"/>
                    <a:pt x="244" y="110"/>
                    <a:pt x="207" y="44"/>
                  </a:cubicBezTo>
                  <a:cubicBezTo>
                    <a:pt x="190" y="27"/>
                    <a:pt x="174" y="27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5" name="Google Shape;5265;p22"/>
            <p:cNvSpPr/>
            <p:nvPr/>
          </p:nvSpPr>
          <p:spPr>
            <a:xfrm>
              <a:off x="5052950" y="2746800"/>
              <a:ext cx="4775" cy="6375"/>
            </a:xfrm>
            <a:custGeom>
              <a:rect b="b" l="l" r="r" t="t"/>
              <a:pathLst>
                <a:path extrusionOk="0" h="255" w="191">
                  <a:moveTo>
                    <a:pt x="61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1"/>
                    <a:pt x="34" y="251"/>
                  </a:cubicBezTo>
                  <a:cubicBezTo>
                    <a:pt x="43" y="254"/>
                    <a:pt x="53" y="255"/>
                    <a:pt x="63" y="255"/>
                  </a:cubicBezTo>
                  <a:cubicBezTo>
                    <a:pt x="109" y="255"/>
                    <a:pt x="157" y="225"/>
                    <a:pt x="174" y="181"/>
                  </a:cubicBezTo>
                  <a:cubicBezTo>
                    <a:pt x="191" y="115"/>
                    <a:pt x="174" y="28"/>
                    <a:pt x="104" y="12"/>
                  </a:cubicBezTo>
                  <a:cubicBezTo>
                    <a:pt x="90" y="5"/>
                    <a:pt x="76" y="1"/>
                    <a:pt x="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6" name="Google Shape;5266;p22"/>
            <p:cNvSpPr/>
            <p:nvPr/>
          </p:nvSpPr>
          <p:spPr>
            <a:xfrm>
              <a:off x="5067075" y="2621875"/>
              <a:ext cx="6100" cy="6700"/>
            </a:xfrm>
            <a:custGeom>
              <a:rect b="b" l="l" r="r" t="t"/>
              <a:pathLst>
                <a:path extrusionOk="0" h="268" w="244">
                  <a:moveTo>
                    <a:pt x="123" y="0"/>
                  </a:moveTo>
                  <a:cubicBezTo>
                    <a:pt x="117" y="0"/>
                    <a:pt x="111" y="2"/>
                    <a:pt x="104" y="8"/>
                  </a:cubicBezTo>
                  <a:cubicBezTo>
                    <a:pt x="71" y="8"/>
                    <a:pt x="54" y="24"/>
                    <a:pt x="38" y="61"/>
                  </a:cubicBezTo>
                  <a:cubicBezTo>
                    <a:pt x="21" y="78"/>
                    <a:pt x="1" y="111"/>
                    <a:pt x="21" y="148"/>
                  </a:cubicBezTo>
                  <a:cubicBezTo>
                    <a:pt x="21" y="181"/>
                    <a:pt x="38" y="214"/>
                    <a:pt x="54" y="230"/>
                  </a:cubicBezTo>
                  <a:cubicBezTo>
                    <a:pt x="71" y="251"/>
                    <a:pt x="104" y="267"/>
                    <a:pt x="141" y="267"/>
                  </a:cubicBezTo>
                  <a:cubicBezTo>
                    <a:pt x="190" y="251"/>
                    <a:pt x="244" y="181"/>
                    <a:pt x="227" y="111"/>
                  </a:cubicBezTo>
                  <a:cubicBezTo>
                    <a:pt x="227" y="78"/>
                    <a:pt x="207" y="45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7" name="Google Shape;5267;p22"/>
            <p:cNvSpPr/>
            <p:nvPr/>
          </p:nvSpPr>
          <p:spPr>
            <a:xfrm>
              <a:off x="5052950" y="2703000"/>
              <a:ext cx="4775" cy="6275"/>
            </a:xfrm>
            <a:custGeom>
              <a:rect b="b" l="l" r="r" t="t"/>
              <a:pathLst>
                <a:path extrusionOk="0" h="251" w="191">
                  <a:moveTo>
                    <a:pt x="65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0"/>
                    <a:pt x="34" y="250"/>
                  </a:cubicBezTo>
                  <a:lnTo>
                    <a:pt x="87" y="250"/>
                  </a:lnTo>
                  <a:cubicBezTo>
                    <a:pt x="120" y="250"/>
                    <a:pt x="153" y="217"/>
                    <a:pt x="174" y="164"/>
                  </a:cubicBezTo>
                  <a:cubicBezTo>
                    <a:pt x="191" y="131"/>
                    <a:pt x="191" y="77"/>
                    <a:pt x="153" y="44"/>
                  </a:cubicBezTo>
                  <a:cubicBezTo>
                    <a:pt x="137" y="28"/>
                    <a:pt x="137" y="11"/>
                    <a:pt x="120" y="11"/>
                  </a:cubicBezTo>
                  <a:cubicBezTo>
                    <a:pt x="100" y="5"/>
                    <a:pt x="82" y="1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8" name="Google Shape;5268;p22"/>
            <p:cNvSpPr/>
            <p:nvPr/>
          </p:nvSpPr>
          <p:spPr>
            <a:xfrm>
              <a:off x="5078725" y="2453725"/>
              <a:ext cx="5175" cy="3100"/>
            </a:xfrm>
            <a:custGeom>
              <a:rect b="b" l="l" r="r" t="t"/>
              <a:pathLst>
                <a:path extrusionOk="0" h="124" w="207">
                  <a:moveTo>
                    <a:pt x="1" y="1"/>
                  </a:moveTo>
                  <a:lnTo>
                    <a:pt x="1" y="17"/>
                  </a:lnTo>
                  <a:cubicBezTo>
                    <a:pt x="1" y="78"/>
                    <a:pt x="54" y="124"/>
                    <a:pt x="100" y="124"/>
                  </a:cubicBezTo>
                  <a:cubicBezTo>
                    <a:pt x="107" y="124"/>
                    <a:pt x="114" y="123"/>
                    <a:pt x="120" y="120"/>
                  </a:cubicBezTo>
                  <a:cubicBezTo>
                    <a:pt x="153" y="120"/>
                    <a:pt x="174" y="104"/>
                    <a:pt x="190" y="71"/>
                  </a:cubicBezTo>
                  <a:cubicBezTo>
                    <a:pt x="207" y="71"/>
                    <a:pt x="207" y="50"/>
                    <a:pt x="207" y="50"/>
                  </a:cubicBezTo>
                  <a:cubicBezTo>
                    <a:pt x="137" y="34"/>
                    <a:pt x="71" y="1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9" name="Google Shape;5269;p22"/>
            <p:cNvSpPr/>
            <p:nvPr/>
          </p:nvSpPr>
          <p:spPr>
            <a:xfrm>
              <a:off x="5124700" y="2736225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0" y="158"/>
                    <a:pt x="33" y="228"/>
                    <a:pt x="87" y="245"/>
                  </a:cubicBezTo>
                  <a:cubicBezTo>
                    <a:pt x="104" y="261"/>
                    <a:pt x="120" y="261"/>
                    <a:pt x="136" y="261"/>
                  </a:cubicBezTo>
                  <a:cubicBezTo>
                    <a:pt x="169" y="261"/>
                    <a:pt x="207" y="228"/>
                    <a:pt x="223" y="175"/>
                  </a:cubicBezTo>
                  <a:cubicBezTo>
                    <a:pt x="240" y="125"/>
                    <a:pt x="240" y="72"/>
                    <a:pt x="207" y="39"/>
                  </a:cubicBezTo>
                  <a:cubicBezTo>
                    <a:pt x="190" y="22"/>
                    <a:pt x="190" y="22"/>
                    <a:pt x="169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0" name="Google Shape;5270;p22"/>
            <p:cNvSpPr/>
            <p:nvPr/>
          </p:nvSpPr>
          <p:spPr>
            <a:xfrm>
              <a:off x="5191700" y="266112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3" y="0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1" name="Google Shape;5271;p22"/>
            <p:cNvSpPr/>
            <p:nvPr/>
          </p:nvSpPr>
          <p:spPr>
            <a:xfrm>
              <a:off x="5216125" y="2644250"/>
              <a:ext cx="6100" cy="6550"/>
            </a:xfrm>
            <a:custGeom>
              <a:rect b="b" l="l" r="r" t="t"/>
              <a:pathLst>
                <a:path extrusionOk="0" h="262" w="244">
                  <a:moveTo>
                    <a:pt x="94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40"/>
                    <a:pt x="0" y="77"/>
                    <a:pt x="0" y="110"/>
                  </a:cubicBezTo>
                  <a:cubicBezTo>
                    <a:pt x="0" y="143"/>
                    <a:pt x="0" y="180"/>
                    <a:pt x="17" y="213"/>
                  </a:cubicBezTo>
                  <a:cubicBezTo>
                    <a:pt x="48" y="242"/>
                    <a:pt x="86" y="261"/>
                    <a:pt x="117" y="261"/>
                  </a:cubicBezTo>
                  <a:cubicBezTo>
                    <a:pt x="140" y="261"/>
                    <a:pt x="160" y="252"/>
                    <a:pt x="174" y="230"/>
                  </a:cubicBezTo>
                  <a:cubicBezTo>
                    <a:pt x="223" y="180"/>
                    <a:pt x="244" y="110"/>
                    <a:pt x="190" y="40"/>
                  </a:cubicBezTo>
                  <a:cubicBezTo>
                    <a:pt x="190" y="24"/>
                    <a:pt x="174" y="7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2" name="Google Shape;5272;p22"/>
            <p:cNvSpPr/>
            <p:nvPr/>
          </p:nvSpPr>
          <p:spPr>
            <a:xfrm>
              <a:off x="5207575" y="27062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3" name="Google Shape;5273;p22"/>
            <p:cNvSpPr/>
            <p:nvPr/>
          </p:nvSpPr>
          <p:spPr>
            <a:xfrm>
              <a:off x="5218300" y="262422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4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4" name="Google Shape;5274;p22"/>
            <p:cNvSpPr/>
            <p:nvPr/>
          </p:nvSpPr>
          <p:spPr>
            <a:xfrm>
              <a:off x="5217475" y="2671725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06" y="0"/>
                  </a:moveTo>
                  <a:cubicBezTo>
                    <a:pt x="83" y="0"/>
                    <a:pt x="61" y="14"/>
                    <a:pt x="50" y="25"/>
                  </a:cubicBezTo>
                  <a:cubicBezTo>
                    <a:pt x="0" y="75"/>
                    <a:pt x="0" y="162"/>
                    <a:pt x="33" y="215"/>
                  </a:cubicBezTo>
                  <a:cubicBezTo>
                    <a:pt x="50" y="232"/>
                    <a:pt x="87" y="248"/>
                    <a:pt x="103" y="265"/>
                  </a:cubicBezTo>
                  <a:cubicBezTo>
                    <a:pt x="136" y="265"/>
                    <a:pt x="169" y="248"/>
                    <a:pt x="190" y="232"/>
                  </a:cubicBezTo>
                  <a:cubicBezTo>
                    <a:pt x="206" y="215"/>
                    <a:pt x="223" y="178"/>
                    <a:pt x="239" y="145"/>
                  </a:cubicBezTo>
                  <a:cubicBezTo>
                    <a:pt x="239" y="112"/>
                    <a:pt x="223" y="75"/>
                    <a:pt x="206" y="42"/>
                  </a:cubicBezTo>
                  <a:cubicBezTo>
                    <a:pt x="190" y="25"/>
                    <a:pt x="169" y="25"/>
                    <a:pt x="153" y="9"/>
                  </a:cubicBezTo>
                  <a:lnTo>
                    <a:pt x="136" y="9"/>
                  </a:lnTo>
                  <a:cubicBezTo>
                    <a:pt x="126" y="3"/>
                    <a:pt x="116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5" name="Google Shape;5275;p22"/>
            <p:cNvSpPr/>
            <p:nvPr/>
          </p:nvSpPr>
          <p:spPr>
            <a:xfrm>
              <a:off x="5195500" y="2694475"/>
              <a:ext cx="6125" cy="6575"/>
            </a:xfrm>
            <a:custGeom>
              <a:rect b="b" l="l" r="r" t="t"/>
              <a:pathLst>
                <a:path extrusionOk="0" h="263" w="245">
                  <a:moveTo>
                    <a:pt x="119" y="0"/>
                  </a:moveTo>
                  <a:cubicBezTo>
                    <a:pt x="76" y="0"/>
                    <a:pt x="33" y="22"/>
                    <a:pt x="17" y="76"/>
                  </a:cubicBezTo>
                  <a:cubicBezTo>
                    <a:pt x="1" y="146"/>
                    <a:pt x="17" y="233"/>
                    <a:pt x="87" y="249"/>
                  </a:cubicBezTo>
                  <a:cubicBezTo>
                    <a:pt x="102" y="258"/>
                    <a:pt x="117" y="262"/>
                    <a:pt x="132" y="262"/>
                  </a:cubicBezTo>
                  <a:cubicBezTo>
                    <a:pt x="173" y="262"/>
                    <a:pt x="211" y="231"/>
                    <a:pt x="224" y="179"/>
                  </a:cubicBezTo>
                  <a:cubicBezTo>
                    <a:pt x="244" y="109"/>
                    <a:pt x="224" y="43"/>
                    <a:pt x="158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6" name="Google Shape;5276;p22"/>
            <p:cNvSpPr/>
            <p:nvPr/>
          </p:nvSpPr>
          <p:spPr>
            <a:xfrm>
              <a:off x="5200250" y="2719975"/>
              <a:ext cx="6525" cy="6400"/>
            </a:xfrm>
            <a:custGeom>
              <a:rect b="b" l="l" r="r" t="t"/>
              <a:pathLst>
                <a:path extrusionOk="0" h="256" w="261">
                  <a:moveTo>
                    <a:pt x="137" y="0"/>
                  </a:moveTo>
                  <a:cubicBezTo>
                    <a:pt x="104" y="0"/>
                    <a:pt x="87" y="0"/>
                    <a:pt x="54" y="37"/>
                  </a:cubicBezTo>
                  <a:cubicBezTo>
                    <a:pt x="17" y="70"/>
                    <a:pt x="1" y="157"/>
                    <a:pt x="34" y="206"/>
                  </a:cubicBezTo>
                  <a:cubicBezTo>
                    <a:pt x="64" y="237"/>
                    <a:pt x="101" y="256"/>
                    <a:pt x="132" y="256"/>
                  </a:cubicBezTo>
                  <a:cubicBezTo>
                    <a:pt x="155" y="256"/>
                    <a:pt x="176" y="246"/>
                    <a:pt x="190" y="223"/>
                  </a:cubicBezTo>
                  <a:cubicBezTo>
                    <a:pt x="240" y="190"/>
                    <a:pt x="260" y="103"/>
                    <a:pt x="207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7" name="Google Shape;5277;p22"/>
            <p:cNvSpPr/>
            <p:nvPr/>
          </p:nvSpPr>
          <p:spPr>
            <a:xfrm>
              <a:off x="5203650" y="275212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29" y="1"/>
                  </a:moveTo>
                  <a:cubicBezTo>
                    <a:pt x="83" y="1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8" name="Google Shape;5278;p22"/>
            <p:cNvSpPr/>
            <p:nvPr/>
          </p:nvSpPr>
          <p:spPr>
            <a:xfrm>
              <a:off x="5213125" y="2594400"/>
              <a:ext cx="5600" cy="6650"/>
            </a:xfrm>
            <a:custGeom>
              <a:rect b="b" l="l" r="r" t="t"/>
              <a:pathLst>
                <a:path extrusionOk="0" h="266" w="224">
                  <a:moveTo>
                    <a:pt x="116" y="1"/>
                  </a:moveTo>
                  <a:cubicBezTo>
                    <a:pt x="108" y="1"/>
                    <a:pt x="98" y="3"/>
                    <a:pt x="87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" y="179"/>
                    <a:pt x="17" y="216"/>
                    <a:pt x="54" y="232"/>
                  </a:cubicBezTo>
                  <a:cubicBezTo>
                    <a:pt x="71" y="249"/>
                    <a:pt x="104" y="265"/>
                    <a:pt x="120" y="265"/>
                  </a:cubicBezTo>
                  <a:cubicBezTo>
                    <a:pt x="191" y="249"/>
                    <a:pt x="224" y="179"/>
                    <a:pt x="224" y="113"/>
                  </a:cubicBezTo>
                  <a:cubicBezTo>
                    <a:pt x="224" y="76"/>
                    <a:pt x="207" y="43"/>
                    <a:pt x="174" y="26"/>
                  </a:cubicBezTo>
                  <a:lnTo>
                    <a:pt x="158" y="10"/>
                  </a:lnTo>
                  <a:cubicBezTo>
                    <a:pt x="144" y="10"/>
                    <a:pt x="132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9" name="Google Shape;5279;p22"/>
            <p:cNvSpPr/>
            <p:nvPr/>
          </p:nvSpPr>
          <p:spPr>
            <a:xfrm>
              <a:off x="5239325" y="25602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1"/>
                  </a:moveTo>
                  <a:cubicBezTo>
                    <a:pt x="70" y="1"/>
                    <a:pt x="54" y="17"/>
                    <a:pt x="37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7" y="207"/>
                    <a:pt x="54" y="223"/>
                  </a:cubicBezTo>
                  <a:cubicBezTo>
                    <a:pt x="87" y="261"/>
                    <a:pt x="103" y="261"/>
                    <a:pt x="140" y="261"/>
                  </a:cubicBezTo>
                  <a:cubicBezTo>
                    <a:pt x="206" y="244"/>
                    <a:pt x="243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0" name="Google Shape;5280;p22"/>
            <p:cNvSpPr/>
            <p:nvPr/>
          </p:nvSpPr>
          <p:spPr>
            <a:xfrm>
              <a:off x="5220050" y="2608425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7"/>
                    <a:pt x="106" y="258"/>
                    <a:pt x="116" y="258"/>
                  </a:cubicBezTo>
                  <a:cubicBezTo>
                    <a:pt x="161" y="258"/>
                    <a:pt x="209" y="224"/>
                    <a:pt x="223" y="170"/>
                  </a:cubicBezTo>
                  <a:cubicBezTo>
                    <a:pt x="239" y="100"/>
                    <a:pt x="223" y="30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1" name="Google Shape;5281;p22"/>
            <p:cNvSpPr/>
            <p:nvPr/>
          </p:nvSpPr>
          <p:spPr>
            <a:xfrm>
              <a:off x="5246225" y="2589475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0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34"/>
                    <a:pt x="174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2" name="Google Shape;5282;p22"/>
            <p:cNvSpPr/>
            <p:nvPr/>
          </p:nvSpPr>
          <p:spPr>
            <a:xfrm>
              <a:off x="5232925" y="2620825"/>
              <a:ext cx="6425" cy="6325"/>
            </a:xfrm>
            <a:custGeom>
              <a:rect b="b" l="l" r="r" t="t"/>
              <a:pathLst>
                <a:path extrusionOk="0" h="253" w="257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17" y="66"/>
                    <a:pt x="0" y="153"/>
                    <a:pt x="33" y="206"/>
                  </a:cubicBezTo>
                  <a:cubicBezTo>
                    <a:pt x="65" y="235"/>
                    <a:pt x="100" y="253"/>
                    <a:pt x="135" y="253"/>
                  </a:cubicBezTo>
                  <a:cubicBezTo>
                    <a:pt x="160" y="253"/>
                    <a:pt x="184" y="243"/>
                    <a:pt x="207" y="223"/>
                  </a:cubicBezTo>
                  <a:cubicBezTo>
                    <a:pt x="240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3" name="Google Shape;5283;p22"/>
            <p:cNvSpPr/>
            <p:nvPr/>
          </p:nvSpPr>
          <p:spPr>
            <a:xfrm>
              <a:off x="5234575" y="2577425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04" y="0"/>
                  </a:moveTo>
                  <a:cubicBezTo>
                    <a:pt x="104" y="0"/>
                    <a:pt x="87" y="0"/>
                    <a:pt x="87" y="17"/>
                  </a:cubicBezTo>
                  <a:cubicBezTo>
                    <a:pt x="38" y="33"/>
                    <a:pt x="0" y="87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7" y="103"/>
                    <a:pt x="227" y="87"/>
                    <a:pt x="227" y="70"/>
                  </a:cubicBezTo>
                  <a:cubicBezTo>
                    <a:pt x="207" y="50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4" name="Google Shape;5284;p22"/>
            <p:cNvSpPr/>
            <p:nvPr/>
          </p:nvSpPr>
          <p:spPr>
            <a:xfrm>
              <a:off x="5224275" y="2656700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23" y="1"/>
                  </a:moveTo>
                  <a:cubicBezTo>
                    <a:pt x="117" y="1"/>
                    <a:pt x="110" y="3"/>
                    <a:pt x="103" y="8"/>
                  </a:cubicBezTo>
                  <a:cubicBezTo>
                    <a:pt x="37" y="8"/>
                    <a:pt x="0" y="74"/>
                    <a:pt x="21" y="144"/>
                  </a:cubicBezTo>
                  <a:cubicBezTo>
                    <a:pt x="21" y="177"/>
                    <a:pt x="37" y="214"/>
                    <a:pt x="54" y="231"/>
                  </a:cubicBezTo>
                  <a:cubicBezTo>
                    <a:pt x="87" y="247"/>
                    <a:pt x="103" y="264"/>
                    <a:pt x="140" y="264"/>
                  </a:cubicBezTo>
                  <a:cubicBezTo>
                    <a:pt x="173" y="247"/>
                    <a:pt x="190" y="231"/>
                    <a:pt x="206" y="214"/>
                  </a:cubicBezTo>
                  <a:cubicBezTo>
                    <a:pt x="227" y="177"/>
                    <a:pt x="243" y="144"/>
                    <a:pt x="227" y="111"/>
                  </a:cubicBezTo>
                  <a:cubicBezTo>
                    <a:pt x="227" y="74"/>
                    <a:pt x="206" y="41"/>
                    <a:pt x="190" y="25"/>
                  </a:cubicBezTo>
                  <a:cubicBezTo>
                    <a:pt x="173" y="25"/>
                    <a:pt x="173" y="8"/>
                    <a:pt x="157" y="8"/>
                  </a:cubicBezTo>
                  <a:cubicBezTo>
                    <a:pt x="146" y="8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5" name="Google Shape;5285;p22"/>
            <p:cNvSpPr/>
            <p:nvPr/>
          </p:nvSpPr>
          <p:spPr>
            <a:xfrm>
              <a:off x="5230350" y="2670275"/>
              <a:ext cx="6425" cy="6550"/>
            </a:xfrm>
            <a:custGeom>
              <a:rect b="b" l="l" r="r" t="t"/>
              <a:pathLst>
                <a:path extrusionOk="0" h="262" w="257">
                  <a:moveTo>
                    <a:pt x="127" y="1"/>
                  </a:moveTo>
                  <a:cubicBezTo>
                    <a:pt x="87" y="1"/>
                    <a:pt x="46" y="32"/>
                    <a:pt x="33" y="83"/>
                  </a:cubicBezTo>
                  <a:cubicBezTo>
                    <a:pt x="0" y="149"/>
                    <a:pt x="33" y="220"/>
                    <a:pt x="87" y="253"/>
                  </a:cubicBezTo>
                  <a:cubicBezTo>
                    <a:pt x="98" y="253"/>
                    <a:pt x="109" y="262"/>
                    <a:pt x="120" y="262"/>
                  </a:cubicBezTo>
                  <a:cubicBezTo>
                    <a:pt x="125" y="262"/>
                    <a:pt x="131" y="259"/>
                    <a:pt x="136" y="253"/>
                  </a:cubicBezTo>
                  <a:cubicBezTo>
                    <a:pt x="190" y="253"/>
                    <a:pt x="223" y="220"/>
                    <a:pt x="240" y="187"/>
                  </a:cubicBezTo>
                  <a:cubicBezTo>
                    <a:pt x="256" y="133"/>
                    <a:pt x="240" y="83"/>
                    <a:pt x="207" y="46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6" name="Google Shape;5286;p22"/>
            <p:cNvSpPr/>
            <p:nvPr/>
          </p:nvSpPr>
          <p:spPr>
            <a:xfrm>
              <a:off x="5227775" y="268415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99" y="1"/>
                  </a:moveTo>
                  <a:cubicBezTo>
                    <a:pt x="57" y="1"/>
                    <a:pt x="13" y="23"/>
                    <a:pt x="0" y="77"/>
                  </a:cubicBezTo>
                  <a:lnTo>
                    <a:pt x="0" y="147"/>
                  </a:lnTo>
                  <a:cubicBezTo>
                    <a:pt x="0" y="196"/>
                    <a:pt x="33" y="233"/>
                    <a:pt x="66" y="250"/>
                  </a:cubicBezTo>
                  <a:cubicBezTo>
                    <a:pt x="82" y="257"/>
                    <a:pt x="99" y="261"/>
                    <a:pt x="116" y="261"/>
                  </a:cubicBezTo>
                  <a:cubicBezTo>
                    <a:pt x="139" y="261"/>
                    <a:pt x="160" y="253"/>
                    <a:pt x="169" y="233"/>
                  </a:cubicBezTo>
                  <a:cubicBezTo>
                    <a:pt x="190" y="213"/>
                    <a:pt x="206" y="196"/>
                    <a:pt x="206" y="180"/>
                  </a:cubicBezTo>
                  <a:cubicBezTo>
                    <a:pt x="223" y="110"/>
                    <a:pt x="206" y="44"/>
                    <a:pt x="136" y="7"/>
                  </a:cubicBezTo>
                  <a:cubicBezTo>
                    <a:pt x="125" y="3"/>
                    <a:pt x="112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7" name="Google Shape;5287;p22"/>
            <p:cNvSpPr/>
            <p:nvPr/>
          </p:nvSpPr>
          <p:spPr>
            <a:xfrm>
              <a:off x="5183550" y="264682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10" y="0"/>
                  </a:moveTo>
                  <a:cubicBezTo>
                    <a:pt x="91" y="0"/>
                    <a:pt x="73" y="12"/>
                    <a:pt x="50" y="24"/>
                  </a:cubicBezTo>
                  <a:cubicBezTo>
                    <a:pt x="17" y="77"/>
                    <a:pt x="1" y="160"/>
                    <a:pt x="34" y="213"/>
                  </a:cubicBezTo>
                  <a:cubicBezTo>
                    <a:pt x="50" y="230"/>
                    <a:pt x="83" y="246"/>
                    <a:pt x="120" y="263"/>
                  </a:cubicBezTo>
                  <a:cubicBezTo>
                    <a:pt x="137" y="263"/>
                    <a:pt x="170" y="246"/>
                    <a:pt x="186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207" y="24"/>
                    <a:pt x="186" y="7"/>
                    <a:pt x="170" y="7"/>
                  </a:cubicBezTo>
                  <a:lnTo>
                    <a:pt x="137" y="7"/>
                  </a:lnTo>
                  <a:cubicBezTo>
                    <a:pt x="127" y="2"/>
                    <a:pt x="118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8" name="Google Shape;5288;p22"/>
            <p:cNvSpPr/>
            <p:nvPr/>
          </p:nvSpPr>
          <p:spPr>
            <a:xfrm>
              <a:off x="5145325" y="2685750"/>
              <a:ext cx="6000" cy="6450"/>
            </a:xfrm>
            <a:custGeom>
              <a:rect b="b" l="l" r="r" t="t"/>
              <a:pathLst>
                <a:path extrusionOk="0" h="258" w="240">
                  <a:moveTo>
                    <a:pt x="103" y="0"/>
                  </a:moveTo>
                  <a:cubicBezTo>
                    <a:pt x="86" y="0"/>
                    <a:pt x="68" y="5"/>
                    <a:pt x="49" y="13"/>
                  </a:cubicBezTo>
                  <a:cubicBezTo>
                    <a:pt x="33" y="29"/>
                    <a:pt x="17" y="46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2"/>
                  </a:cubicBezTo>
                  <a:cubicBezTo>
                    <a:pt x="80" y="256"/>
                    <a:pt x="92" y="258"/>
                    <a:pt x="105" y="258"/>
                  </a:cubicBezTo>
                  <a:cubicBezTo>
                    <a:pt x="156" y="258"/>
                    <a:pt x="196" y="226"/>
                    <a:pt x="223" y="186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9" name="Google Shape;5289;p22"/>
            <p:cNvSpPr/>
            <p:nvPr/>
          </p:nvSpPr>
          <p:spPr>
            <a:xfrm>
              <a:off x="5141400" y="27332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3" y="0"/>
                  </a:moveTo>
                  <a:cubicBezTo>
                    <a:pt x="37" y="21"/>
                    <a:pt x="0" y="70"/>
                    <a:pt x="17" y="157"/>
                  </a:cubicBezTo>
                  <a:cubicBezTo>
                    <a:pt x="17" y="190"/>
                    <a:pt x="37" y="206"/>
                    <a:pt x="54" y="227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0" name="Google Shape;5290;p22"/>
            <p:cNvSpPr/>
            <p:nvPr/>
          </p:nvSpPr>
          <p:spPr>
            <a:xfrm>
              <a:off x="5140150" y="26551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67" y="17"/>
                    <a:pt x="50" y="34"/>
                    <a:pt x="34" y="55"/>
                  </a:cubicBezTo>
                  <a:cubicBezTo>
                    <a:pt x="17" y="88"/>
                    <a:pt x="1" y="121"/>
                    <a:pt x="17" y="158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87" y="261"/>
                    <a:pt x="104" y="261"/>
                    <a:pt x="137" y="261"/>
                  </a:cubicBezTo>
                  <a:cubicBezTo>
                    <a:pt x="207" y="261"/>
                    <a:pt x="240" y="191"/>
                    <a:pt x="224" y="121"/>
                  </a:cubicBezTo>
                  <a:cubicBezTo>
                    <a:pt x="224" y="88"/>
                    <a:pt x="207" y="55"/>
                    <a:pt x="191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1" name="Google Shape;5291;p22"/>
            <p:cNvSpPr/>
            <p:nvPr/>
          </p:nvSpPr>
          <p:spPr>
            <a:xfrm>
              <a:off x="5157775" y="2730825"/>
              <a:ext cx="5600" cy="6550"/>
            </a:xfrm>
            <a:custGeom>
              <a:rect b="b" l="l" r="r" t="t"/>
              <a:pathLst>
                <a:path extrusionOk="0" h="262" w="224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34" y="16"/>
                    <a:pt x="1" y="82"/>
                    <a:pt x="1" y="152"/>
                  </a:cubicBezTo>
                  <a:cubicBezTo>
                    <a:pt x="1" y="185"/>
                    <a:pt x="17" y="222"/>
                    <a:pt x="50" y="238"/>
                  </a:cubicBezTo>
                  <a:cubicBezTo>
                    <a:pt x="62" y="250"/>
                    <a:pt x="84" y="262"/>
                    <a:pt x="108" y="262"/>
                  </a:cubicBezTo>
                  <a:cubicBezTo>
                    <a:pt x="117" y="262"/>
                    <a:pt x="127" y="260"/>
                    <a:pt x="137" y="255"/>
                  </a:cubicBezTo>
                  <a:cubicBezTo>
                    <a:pt x="153" y="255"/>
                    <a:pt x="186" y="238"/>
                    <a:pt x="207" y="201"/>
                  </a:cubicBezTo>
                  <a:cubicBezTo>
                    <a:pt x="224" y="185"/>
                    <a:pt x="224" y="152"/>
                    <a:pt x="224" y="119"/>
                  </a:cubicBezTo>
                  <a:cubicBezTo>
                    <a:pt x="224" y="82"/>
                    <a:pt x="207" y="49"/>
                    <a:pt x="170" y="32"/>
                  </a:cubicBezTo>
                  <a:cubicBezTo>
                    <a:pt x="170" y="16"/>
                    <a:pt x="153" y="16"/>
                    <a:pt x="153" y="16"/>
                  </a:cubicBezTo>
                  <a:cubicBezTo>
                    <a:pt x="145" y="5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2" name="Google Shape;5292;p22"/>
            <p:cNvSpPr/>
            <p:nvPr/>
          </p:nvSpPr>
          <p:spPr>
            <a:xfrm>
              <a:off x="5146950" y="2668100"/>
              <a:ext cx="6125" cy="6850"/>
            </a:xfrm>
            <a:custGeom>
              <a:rect b="b" l="l" r="r" t="t"/>
              <a:pathLst>
                <a:path extrusionOk="0" h="274" w="245">
                  <a:moveTo>
                    <a:pt x="132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36"/>
                    <a:pt x="88" y="257"/>
                  </a:cubicBezTo>
                  <a:cubicBezTo>
                    <a:pt x="104" y="257"/>
                    <a:pt x="125" y="274"/>
                    <a:pt x="141" y="274"/>
                  </a:cubicBezTo>
                  <a:cubicBezTo>
                    <a:pt x="191" y="257"/>
                    <a:pt x="228" y="220"/>
                    <a:pt x="244" y="187"/>
                  </a:cubicBezTo>
                  <a:cubicBezTo>
                    <a:pt x="244" y="133"/>
                    <a:pt x="244" y="84"/>
                    <a:pt x="207" y="51"/>
                  </a:cubicBezTo>
                  <a:cubicBezTo>
                    <a:pt x="207" y="30"/>
                    <a:pt x="191" y="14"/>
                    <a:pt x="174" y="14"/>
                  </a:cubicBezTo>
                  <a:cubicBezTo>
                    <a:pt x="161" y="5"/>
                    <a:pt x="146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3" name="Google Shape;5293;p22"/>
            <p:cNvSpPr/>
            <p:nvPr/>
          </p:nvSpPr>
          <p:spPr>
            <a:xfrm>
              <a:off x="5127275" y="26864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37" y="0"/>
                  </a:moveTo>
                  <a:cubicBezTo>
                    <a:pt x="104" y="0"/>
                    <a:pt x="66" y="17"/>
                    <a:pt x="50" y="37"/>
                  </a:cubicBezTo>
                  <a:cubicBezTo>
                    <a:pt x="1" y="87"/>
                    <a:pt x="1" y="157"/>
                    <a:pt x="33" y="223"/>
                  </a:cubicBezTo>
                  <a:cubicBezTo>
                    <a:pt x="52" y="253"/>
                    <a:pt x="82" y="266"/>
                    <a:pt x="114" y="266"/>
                  </a:cubicBezTo>
                  <a:cubicBezTo>
                    <a:pt x="140" y="266"/>
                    <a:pt x="167" y="258"/>
                    <a:pt x="190" y="244"/>
                  </a:cubicBezTo>
                  <a:cubicBezTo>
                    <a:pt x="240" y="190"/>
                    <a:pt x="240" y="103"/>
                    <a:pt x="207" y="54"/>
                  </a:cubicBezTo>
                  <a:cubicBezTo>
                    <a:pt x="190" y="37"/>
                    <a:pt x="19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4" name="Google Shape;5294;p22"/>
            <p:cNvSpPr/>
            <p:nvPr/>
          </p:nvSpPr>
          <p:spPr>
            <a:xfrm>
              <a:off x="5134600" y="26727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33" y="17"/>
                    <a:pt x="0" y="88"/>
                    <a:pt x="0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39" y="191"/>
                    <a:pt x="223" y="104"/>
                  </a:cubicBezTo>
                  <a:cubicBezTo>
                    <a:pt x="223" y="71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5" name="Google Shape;5295;p22"/>
            <p:cNvSpPr/>
            <p:nvPr/>
          </p:nvSpPr>
          <p:spPr>
            <a:xfrm>
              <a:off x="5130275" y="2718825"/>
              <a:ext cx="6400" cy="6325"/>
            </a:xfrm>
            <a:custGeom>
              <a:rect b="b" l="l" r="r" t="t"/>
              <a:pathLst>
                <a:path extrusionOk="0" h="253" w="256">
                  <a:moveTo>
                    <a:pt x="128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66"/>
                  </a:cubicBezTo>
                  <a:cubicBezTo>
                    <a:pt x="256" y="133"/>
                    <a:pt x="239" y="83"/>
                    <a:pt x="206" y="46"/>
                  </a:cubicBezTo>
                  <a:cubicBezTo>
                    <a:pt x="206" y="30"/>
                    <a:pt x="190" y="13"/>
                    <a:pt x="173" y="13"/>
                  </a:cubicBezTo>
                  <a:cubicBezTo>
                    <a:pt x="159" y="5"/>
                    <a:pt x="144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6" name="Google Shape;5296;p22"/>
            <p:cNvSpPr/>
            <p:nvPr/>
          </p:nvSpPr>
          <p:spPr>
            <a:xfrm>
              <a:off x="5173250" y="2555975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8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7"/>
                    <a:pt x="33" y="240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40"/>
                    <a:pt x="223" y="186"/>
                    <a:pt x="223" y="104"/>
                  </a:cubicBezTo>
                  <a:cubicBezTo>
                    <a:pt x="206" y="67"/>
                    <a:pt x="18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7" name="Google Shape;5297;p22"/>
            <p:cNvSpPr/>
            <p:nvPr/>
          </p:nvSpPr>
          <p:spPr>
            <a:xfrm>
              <a:off x="5177875" y="2586525"/>
              <a:ext cx="6125" cy="6475"/>
            </a:xfrm>
            <a:custGeom>
              <a:rect b="b" l="l" r="r" t="t"/>
              <a:pathLst>
                <a:path extrusionOk="0" h="259" w="245">
                  <a:moveTo>
                    <a:pt x="108" y="0"/>
                  </a:moveTo>
                  <a:cubicBezTo>
                    <a:pt x="93" y="0"/>
                    <a:pt x="79" y="5"/>
                    <a:pt x="71" y="16"/>
                  </a:cubicBezTo>
                  <a:cubicBezTo>
                    <a:pt x="38" y="32"/>
                    <a:pt x="21" y="49"/>
                    <a:pt x="21" y="82"/>
                  </a:cubicBezTo>
                  <a:cubicBezTo>
                    <a:pt x="1" y="119"/>
                    <a:pt x="1" y="135"/>
                    <a:pt x="21" y="168"/>
                  </a:cubicBezTo>
                  <a:cubicBezTo>
                    <a:pt x="21" y="201"/>
                    <a:pt x="54" y="238"/>
                    <a:pt x="71" y="255"/>
                  </a:cubicBezTo>
                  <a:cubicBezTo>
                    <a:pt x="83" y="258"/>
                    <a:pt x="94" y="259"/>
                    <a:pt x="105" y="259"/>
                  </a:cubicBezTo>
                  <a:cubicBezTo>
                    <a:pt x="158" y="259"/>
                    <a:pt x="197" y="226"/>
                    <a:pt x="228" y="168"/>
                  </a:cubicBezTo>
                  <a:cubicBezTo>
                    <a:pt x="244" y="119"/>
                    <a:pt x="207" y="32"/>
                    <a:pt x="158" y="16"/>
                  </a:cubicBezTo>
                  <a:cubicBezTo>
                    <a:pt x="141" y="5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8" name="Google Shape;5298;p22"/>
            <p:cNvSpPr/>
            <p:nvPr/>
          </p:nvSpPr>
          <p:spPr>
            <a:xfrm>
              <a:off x="5179625" y="2568900"/>
              <a:ext cx="6525" cy="6375"/>
            </a:xfrm>
            <a:custGeom>
              <a:rect b="b" l="l" r="r" t="t"/>
              <a:pathLst>
                <a:path extrusionOk="0" h="255" w="261">
                  <a:moveTo>
                    <a:pt x="129" y="1"/>
                  </a:moveTo>
                  <a:cubicBezTo>
                    <a:pt x="88" y="1"/>
                    <a:pt x="49" y="34"/>
                    <a:pt x="34" y="82"/>
                  </a:cubicBezTo>
                  <a:cubicBezTo>
                    <a:pt x="1" y="152"/>
                    <a:pt x="34" y="222"/>
                    <a:pt x="88" y="255"/>
                  </a:cubicBezTo>
                  <a:lnTo>
                    <a:pt x="137" y="255"/>
                  </a:lnTo>
                  <a:cubicBezTo>
                    <a:pt x="191" y="255"/>
                    <a:pt x="224" y="222"/>
                    <a:pt x="240" y="185"/>
                  </a:cubicBezTo>
                  <a:cubicBezTo>
                    <a:pt x="261" y="135"/>
                    <a:pt x="240" y="82"/>
                    <a:pt x="224" y="49"/>
                  </a:cubicBezTo>
                  <a:cubicBezTo>
                    <a:pt x="207" y="32"/>
                    <a:pt x="191" y="16"/>
                    <a:pt x="174" y="16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9" name="Google Shape;5299;p22"/>
            <p:cNvSpPr/>
            <p:nvPr/>
          </p:nvSpPr>
          <p:spPr>
            <a:xfrm>
              <a:off x="5186550" y="2677100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66"/>
                    <a:pt x="0" y="153"/>
                    <a:pt x="33" y="206"/>
                  </a:cubicBezTo>
                  <a:cubicBezTo>
                    <a:pt x="50" y="239"/>
                    <a:pt x="87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0" name="Google Shape;5300;p22"/>
            <p:cNvSpPr/>
            <p:nvPr/>
          </p:nvSpPr>
          <p:spPr>
            <a:xfrm>
              <a:off x="5250025" y="2572275"/>
              <a:ext cx="5700" cy="6925"/>
            </a:xfrm>
            <a:custGeom>
              <a:rect b="b" l="l" r="r" t="t"/>
              <a:pathLst>
                <a:path extrusionOk="0" h="277" w="228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22" y="87"/>
                    <a:pt x="1" y="153"/>
                    <a:pt x="38" y="223"/>
                  </a:cubicBezTo>
                  <a:cubicBezTo>
                    <a:pt x="54" y="239"/>
                    <a:pt x="87" y="256"/>
                    <a:pt x="125" y="276"/>
                  </a:cubicBezTo>
                  <a:cubicBezTo>
                    <a:pt x="141" y="276"/>
                    <a:pt x="174" y="256"/>
                    <a:pt x="191" y="239"/>
                  </a:cubicBezTo>
                  <a:cubicBezTo>
                    <a:pt x="207" y="223"/>
                    <a:pt x="228" y="206"/>
                    <a:pt x="228" y="190"/>
                  </a:cubicBezTo>
                  <a:cubicBezTo>
                    <a:pt x="207" y="136"/>
                    <a:pt x="174" y="70"/>
                    <a:pt x="158" y="17"/>
                  </a:cubicBezTo>
                  <a:cubicBezTo>
                    <a:pt x="158" y="17"/>
                    <a:pt x="141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1" name="Google Shape;5301;p22"/>
            <p:cNvSpPr/>
            <p:nvPr/>
          </p:nvSpPr>
          <p:spPr>
            <a:xfrm>
              <a:off x="5174075" y="26341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206" y="240"/>
                    <a:pt x="239" y="174"/>
                    <a:pt x="239" y="104"/>
                  </a:cubicBezTo>
                  <a:cubicBezTo>
                    <a:pt x="223" y="50"/>
                    <a:pt x="20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2" name="Google Shape;5302;p22"/>
            <p:cNvSpPr/>
            <p:nvPr/>
          </p:nvSpPr>
          <p:spPr>
            <a:xfrm>
              <a:off x="5162000" y="2665850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41" y="1"/>
                  </a:moveTo>
                  <a:cubicBezTo>
                    <a:pt x="104" y="1"/>
                    <a:pt x="71" y="17"/>
                    <a:pt x="55" y="38"/>
                  </a:cubicBezTo>
                  <a:cubicBezTo>
                    <a:pt x="1" y="71"/>
                    <a:pt x="1" y="157"/>
                    <a:pt x="38" y="207"/>
                  </a:cubicBezTo>
                  <a:cubicBezTo>
                    <a:pt x="55" y="244"/>
                    <a:pt x="71" y="260"/>
                    <a:pt x="104" y="260"/>
                  </a:cubicBezTo>
                  <a:cubicBezTo>
                    <a:pt x="141" y="260"/>
                    <a:pt x="174" y="260"/>
                    <a:pt x="191" y="244"/>
                  </a:cubicBezTo>
                  <a:cubicBezTo>
                    <a:pt x="207" y="207"/>
                    <a:pt x="224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191" y="38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3" name="Google Shape;5303;p22"/>
            <p:cNvSpPr/>
            <p:nvPr/>
          </p:nvSpPr>
          <p:spPr>
            <a:xfrm>
              <a:off x="5159025" y="2715525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20" y="0"/>
                  </a:moveTo>
                  <a:cubicBezTo>
                    <a:pt x="114" y="0"/>
                    <a:pt x="109" y="2"/>
                    <a:pt x="103" y="9"/>
                  </a:cubicBezTo>
                  <a:cubicBezTo>
                    <a:pt x="54" y="9"/>
                    <a:pt x="0" y="75"/>
                    <a:pt x="17" y="145"/>
                  </a:cubicBezTo>
                  <a:cubicBezTo>
                    <a:pt x="17" y="215"/>
                    <a:pt x="87" y="265"/>
                    <a:pt x="136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23" y="178"/>
                    <a:pt x="239" y="145"/>
                    <a:pt x="223" y="112"/>
                  </a:cubicBezTo>
                  <a:cubicBezTo>
                    <a:pt x="223" y="75"/>
                    <a:pt x="207" y="42"/>
                    <a:pt x="190" y="26"/>
                  </a:cubicBezTo>
                  <a:cubicBezTo>
                    <a:pt x="174" y="26"/>
                    <a:pt x="174" y="9"/>
                    <a:pt x="157" y="9"/>
                  </a:cubicBezTo>
                  <a:cubicBezTo>
                    <a:pt x="143" y="9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4" name="Google Shape;5304;p22"/>
            <p:cNvSpPr/>
            <p:nvPr/>
          </p:nvSpPr>
          <p:spPr>
            <a:xfrm>
              <a:off x="5165000" y="2695425"/>
              <a:ext cx="6525" cy="6625"/>
            </a:xfrm>
            <a:custGeom>
              <a:rect b="b" l="l" r="r" t="t"/>
              <a:pathLst>
                <a:path extrusionOk="0" h="265" w="261">
                  <a:moveTo>
                    <a:pt x="147" y="1"/>
                  </a:moveTo>
                  <a:cubicBezTo>
                    <a:pt x="102" y="1"/>
                    <a:pt x="51" y="34"/>
                    <a:pt x="38" y="92"/>
                  </a:cubicBezTo>
                  <a:cubicBezTo>
                    <a:pt x="0" y="158"/>
                    <a:pt x="38" y="228"/>
                    <a:pt x="87" y="261"/>
                  </a:cubicBezTo>
                  <a:cubicBezTo>
                    <a:pt x="99" y="264"/>
                    <a:pt x="110" y="265"/>
                    <a:pt x="121" y="265"/>
                  </a:cubicBezTo>
                  <a:cubicBezTo>
                    <a:pt x="174" y="265"/>
                    <a:pt x="213" y="232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05" name="Google Shape;5305;p22"/>
          <p:cNvSpPr/>
          <p:nvPr/>
        </p:nvSpPr>
        <p:spPr>
          <a:xfrm flipH="1">
            <a:off x="6431825" y="4615050"/>
            <a:ext cx="343650" cy="281174"/>
          </a:xfrm>
          <a:custGeom>
            <a:rect b="b" l="l" r="r" t="t"/>
            <a:pathLst>
              <a:path extrusionOk="0" h="1998" w="2442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6" name="Google Shape;5306;p22"/>
          <p:cNvSpPr/>
          <p:nvPr/>
        </p:nvSpPr>
        <p:spPr>
          <a:xfrm flipH="1">
            <a:off x="8253969" y="3533876"/>
            <a:ext cx="420427" cy="461299"/>
          </a:xfrm>
          <a:custGeom>
            <a:rect b="b" l="l" r="r" t="t"/>
            <a:pathLst>
              <a:path extrusionOk="0" h="2718" w="2903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7" name="Google Shape;5307;p22"/>
          <p:cNvSpPr/>
          <p:nvPr/>
        </p:nvSpPr>
        <p:spPr>
          <a:xfrm rot="10800000">
            <a:off x="6690125" y="3203971"/>
            <a:ext cx="2453875" cy="1939529"/>
          </a:xfrm>
          <a:custGeom>
            <a:rect b="b" l="l" r="r" t="t"/>
            <a:pathLst>
              <a:path extrusionOk="0" h="7456" w="8279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8" name="Google Shape;5308;p22"/>
          <p:cNvSpPr/>
          <p:nvPr/>
        </p:nvSpPr>
        <p:spPr>
          <a:xfrm flipH="1" rot="8405528">
            <a:off x="157178" y="1820773"/>
            <a:ext cx="513994" cy="420552"/>
          </a:xfrm>
          <a:custGeom>
            <a:rect b="b" l="l" r="r" t="t"/>
            <a:pathLst>
              <a:path extrusionOk="0" h="1998" w="2442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9" name="Google Shape;5309;p22"/>
          <p:cNvSpPr/>
          <p:nvPr/>
        </p:nvSpPr>
        <p:spPr>
          <a:xfrm flipH="1">
            <a:off x="-691437" y="4063624"/>
            <a:ext cx="1543786" cy="1693878"/>
          </a:xfrm>
          <a:custGeom>
            <a:rect b="b" l="l" r="r" t="t"/>
            <a:pathLst>
              <a:path extrusionOk="0" h="2718" w="2903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" name="Google Shape;481;p12"/>
          <p:cNvGrpSpPr/>
          <p:nvPr/>
        </p:nvGrpSpPr>
        <p:grpSpPr>
          <a:xfrm>
            <a:off x="-76212" y="-5"/>
            <a:ext cx="1803243" cy="1536829"/>
            <a:chOff x="3796300" y="2184925"/>
            <a:chExt cx="427775" cy="364575"/>
          </a:xfrm>
        </p:grpSpPr>
        <p:sp>
          <p:nvSpPr>
            <p:cNvPr id="482" name="Google Shape;482;p12"/>
            <p:cNvSpPr/>
            <p:nvPr/>
          </p:nvSpPr>
          <p:spPr>
            <a:xfrm>
              <a:off x="4014925" y="231840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57" y="260"/>
                    <a:pt x="190" y="227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7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2"/>
            <p:cNvSpPr/>
            <p:nvPr/>
          </p:nvSpPr>
          <p:spPr>
            <a:xfrm>
              <a:off x="4016250" y="2394475"/>
              <a:ext cx="6425" cy="6375"/>
            </a:xfrm>
            <a:custGeom>
              <a:rect b="b" l="l" r="r" t="t"/>
              <a:pathLst>
                <a:path extrusionOk="0" h="255" w="257">
                  <a:moveTo>
                    <a:pt x="137" y="0"/>
                  </a:moveTo>
                  <a:cubicBezTo>
                    <a:pt x="104" y="0"/>
                    <a:pt x="83" y="0"/>
                    <a:pt x="50" y="17"/>
                  </a:cubicBezTo>
                  <a:cubicBezTo>
                    <a:pt x="17" y="70"/>
                    <a:pt x="1" y="153"/>
                    <a:pt x="34" y="206"/>
                  </a:cubicBezTo>
                  <a:cubicBezTo>
                    <a:pt x="63" y="235"/>
                    <a:pt x="99" y="254"/>
                    <a:pt x="130" y="254"/>
                  </a:cubicBezTo>
                  <a:cubicBezTo>
                    <a:pt x="153" y="254"/>
                    <a:pt x="173" y="245"/>
                    <a:pt x="186" y="223"/>
                  </a:cubicBezTo>
                  <a:cubicBezTo>
                    <a:pt x="240" y="190"/>
                    <a:pt x="256" y="103"/>
                    <a:pt x="207" y="50"/>
                  </a:cubicBezTo>
                  <a:cubicBezTo>
                    <a:pt x="207" y="17"/>
                    <a:pt x="186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12"/>
            <p:cNvSpPr/>
            <p:nvPr/>
          </p:nvSpPr>
          <p:spPr>
            <a:xfrm>
              <a:off x="3944925" y="23175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34" y="33"/>
                    <a:pt x="1" y="87"/>
                    <a:pt x="1" y="157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65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4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12"/>
            <p:cNvSpPr/>
            <p:nvPr/>
          </p:nvSpPr>
          <p:spPr>
            <a:xfrm>
              <a:off x="4002450" y="23514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44"/>
                    <a:pt x="190" y="224"/>
                  </a:cubicBezTo>
                  <a:cubicBezTo>
                    <a:pt x="244" y="191"/>
                    <a:pt x="244" y="104"/>
                    <a:pt x="206" y="55"/>
                  </a:cubicBezTo>
                  <a:cubicBezTo>
                    <a:pt x="190" y="17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2"/>
            <p:cNvSpPr/>
            <p:nvPr/>
          </p:nvSpPr>
          <p:spPr>
            <a:xfrm>
              <a:off x="4017900" y="23510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71" y="0"/>
                  </a:moveTo>
                  <a:cubicBezTo>
                    <a:pt x="38" y="33"/>
                    <a:pt x="1" y="87"/>
                    <a:pt x="17" y="157"/>
                  </a:cubicBezTo>
                  <a:cubicBezTo>
                    <a:pt x="17" y="190"/>
                    <a:pt x="38" y="207"/>
                    <a:pt x="54" y="240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lnTo>
                    <a:pt x="223" y="71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2"/>
            <p:cNvSpPr/>
            <p:nvPr/>
          </p:nvSpPr>
          <p:spPr>
            <a:xfrm>
              <a:off x="4011525" y="236880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10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9" y="257"/>
                    <a:pt x="112" y="260"/>
                    <a:pt x="126" y="260"/>
                  </a:cubicBezTo>
                  <a:cubicBezTo>
                    <a:pt x="168" y="260"/>
                    <a:pt x="210" y="236"/>
                    <a:pt x="223" y="186"/>
                  </a:cubicBezTo>
                  <a:cubicBezTo>
                    <a:pt x="239" y="116"/>
                    <a:pt x="223" y="29"/>
                    <a:pt x="153" y="13"/>
                  </a:cubicBezTo>
                  <a:cubicBezTo>
                    <a:pt x="140" y="4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2"/>
            <p:cNvSpPr/>
            <p:nvPr/>
          </p:nvSpPr>
          <p:spPr>
            <a:xfrm>
              <a:off x="4014100" y="2270675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25" y="0"/>
                  </a:moveTo>
                  <a:cubicBezTo>
                    <a:pt x="80" y="0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4"/>
                    <a:pt x="115" y="259"/>
                    <a:pt x="130" y="259"/>
                  </a:cubicBezTo>
                  <a:cubicBezTo>
                    <a:pt x="170" y="259"/>
                    <a:pt x="211" y="226"/>
                    <a:pt x="223" y="178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2"/>
            <p:cNvSpPr/>
            <p:nvPr/>
          </p:nvSpPr>
          <p:spPr>
            <a:xfrm>
              <a:off x="4001625" y="23978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73" y="17"/>
                    <a:pt x="17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2"/>
            <p:cNvSpPr/>
            <p:nvPr/>
          </p:nvSpPr>
          <p:spPr>
            <a:xfrm>
              <a:off x="4020900" y="2301700"/>
              <a:ext cx="6525" cy="6425"/>
            </a:xfrm>
            <a:custGeom>
              <a:rect b="b" l="l" r="r" t="t"/>
              <a:pathLst>
                <a:path extrusionOk="0" h="257" w="261">
                  <a:moveTo>
                    <a:pt x="140" y="1"/>
                  </a:moveTo>
                  <a:cubicBezTo>
                    <a:pt x="124" y="1"/>
                    <a:pt x="87" y="1"/>
                    <a:pt x="70" y="34"/>
                  </a:cubicBezTo>
                  <a:cubicBezTo>
                    <a:pt x="21" y="71"/>
                    <a:pt x="0" y="153"/>
                    <a:pt x="54" y="207"/>
                  </a:cubicBezTo>
                  <a:cubicBezTo>
                    <a:pt x="70" y="240"/>
                    <a:pt x="87" y="256"/>
                    <a:pt x="124" y="256"/>
                  </a:cubicBezTo>
                  <a:cubicBezTo>
                    <a:pt x="157" y="256"/>
                    <a:pt x="173" y="256"/>
                    <a:pt x="206" y="223"/>
                  </a:cubicBezTo>
                  <a:cubicBezTo>
                    <a:pt x="260" y="190"/>
                    <a:pt x="260" y="104"/>
                    <a:pt x="227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2"/>
            <p:cNvSpPr/>
            <p:nvPr/>
          </p:nvSpPr>
          <p:spPr>
            <a:xfrm>
              <a:off x="4021825" y="2285425"/>
              <a:ext cx="5600" cy="6575"/>
            </a:xfrm>
            <a:custGeom>
              <a:rect b="b" l="l" r="r" t="t"/>
              <a:pathLst>
                <a:path extrusionOk="0" h="263" w="224">
                  <a:moveTo>
                    <a:pt x="87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2" y="251"/>
                    <a:pt x="84" y="263"/>
                    <a:pt x="101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12"/>
            <p:cNvSpPr/>
            <p:nvPr/>
          </p:nvSpPr>
          <p:spPr>
            <a:xfrm>
              <a:off x="4023475" y="2380525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21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87" y="249"/>
                    <a:pt x="103" y="265"/>
                    <a:pt x="141" y="265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12"/>
            <p:cNvSpPr/>
            <p:nvPr/>
          </p:nvSpPr>
          <p:spPr>
            <a:xfrm>
              <a:off x="4022650" y="23336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70" y="8"/>
                    <a:pt x="54" y="29"/>
                    <a:pt x="33" y="61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3" y="214"/>
                    <a:pt x="54" y="235"/>
                  </a:cubicBezTo>
                  <a:cubicBezTo>
                    <a:pt x="70" y="251"/>
                    <a:pt x="103" y="268"/>
                    <a:pt x="136" y="268"/>
                  </a:cubicBezTo>
                  <a:cubicBezTo>
                    <a:pt x="190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90" y="29"/>
                  </a:cubicBezTo>
                  <a:cubicBezTo>
                    <a:pt x="174" y="29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2"/>
            <p:cNvSpPr/>
            <p:nvPr/>
          </p:nvSpPr>
          <p:spPr>
            <a:xfrm>
              <a:off x="4021400" y="2255000"/>
              <a:ext cx="6025" cy="6425"/>
            </a:xfrm>
            <a:custGeom>
              <a:rect b="b" l="l" r="r" t="t"/>
              <a:pathLst>
                <a:path extrusionOk="0" h="257" w="241">
                  <a:moveTo>
                    <a:pt x="118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49"/>
                    <a:pt x="34" y="219"/>
                    <a:pt x="83" y="252"/>
                  </a:cubicBezTo>
                  <a:cubicBezTo>
                    <a:pt x="92" y="255"/>
                    <a:pt x="102" y="257"/>
                    <a:pt x="112" y="257"/>
                  </a:cubicBezTo>
                  <a:cubicBezTo>
                    <a:pt x="159" y="257"/>
                    <a:pt x="210" y="224"/>
                    <a:pt x="224" y="166"/>
                  </a:cubicBezTo>
                  <a:cubicBezTo>
                    <a:pt x="240" y="116"/>
                    <a:pt x="224" y="30"/>
                    <a:pt x="170" y="13"/>
                  </a:cubicBezTo>
                  <a:cubicBezTo>
                    <a:pt x="152" y="4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12"/>
            <p:cNvSpPr/>
            <p:nvPr/>
          </p:nvSpPr>
          <p:spPr>
            <a:xfrm>
              <a:off x="4023475" y="2238100"/>
              <a:ext cx="5700" cy="6525"/>
            </a:xfrm>
            <a:custGeom>
              <a:rect b="b" l="l" r="r" t="t"/>
              <a:pathLst>
                <a:path extrusionOk="0" h="261" w="228">
                  <a:moveTo>
                    <a:pt x="87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0" y="71"/>
                    <a:pt x="0" y="104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lnTo>
                    <a:pt x="227" y="104"/>
                  </a:lnTo>
                  <a:cubicBezTo>
                    <a:pt x="207" y="71"/>
                    <a:pt x="190" y="38"/>
                    <a:pt x="157" y="17"/>
                  </a:cubicBezTo>
                  <a:cubicBezTo>
                    <a:pt x="141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12"/>
            <p:cNvSpPr/>
            <p:nvPr/>
          </p:nvSpPr>
          <p:spPr>
            <a:xfrm>
              <a:off x="4007600" y="22905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4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35" y="214"/>
                    <a:pt x="75" y="259"/>
                    <a:pt x="120" y="259"/>
                  </a:cubicBezTo>
                  <a:cubicBezTo>
                    <a:pt x="127" y="259"/>
                    <a:pt x="134" y="258"/>
                    <a:pt x="141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44" y="186"/>
                    <a:pt x="244" y="153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12"/>
            <p:cNvSpPr/>
            <p:nvPr/>
          </p:nvSpPr>
          <p:spPr>
            <a:xfrm>
              <a:off x="3993475" y="229315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23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13" y="261"/>
                    <a:pt x="123" y="263"/>
                    <a:pt x="132" y="263"/>
                  </a:cubicBezTo>
                  <a:cubicBezTo>
                    <a:pt x="155" y="263"/>
                    <a:pt x="176" y="251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12"/>
            <p:cNvSpPr/>
            <p:nvPr/>
          </p:nvSpPr>
          <p:spPr>
            <a:xfrm>
              <a:off x="3996050" y="2367975"/>
              <a:ext cx="6000" cy="6725"/>
            </a:xfrm>
            <a:custGeom>
              <a:rect b="b" l="l" r="r" t="t"/>
              <a:pathLst>
                <a:path extrusionOk="0" h="269" w="240">
                  <a:moveTo>
                    <a:pt x="137" y="1"/>
                  </a:moveTo>
                  <a:cubicBezTo>
                    <a:pt x="124" y="1"/>
                    <a:pt x="112" y="5"/>
                    <a:pt x="104" y="13"/>
                  </a:cubicBezTo>
                  <a:cubicBezTo>
                    <a:pt x="50" y="13"/>
                    <a:pt x="1" y="79"/>
                    <a:pt x="17" y="149"/>
                  </a:cubicBezTo>
                  <a:cubicBezTo>
                    <a:pt x="17" y="182"/>
                    <a:pt x="34" y="219"/>
                    <a:pt x="50" y="236"/>
                  </a:cubicBezTo>
                  <a:cubicBezTo>
                    <a:pt x="87" y="252"/>
                    <a:pt x="120" y="269"/>
                    <a:pt x="137" y="269"/>
                  </a:cubicBezTo>
                  <a:cubicBezTo>
                    <a:pt x="207" y="252"/>
                    <a:pt x="240" y="182"/>
                    <a:pt x="240" y="116"/>
                  </a:cubicBezTo>
                  <a:cubicBezTo>
                    <a:pt x="223" y="79"/>
                    <a:pt x="207" y="46"/>
                    <a:pt x="190" y="29"/>
                  </a:cubicBezTo>
                  <a:lnTo>
                    <a:pt x="170" y="13"/>
                  </a:lnTo>
                  <a:cubicBezTo>
                    <a:pt x="161" y="5"/>
                    <a:pt x="149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12"/>
            <p:cNvSpPr/>
            <p:nvPr/>
          </p:nvSpPr>
          <p:spPr>
            <a:xfrm>
              <a:off x="3993900" y="2260875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34"/>
                    <a:pt x="17" y="54"/>
                    <a:pt x="17" y="87"/>
                  </a:cubicBezTo>
                  <a:cubicBezTo>
                    <a:pt x="0" y="104"/>
                    <a:pt x="0" y="137"/>
                    <a:pt x="17" y="174"/>
                  </a:cubicBezTo>
                  <a:cubicBezTo>
                    <a:pt x="17" y="207"/>
                    <a:pt x="50" y="240"/>
                    <a:pt x="70" y="261"/>
                  </a:cubicBezTo>
                  <a:cubicBezTo>
                    <a:pt x="81" y="263"/>
                    <a:pt x="91" y="265"/>
                    <a:pt x="101" y="265"/>
                  </a:cubicBezTo>
                  <a:cubicBezTo>
                    <a:pt x="153" y="265"/>
                    <a:pt x="195" y="229"/>
                    <a:pt x="223" y="174"/>
                  </a:cubicBezTo>
                  <a:cubicBezTo>
                    <a:pt x="239" y="104"/>
                    <a:pt x="206" y="34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12"/>
            <p:cNvSpPr/>
            <p:nvPr/>
          </p:nvSpPr>
          <p:spPr>
            <a:xfrm>
              <a:off x="3988725" y="2384675"/>
              <a:ext cx="6025" cy="6825"/>
            </a:xfrm>
            <a:custGeom>
              <a:rect b="b" l="l" r="r" t="t"/>
              <a:pathLst>
                <a:path extrusionOk="0" h="273" w="241">
                  <a:moveTo>
                    <a:pt x="131" y="0"/>
                  </a:moveTo>
                  <a:cubicBezTo>
                    <a:pt x="121" y="0"/>
                    <a:pt x="112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50" y="235"/>
                  </a:cubicBezTo>
                  <a:cubicBezTo>
                    <a:pt x="88" y="256"/>
                    <a:pt x="121" y="273"/>
                    <a:pt x="137" y="273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4" y="83"/>
                    <a:pt x="207" y="50"/>
                    <a:pt x="191" y="29"/>
                  </a:cubicBezTo>
                  <a:lnTo>
                    <a:pt x="174" y="13"/>
                  </a:lnTo>
                  <a:cubicBezTo>
                    <a:pt x="156" y="5"/>
                    <a:pt x="142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12"/>
            <p:cNvSpPr/>
            <p:nvPr/>
          </p:nvSpPr>
          <p:spPr>
            <a:xfrm>
              <a:off x="4006350" y="2306025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7" y="186"/>
                    <a:pt x="34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54" y="256"/>
                    <a:pt x="191" y="240"/>
                    <a:pt x="207" y="207"/>
                  </a:cubicBezTo>
                  <a:cubicBezTo>
                    <a:pt x="224" y="170"/>
                    <a:pt x="224" y="137"/>
                    <a:pt x="224" y="104"/>
                  </a:cubicBezTo>
                  <a:cubicBezTo>
                    <a:pt x="224" y="67"/>
                    <a:pt x="207" y="50"/>
                    <a:pt x="191" y="34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12"/>
            <p:cNvSpPr/>
            <p:nvPr/>
          </p:nvSpPr>
          <p:spPr>
            <a:xfrm>
              <a:off x="3990500" y="233737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3" y="0"/>
                  </a:moveTo>
                  <a:cubicBezTo>
                    <a:pt x="82" y="17"/>
                    <a:pt x="66" y="17"/>
                    <a:pt x="50" y="33"/>
                  </a:cubicBezTo>
                  <a:cubicBezTo>
                    <a:pt x="17" y="66"/>
                    <a:pt x="0" y="103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186" y="256"/>
                    <a:pt x="239" y="190"/>
                    <a:pt x="239" y="120"/>
                  </a:cubicBezTo>
                  <a:lnTo>
                    <a:pt x="223" y="120"/>
                  </a:lnTo>
                  <a:cubicBezTo>
                    <a:pt x="223" y="66"/>
                    <a:pt x="206" y="33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12"/>
            <p:cNvSpPr/>
            <p:nvPr/>
          </p:nvSpPr>
          <p:spPr>
            <a:xfrm>
              <a:off x="3984825" y="2323850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23" y="0"/>
                  </a:moveTo>
                  <a:cubicBezTo>
                    <a:pt x="117" y="0"/>
                    <a:pt x="110" y="2"/>
                    <a:pt x="103" y="9"/>
                  </a:cubicBezTo>
                  <a:cubicBezTo>
                    <a:pt x="70" y="9"/>
                    <a:pt x="37" y="26"/>
                    <a:pt x="21" y="59"/>
                  </a:cubicBezTo>
                  <a:cubicBezTo>
                    <a:pt x="0" y="75"/>
                    <a:pt x="0" y="112"/>
                    <a:pt x="0" y="145"/>
                  </a:cubicBezTo>
                  <a:cubicBezTo>
                    <a:pt x="21" y="178"/>
                    <a:pt x="21" y="215"/>
                    <a:pt x="54" y="232"/>
                  </a:cubicBezTo>
                  <a:cubicBezTo>
                    <a:pt x="70" y="248"/>
                    <a:pt x="103" y="265"/>
                    <a:pt x="140" y="265"/>
                  </a:cubicBezTo>
                  <a:cubicBezTo>
                    <a:pt x="190" y="248"/>
                    <a:pt x="244" y="178"/>
                    <a:pt x="227" y="112"/>
                  </a:cubicBezTo>
                  <a:cubicBezTo>
                    <a:pt x="227" y="75"/>
                    <a:pt x="206" y="42"/>
                    <a:pt x="173" y="26"/>
                  </a:cubicBezTo>
                  <a:cubicBezTo>
                    <a:pt x="173" y="26"/>
                    <a:pt x="173" y="9"/>
                    <a:pt x="157" y="9"/>
                  </a:cubicBezTo>
                  <a:cubicBezTo>
                    <a:pt x="146" y="9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12"/>
            <p:cNvSpPr/>
            <p:nvPr/>
          </p:nvSpPr>
          <p:spPr>
            <a:xfrm>
              <a:off x="3989975" y="2308225"/>
              <a:ext cx="6100" cy="6800"/>
            </a:xfrm>
            <a:custGeom>
              <a:rect b="b" l="l" r="r" t="t"/>
              <a:pathLst>
                <a:path extrusionOk="0" h="272" w="244">
                  <a:moveTo>
                    <a:pt x="134" y="0"/>
                  </a:moveTo>
                  <a:cubicBezTo>
                    <a:pt x="123" y="0"/>
                    <a:pt x="114" y="5"/>
                    <a:pt x="103" y="16"/>
                  </a:cubicBezTo>
                  <a:cubicBezTo>
                    <a:pt x="54" y="16"/>
                    <a:pt x="0" y="82"/>
                    <a:pt x="21" y="152"/>
                  </a:cubicBezTo>
                  <a:cubicBezTo>
                    <a:pt x="21" y="185"/>
                    <a:pt x="38" y="222"/>
                    <a:pt x="54" y="238"/>
                  </a:cubicBezTo>
                  <a:cubicBezTo>
                    <a:pt x="87" y="255"/>
                    <a:pt x="103" y="271"/>
                    <a:pt x="141" y="271"/>
                  </a:cubicBezTo>
                  <a:cubicBezTo>
                    <a:pt x="207" y="255"/>
                    <a:pt x="244" y="185"/>
                    <a:pt x="244" y="119"/>
                  </a:cubicBezTo>
                  <a:cubicBezTo>
                    <a:pt x="227" y="65"/>
                    <a:pt x="207" y="32"/>
                    <a:pt x="174" y="16"/>
                  </a:cubicBezTo>
                  <a:cubicBezTo>
                    <a:pt x="157" y="5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12"/>
            <p:cNvSpPr/>
            <p:nvPr/>
          </p:nvSpPr>
          <p:spPr>
            <a:xfrm>
              <a:off x="4007600" y="23356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8" y="224"/>
                    <a:pt x="54" y="240"/>
                  </a:cubicBezTo>
                  <a:cubicBezTo>
                    <a:pt x="87" y="261"/>
                    <a:pt x="104" y="261"/>
                    <a:pt x="141" y="261"/>
                  </a:cubicBezTo>
                  <a:cubicBezTo>
                    <a:pt x="207" y="240"/>
                    <a:pt x="244" y="191"/>
                    <a:pt x="223" y="104"/>
                  </a:cubicBezTo>
                  <a:cubicBezTo>
                    <a:pt x="223" y="71"/>
                    <a:pt x="207" y="55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12"/>
            <p:cNvSpPr/>
            <p:nvPr/>
          </p:nvSpPr>
          <p:spPr>
            <a:xfrm>
              <a:off x="4003375" y="23820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66" y="257"/>
                  </a:cubicBezTo>
                  <a:cubicBezTo>
                    <a:pt x="78" y="260"/>
                    <a:pt x="89" y="261"/>
                    <a:pt x="100" y="261"/>
                  </a:cubicBezTo>
                  <a:cubicBezTo>
                    <a:pt x="157" y="261"/>
                    <a:pt x="209" y="226"/>
                    <a:pt x="223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12"/>
            <p:cNvSpPr/>
            <p:nvPr/>
          </p:nvSpPr>
          <p:spPr>
            <a:xfrm>
              <a:off x="3999450" y="23209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37" y="1"/>
                  </a:moveTo>
                  <a:cubicBezTo>
                    <a:pt x="104" y="1"/>
                    <a:pt x="87" y="21"/>
                    <a:pt x="54" y="38"/>
                  </a:cubicBezTo>
                  <a:cubicBezTo>
                    <a:pt x="17" y="87"/>
                    <a:pt x="1" y="157"/>
                    <a:pt x="34" y="22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25" y="265"/>
                    <a:pt x="132" y="267"/>
                    <a:pt x="139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23" y="87"/>
                    <a:pt x="207" y="54"/>
                  </a:cubicBezTo>
                  <a:cubicBezTo>
                    <a:pt x="207" y="38"/>
                    <a:pt x="190" y="21"/>
                    <a:pt x="174" y="21"/>
                  </a:cubicBezTo>
                  <a:cubicBezTo>
                    <a:pt x="157" y="2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12"/>
            <p:cNvSpPr/>
            <p:nvPr/>
          </p:nvSpPr>
          <p:spPr>
            <a:xfrm>
              <a:off x="4005950" y="2255825"/>
              <a:ext cx="6425" cy="6750"/>
            </a:xfrm>
            <a:custGeom>
              <a:rect b="b" l="l" r="r" t="t"/>
              <a:pathLst>
                <a:path extrusionOk="0" h="270" w="257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36"/>
                    <a:pt x="83" y="256"/>
                  </a:cubicBezTo>
                  <a:cubicBezTo>
                    <a:pt x="102" y="265"/>
                    <a:pt x="119" y="269"/>
                    <a:pt x="135" y="269"/>
                  </a:cubicBezTo>
                  <a:cubicBezTo>
                    <a:pt x="180" y="269"/>
                    <a:pt x="215" y="238"/>
                    <a:pt x="240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12"/>
            <p:cNvSpPr/>
            <p:nvPr/>
          </p:nvSpPr>
          <p:spPr>
            <a:xfrm>
              <a:off x="4001200" y="227592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6" y="265"/>
                    <a:pt x="132" y="263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12"/>
            <p:cNvSpPr/>
            <p:nvPr/>
          </p:nvSpPr>
          <p:spPr>
            <a:xfrm>
              <a:off x="3988725" y="2354150"/>
              <a:ext cx="6025" cy="6575"/>
            </a:xfrm>
            <a:custGeom>
              <a:rect b="b" l="l" r="r" t="t"/>
              <a:pathLst>
                <a:path extrusionOk="0" h="263" w="241">
                  <a:moveTo>
                    <a:pt x="111" y="1"/>
                  </a:moveTo>
                  <a:cubicBezTo>
                    <a:pt x="71" y="1"/>
                    <a:pt x="30" y="32"/>
                    <a:pt x="17" y="84"/>
                  </a:cubicBezTo>
                  <a:cubicBezTo>
                    <a:pt x="1" y="154"/>
                    <a:pt x="17" y="220"/>
                    <a:pt x="88" y="257"/>
                  </a:cubicBezTo>
                  <a:cubicBezTo>
                    <a:pt x="99" y="261"/>
                    <a:pt x="112" y="263"/>
                    <a:pt x="125" y="263"/>
                  </a:cubicBezTo>
                  <a:cubicBezTo>
                    <a:pt x="167" y="263"/>
                    <a:pt x="211" y="240"/>
                    <a:pt x="224" y="187"/>
                  </a:cubicBezTo>
                  <a:cubicBezTo>
                    <a:pt x="240" y="117"/>
                    <a:pt x="224" y="34"/>
                    <a:pt x="153" y="13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12"/>
            <p:cNvSpPr/>
            <p:nvPr/>
          </p:nvSpPr>
          <p:spPr>
            <a:xfrm>
              <a:off x="3827225" y="23386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2"/>
            <p:cNvSpPr/>
            <p:nvPr/>
          </p:nvSpPr>
          <p:spPr>
            <a:xfrm>
              <a:off x="3947925" y="2268200"/>
              <a:ext cx="6525" cy="6625"/>
            </a:xfrm>
            <a:custGeom>
              <a:rect b="b" l="l" r="r" t="t"/>
              <a:pathLst>
                <a:path extrusionOk="0" h="265" w="261">
                  <a:moveTo>
                    <a:pt x="136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8" y="265"/>
                    <a:pt x="183" y="251"/>
                    <a:pt x="206" y="240"/>
                  </a:cubicBezTo>
                  <a:cubicBezTo>
                    <a:pt x="239" y="190"/>
                    <a:pt x="260" y="104"/>
                    <a:pt x="223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12"/>
            <p:cNvSpPr/>
            <p:nvPr/>
          </p:nvSpPr>
          <p:spPr>
            <a:xfrm>
              <a:off x="3823400" y="2384000"/>
              <a:ext cx="6425" cy="6575"/>
            </a:xfrm>
            <a:custGeom>
              <a:rect b="b" l="l" r="r" t="t"/>
              <a:pathLst>
                <a:path extrusionOk="0" h="263" w="257">
                  <a:moveTo>
                    <a:pt x="119" y="0"/>
                  </a:moveTo>
                  <a:cubicBezTo>
                    <a:pt x="102" y="0"/>
                    <a:pt x="81" y="12"/>
                    <a:pt x="67" y="23"/>
                  </a:cubicBezTo>
                  <a:cubicBezTo>
                    <a:pt x="17" y="77"/>
                    <a:pt x="1" y="159"/>
                    <a:pt x="50" y="213"/>
                  </a:cubicBezTo>
                  <a:cubicBezTo>
                    <a:pt x="67" y="230"/>
                    <a:pt x="87" y="246"/>
                    <a:pt x="120" y="262"/>
                  </a:cubicBezTo>
                  <a:cubicBezTo>
                    <a:pt x="153" y="262"/>
                    <a:pt x="170" y="246"/>
                    <a:pt x="207" y="230"/>
                  </a:cubicBezTo>
                  <a:cubicBezTo>
                    <a:pt x="240" y="180"/>
                    <a:pt x="256" y="110"/>
                    <a:pt x="223" y="40"/>
                  </a:cubicBezTo>
                  <a:cubicBezTo>
                    <a:pt x="207" y="23"/>
                    <a:pt x="190" y="23"/>
                    <a:pt x="170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12"/>
            <p:cNvSpPr/>
            <p:nvPr/>
          </p:nvSpPr>
          <p:spPr>
            <a:xfrm>
              <a:off x="3824225" y="2414575"/>
              <a:ext cx="6525" cy="6425"/>
            </a:xfrm>
            <a:custGeom>
              <a:rect b="b" l="l" r="r" t="t"/>
              <a:pathLst>
                <a:path extrusionOk="0" h="257" w="261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57"/>
                    <a:pt x="34" y="227"/>
                    <a:pt x="87" y="243"/>
                  </a:cubicBezTo>
                  <a:cubicBezTo>
                    <a:pt x="101" y="252"/>
                    <a:pt x="115" y="256"/>
                    <a:pt x="130" y="256"/>
                  </a:cubicBezTo>
                  <a:cubicBezTo>
                    <a:pt x="170" y="256"/>
                    <a:pt x="211" y="225"/>
                    <a:pt x="223" y="173"/>
                  </a:cubicBezTo>
                  <a:cubicBezTo>
                    <a:pt x="261" y="107"/>
                    <a:pt x="223" y="37"/>
                    <a:pt x="174" y="4"/>
                  </a:cubicBez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12"/>
            <p:cNvSpPr/>
            <p:nvPr/>
          </p:nvSpPr>
          <p:spPr>
            <a:xfrm>
              <a:off x="3832375" y="2401425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21" y="0"/>
                  </a:moveTo>
                  <a:cubicBezTo>
                    <a:pt x="78" y="0"/>
                    <a:pt x="44" y="33"/>
                    <a:pt x="17" y="81"/>
                  </a:cubicBezTo>
                  <a:cubicBezTo>
                    <a:pt x="1" y="151"/>
                    <a:pt x="38" y="221"/>
                    <a:pt x="87" y="254"/>
                  </a:cubicBezTo>
                  <a:cubicBezTo>
                    <a:pt x="97" y="257"/>
                    <a:pt x="106" y="258"/>
                    <a:pt x="116" y="258"/>
                  </a:cubicBezTo>
                  <a:cubicBezTo>
                    <a:pt x="162" y="258"/>
                    <a:pt x="210" y="228"/>
                    <a:pt x="223" y="184"/>
                  </a:cubicBezTo>
                  <a:cubicBezTo>
                    <a:pt x="260" y="118"/>
                    <a:pt x="223" y="31"/>
                    <a:pt x="174" y="15"/>
                  </a:cubicBezTo>
                  <a:cubicBezTo>
                    <a:pt x="155" y="5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12"/>
            <p:cNvSpPr/>
            <p:nvPr/>
          </p:nvSpPr>
          <p:spPr>
            <a:xfrm>
              <a:off x="3827225" y="228850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6" y="257"/>
                  </a:cubicBezTo>
                  <a:cubicBezTo>
                    <a:pt x="162" y="257"/>
                    <a:pt x="209" y="227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12"/>
            <p:cNvSpPr/>
            <p:nvPr/>
          </p:nvSpPr>
          <p:spPr>
            <a:xfrm>
              <a:off x="3833300" y="2443950"/>
              <a:ext cx="5600" cy="6575"/>
            </a:xfrm>
            <a:custGeom>
              <a:rect b="b" l="l" r="r" t="t"/>
              <a:pathLst>
                <a:path extrusionOk="0" h="263" w="224">
                  <a:moveTo>
                    <a:pt x="120" y="0"/>
                  </a:moveTo>
                  <a:cubicBezTo>
                    <a:pt x="107" y="0"/>
                    <a:pt x="93" y="4"/>
                    <a:pt x="83" y="13"/>
                  </a:cubicBezTo>
                  <a:cubicBezTo>
                    <a:pt x="67" y="13"/>
                    <a:pt x="34" y="29"/>
                    <a:pt x="17" y="66"/>
                  </a:cubicBezTo>
                  <a:cubicBezTo>
                    <a:pt x="1" y="83"/>
                    <a:pt x="1" y="116"/>
                    <a:pt x="1" y="153"/>
                  </a:cubicBezTo>
                  <a:cubicBezTo>
                    <a:pt x="1" y="186"/>
                    <a:pt x="17" y="219"/>
                    <a:pt x="34" y="235"/>
                  </a:cubicBezTo>
                  <a:cubicBezTo>
                    <a:pt x="57" y="250"/>
                    <a:pt x="83" y="262"/>
                    <a:pt x="102" y="262"/>
                  </a:cubicBezTo>
                  <a:cubicBezTo>
                    <a:pt x="109" y="262"/>
                    <a:pt x="115" y="260"/>
                    <a:pt x="120" y="256"/>
                  </a:cubicBezTo>
                  <a:cubicBezTo>
                    <a:pt x="186" y="256"/>
                    <a:pt x="223" y="186"/>
                    <a:pt x="223" y="116"/>
                  </a:cubicBezTo>
                  <a:cubicBezTo>
                    <a:pt x="207" y="83"/>
                    <a:pt x="186" y="50"/>
                    <a:pt x="170" y="29"/>
                  </a:cubicBezTo>
                  <a:cubicBezTo>
                    <a:pt x="170" y="13"/>
                    <a:pt x="153" y="13"/>
                    <a:pt x="153" y="13"/>
                  </a:cubicBezTo>
                  <a:cubicBezTo>
                    <a:pt x="145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12"/>
            <p:cNvSpPr/>
            <p:nvPr/>
          </p:nvSpPr>
          <p:spPr>
            <a:xfrm>
              <a:off x="3828975" y="2368275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104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1" y="257"/>
                    <a:pt x="104" y="257"/>
                    <a:pt x="120" y="257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12"/>
            <p:cNvSpPr/>
            <p:nvPr/>
          </p:nvSpPr>
          <p:spPr>
            <a:xfrm>
              <a:off x="3842275" y="233437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6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0" y="66"/>
                    <a:pt x="0" y="153"/>
                    <a:pt x="33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36" y="256"/>
                    <a:pt x="173" y="256"/>
                    <a:pt x="190" y="223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206" y="33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12"/>
            <p:cNvSpPr/>
            <p:nvPr/>
          </p:nvSpPr>
          <p:spPr>
            <a:xfrm>
              <a:off x="3842275" y="2287625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3" y="259"/>
                    <a:pt x="212" y="226"/>
                    <a:pt x="239" y="168"/>
                  </a:cubicBezTo>
                  <a:cubicBezTo>
                    <a:pt x="260" y="98"/>
                    <a:pt x="223" y="32"/>
                    <a:pt x="173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2"/>
            <p:cNvSpPr/>
            <p:nvPr/>
          </p:nvSpPr>
          <p:spPr>
            <a:xfrm>
              <a:off x="3820425" y="245032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20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1"/>
                    <a:pt x="81" y="263"/>
                    <a:pt x="112" y="263"/>
                  </a:cubicBezTo>
                  <a:cubicBezTo>
                    <a:pt x="137" y="263"/>
                    <a:pt x="164" y="255"/>
                    <a:pt x="186" y="240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2"/>
            <p:cNvSpPr/>
            <p:nvPr/>
          </p:nvSpPr>
          <p:spPr>
            <a:xfrm>
              <a:off x="3844425" y="2270775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104" y="1"/>
                  </a:moveTo>
                  <a:cubicBezTo>
                    <a:pt x="71" y="1"/>
                    <a:pt x="50" y="17"/>
                    <a:pt x="34" y="34"/>
                  </a:cubicBezTo>
                  <a:cubicBezTo>
                    <a:pt x="17" y="71"/>
                    <a:pt x="1" y="104"/>
                    <a:pt x="1" y="153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1" y="240"/>
                    <a:pt x="224" y="190"/>
                    <a:pt x="224" y="120"/>
                  </a:cubicBezTo>
                  <a:lnTo>
                    <a:pt x="224" y="104"/>
                  </a:lnTo>
                  <a:cubicBezTo>
                    <a:pt x="224" y="71"/>
                    <a:pt x="191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2"/>
            <p:cNvSpPr/>
            <p:nvPr/>
          </p:nvSpPr>
          <p:spPr>
            <a:xfrm>
              <a:off x="3839275" y="2383750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71" y="0"/>
                  </a:moveTo>
                  <a:cubicBezTo>
                    <a:pt x="17" y="33"/>
                    <a:pt x="1" y="87"/>
                    <a:pt x="1" y="136"/>
                  </a:cubicBezTo>
                  <a:cubicBezTo>
                    <a:pt x="1" y="169"/>
                    <a:pt x="17" y="207"/>
                    <a:pt x="50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40"/>
                    <a:pt x="223" y="169"/>
                    <a:pt x="223" y="103"/>
                  </a:cubicBezTo>
                  <a:cubicBezTo>
                    <a:pt x="223" y="87"/>
                    <a:pt x="223" y="87"/>
                    <a:pt x="207" y="66"/>
                  </a:cubicBezTo>
                  <a:cubicBezTo>
                    <a:pt x="207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2"/>
            <p:cNvSpPr/>
            <p:nvPr/>
          </p:nvSpPr>
          <p:spPr>
            <a:xfrm>
              <a:off x="3822475" y="2430550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90"/>
                    <a:pt x="244" y="103"/>
                  </a:cubicBezTo>
                  <a:cubicBezTo>
                    <a:pt x="227" y="70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12"/>
            <p:cNvSpPr/>
            <p:nvPr/>
          </p:nvSpPr>
          <p:spPr>
            <a:xfrm>
              <a:off x="3828975" y="2323150"/>
              <a:ext cx="5600" cy="6575"/>
            </a:xfrm>
            <a:custGeom>
              <a:rect b="b" l="l" r="r" t="t"/>
              <a:pathLst>
                <a:path extrusionOk="0" h="263" w="224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53" y="260"/>
                    <a:pt x="190" y="243"/>
                    <a:pt x="207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12"/>
            <p:cNvSpPr/>
            <p:nvPr/>
          </p:nvSpPr>
          <p:spPr>
            <a:xfrm>
              <a:off x="3898550" y="224542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3" y="0"/>
                  </a:moveTo>
                  <a:cubicBezTo>
                    <a:pt x="70" y="17"/>
                    <a:pt x="50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74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2"/>
            <p:cNvSpPr/>
            <p:nvPr/>
          </p:nvSpPr>
          <p:spPr>
            <a:xfrm>
              <a:off x="3828550" y="2462700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8" y="260"/>
                    <a:pt x="104" y="260"/>
                    <a:pt x="121" y="260"/>
                  </a:cubicBezTo>
                  <a:cubicBezTo>
                    <a:pt x="154" y="207"/>
                    <a:pt x="191" y="157"/>
                    <a:pt x="224" y="87"/>
                  </a:cubicBezTo>
                  <a:cubicBezTo>
                    <a:pt x="224" y="71"/>
                    <a:pt x="207" y="54"/>
                    <a:pt x="191" y="38"/>
                  </a:cubicBezTo>
                  <a:cubicBezTo>
                    <a:pt x="191" y="21"/>
                    <a:pt x="170" y="21"/>
                    <a:pt x="170" y="21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2"/>
            <p:cNvSpPr/>
            <p:nvPr/>
          </p:nvSpPr>
          <p:spPr>
            <a:xfrm>
              <a:off x="3837525" y="2426925"/>
              <a:ext cx="6100" cy="6550"/>
            </a:xfrm>
            <a:custGeom>
              <a:rect b="b" l="l" r="r" t="t"/>
              <a:pathLst>
                <a:path extrusionOk="0" h="262" w="244">
                  <a:moveTo>
                    <a:pt x="102" y="0"/>
                  </a:moveTo>
                  <a:cubicBezTo>
                    <a:pt x="85" y="0"/>
                    <a:pt x="66" y="14"/>
                    <a:pt x="54" y="26"/>
                  </a:cubicBezTo>
                  <a:cubicBezTo>
                    <a:pt x="1" y="75"/>
                    <a:pt x="1" y="162"/>
                    <a:pt x="38" y="215"/>
                  </a:cubicBezTo>
                  <a:cubicBezTo>
                    <a:pt x="57" y="244"/>
                    <a:pt x="89" y="262"/>
                    <a:pt x="122" y="262"/>
                  </a:cubicBezTo>
                  <a:cubicBezTo>
                    <a:pt x="145" y="262"/>
                    <a:pt x="170" y="252"/>
                    <a:pt x="190" y="232"/>
                  </a:cubicBezTo>
                  <a:cubicBezTo>
                    <a:pt x="244" y="178"/>
                    <a:pt x="244" y="112"/>
                    <a:pt x="207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0" y="9"/>
                  </a:lnTo>
                  <a:cubicBezTo>
                    <a:pt x="115" y="3"/>
                    <a:pt x="109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12"/>
            <p:cNvSpPr/>
            <p:nvPr/>
          </p:nvSpPr>
          <p:spPr>
            <a:xfrm>
              <a:off x="3948325" y="2252325"/>
              <a:ext cx="6125" cy="6425"/>
            </a:xfrm>
            <a:custGeom>
              <a:rect b="b" l="l" r="r" t="t"/>
              <a:pathLst>
                <a:path extrusionOk="0" h="257" w="245">
                  <a:moveTo>
                    <a:pt x="104" y="1"/>
                  </a:moveTo>
                  <a:cubicBezTo>
                    <a:pt x="54" y="1"/>
                    <a:pt x="1" y="67"/>
                    <a:pt x="17" y="137"/>
                  </a:cubicBezTo>
                  <a:cubicBezTo>
                    <a:pt x="17" y="170"/>
                    <a:pt x="38" y="207"/>
                    <a:pt x="54" y="223"/>
                  </a:cubicBezTo>
                  <a:cubicBezTo>
                    <a:pt x="87" y="256"/>
                    <a:pt x="120" y="256"/>
                    <a:pt x="141" y="256"/>
                  </a:cubicBezTo>
                  <a:cubicBezTo>
                    <a:pt x="207" y="240"/>
                    <a:pt x="244" y="170"/>
                    <a:pt x="244" y="104"/>
                  </a:cubicBezTo>
                  <a:cubicBezTo>
                    <a:pt x="223" y="67"/>
                    <a:pt x="207" y="34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12"/>
            <p:cNvSpPr/>
            <p:nvPr/>
          </p:nvSpPr>
          <p:spPr>
            <a:xfrm>
              <a:off x="3949675" y="23003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17" y="191"/>
                    <a:pt x="33" y="207"/>
                    <a:pt x="50" y="24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4"/>
                    <a:pt x="239" y="191"/>
                    <a:pt x="223" y="104"/>
                  </a:cubicBezTo>
                  <a:cubicBezTo>
                    <a:pt x="223" y="71"/>
                    <a:pt x="207" y="55"/>
                    <a:pt x="190" y="22"/>
                  </a:cubicBezTo>
                  <a:cubicBezTo>
                    <a:pt x="169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12"/>
            <p:cNvSpPr/>
            <p:nvPr/>
          </p:nvSpPr>
          <p:spPr>
            <a:xfrm>
              <a:off x="3820825" y="2353650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37" y="260"/>
                    <a:pt x="170" y="260"/>
                    <a:pt x="190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12"/>
            <p:cNvSpPr/>
            <p:nvPr/>
          </p:nvSpPr>
          <p:spPr>
            <a:xfrm>
              <a:off x="3864625" y="2391100"/>
              <a:ext cx="6025" cy="6550"/>
            </a:xfrm>
            <a:custGeom>
              <a:rect b="b" l="l" r="r" t="t"/>
              <a:pathLst>
                <a:path extrusionOk="0" h="262" w="241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02"/>
                    <a:pt x="1" y="119"/>
                    <a:pt x="1" y="152"/>
                  </a:cubicBezTo>
                  <a:cubicBezTo>
                    <a:pt x="17" y="185"/>
                    <a:pt x="34" y="238"/>
                    <a:pt x="67" y="255"/>
                  </a:cubicBezTo>
                  <a:cubicBezTo>
                    <a:pt x="81" y="259"/>
                    <a:pt x="94" y="261"/>
                    <a:pt x="106" y="261"/>
                  </a:cubicBezTo>
                  <a:cubicBezTo>
                    <a:pt x="139" y="261"/>
                    <a:pt x="163" y="246"/>
                    <a:pt x="191" y="222"/>
                  </a:cubicBezTo>
                  <a:cubicBezTo>
                    <a:pt x="207" y="222"/>
                    <a:pt x="207" y="205"/>
                    <a:pt x="224" y="185"/>
                  </a:cubicBezTo>
                  <a:cubicBezTo>
                    <a:pt x="240" y="119"/>
                    <a:pt x="207" y="32"/>
                    <a:pt x="154" y="16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12"/>
            <p:cNvSpPr/>
            <p:nvPr/>
          </p:nvSpPr>
          <p:spPr>
            <a:xfrm>
              <a:off x="3834950" y="2303075"/>
              <a:ext cx="6525" cy="6700"/>
            </a:xfrm>
            <a:custGeom>
              <a:rect b="b" l="l" r="r" t="t"/>
              <a:pathLst>
                <a:path extrusionOk="0" h="268" w="261">
                  <a:moveTo>
                    <a:pt x="121" y="1"/>
                  </a:moveTo>
                  <a:cubicBezTo>
                    <a:pt x="78" y="1"/>
                    <a:pt x="44" y="34"/>
                    <a:pt x="17" y="82"/>
                  </a:cubicBezTo>
                  <a:cubicBezTo>
                    <a:pt x="1" y="152"/>
                    <a:pt x="38" y="238"/>
                    <a:pt x="87" y="255"/>
                  </a:cubicBezTo>
                  <a:cubicBezTo>
                    <a:pt x="101" y="264"/>
                    <a:pt x="116" y="268"/>
                    <a:pt x="131" y="268"/>
                  </a:cubicBezTo>
                  <a:cubicBezTo>
                    <a:pt x="172" y="268"/>
                    <a:pt x="211" y="236"/>
                    <a:pt x="223" y="185"/>
                  </a:cubicBezTo>
                  <a:cubicBezTo>
                    <a:pt x="260" y="119"/>
                    <a:pt x="223" y="49"/>
                    <a:pt x="174" y="16"/>
                  </a:cubicBezTo>
                  <a:cubicBezTo>
                    <a:pt x="155" y="6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2"/>
            <p:cNvSpPr/>
            <p:nvPr/>
          </p:nvSpPr>
          <p:spPr>
            <a:xfrm>
              <a:off x="3835875" y="23510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0"/>
                  </a:moveTo>
                  <a:cubicBezTo>
                    <a:pt x="50" y="0"/>
                    <a:pt x="1" y="71"/>
                    <a:pt x="17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60"/>
                    <a:pt x="104" y="260"/>
                    <a:pt x="137" y="260"/>
                  </a:cubicBezTo>
                  <a:cubicBezTo>
                    <a:pt x="170" y="240"/>
                    <a:pt x="186" y="223"/>
                    <a:pt x="207" y="207"/>
                  </a:cubicBezTo>
                  <a:cubicBezTo>
                    <a:pt x="223" y="174"/>
                    <a:pt x="240" y="136"/>
                    <a:pt x="223" y="103"/>
                  </a:cubicBezTo>
                  <a:cubicBezTo>
                    <a:pt x="223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12"/>
            <p:cNvSpPr/>
            <p:nvPr/>
          </p:nvSpPr>
          <p:spPr>
            <a:xfrm>
              <a:off x="3831550" y="227360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19" y="0"/>
                  </a:moveTo>
                  <a:cubicBezTo>
                    <a:pt x="102" y="0"/>
                    <a:pt x="82" y="12"/>
                    <a:pt x="71" y="24"/>
                  </a:cubicBezTo>
                  <a:cubicBezTo>
                    <a:pt x="17" y="77"/>
                    <a:pt x="1" y="164"/>
                    <a:pt x="50" y="213"/>
                  </a:cubicBezTo>
                  <a:cubicBezTo>
                    <a:pt x="71" y="246"/>
                    <a:pt x="87" y="267"/>
                    <a:pt x="120" y="267"/>
                  </a:cubicBezTo>
                  <a:cubicBezTo>
                    <a:pt x="153" y="267"/>
                    <a:pt x="174" y="246"/>
                    <a:pt x="207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40" y="77"/>
                    <a:pt x="223" y="40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12"/>
            <p:cNvSpPr/>
            <p:nvPr/>
          </p:nvSpPr>
          <p:spPr>
            <a:xfrm>
              <a:off x="3824225" y="22584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00"/>
                    <a:pt x="1" y="133"/>
                    <a:pt x="1" y="153"/>
                  </a:cubicBezTo>
                  <a:cubicBezTo>
                    <a:pt x="17" y="203"/>
                    <a:pt x="34" y="236"/>
                    <a:pt x="71" y="257"/>
                  </a:cubicBezTo>
                  <a:cubicBezTo>
                    <a:pt x="85" y="261"/>
                    <a:pt x="98" y="263"/>
                    <a:pt x="110" y="263"/>
                  </a:cubicBezTo>
                  <a:cubicBezTo>
                    <a:pt x="141" y="263"/>
                    <a:pt x="167" y="251"/>
                    <a:pt x="190" y="236"/>
                  </a:cubicBezTo>
                  <a:cubicBezTo>
                    <a:pt x="207" y="219"/>
                    <a:pt x="207" y="203"/>
                    <a:pt x="223" y="186"/>
                  </a:cubicBezTo>
                  <a:cubicBezTo>
                    <a:pt x="240" y="116"/>
                    <a:pt x="207" y="30"/>
                    <a:pt x="157" y="13"/>
                  </a:cubicBezTo>
                  <a:cubicBezTo>
                    <a:pt x="143" y="5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12"/>
            <p:cNvSpPr/>
            <p:nvPr/>
          </p:nvSpPr>
          <p:spPr>
            <a:xfrm>
              <a:off x="3822475" y="2308600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04" y="1"/>
                  </a:moveTo>
                  <a:cubicBezTo>
                    <a:pt x="38" y="17"/>
                    <a:pt x="1" y="83"/>
                    <a:pt x="1" y="153"/>
                  </a:cubicBezTo>
                  <a:cubicBezTo>
                    <a:pt x="21" y="186"/>
                    <a:pt x="38" y="223"/>
                    <a:pt x="54" y="240"/>
                  </a:cubicBezTo>
                  <a:cubicBezTo>
                    <a:pt x="66" y="252"/>
                    <a:pt x="86" y="263"/>
                    <a:pt x="110" y="263"/>
                  </a:cubicBezTo>
                  <a:cubicBezTo>
                    <a:pt x="120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7" y="120"/>
                  </a:cubicBezTo>
                  <a:cubicBezTo>
                    <a:pt x="227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12"/>
            <p:cNvSpPr/>
            <p:nvPr/>
          </p:nvSpPr>
          <p:spPr>
            <a:xfrm>
              <a:off x="3827225" y="2244700"/>
              <a:ext cx="6100" cy="6325"/>
            </a:xfrm>
            <a:custGeom>
              <a:rect b="b" l="l" r="r" t="t"/>
              <a:pathLst>
                <a:path extrusionOk="0" h="253" w="244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49"/>
                    <a:pt x="37" y="219"/>
                    <a:pt x="87" y="252"/>
                  </a:cubicBezTo>
                  <a:lnTo>
                    <a:pt x="141" y="252"/>
                  </a:lnTo>
                  <a:cubicBezTo>
                    <a:pt x="174" y="252"/>
                    <a:pt x="207" y="219"/>
                    <a:pt x="223" y="186"/>
                  </a:cubicBezTo>
                  <a:cubicBezTo>
                    <a:pt x="244" y="133"/>
                    <a:pt x="244" y="83"/>
                    <a:pt x="207" y="46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12"/>
            <p:cNvSpPr/>
            <p:nvPr/>
          </p:nvSpPr>
          <p:spPr>
            <a:xfrm>
              <a:off x="3973275" y="2355250"/>
              <a:ext cx="6425" cy="6475"/>
            </a:xfrm>
            <a:custGeom>
              <a:rect b="b" l="l" r="r" t="t"/>
              <a:pathLst>
                <a:path extrusionOk="0" h="259" w="257">
                  <a:moveTo>
                    <a:pt x="127" y="1"/>
                  </a:moveTo>
                  <a:cubicBezTo>
                    <a:pt x="79" y="1"/>
                    <a:pt x="42" y="22"/>
                    <a:pt x="17" y="73"/>
                  </a:cubicBezTo>
                  <a:cubicBezTo>
                    <a:pt x="1" y="143"/>
                    <a:pt x="33" y="229"/>
                    <a:pt x="87" y="246"/>
                  </a:cubicBezTo>
                  <a:cubicBezTo>
                    <a:pt x="100" y="254"/>
                    <a:pt x="115" y="259"/>
                    <a:pt x="129" y="259"/>
                  </a:cubicBezTo>
                  <a:cubicBezTo>
                    <a:pt x="170" y="259"/>
                    <a:pt x="211" y="227"/>
                    <a:pt x="223" y="176"/>
                  </a:cubicBezTo>
                  <a:cubicBezTo>
                    <a:pt x="256" y="110"/>
                    <a:pt x="223" y="40"/>
                    <a:pt x="174" y="7"/>
                  </a:cubicBezTo>
                  <a:cubicBezTo>
                    <a:pt x="157" y="3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12"/>
            <p:cNvSpPr/>
            <p:nvPr/>
          </p:nvSpPr>
          <p:spPr>
            <a:xfrm>
              <a:off x="3908025" y="2336575"/>
              <a:ext cx="6425" cy="6475"/>
            </a:xfrm>
            <a:custGeom>
              <a:rect b="b" l="l" r="r" t="t"/>
              <a:pathLst>
                <a:path extrusionOk="0" h="259" w="257">
                  <a:moveTo>
                    <a:pt x="126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3" y="255"/>
                  </a:cubicBezTo>
                  <a:cubicBezTo>
                    <a:pt x="95" y="258"/>
                    <a:pt x="107" y="259"/>
                    <a:pt x="118" y="259"/>
                  </a:cubicBezTo>
                  <a:cubicBezTo>
                    <a:pt x="171" y="259"/>
                    <a:pt x="212" y="226"/>
                    <a:pt x="240" y="168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12"/>
            <p:cNvSpPr/>
            <p:nvPr/>
          </p:nvSpPr>
          <p:spPr>
            <a:xfrm>
              <a:off x="3908850" y="2384150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5" y="265"/>
                    <a:pt x="132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12"/>
            <p:cNvSpPr/>
            <p:nvPr/>
          </p:nvSpPr>
          <p:spPr>
            <a:xfrm>
              <a:off x="3917000" y="22751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54" y="17"/>
                    <a:pt x="0" y="67"/>
                    <a:pt x="17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0"/>
                    <a:pt x="223" y="104"/>
                  </a:cubicBezTo>
                  <a:cubicBezTo>
                    <a:pt x="223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12"/>
            <p:cNvSpPr/>
            <p:nvPr/>
          </p:nvSpPr>
          <p:spPr>
            <a:xfrm>
              <a:off x="3911850" y="2290575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12"/>
            <p:cNvSpPr/>
            <p:nvPr/>
          </p:nvSpPr>
          <p:spPr>
            <a:xfrm>
              <a:off x="3901950" y="2356650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4" y="0"/>
                  </a:moveTo>
                  <a:cubicBezTo>
                    <a:pt x="38" y="0"/>
                    <a:pt x="0" y="70"/>
                    <a:pt x="17" y="140"/>
                  </a:cubicBezTo>
                  <a:cubicBezTo>
                    <a:pt x="17" y="206"/>
                    <a:pt x="71" y="260"/>
                    <a:pt x="141" y="260"/>
                  </a:cubicBezTo>
                  <a:cubicBezTo>
                    <a:pt x="174" y="243"/>
                    <a:pt x="190" y="223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12"/>
            <p:cNvSpPr/>
            <p:nvPr/>
          </p:nvSpPr>
          <p:spPr>
            <a:xfrm>
              <a:off x="3904525" y="2306850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41" y="1"/>
                  </a:moveTo>
                  <a:cubicBezTo>
                    <a:pt x="120" y="1"/>
                    <a:pt x="87" y="17"/>
                    <a:pt x="71" y="34"/>
                  </a:cubicBezTo>
                  <a:cubicBezTo>
                    <a:pt x="17" y="87"/>
                    <a:pt x="1" y="153"/>
                    <a:pt x="54" y="223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9" y="265"/>
                    <a:pt x="184" y="251"/>
                    <a:pt x="207" y="240"/>
                  </a:cubicBezTo>
                  <a:cubicBezTo>
                    <a:pt x="223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23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74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12"/>
            <p:cNvSpPr/>
            <p:nvPr/>
          </p:nvSpPr>
          <p:spPr>
            <a:xfrm>
              <a:off x="3900700" y="2371925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16" y="0"/>
                  </a:moveTo>
                  <a:cubicBezTo>
                    <a:pt x="108" y="0"/>
                    <a:pt x="99" y="2"/>
                    <a:pt x="88" y="7"/>
                  </a:cubicBezTo>
                  <a:cubicBezTo>
                    <a:pt x="34" y="7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1" y="267"/>
                  </a:cubicBezTo>
                  <a:cubicBezTo>
                    <a:pt x="154" y="251"/>
                    <a:pt x="191" y="230"/>
                    <a:pt x="207" y="214"/>
                  </a:cubicBezTo>
                  <a:cubicBezTo>
                    <a:pt x="224" y="181"/>
                    <a:pt x="224" y="148"/>
                    <a:pt x="224" y="111"/>
                  </a:cubicBezTo>
                  <a:cubicBezTo>
                    <a:pt x="224" y="78"/>
                    <a:pt x="207" y="45"/>
                    <a:pt x="170" y="24"/>
                  </a:cubicBezTo>
                  <a:lnTo>
                    <a:pt x="154" y="7"/>
                  </a:lnTo>
                  <a:cubicBezTo>
                    <a:pt x="143" y="7"/>
                    <a:pt x="13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12"/>
            <p:cNvSpPr/>
            <p:nvPr/>
          </p:nvSpPr>
          <p:spPr>
            <a:xfrm>
              <a:off x="3900300" y="2321800"/>
              <a:ext cx="6425" cy="6625"/>
            </a:xfrm>
            <a:custGeom>
              <a:rect b="b" l="l" r="r" t="t"/>
              <a:pathLst>
                <a:path extrusionOk="0" h="265" w="257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60"/>
                  </a:cubicBezTo>
                  <a:cubicBezTo>
                    <a:pt x="92" y="263"/>
                    <a:pt x="102" y="264"/>
                    <a:pt x="111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12"/>
            <p:cNvSpPr/>
            <p:nvPr/>
          </p:nvSpPr>
          <p:spPr>
            <a:xfrm>
              <a:off x="3917400" y="2304100"/>
              <a:ext cx="6125" cy="6600"/>
            </a:xfrm>
            <a:custGeom>
              <a:rect b="b" l="l" r="r" t="t"/>
              <a:pathLst>
                <a:path extrusionOk="0" h="264" w="245">
                  <a:moveTo>
                    <a:pt x="122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87" y="8"/>
                    <a:pt x="54" y="24"/>
                    <a:pt x="38" y="41"/>
                  </a:cubicBezTo>
                  <a:cubicBezTo>
                    <a:pt x="17" y="57"/>
                    <a:pt x="1" y="111"/>
                    <a:pt x="17" y="144"/>
                  </a:cubicBezTo>
                  <a:cubicBezTo>
                    <a:pt x="17" y="181"/>
                    <a:pt x="38" y="214"/>
                    <a:pt x="54" y="230"/>
                  </a:cubicBezTo>
                  <a:cubicBezTo>
                    <a:pt x="87" y="247"/>
                    <a:pt x="104" y="263"/>
                    <a:pt x="141" y="263"/>
                  </a:cubicBezTo>
                  <a:cubicBezTo>
                    <a:pt x="191" y="247"/>
                    <a:pt x="244" y="197"/>
                    <a:pt x="224" y="127"/>
                  </a:cubicBezTo>
                  <a:lnTo>
                    <a:pt x="224" y="111"/>
                  </a:lnTo>
                  <a:cubicBezTo>
                    <a:pt x="224" y="57"/>
                    <a:pt x="191" y="24"/>
                    <a:pt x="158" y="8"/>
                  </a:cubicBezTo>
                  <a:cubicBezTo>
                    <a:pt x="147" y="8"/>
                    <a:pt x="134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12"/>
            <p:cNvSpPr/>
            <p:nvPr/>
          </p:nvSpPr>
          <p:spPr>
            <a:xfrm>
              <a:off x="3920400" y="226005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24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21" y="50"/>
                    <a:pt x="0" y="87"/>
                    <a:pt x="0" y="120"/>
                  </a:cubicBezTo>
                  <a:cubicBezTo>
                    <a:pt x="0" y="153"/>
                    <a:pt x="21" y="191"/>
                    <a:pt x="38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41" y="257"/>
                    <a:pt x="157" y="257"/>
                    <a:pt x="190" y="224"/>
                  </a:cubicBezTo>
                  <a:cubicBezTo>
                    <a:pt x="227" y="191"/>
                    <a:pt x="244" y="104"/>
                    <a:pt x="207" y="50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12"/>
            <p:cNvSpPr/>
            <p:nvPr/>
          </p:nvSpPr>
          <p:spPr>
            <a:xfrm>
              <a:off x="3922975" y="2334800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04" y="0"/>
                  </a:moveTo>
                  <a:cubicBezTo>
                    <a:pt x="54" y="16"/>
                    <a:pt x="1" y="66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7" y="103"/>
                  </a:cubicBezTo>
                  <a:cubicBezTo>
                    <a:pt x="227" y="66"/>
                    <a:pt x="207" y="33"/>
                    <a:pt x="190" y="16"/>
                  </a:cubicBezTo>
                  <a:cubicBezTo>
                    <a:pt x="174" y="16"/>
                    <a:pt x="174" y="16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12"/>
            <p:cNvSpPr/>
            <p:nvPr/>
          </p:nvSpPr>
          <p:spPr>
            <a:xfrm>
              <a:off x="3915750" y="2351475"/>
              <a:ext cx="6025" cy="6525"/>
            </a:xfrm>
            <a:custGeom>
              <a:rect b="b" l="l" r="r" t="t"/>
              <a:pathLst>
                <a:path extrusionOk="0" h="261" w="241">
                  <a:moveTo>
                    <a:pt x="104" y="1"/>
                  </a:moveTo>
                  <a:cubicBezTo>
                    <a:pt x="50" y="17"/>
                    <a:pt x="1" y="71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4" y="104"/>
                  </a:cubicBezTo>
                  <a:cubicBezTo>
                    <a:pt x="224" y="71"/>
                    <a:pt x="207" y="38"/>
                    <a:pt x="186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12"/>
            <p:cNvSpPr/>
            <p:nvPr/>
          </p:nvSpPr>
          <p:spPr>
            <a:xfrm>
              <a:off x="3915250" y="2367350"/>
              <a:ext cx="6525" cy="6950"/>
            </a:xfrm>
            <a:custGeom>
              <a:rect b="b" l="l" r="r" t="t"/>
              <a:pathLst>
                <a:path extrusionOk="0" h="278" w="261">
                  <a:moveTo>
                    <a:pt x="140" y="1"/>
                  </a:moveTo>
                  <a:cubicBezTo>
                    <a:pt x="103" y="1"/>
                    <a:pt x="87" y="21"/>
                    <a:pt x="54" y="38"/>
                  </a:cubicBezTo>
                  <a:cubicBezTo>
                    <a:pt x="21" y="87"/>
                    <a:pt x="0" y="158"/>
                    <a:pt x="37" y="228"/>
                  </a:cubicBezTo>
                  <a:cubicBezTo>
                    <a:pt x="54" y="244"/>
                    <a:pt x="87" y="261"/>
                    <a:pt x="124" y="277"/>
                  </a:cubicBezTo>
                  <a:cubicBezTo>
                    <a:pt x="140" y="277"/>
                    <a:pt x="173" y="261"/>
                    <a:pt x="190" y="244"/>
                  </a:cubicBezTo>
                  <a:cubicBezTo>
                    <a:pt x="244" y="190"/>
                    <a:pt x="260" y="104"/>
                    <a:pt x="206" y="54"/>
                  </a:cubicBezTo>
                  <a:cubicBezTo>
                    <a:pt x="206" y="38"/>
                    <a:pt x="190" y="21"/>
                    <a:pt x="173" y="21"/>
                  </a:cubicBezTo>
                  <a:cubicBezTo>
                    <a:pt x="157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12"/>
            <p:cNvSpPr/>
            <p:nvPr/>
          </p:nvSpPr>
          <p:spPr>
            <a:xfrm>
              <a:off x="3915750" y="2320875"/>
              <a:ext cx="6025" cy="6525"/>
            </a:xfrm>
            <a:custGeom>
              <a:rect b="b" l="l" r="r" t="t"/>
              <a:pathLst>
                <a:path extrusionOk="0" h="261" w="241">
                  <a:moveTo>
                    <a:pt x="128" y="1"/>
                  </a:moveTo>
                  <a:cubicBezTo>
                    <a:pt x="83" y="1"/>
                    <a:pt x="31" y="36"/>
                    <a:pt x="17" y="91"/>
                  </a:cubicBezTo>
                  <a:cubicBezTo>
                    <a:pt x="1" y="145"/>
                    <a:pt x="17" y="231"/>
                    <a:pt x="67" y="248"/>
                  </a:cubicBezTo>
                  <a:cubicBezTo>
                    <a:pt x="86" y="257"/>
                    <a:pt x="104" y="261"/>
                    <a:pt x="122" y="261"/>
                  </a:cubicBezTo>
                  <a:cubicBezTo>
                    <a:pt x="170" y="261"/>
                    <a:pt x="211" y="229"/>
                    <a:pt x="224" y="178"/>
                  </a:cubicBezTo>
                  <a:cubicBezTo>
                    <a:pt x="240" y="108"/>
                    <a:pt x="207" y="42"/>
                    <a:pt x="153" y="5"/>
                  </a:cubicBezTo>
                  <a:cubicBezTo>
                    <a:pt x="146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12"/>
            <p:cNvSpPr/>
            <p:nvPr/>
          </p:nvSpPr>
          <p:spPr>
            <a:xfrm>
              <a:off x="3900300" y="22780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70" y="260"/>
                    <a:pt x="223" y="227"/>
                    <a:pt x="223" y="173"/>
                  </a:cubicBezTo>
                  <a:cubicBezTo>
                    <a:pt x="240" y="124"/>
                    <a:pt x="240" y="70"/>
                    <a:pt x="207" y="37"/>
                  </a:cubicBezTo>
                  <a:cubicBezTo>
                    <a:pt x="207" y="21"/>
                    <a:pt x="186" y="21"/>
                    <a:pt x="170" y="4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12"/>
            <p:cNvSpPr/>
            <p:nvPr/>
          </p:nvSpPr>
          <p:spPr>
            <a:xfrm>
              <a:off x="3886075" y="2251925"/>
              <a:ext cx="5600" cy="6475"/>
            </a:xfrm>
            <a:custGeom>
              <a:rect b="b" l="l" r="r" t="t"/>
              <a:pathLst>
                <a:path extrusionOk="0" h="259" w="224">
                  <a:moveTo>
                    <a:pt x="120" y="0"/>
                  </a:moveTo>
                  <a:cubicBezTo>
                    <a:pt x="87" y="0"/>
                    <a:pt x="54" y="0"/>
                    <a:pt x="34" y="33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7" y="242"/>
                    <a:pt x="65" y="258"/>
                    <a:pt x="95" y="258"/>
                  </a:cubicBezTo>
                  <a:cubicBezTo>
                    <a:pt x="121" y="258"/>
                    <a:pt x="149" y="246"/>
                    <a:pt x="174" y="223"/>
                  </a:cubicBezTo>
                  <a:cubicBezTo>
                    <a:pt x="223" y="186"/>
                    <a:pt x="223" y="103"/>
                    <a:pt x="190" y="50"/>
                  </a:cubicBezTo>
                  <a:cubicBezTo>
                    <a:pt x="174" y="33"/>
                    <a:pt x="174" y="17"/>
                    <a:pt x="137" y="17"/>
                  </a:cubicBezTo>
                  <a:cubicBezTo>
                    <a:pt x="137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12"/>
            <p:cNvSpPr/>
            <p:nvPr/>
          </p:nvSpPr>
          <p:spPr>
            <a:xfrm>
              <a:off x="3883075" y="2296125"/>
              <a:ext cx="6025" cy="6600"/>
            </a:xfrm>
            <a:custGeom>
              <a:rect b="b" l="l" r="r" t="t"/>
              <a:pathLst>
                <a:path extrusionOk="0" h="264" w="241">
                  <a:moveTo>
                    <a:pt x="104" y="1"/>
                  </a:moveTo>
                  <a:cubicBezTo>
                    <a:pt x="71" y="17"/>
                    <a:pt x="50" y="34"/>
                    <a:pt x="34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65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7"/>
                    <a:pt x="207" y="50"/>
                    <a:pt x="191" y="34"/>
                  </a:cubicBezTo>
                  <a:cubicBezTo>
                    <a:pt x="174" y="17"/>
                    <a:pt x="174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12"/>
            <p:cNvSpPr/>
            <p:nvPr/>
          </p:nvSpPr>
          <p:spPr>
            <a:xfrm>
              <a:off x="3887425" y="227932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20" y="1"/>
                  </a:moveTo>
                  <a:cubicBezTo>
                    <a:pt x="103" y="1"/>
                    <a:pt x="66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66" y="261"/>
                    <a:pt x="103" y="261"/>
                  </a:cubicBezTo>
                  <a:cubicBezTo>
                    <a:pt x="136" y="261"/>
                    <a:pt x="153" y="261"/>
                    <a:pt x="186" y="244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7"/>
                  </a:cubicBezTo>
                  <a:cubicBezTo>
                    <a:pt x="153" y="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12"/>
            <p:cNvSpPr/>
            <p:nvPr/>
          </p:nvSpPr>
          <p:spPr>
            <a:xfrm>
              <a:off x="3873200" y="2359775"/>
              <a:ext cx="6000" cy="6375"/>
            </a:xfrm>
            <a:custGeom>
              <a:rect b="b" l="l" r="r" t="t"/>
              <a:pathLst>
                <a:path extrusionOk="0" h="255" w="240">
                  <a:moveTo>
                    <a:pt x="128" y="1"/>
                  </a:moveTo>
                  <a:cubicBezTo>
                    <a:pt x="87" y="1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lnTo>
                    <a:pt x="136" y="254"/>
                  </a:lnTo>
                  <a:cubicBezTo>
                    <a:pt x="190" y="254"/>
                    <a:pt x="223" y="221"/>
                    <a:pt x="239" y="184"/>
                  </a:cubicBezTo>
                  <a:cubicBezTo>
                    <a:pt x="239" y="135"/>
                    <a:pt x="239" y="81"/>
                    <a:pt x="206" y="48"/>
                  </a:cubicBezTo>
                  <a:cubicBezTo>
                    <a:pt x="206" y="32"/>
                    <a:pt x="190" y="15"/>
                    <a:pt x="173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2"/>
            <p:cNvSpPr/>
            <p:nvPr/>
          </p:nvSpPr>
          <p:spPr>
            <a:xfrm>
              <a:off x="3888250" y="232675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03" y="0"/>
                  </a:moveTo>
                  <a:cubicBezTo>
                    <a:pt x="86" y="0"/>
                    <a:pt x="68" y="5"/>
                    <a:pt x="50" y="13"/>
                  </a:cubicBezTo>
                  <a:cubicBezTo>
                    <a:pt x="33" y="29"/>
                    <a:pt x="17" y="62"/>
                    <a:pt x="0" y="79"/>
                  </a:cubicBezTo>
                  <a:lnTo>
                    <a:pt x="0" y="165"/>
                  </a:lnTo>
                  <a:cubicBezTo>
                    <a:pt x="17" y="202"/>
                    <a:pt x="33" y="235"/>
                    <a:pt x="70" y="252"/>
                  </a:cubicBezTo>
                  <a:cubicBezTo>
                    <a:pt x="83" y="261"/>
                    <a:pt x="98" y="265"/>
                    <a:pt x="113" y="265"/>
                  </a:cubicBezTo>
                  <a:cubicBezTo>
                    <a:pt x="153" y="265"/>
                    <a:pt x="194" y="233"/>
                    <a:pt x="206" y="182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2"/>
            <p:cNvSpPr/>
            <p:nvPr/>
          </p:nvSpPr>
          <p:spPr>
            <a:xfrm>
              <a:off x="3880925" y="2343150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08" y="1"/>
                  </a:moveTo>
                  <a:cubicBezTo>
                    <a:pt x="105" y="1"/>
                    <a:pt x="103" y="3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98"/>
                    <a:pt x="33" y="214"/>
                    <a:pt x="54" y="247"/>
                  </a:cubicBezTo>
                  <a:cubicBezTo>
                    <a:pt x="87" y="247"/>
                    <a:pt x="103" y="268"/>
                    <a:pt x="136" y="268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7" y="41"/>
                    <a:pt x="174" y="25"/>
                  </a:cubicBezTo>
                  <a:lnTo>
                    <a:pt x="157" y="8"/>
                  </a:lnTo>
                  <a:lnTo>
                    <a:pt x="136" y="8"/>
                  </a:lnTo>
                  <a:cubicBezTo>
                    <a:pt x="125" y="8"/>
                    <a:pt x="114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12"/>
            <p:cNvSpPr/>
            <p:nvPr/>
          </p:nvSpPr>
          <p:spPr>
            <a:xfrm>
              <a:off x="3879175" y="2389725"/>
              <a:ext cx="5700" cy="6525"/>
            </a:xfrm>
            <a:custGeom>
              <a:rect b="b" l="l" r="r" t="t"/>
              <a:pathLst>
                <a:path extrusionOk="0" h="261" w="228">
                  <a:moveTo>
                    <a:pt x="87" y="1"/>
                  </a:moveTo>
                  <a:cubicBezTo>
                    <a:pt x="70" y="1"/>
                    <a:pt x="37" y="33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23"/>
                    <a:pt x="37" y="240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cubicBezTo>
                    <a:pt x="206" y="71"/>
                    <a:pt x="190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12"/>
            <p:cNvSpPr/>
            <p:nvPr/>
          </p:nvSpPr>
          <p:spPr>
            <a:xfrm>
              <a:off x="3897200" y="2291900"/>
              <a:ext cx="6125" cy="6575"/>
            </a:xfrm>
            <a:custGeom>
              <a:rect b="b" l="l" r="r" t="t"/>
              <a:pathLst>
                <a:path extrusionOk="0" h="263" w="245">
                  <a:moveTo>
                    <a:pt x="113" y="0"/>
                  </a:moveTo>
                  <a:cubicBezTo>
                    <a:pt x="72" y="0"/>
                    <a:pt x="34" y="32"/>
                    <a:pt x="21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21" y="186"/>
                    <a:pt x="38" y="236"/>
                    <a:pt x="87" y="256"/>
                  </a:cubicBezTo>
                  <a:cubicBezTo>
                    <a:pt x="97" y="261"/>
                    <a:pt x="107" y="263"/>
                    <a:pt x="116" y="263"/>
                  </a:cubicBezTo>
                  <a:cubicBezTo>
                    <a:pt x="142" y="263"/>
                    <a:pt x="166" y="247"/>
                    <a:pt x="190" y="219"/>
                  </a:cubicBezTo>
                  <a:cubicBezTo>
                    <a:pt x="207" y="219"/>
                    <a:pt x="207" y="203"/>
                    <a:pt x="228" y="170"/>
                  </a:cubicBezTo>
                  <a:cubicBezTo>
                    <a:pt x="244" y="100"/>
                    <a:pt x="207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12"/>
            <p:cNvSpPr/>
            <p:nvPr/>
          </p:nvSpPr>
          <p:spPr>
            <a:xfrm>
              <a:off x="3893800" y="23871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7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0" y="223"/>
                  </a:cubicBezTo>
                  <a:cubicBezTo>
                    <a:pt x="207" y="207"/>
                    <a:pt x="223" y="174"/>
                    <a:pt x="223" y="136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90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2"/>
            <p:cNvSpPr/>
            <p:nvPr/>
          </p:nvSpPr>
          <p:spPr>
            <a:xfrm>
              <a:off x="3895550" y="23421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40"/>
                    <a:pt x="240" y="170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12"/>
            <p:cNvSpPr/>
            <p:nvPr/>
          </p:nvSpPr>
          <p:spPr>
            <a:xfrm>
              <a:off x="3926475" y="2287775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5"/>
                    <a:pt x="1" y="162"/>
                    <a:pt x="34" y="215"/>
                  </a:cubicBezTo>
                  <a:cubicBezTo>
                    <a:pt x="50" y="248"/>
                    <a:pt x="87" y="265"/>
                    <a:pt x="120" y="265"/>
                  </a:cubicBezTo>
                  <a:cubicBezTo>
                    <a:pt x="137" y="265"/>
                    <a:pt x="170" y="248"/>
                    <a:pt x="190" y="232"/>
                  </a:cubicBezTo>
                  <a:cubicBezTo>
                    <a:pt x="223" y="215"/>
                    <a:pt x="223" y="178"/>
                    <a:pt x="240" y="145"/>
                  </a:cubicBezTo>
                  <a:cubicBezTo>
                    <a:pt x="240" y="112"/>
                    <a:pt x="223" y="75"/>
                    <a:pt x="207" y="42"/>
                  </a:cubicBezTo>
                  <a:cubicBezTo>
                    <a:pt x="207" y="26"/>
                    <a:pt x="190" y="26"/>
                    <a:pt x="170" y="9"/>
                  </a:cubicBezTo>
                  <a:lnTo>
                    <a:pt x="137" y="9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12"/>
            <p:cNvSpPr/>
            <p:nvPr/>
          </p:nvSpPr>
          <p:spPr>
            <a:xfrm>
              <a:off x="3890000" y="23093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1"/>
                    <a:pt x="33" y="227"/>
                    <a:pt x="83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23" y="227"/>
                    <a:pt x="223" y="178"/>
                  </a:cubicBezTo>
                  <a:cubicBezTo>
                    <a:pt x="239" y="124"/>
                    <a:pt x="239" y="75"/>
                    <a:pt x="206" y="38"/>
                  </a:cubicBezTo>
                  <a:cubicBezTo>
                    <a:pt x="206" y="21"/>
                    <a:pt x="186" y="21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12"/>
            <p:cNvSpPr/>
            <p:nvPr/>
          </p:nvSpPr>
          <p:spPr>
            <a:xfrm>
              <a:off x="3884325" y="23742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4" y="0"/>
                  </a:moveTo>
                  <a:cubicBezTo>
                    <a:pt x="38" y="17"/>
                    <a:pt x="0" y="87"/>
                    <a:pt x="0" y="157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39"/>
                    <a:pt x="244" y="173"/>
                    <a:pt x="227" y="103"/>
                  </a:cubicBezTo>
                  <a:cubicBezTo>
                    <a:pt x="227" y="70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2"/>
            <p:cNvSpPr/>
            <p:nvPr/>
          </p:nvSpPr>
          <p:spPr>
            <a:xfrm>
              <a:off x="3887825" y="235922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20" y="0"/>
                  </a:moveTo>
                  <a:cubicBezTo>
                    <a:pt x="87" y="0"/>
                    <a:pt x="67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67" y="260"/>
                    <a:pt x="104" y="260"/>
                  </a:cubicBezTo>
                  <a:cubicBezTo>
                    <a:pt x="120" y="260"/>
                    <a:pt x="153" y="260"/>
                    <a:pt x="170" y="223"/>
                  </a:cubicBezTo>
                  <a:cubicBezTo>
                    <a:pt x="223" y="190"/>
                    <a:pt x="240" y="103"/>
                    <a:pt x="190" y="54"/>
                  </a:cubicBezTo>
                  <a:cubicBezTo>
                    <a:pt x="190" y="3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12"/>
            <p:cNvSpPr/>
            <p:nvPr/>
          </p:nvSpPr>
          <p:spPr>
            <a:xfrm>
              <a:off x="3943175" y="2360975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90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2"/>
            <p:cNvSpPr/>
            <p:nvPr/>
          </p:nvSpPr>
          <p:spPr>
            <a:xfrm>
              <a:off x="3979250" y="22938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29" y="0"/>
                  </a:moveTo>
                  <a:cubicBezTo>
                    <a:pt x="83" y="0"/>
                    <a:pt x="34" y="33"/>
                    <a:pt x="17" y="91"/>
                  </a:cubicBezTo>
                  <a:cubicBezTo>
                    <a:pt x="1" y="140"/>
                    <a:pt x="17" y="227"/>
                    <a:pt x="87" y="243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60"/>
                    <a:pt x="207" y="227"/>
                    <a:pt x="223" y="177"/>
                  </a:cubicBezTo>
                  <a:cubicBezTo>
                    <a:pt x="244" y="124"/>
                    <a:pt x="223" y="74"/>
                    <a:pt x="207" y="37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12"/>
            <p:cNvSpPr/>
            <p:nvPr/>
          </p:nvSpPr>
          <p:spPr>
            <a:xfrm>
              <a:off x="3981000" y="2369850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47" y="0"/>
                  </a:moveTo>
                  <a:cubicBezTo>
                    <a:pt x="99" y="0"/>
                    <a:pt x="48" y="35"/>
                    <a:pt x="34" y="90"/>
                  </a:cubicBezTo>
                  <a:cubicBezTo>
                    <a:pt x="1" y="144"/>
                    <a:pt x="34" y="231"/>
                    <a:pt x="87" y="247"/>
                  </a:cubicBezTo>
                  <a:cubicBezTo>
                    <a:pt x="105" y="256"/>
                    <a:pt x="121" y="260"/>
                    <a:pt x="137" y="260"/>
                  </a:cubicBezTo>
                  <a:cubicBezTo>
                    <a:pt x="180" y="260"/>
                    <a:pt x="216" y="229"/>
                    <a:pt x="240" y="177"/>
                  </a:cubicBezTo>
                  <a:cubicBezTo>
                    <a:pt x="256" y="107"/>
                    <a:pt x="223" y="41"/>
                    <a:pt x="174" y="4"/>
                  </a:cubicBezTo>
                  <a:cubicBezTo>
                    <a:pt x="165" y="1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2"/>
            <p:cNvSpPr/>
            <p:nvPr/>
          </p:nvSpPr>
          <p:spPr>
            <a:xfrm>
              <a:off x="3978025" y="2340350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71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06" y="207"/>
                    <a:pt x="223" y="174"/>
                    <a:pt x="223" y="137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90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2"/>
            <p:cNvSpPr/>
            <p:nvPr/>
          </p:nvSpPr>
          <p:spPr>
            <a:xfrm>
              <a:off x="3975850" y="2261700"/>
              <a:ext cx="6425" cy="6575"/>
            </a:xfrm>
            <a:custGeom>
              <a:rect b="b" l="l" r="r" t="t"/>
              <a:pathLst>
                <a:path extrusionOk="0" h="263" w="257">
                  <a:moveTo>
                    <a:pt x="137" y="1"/>
                  </a:moveTo>
                  <a:cubicBezTo>
                    <a:pt x="104" y="1"/>
                    <a:pt x="87" y="1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3" y="245"/>
                    <a:pt x="95" y="262"/>
                    <a:pt x="125" y="262"/>
                  </a:cubicBezTo>
                  <a:cubicBezTo>
                    <a:pt x="150" y="262"/>
                    <a:pt x="173" y="250"/>
                    <a:pt x="190" y="228"/>
                  </a:cubicBezTo>
                  <a:cubicBezTo>
                    <a:pt x="240" y="191"/>
                    <a:pt x="256" y="104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2"/>
            <p:cNvSpPr/>
            <p:nvPr/>
          </p:nvSpPr>
          <p:spPr>
            <a:xfrm>
              <a:off x="3967300" y="2297775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86" y="21"/>
                  </a:cubicBezTo>
                  <a:cubicBezTo>
                    <a:pt x="169" y="2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2"/>
            <p:cNvSpPr/>
            <p:nvPr/>
          </p:nvSpPr>
          <p:spPr>
            <a:xfrm>
              <a:off x="3971525" y="227892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0"/>
                  </a:moveTo>
                  <a:cubicBezTo>
                    <a:pt x="71" y="0"/>
                    <a:pt x="54" y="17"/>
                    <a:pt x="38" y="54"/>
                  </a:cubicBezTo>
                  <a:cubicBezTo>
                    <a:pt x="17" y="87"/>
                    <a:pt x="0" y="120"/>
                    <a:pt x="0" y="157"/>
                  </a:cubicBezTo>
                  <a:cubicBezTo>
                    <a:pt x="17" y="190"/>
                    <a:pt x="38" y="207"/>
                    <a:pt x="54" y="223"/>
                  </a:cubicBezTo>
                  <a:cubicBezTo>
                    <a:pt x="71" y="260"/>
                    <a:pt x="103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cubicBezTo>
                    <a:pt x="223" y="70"/>
                    <a:pt x="207" y="33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2"/>
            <p:cNvSpPr/>
            <p:nvPr/>
          </p:nvSpPr>
          <p:spPr>
            <a:xfrm>
              <a:off x="3975025" y="23897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68" y="263"/>
                    <a:pt x="116" y="263"/>
                  </a:cubicBezTo>
                  <a:cubicBezTo>
                    <a:pt x="123" y="263"/>
                    <a:pt x="130" y="262"/>
                    <a:pt x="137" y="260"/>
                  </a:cubicBezTo>
                  <a:cubicBezTo>
                    <a:pt x="170" y="260"/>
                    <a:pt x="186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86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2"/>
            <p:cNvSpPr/>
            <p:nvPr/>
          </p:nvSpPr>
          <p:spPr>
            <a:xfrm>
              <a:off x="3960400" y="23128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103" y="1"/>
                    <a:pt x="70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44"/>
                    <a:pt x="190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90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12"/>
            <p:cNvSpPr/>
            <p:nvPr/>
          </p:nvSpPr>
          <p:spPr>
            <a:xfrm>
              <a:off x="3929475" y="23179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103" y="1"/>
                    <a:pt x="70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4"/>
                  </a:cubicBezTo>
                  <a:cubicBezTo>
                    <a:pt x="239" y="191"/>
                    <a:pt x="239" y="104"/>
                    <a:pt x="206" y="55"/>
                  </a:cubicBezTo>
                  <a:cubicBezTo>
                    <a:pt x="190" y="38"/>
                    <a:pt x="173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12"/>
            <p:cNvSpPr/>
            <p:nvPr/>
          </p:nvSpPr>
          <p:spPr>
            <a:xfrm>
              <a:off x="3962975" y="2342600"/>
              <a:ext cx="6000" cy="6325"/>
            </a:xfrm>
            <a:custGeom>
              <a:rect b="b" l="l" r="r" t="t"/>
              <a:pathLst>
                <a:path extrusionOk="0" h="253" w="240">
                  <a:moveTo>
                    <a:pt x="129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90" y="253"/>
                    <a:pt x="223" y="220"/>
                    <a:pt x="239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206" y="30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2"/>
            <p:cNvSpPr/>
            <p:nvPr/>
          </p:nvSpPr>
          <p:spPr>
            <a:xfrm>
              <a:off x="3961225" y="236025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4" y="0"/>
                  </a:moveTo>
                  <a:cubicBezTo>
                    <a:pt x="87" y="0"/>
                    <a:pt x="70" y="4"/>
                    <a:pt x="54" y="13"/>
                  </a:cubicBezTo>
                  <a:cubicBezTo>
                    <a:pt x="37" y="29"/>
                    <a:pt x="17" y="46"/>
                    <a:pt x="17" y="79"/>
                  </a:cubicBezTo>
                  <a:cubicBezTo>
                    <a:pt x="0" y="116"/>
                    <a:pt x="0" y="132"/>
                    <a:pt x="0" y="165"/>
                  </a:cubicBezTo>
                  <a:cubicBezTo>
                    <a:pt x="17" y="202"/>
                    <a:pt x="37" y="235"/>
                    <a:pt x="70" y="252"/>
                  </a:cubicBezTo>
                  <a:cubicBezTo>
                    <a:pt x="82" y="255"/>
                    <a:pt x="93" y="256"/>
                    <a:pt x="104" y="256"/>
                  </a:cubicBezTo>
                  <a:cubicBezTo>
                    <a:pt x="157" y="256"/>
                    <a:pt x="195" y="223"/>
                    <a:pt x="223" y="165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38" y="4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2"/>
            <p:cNvSpPr/>
            <p:nvPr/>
          </p:nvSpPr>
          <p:spPr>
            <a:xfrm>
              <a:off x="3970700" y="2325200"/>
              <a:ext cx="5600" cy="6450"/>
            </a:xfrm>
            <a:custGeom>
              <a:rect b="b" l="l" r="r" t="t"/>
              <a:pathLst>
                <a:path extrusionOk="0" h="258" w="224">
                  <a:moveTo>
                    <a:pt x="110" y="1"/>
                  </a:moveTo>
                  <a:cubicBezTo>
                    <a:pt x="65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17" y="227"/>
                    <a:pt x="71" y="244"/>
                  </a:cubicBezTo>
                  <a:cubicBezTo>
                    <a:pt x="85" y="253"/>
                    <a:pt x="102" y="258"/>
                    <a:pt x="118" y="258"/>
                  </a:cubicBezTo>
                  <a:cubicBezTo>
                    <a:pt x="141" y="258"/>
                    <a:pt x="162" y="249"/>
                    <a:pt x="174" y="227"/>
                  </a:cubicBezTo>
                  <a:cubicBezTo>
                    <a:pt x="190" y="211"/>
                    <a:pt x="207" y="194"/>
                    <a:pt x="207" y="178"/>
                  </a:cubicBezTo>
                  <a:cubicBezTo>
                    <a:pt x="223" y="108"/>
                    <a:pt x="207" y="38"/>
                    <a:pt x="136" y="5"/>
                  </a:cubicBezTo>
                  <a:cubicBezTo>
                    <a:pt x="128" y="2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2"/>
            <p:cNvSpPr/>
            <p:nvPr/>
          </p:nvSpPr>
          <p:spPr>
            <a:xfrm>
              <a:off x="3973275" y="2311225"/>
              <a:ext cx="6425" cy="6775"/>
            </a:xfrm>
            <a:custGeom>
              <a:rect b="b" l="l" r="r" t="t"/>
              <a:pathLst>
                <a:path extrusionOk="0" h="271" w="257">
                  <a:moveTo>
                    <a:pt x="128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1" y="151"/>
                    <a:pt x="33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90" y="254"/>
                    <a:pt x="223" y="238"/>
                    <a:pt x="240" y="184"/>
                  </a:cubicBezTo>
                  <a:cubicBezTo>
                    <a:pt x="256" y="135"/>
                    <a:pt x="240" y="81"/>
                    <a:pt x="207" y="48"/>
                  </a:cubicBezTo>
                  <a:cubicBezTo>
                    <a:pt x="207" y="32"/>
                    <a:pt x="190" y="15"/>
                    <a:pt x="174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2"/>
            <p:cNvSpPr/>
            <p:nvPr/>
          </p:nvSpPr>
          <p:spPr>
            <a:xfrm>
              <a:off x="3844025" y="2366225"/>
              <a:ext cx="5600" cy="6825"/>
            </a:xfrm>
            <a:custGeom>
              <a:rect b="b" l="l" r="r" t="t"/>
              <a:pathLst>
                <a:path extrusionOk="0" h="273" w="224">
                  <a:moveTo>
                    <a:pt x="120" y="0"/>
                  </a:moveTo>
                  <a:cubicBezTo>
                    <a:pt x="108" y="0"/>
                    <a:pt x="95" y="5"/>
                    <a:pt x="87" y="13"/>
                  </a:cubicBezTo>
                  <a:cubicBezTo>
                    <a:pt x="66" y="13"/>
                    <a:pt x="33" y="29"/>
                    <a:pt x="17" y="66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50" y="235"/>
                  </a:cubicBezTo>
                  <a:cubicBezTo>
                    <a:pt x="66" y="252"/>
                    <a:pt x="103" y="273"/>
                    <a:pt x="120" y="273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7" y="83"/>
                    <a:pt x="207" y="46"/>
                    <a:pt x="169" y="29"/>
                  </a:cubicBezTo>
                  <a:lnTo>
                    <a:pt x="153" y="13"/>
                  </a:lnTo>
                  <a:cubicBezTo>
                    <a:pt x="145" y="5"/>
                    <a:pt x="132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2"/>
            <p:cNvSpPr/>
            <p:nvPr/>
          </p:nvSpPr>
          <p:spPr>
            <a:xfrm>
              <a:off x="3962975" y="2249375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09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22"/>
                    <a:pt x="87" y="255"/>
                  </a:cubicBezTo>
                  <a:cubicBezTo>
                    <a:pt x="95" y="258"/>
                    <a:pt x="105" y="259"/>
                    <a:pt x="114" y="259"/>
                  </a:cubicBezTo>
                  <a:cubicBezTo>
                    <a:pt x="159" y="259"/>
                    <a:pt x="209" y="229"/>
                    <a:pt x="223" y="185"/>
                  </a:cubicBezTo>
                  <a:cubicBezTo>
                    <a:pt x="239" y="119"/>
                    <a:pt x="206" y="32"/>
                    <a:pt x="153" y="16"/>
                  </a:cubicBezTo>
                  <a:cubicBezTo>
                    <a:pt x="139" y="5"/>
                    <a:pt x="124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2"/>
            <p:cNvSpPr/>
            <p:nvPr/>
          </p:nvSpPr>
          <p:spPr>
            <a:xfrm>
              <a:off x="3941950" y="2284900"/>
              <a:ext cx="5575" cy="6700"/>
            </a:xfrm>
            <a:custGeom>
              <a:rect b="b" l="l" r="r" t="t"/>
              <a:pathLst>
                <a:path extrusionOk="0" h="268" w="223">
                  <a:moveTo>
                    <a:pt x="87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12"/>
            <p:cNvSpPr/>
            <p:nvPr/>
          </p:nvSpPr>
          <p:spPr>
            <a:xfrm>
              <a:off x="3968525" y="2375225"/>
              <a:ext cx="6000" cy="6800"/>
            </a:xfrm>
            <a:custGeom>
              <a:rect b="b" l="l" r="r" t="t"/>
              <a:pathLst>
                <a:path extrusionOk="0" h="272" w="24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54" y="16"/>
                    <a:pt x="1" y="82"/>
                    <a:pt x="17" y="152"/>
                  </a:cubicBezTo>
                  <a:cubicBezTo>
                    <a:pt x="17" y="185"/>
                    <a:pt x="34" y="222"/>
                    <a:pt x="54" y="238"/>
                  </a:cubicBezTo>
                  <a:cubicBezTo>
                    <a:pt x="87" y="255"/>
                    <a:pt x="104" y="271"/>
                    <a:pt x="137" y="271"/>
                  </a:cubicBezTo>
                  <a:cubicBezTo>
                    <a:pt x="207" y="255"/>
                    <a:pt x="240" y="185"/>
                    <a:pt x="223" y="119"/>
                  </a:cubicBezTo>
                  <a:cubicBezTo>
                    <a:pt x="223" y="82"/>
                    <a:pt x="207" y="49"/>
                    <a:pt x="191" y="32"/>
                  </a:cubicBezTo>
                  <a:cubicBezTo>
                    <a:pt x="174" y="32"/>
                    <a:pt x="174" y="16"/>
                    <a:pt x="158" y="16"/>
                  </a:cubicBezTo>
                  <a:cubicBezTo>
                    <a:pt x="147" y="5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12"/>
            <p:cNvSpPr/>
            <p:nvPr/>
          </p:nvSpPr>
          <p:spPr>
            <a:xfrm>
              <a:off x="3938425" y="2335500"/>
              <a:ext cx="6125" cy="6475"/>
            </a:xfrm>
            <a:custGeom>
              <a:rect b="b" l="l" r="r" t="t"/>
              <a:pathLst>
                <a:path extrusionOk="0" h="259" w="245">
                  <a:moveTo>
                    <a:pt x="129" y="1"/>
                  </a:moveTo>
                  <a:cubicBezTo>
                    <a:pt x="83" y="1"/>
                    <a:pt x="35" y="33"/>
                    <a:pt x="22" y="92"/>
                  </a:cubicBezTo>
                  <a:cubicBezTo>
                    <a:pt x="1" y="141"/>
                    <a:pt x="22" y="228"/>
                    <a:pt x="71" y="244"/>
                  </a:cubicBezTo>
                  <a:cubicBezTo>
                    <a:pt x="90" y="254"/>
                    <a:pt x="109" y="259"/>
                    <a:pt x="127" y="259"/>
                  </a:cubicBezTo>
                  <a:cubicBezTo>
                    <a:pt x="174" y="259"/>
                    <a:pt x="213" y="226"/>
                    <a:pt x="228" y="178"/>
                  </a:cubicBezTo>
                  <a:cubicBezTo>
                    <a:pt x="244" y="108"/>
                    <a:pt x="207" y="38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2"/>
            <p:cNvSpPr/>
            <p:nvPr/>
          </p:nvSpPr>
          <p:spPr>
            <a:xfrm>
              <a:off x="3938950" y="237817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67" y="1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7" y="186"/>
                    <a:pt x="17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0"/>
                    <a:pt x="223" y="104"/>
                  </a:cubicBezTo>
                  <a:cubicBezTo>
                    <a:pt x="223" y="67"/>
                    <a:pt x="207" y="50"/>
                    <a:pt x="170" y="17"/>
                  </a:cubicBezTo>
                  <a:cubicBezTo>
                    <a:pt x="170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2"/>
            <p:cNvSpPr/>
            <p:nvPr/>
          </p:nvSpPr>
          <p:spPr>
            <a:xfrm>
              <a:off x="3934625" y="22573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50" y="8"/>
                    <a:pt x="0" y="74"/>
                    <a:pt x="17" y="144"/>
                  </a:cubicBezTo>
                  <a:cubicBezTo>
                    <a:pt x="17" y="214"/>
                    <a:pt x="87" y="263"/>
                    <a:pt x="136" y="263"/>
                  </a:cubicBezTo>
                  <a:cubicBezTo>
                    <a:pt x="174" y="247"/>
                    <a:pt x="190" y="230"/>
                    <a:pt x="207" y="214"/>
                  </a:cubicBezTo>
                  <a:cubicBezTo>
                    <a:pt x="223" y="177"/>
                    <a:pt x="240" y="144"/>
                    <a:pt x="240" y="111"/>
                  </a:cubicBezTo>
                  <a:cubicBezTo>
                    <a:pt x="223" y="74"/>
                    <a:pt x="207" y="41"/>
                    <a:pt x="190" y="24"/>
                  </a:cubicBezTo>
                  <a:cubicBezTo>
                    <a:pt x="190" y="24"/>
                    <a:pt x="174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12"/>
            <p:cNvSpPr/>
            <p:nvPr/>
          </p:nvSpPr>
          <p:spPr>
            <a:xfrm>
              <a:off x="3933275" y="2272625"/>
              <a:ext cx="5700" cy="6500"/>
            </a:xfrm>
            <a:custGeom>
              <a:rect b="b" l="l" r="r" t="t"/>
              <a:pathLst>
                <a:path extrusionOk="0" h="260" w="228">
                  <a:moveTo>
                    <a:pt x="132" y="1"/>
                  </a:moveTo>
                  <a:cubicBezTo>
                    <a:pt x="123" y="1"/>
                    <a:pt x="114" y="5"/>
                    <a:pt x="104" y="13"/>
                  </a:cubicBezTo>
                  <a:cubicBezTo>
                    <a:pt x="38" y="13"/>
                    <a:pt x="1" y="79"/>
                    <a:pt x="1" y="149"/>
                  </a:cubicBezTo>
                  <a:cubicBezTo>
                    <a:pt x="21" y="182"/>
                    <a:pt x="21" y="219"/>
                    <a:pt x="54" y="236"/>
                  </a:cubicBezTo>
                  <a:cubicBezTo>
                    <a:pt x="66" y="248"/>
                    <a:pt x="86" y="259"/>
                    <a:pt x="110" y="259"/>
                  </a:cubicBezTo>
                  <a:cubicBezTo>
                    <a:pt x="120" y="259"/>
                    <a:pt x="130" y="257"/>
                    <a:pt x="141" y="252"/>
                  </a:cubicBezTo>
                  <a:cubicBezTo>
                    <a:pt x="157" y="252"/>
                    <a:pt x="190" y="236"/>
                    <a:pt x="207" y="203"/>
                  </a:cubicBezTo>
                  <a:cubicBezTo>
                    <a:pt x="228" y="182"/>
                    <a:pt x="228" y="149"/>
                    <a:pt x="228" y="116"/>
                  </a:cubicBezTo>
                  <a:cubicBezTo>
                    <a:pt x="228" y="79"/>
                    <a:pt x="207" y="46"/>
                    <a:pt x="174" y="30"/>
                  </a:cubicBezTo>
                  <a:cubicBezTo>
                    <a:pt x="174" y="13"/>
                    <a:pt x="157" y="13"/>
                    <a:pt x="157" y="13"/>
                  </a:cubicBezTo>
                  <a:cubicBezTo>
                    <a:pt x="149" y="5"/>
                    <a:pt x="141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12"/>
            <p:cNvSpPr/>
            <p:nvPr/>
          </p:nvSpPr>
          <p:spPr>
            <a:xfrm>
              <a:off x="3934625" y="230212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2"/>
            <p:cNvSpPr/>
            <p:nvPr/>
          </p:nvSpPr>
          <p:spPr>
            <a:xfrm>
              <a:off x="3956050" y="2329625"/>
              <a:ext cx="6125" cy="6425"/>
            </a:xfrm>
            <a:custGeom>
              <a:rect b="b" l="l" r="r" t="t"/>
              <a:pathLst>
                <a:path extrusionOk="0" h="257" w="245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8" y="207"/>
                    <a:pt x="55" y="240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40"/>
                    <a:pt x="244" y="170"/>
                    <a:pt x="224" y="104"/>
                  </a:cubicBezTo>
                  <a:cubicBezTo>
                    <a:pt x="224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2"/>
            <p:cNvSpPr/>
            <p:nvPr/>
          </p:nvSpPr>
          <p:spPr>
            <a:xfrm>
              <a:off x="3953900" y="2376425"/>
              <a:ext cx="5700" cy="6425"/>
            </a:xfrm>
            <a:custGeom>
              <a:rect b="b" l="l" r="r" t="t"/>
              <a:pathLst>
                <a:path extrusionOk="0" h="257" w="228">
                  <a:moveTo>
                    <a:pt x="103" y="1"/>
                  </a:moveTo>
                  <a:cubicBezTo>
                    <a:pt x="38" y="17"/>
                    <a:pt x="0" y="87"/>
                    <a:pt x="0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3" y="256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7" y="190"/>
                    <a:pt x="227" y="153"/>
                    <a:pt x="227" y="120"/>
                  </a:cubicBezTo>
                  <a:cubicBezTo>
                    <a:pt x="227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12"/>
            <p:cNvSpPr/>
            <p:nvPr/>
          </p:nvSpPr>
          <p:spPr>
            <a:xfrm>
              <a:off x="3959050" y="2285200"/>
              <a:ext cx="6100" cy="6550"/>
            </a:xfrm>
            <a:custGeom>
              <a:rect b="b" l="l" r="r" t="t"/>
              <a:pathLst>
                <a:path extrusionOk="0" h="262" w="244">
                  <a:moveTo>
                    <a:pt x="95" y="0"/>
                  </a:moveTo>
                  <a:cubicBezTo>
                    <a:pt x="76" y="0"/>
                    <a:pt x="61" y="14"/>
                    <a:pt x="38" y="26"/>
                  </a:cubicBezTo>
                  <a:cubicBezTo>
                    <a:pt x="21" y="59"/>
                    <a:pt x="1" y="75"/>
                    <a:pt x="1" y="112"/>
                  </a:cubicBezTo>
                  <a:cubicBezTo>
                    <a:pt x="1" y="145"/>
                    <a:pt x="1" y="178"/>
                    <a:pt x="21" y="215"/>
                  </a:cubicBezTo>
                  <a:cubicBezTo>
                    <a:pt x="40" y="244"/>
                    <a:pt x="78" y="262"/>
                    <a:pt x="112" y="262"/>
                  </a:cubicBezTo>
                  <a:cubicBezTo>
                    <a:pt x="137" y="262"/>
                    <a:pt x="160" y="252"/>
                    <a:pt x="174" y="232"/>
                  </a:cubicBezTo>
                  <a:cubicBezTo>
                    <a:pt x="227" y="178"/>
                    <a:pt x="244" y="112"/>
                    <a:pt x="190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4" y="9"/>
                  </a:lnTo>
                  <a:cubicBezTo>
                    <a:pt x="113" y="3"/>
                    <a:pt x="104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12"/>
            <p:cNvSpPr/>
            <p:nvPr/>
          </p:nvSpPr>
          <p:spPr>
            <a:xfrm>
              <a:off x="3929875" y="2348575"/>
              <a:ext cx="6525" cy="6750"/>
            </a:xfrm>
            <a:custGeom>
              <a:rect b="b" l="l" r="r" t="t"/>
              <a:pathLst>
                <a:path extrusionOk="0" h="270" w="261">
                  <a:moveTo>
                    <a:pt x="130" y="1"/>
                  </a:moveTo>
                  <a:cubicBezTo>
                    <a:pt x="89" y="1"/>
                    <a:pt x="49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6" y="238"/>
                    <a:pt x="240" y="187"/>
                  </a:cubicBezTo>
                  <a:cubicBezTo>
                    <a:pt x="261" y="117"/>
                    <a:pt x="223" y="30"/>
                    <a:pt x="174" y="14"/>
                  </a:cubicBezTo>
                  <a:cubicBezTo>
                    <a:pt x="160" y="5"/>
                    <a:pt x="14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12"/>
            <p:cNvSpPr/>
            <p:nvPr/>
          </p:nvSpPr>
          <p:spPr>
            <a:xfrm>
              <a:off x="3961225" y="2265325"/>
              <a:ext cx="6100" cy="6475"/>
            </a:xfrm>
            <a:custGeom>
              <a:rect b="b" l="l" r="r" t="t"/>
              <a:pathLst>
                <a:path extrusionOk="0" h="259" w="244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17" y="149"/>
                  </a:cubicBezTo>
                  <a:cubicBezTo>
                    <a:pt x="17" y="186"/>
                    <a:pt x="37" y="219"/>
                    <a:pt x="54" y="235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6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12"/>
            <p:cNvSpPr/>
            <p:nvPr/>
          </p:nvSpPr>
          <p:spPr>
            <a:xfrm>
              <a:off x="3928650" y="23646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0" y="148"/>
                  </a:cubicBezTo>
                  <a:cubicBezTo>
                    <a:pt x="17" y="181"/>
                    <a:pt x="17" y="214"/>
                    <a:pt x="50" y="235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39" y="181"/>
                    <a:pt x="223" y="111"/>
                  </a:cubicBezTo>
                  <a:cubicBezTo>
                    <a:pt x="223" y="78"/>
                    <a:pt x="206" y="45"/>
                    <a:pt x="169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12"/>
            <p:cNvSpPr/>
            <p:nvPr/>
          </p:nvSpPr>
          <p:spPr>
            <a:xfrm>
              <a:off x="3821650" y="2477750"/>
              <a:ext cx="5175" cy="6525"/>
            </a:xfrm>
            <a:custGeom>
              <a:rect b="b" l="l" r="r" t="t"/>
              <a:pathLst>
                <a:path extrusionOk="0" h="261" w="207">
                  <a:moveTo>
                    <a:pt x="137" y="0"/>
                  </a:moveTo>
                  <a:cubicBezTo>
                    <a:pt x="104" y="0"/>
                    <a:pt x="87" y="17"/>
                    <a:pt x="54" y="38"/>
                  </a:cubicBezTo>
                  <a:cubicBezTo>
                    <a:pt x="17" y="87"/>
                    <a:pt x="1" y="157"/>
                    <a:pt x="34" y="223"/>
                  </a:cubicBezTo>
                  <a:cubicBezTo>
                    <a:pt x="54" y="244"/>
                    <a:pt x="71" y="260"/>
                    <a:pt x="87" y="260"/>
                  </a:cubicBezTo>
                  <a:cubicBezTo>
                    <a:pt x="137" y="190"/>
                    <a:pt x="174" y="120"/>
                    <a:pt x="207" y="38"/>
                  </a:cubicBezTo>
                  <a:cubicBezTo>
                    <a:pt x="190" y="38"/>
                    <a:pt x="174" y="17"/>
                    <a:pt x="174" y="17"/>
                  </a:cubicBezTo>
                  <a:cubicBezTo>
                    <a:pt x="157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12"/>
            <p:cNvSpPr/>
            <p:nvPr/>
          </p:nvSpPr>
          <p:spPr>
            <a:xfrm>
              <a:off x="4137775" y="2252750"/>
              <a:ext cx="6000" cy="6375"/>
            </a:xfrm>
            <a:custGeom>
              <a:rect b="b" l="l" r="r" t="t"/>
              <a:pathLst>
                <a:path extrusionOk="0" h="255" w="24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87"/>
                    <a:pt x="1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53" y="235"/>
                    <a:pt x="85" y="254"/>
                    <a:pt x="119" y="254"/>
                  </a:cubicBezTo>
                  <a:cubicBezTo>
                    <a:pt x="143" y="254"/>
                    <a:pt x="168" y="245"/>
                    <a:pt x="190" y="223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12"/>
            <p:cNvSpPr/>
            <p:nvPr/>
          </p:nvSpPr>
          <p:spPr>
            <a:xfrm>
              <a:off x="4139025" y="228025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40" y="1"/>
                  </a:moveTo>
                  <a:cubicBezTo>
                    <a:pt x="103" y="1"/>
                    <a:pt x="87" y="1"/>
                    <a:pt x="54" y="34"/>
                  </a:cubicBezTo>
                  <a:cubicBezTo>
                    <a:pt x="17" y="67"/>
                    <a:pt x="0" y="154"/>
                    <a:pt x="37" y="207"/>
                  </a:cubicBezTo>
                  <a:cubicBezTo>
                    <a:pt x="70" y="240"/>
                    <a:pt x="87" y="257"/>
                    <a:pt x="120" y="257"/>
                  </a:cubicBezTo>
                  <a:cubicBezTo>
                    <a:pt x="140" y="257"/>
                    <a:pt x="173" y="257"/>
                    <a:pt x="206" y="224"/>
                  </a:cubicBezTo>
                  <a:cubicBezTo>
                    <a:pt x="223" y="207"/>
                    <a:pt x="243" y="170"/>
                    <a:pt x="243" y="137"/>
                  </a:cubicBezTo>
                  <a:cubicBezTo>
                    <a:pt x="243" y="104"/>
                    <a:pt x="243" y="67"/>
                    <a:pt x="206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12"/>
            <p:cNvSpPr/>
            <p:nvPr/>
          </p:nvSpPr>
          <p:spPr>
            <a:xfrm>
              <a:off x="4135200" y="22969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67" y="1"/>
                    <a:pt x="34" y="34"/>
                    <a:pt x="17" y="54"/>
                  </a:cubicBezTo>
                  <a:cubicBezTo>
                    <a:pt x="1" y="87"/>
                    <a:pt x="1" y="120"/>
                    <a:pt x="1" y="158"/>
                  </a:cubicBezTo>
                  <a:cubicBezTo>
                    <a:pt x="17" y="191"/>
                    <a:pt x="17" y="224"/>
                    <a:pt x="50" y="240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0" y="240"/>
                    <a:pt x="240" y="191"/>
                    <a:pt x="223" y="104"/>
                  </a:cubicBezTo>
                  <a:cubicBezTo>
                    <a:pt x="223" y="71"/>
                    <a:pt x="207" y="54"/>
                    <a:pt x="170" y="34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12"/>
            <p:cNvSpPr/>
            <p:nvPr/>
          </p:nvSpPr>
          <p:spPr>
            <a:xfrm>
              <a:off x="4136450" y="2375100"/>
              <a:ext cx="5575" cy="6500"/>
            </a:xfrm>
            <a:custGeom>
              <a:rect b="b" l="l" r="r" t="t"/>
              <a:pathLst>
                <a:path extrusionOk="0" h="260" w="223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0" y="173"/>
                    <a:pt x="17" y="206"/>
                    <a:pt x="54" y="227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12"/>
            <p:cNvSpPr/>
            <p:nvPr/>
          </p:nvSpPr>
          <p:spPr>
            <a:xfrm>
              <a:off x="4152300" y="2278825"/>
              <a:ext cx="6125" cy="6625"/>
            </a:xfrm>
            <a:custGeom>
              <a:rect b="b" l="l" r="r" t="t"/>
              <a:pathLst>
                <a:path extrusionOk="0" h="265" w="245">
                  <a:moveTo>
                    <a:pt x="129" y="0"/>
                  </a:moveTo>
                  <a:cubicBezTo>
                    <a:pt x="82" y="0"/>
                    <a:pt x="35" y="30"/>
                    <a:pt x="22" y="74"/>
                  </a:cubicBezTo>
                  <a:cubicBezTo>
                    <a:pt x="1" y="140"/>
                    <a:pt x="38" y="227"/>
                    <a:pt x="88" y="244"/>
                  </a:cubicBezTo>
                  <a:cubicBezTo>
                    <a:pt x="104" y="264"/>
                    <a:pt x="125" y="264"/>
                    <a:pt x="141" y="264"/>
                  </a:cubicBezTo>
                  <a:cubicBezTo>
                    <a:pt x="174" y="244"/>
                    <a:pt x="207" y="227"/>
                    <a:pt x="228" y="178"/>
                  </a:cubicBezTo>
                  <a:cubicBezTo>
                    <a:pt x="244" y="124"/>
                    <a:pt x="228" y="74"/>
                    <a:pt x="207" y="37"/>
                  </a:cubicBezTo>
                  <a:cubicBezTo>
                    <a:pt x="191" y="21"/>
                    <a:pt x="174" y="21"/>
                    <a:pt x="158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12"/>
            <p:cNvSpPr/>
            <p:nvPr/>
          </p:nvSpPr>
          <p:spPr>
            <a:xfrm>
              <a:off x="4142000" y="2309925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1" y="154"/>
                    <a:pt x="21" y="220"/>
                    <a:pt x="87" y="257"/>
                  </a:cubicBezTo>
                  <a:cubicBezTo>
                    <a:pt x="98" y="257"/>
                    <a:pt x="111" y="264"/>
                    <a:pt x="123" y="264"/>
                  </a:cubicBezTo>
                  <a:cubicBezTo>
                    <a:pt x="129" y="264"/>
                    <a:pt x="135" y="263"/>
                    <a:pt x="141" y="257"/>
                  </a:cubicBezTo>
                  <a:cubicBezTo>
                    <a:pt x="174" y="257"/>
                    <a:pt x="207" y="220"/>
                    <a:pt x="227" y="187"/>
                  </a:cubicBezTo>
                  <a:cubicBezTo>
                    <a:pt x="244" y="133"/>
                    <a:pt x="227" y="84"/>
                    <a:pt x="207" y="51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12"/>
            <p:cNvSpPr/>
            <p:nvPr/>
          </p:nvSpPr>
          <p:spPr>
            <a:xfrm>
              <a:off x="4140350" y="2327575"/>
              <a:ext cx="5600" cy="6450"/>
            </a:xfrm>
            <a:custGeom>
              <a:rect b="b" l="l" r="r" t="t"/>
              <a:pathLst>
                <a:path extrusionOk="0" h="258" w="224">
                  <a:moveTo>
                    <a:pt x="101" y="0"/>
                  </a:moveTo>
                  <a:cubicBezTo>
                    <a:pt x="86" y="0"/>
                    <a:pt x="69" y="5"/>
                    <a:pt x="50" y="13"/>
                  </a:cubicBezTo>
                  <a:cubicBezTo>
                    <a:pt x="34" y="29"/>
                    <a:pt x="17" y="46"/>
                    <a:pt x="1" y="83"/>
                  </a:cubicBezTo>
                  <a:lnTo>
                    <a:pt x="1" y="169"/>
                  </a:lnTo>
                  <a:cubicBezTo>
                    <a:pt x="17" y="202"/>
                    <a:pt x="34" y="235"/>
                    <a:pt x="67" y="252"/>
                  </a:cubicBezTo>
                  <a:cubicBezTo>
                    <a:pt x="77" y="256"/>
                    <a:pt x="87" y="258"/>
                    <a:pt x="98" y="258"/>
                  </a:cubicBezTo>
                  <a:cubicBezTo>
                    <a:pt x="145" y="258"/>
                    <a:pt x="193" y="223"/>
                    <a:pt x="207" y="169"/>
                  </a:cubicBezTo>
                  <a:cubicBezTo>
                    <a:pt x="223" y="116"/>
                    <a:pt x="207" y="29"/>
                    <a:pt x="137" y="13"/>
                  </a:cubicBezTo>
                  <a:cubicBezTo>
                    <a:pt x="129" y="5"/>
                    <a:pt x="116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12"/>
            <p:cNvSpPr/>
            <p:nvPr/>
          </p:nvSpPr>
          <p:spPr>
            <a:xfrm>
              <a:off x="4132625" y="234375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66" y="244"/>
                  </a:cubicBezTo>
                  <a:cubicBezTo>
                    <a:pt x="81" y="256"/>
                    <a:pt x="102" y="267"/>
                    <a:pt x="119" y="267"/>
                  </a:cubicBezTo>
                  <a:cubicBezTo>
                    <a:pt x="125" y="267"/>
                    <a:pt x="132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12"/>
            <p:cNvSpPr/>
            <p:nvPr/>
          </p:nvSpPr>
          <p:spPr>
            <a:xfrm>
              <a:off x="4169525" y="2304700"/>
              <a:ext cx="5600" cy="6675"/>
            </a:xfrm>
            <a:custGeom>
              <a:rect b="b" l="l" r="r" t="t"/>
              <a:pathLst>
                <a:path extrusionOk="0" h="267" w="224">
                  <a:moveTo>
                    <a:pt x="104" y="0"/>
                  </a:moveTo>
                  <a:cubicBezTo>
                    <a:pt x="71" y="17"/>
                    <a:pt x="54" y="17"/>
                    <a:pt x="33" y="54"/>
                  </a:cubicBezTo>
                  <a:cubicBezTo>
                    <a:pt x="17" y="70"/>
                    <a:pt x="1" y="120"/>
                    <a:pt x="1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36"/>
                  </a:cubicBezTo>
                  <a:lnTo>
                    <a:pt x="223" y="120"/>
                  </a:lnTo>
                  <a:cubicBezTo>
                    <a:pt x="223" y="70"/>
                    <a:pt x="190" y="33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12"/>
            <p:cNvSpPr/>
            <p:nvPr/>
          </p:nvSpPr>
          <p:spPr>
            <a:xfrm>
              <a:off x="4167350" y="2321525"/>
              <a:ext cx="6525" cy="6700"/>
            </a:xfrm>
            <a:custGeom>
              <a:rect b="b" l="l" r="r" t="t"/>
              <a:pathLst>
                <a:path extrusionOk="0" h="268" w="261">
                  <a:moveTo>
                    <a:pt x="128" y="1"/>
                  </a:moveTo>
                  <a:cubicBezTo>
                    <a:pt x="87" y="1"/>
                    <a:pt x="44" y="34"/>
                    <a:pt x="17" y="82"/>
                  </a:cubicBezTo>
                  <a:cubicBezTo>
                    <a:pt x="1" y="152"/>
                    <a:pt x="38" y="238"/>
                    <a:pt x="88" y="255"/>
                  </a:cubicBezTo>
                  <a:cubicBezTo>
                    <a:pt x="102" y="264"/>
                    <a:pt x="117" y="268"/>
                    <a:pt x="132" y="268"/>
                  </a:cubicBezTo>
                  <a:cubicBezTo>
                    <a:pt x="174" y="268"/>
                    <a:pt x="217" y="236"/>
                    <a:pt x="244" y="185"/>
                  </a:cubicBezTo>
                  <a:cubicBezTo>
                    <a:pt x="261" y="119"/>
                    <a:pt x="224" y="32"/>
                    <a:pt x="174" y="16"/>
                  </a:cubicBezTo>
                  <a:cubicBezTo>
                    <a:pt x="159" y="6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12"/>
            <p:cNvSpPr/>
            <p:nvPr/>
          </p:nvSpPr>
          <p:spPr>
            <a:xfrm>
              <a:off x="4169125" y="227575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81"/>
                    <a:pt x="33" y="214"/>
                    <a:pt x="49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39" y="181"/>
                    <a:pt x="223" y="111"/>
                  </a:cubicBezTo>
                  <a:cubicBezTo>
                    <a:pt x="223" y="57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12"/>
            <p:cNvSpPr/>
            <p:nvPr/>
          </p:nvSpPr>
          <p:spPr>
            <a:xfrm>
              <a:off x="4152300" y="2322625"/>
              <a:ext cx="6125" cy="6475"/>
            </a:xfrm>
            <a:custGeom>
              <a:rect b="b" l="l" r="r" t="t"/>
              <a:pathLst>
                <a:path extrusionOk="0" h="259" w="245">
                  <a:moveTo>
                    <a:pt x="130" y="0"/>
                  </a:moveTo>
                  <a:cubicBezTo>
                    <a:pt x="83" y="0"/>
                    <a:pt x="35" y="33"/>
                    <a:pt x="22" y="91"/>
                  </a:cubicBezTo>
                  <a:cubicBezTo>
                    <a:pt x="1" y="141"/>
                    <a:pt x="22" y="227"/>
                    <a:pt x="88" y="244"/>
                  </a:cubicBezTo>
                  <a:cubicBezTo>
                    <a:pt x="102" y="254"/>
                    <a:pt x="118" y="258"/>
                    <a:pt x="133" y="258"/>
                  </a:cubicBezTo>
                  <a:cubicBezTo>
                    <a:pt x="174" y="258"/>
                    <a:pt x="213" y="226"/>
                    <a:pt x="228" y="178"/>
                  </a:cubicBezTo>
                  <a:cubicBezTo>
                    <a:pt x="244" y="108"/>
                    <a:pt x="228" y="38"/>
                    <a:pt x="158" y="5"/>
                  </a:cubicBezTo>
                  <a:cubicBezTo>
                    <a:pt x="149" y="2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12"/>
            <p:cNvSpPr/>
            <p:nvPr/>
          </p:nvSpPr>
          <p:spPr>
            <a:xfrm>
              <a:off x="4163950" y="2291400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87" y="0"/>
                  </a:moveTo>
                  <a:cubicBezTo>
                    <a:pt x="71" y="0"/>
                    <a:pt x="34" y="17"/>
                    <a:pt x="17" y="50"/>
                  </a:cubicBezTo>
                  <a:cubicBezTo>
                    <a:pt x="1" y="70"/>
                    <a:pt x="1" y="103"/>
                    <a:pt x="1" y="136"/>
                  </a:cubicBezTo>
                  <a:cubicBezTo>
                    <a:pt x="1" y="173"/>
                    <a:pt x="17" y="206"/>
                    <a:pt x="34" y="223"/>
                  </a:cubicBezTo>
                  <a:cubicBezTo>
                    <a:pt x="71" y="256"/>
                    <a:pt x="87" y="256"/>
                    <a:pt x="120" y="256"/>
                  </a:cubicBezTo>
                  <a:cubicBezTo>
                    <a:pt x="191" y="239"/>
                    <a:pt x="224" y="173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12"/>
            <p:cNvSpPr/>
            <p:nvPr/>
          </p:nvSpPr>
          <p:spPr>
            <a:xfrm>
              <a:off x="4147675" y="24646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83" y="251"/>
                    <a:pt x="104" y="268"/>
                    <a:pt x="137" y="268"/>
                  </a:cubicBezTo>
                  <a:cubicBezTo>
                    <a:pt x="207" y="251"/>
                    <a:pt x="240" y="181"/>
                    <a:pt x="240" y="111"/>
                  </a:cubicBezTo>
                  <a:cubicBezTo>
                    <a:pt x="223" y="78"/>
                    <a:pt x="207" y="45"/>
                    <a:pt x="186" y="25"/>
                  </a:cubicBezTo>
                  <a:cubicBezTo>
                    <a:pt x="186" y="25"/>
                    <a:pt x="169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12"/>
            <p:cNvSpPr/>
            <p:nvPr/>
          </p:nvSpPr>
          <p:spPr>
            <a:xfrm>
              <a:off x="4150675" y="224625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87" y="0"/>
                  </a:moveTo>
                  <a:cubicBezTo>
                    <a:pt x="66" y="0"/>
                    <a:pt x="33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49" y="244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6" y="71"/>
                    <a:pt x="206" y="54"/>
                    <a:pt x="169" y="21"/>
                  </a:cubicBezTo>
                  <a:cubicBezTo>
                    <a:pt x="169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12"/>
            <p:cNvSpPr/>
            <p:nvPr/>
          </p:nvSpPr>
          <p:spPr>
            <a:xfrm>
              <a:off x="4157975" y="226120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37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61"/>
                    <a:pt x="34" y="227"/>
                    <a:pt x="83" y="264"/>
                  </a:cubicBezTo>
                  <a:lnTo>
                    <a:pt x="137" y="264"/>
                  </a:lnTo>
                  <a:cubicBezTo>
                    <a:pt x="170" y="264"/>
                    <a:pt x="223" y="227"/>
                    <a:pt x="223" y="178"/>
                  </a:cubicBezTo>
                  <a:cubicBezTo>
                    <a:pt x="240" y="124"/>
                    <a:pt x="240" y="91"/>
                    <a:pt x="207" y="41"/>
                  </a:cubicBezTo>
                  <a:cubicBezTo>
                    <a:pt x="207" y="41"/>
                    <a:pt x="186" y="21"/>
                    <a:pt x="170" y="4"/>
                  </a:cubicBezTo>
                  <a:cubicBezTo>
                    <a:pt x="159" y="2"/>
                    <a:pt x="14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12"/>
            <p:cNvSpPr/>
            <p:nvPr/>
          </p:nvSpPr>
          <p:spPr>
            <a:xfrm>
              <a:off x="4160975" y="23849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17"/>
                    <a:pt x="0" y="87"/>
                    <a:pt x="17" y="158"/>
                  </a:cubicBezTo>
                  <a:cubicBezTo>
                    <a:pt x="17" y="191"/>
                    <a:pt x="33" y="223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44"/>
                    <a:pt x="206" y="207"/>
                  </a:cubicBezTo>
                  <a:cubicBezTo>
                    <a:pt x="223" y="191"/>
                    <a:pt x="239" y="158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12"/>
            <p:cNvSpPr/>
            <p:nvPr/>
          </p:nvSpPr>
          <p:spPr>
            <a:xfrm>
              <a:off x="4160050" y="2337250"/>
              <a:ext cx="6500" cy="6625"/>
            </a:xfrm>
            <a:custGeom>
              <a:rect b="b" l="l" r="r" t="t"/>
              <a:pathLst>
                <a:path extrusionOk="0" h="265" w="260">
                  <a:moveTo>
                    <a:pt x="139" y="1"/>
                  </a:moveTo>
                  <a:cubicBezTo>
                    <a:pt x="87" y="1"/>
                    <a:pt x="48" y="34"/>
                    <a:pt x="21" y="92"/>
                  </a:cubicBezTo>
                  <a:cubicBezTo>
                    <a:pt x="0" y="158"/>
                    <a:pt x="37" y="228"/>
                    <a:pt x="87" y="261"/>
                  </a:cubicBezTo>
                  <a:cubicBezTo>
                    <a:pt x="96" y="264"/>
                    <a:pt x="105" y="265"/>
                    <a:pt x="115" y="265"/>
                  </a:cubicBezTo>
                  <a:cubicBezTo>
                    <a:pt x="162" y="265"/>
                    <a:pt x="210" y="232"/>
                    <a:pt x="227" y="174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12"/>
            <p:cNvSpPr/>
            <p:nvPr/>
          </p:nvSpPr>
          <p:spPr>
            <a:xfrm>
              <a:off x="4167350" y="2368275"/>
              <a:ext cx="6125" cy="6600"/>
            </a:xfrm>
            <a:custGeom>
              <a:rect b="b" l="l" r="r" t="t"/>
              <a:pathLst>
                <a:path extrusionOk="0" h="264" w="245">
                  <a:moveTo>
                    <a:pt x="141" y="1"/>
                  </a:moveTo>
                  <a:cubicBezTo>
                    <a:pt x="104" y="1"/>
                    <a:pt x="71" y="17"/>
                    <a:pt x="55" y="34"/>
                  </a:cubicBezTo>
                  <a:cubicBezTo>
                    <a:pt x="1" y="67"/>
                    <a:pt x="1" y="153"/>
                    <a:pt x="38" y="224"/>
                  </a:cubicBezTo>
                  <a:cubicBezTo>
                    <a:pt x="55" y="240"/>
                    <a:pt x="88" y="257"/>
                    <a:pt x="104" y="257"/>
                  </a:cubicBezTo>
                  <a:cubicBezTo>
                    <a:pt x="115" y="261"/>
                    <a:pt x="125" y="263"/>
                    <a:pt x="135" y="263"/>
                  </a:cubicBezTo>
                  <a:cubicBezTo>
                    <a:pt x="159" y="263"/>
                    <a:pt x="179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12"/>
            <p:cNvSpPr/>
            <p:nvPr/>
          </p:nvSpPr>
          <p:spPr>
            <a:xfrm>
              <a:off x="4149325" y="2292525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31" y="1"/>
                  </a:moveTo>
                  <a:cubicBezTo>
                    <a:pt x="84" y="1"/>
                    <a:pt x="34" y="36"/>
                    <a:pt x="17" y="91"/>
                  </a:cubicBezTo>
                  <a:cubicBezTo>
                    <a:pt x="0" y="108"/>
                    <a:pt x="0" y="128"/>
                    <a:pt x="0" y="145"/>
                  </a:cubicBezTo>
                  <a:cubicBezTo>
                    <a:pt x="0" y="194"/>
                    <a:pt x="38" y="231"/>
                    <a:pt x="71" y="248"/>
                  </a:cubicBezTo>
                  <a:cubicBezTo>
                    <a:pt x="89" y="261"/>
                    <a:pt x="107" y="266"/>
                    <a:pt x="122" y="266"/>
                  </a:cubicBezTo>
                  <a:cubicBezTo>
                    <a:pt x="148" y="266"/>
                    <a:pt x="170" y="252"/>
                    <a:pt x="190" y="231"/>
                  </a:cubicBezTo>
                  <a:cubicBezTo>
                    <a:pt x="207" y="211"/>
                    <a:pt x="207" y="194"/>
                    <a:pt x="223" y="178"/>
                  </a:cubicBezTo>
                  <a:cubicBezTo>
                    <a:pt x="244" y="108"/>
                    <a:pt x="207" y="42"/>
                    <a:pt x="157" y="5"/>
                  </a:cubicBezTo>
                  <a:cubicBezTo>
                    <a:pt x="149" y="2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12"/>
            <p:cNvSpPr/>
            <p:nvPr/>
          </p:nvSpPr>
          <p:spPr>
            <a:xfrm>
              <a:off x="4156650" y="23076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103" y="1"/>
                    <a:pt x="87" y="1"/>
                    <a:pt x="54" y="38"/>
                  </a:cubicBezTo>
                  <a:cubicBezTo>
                    <a:pt x="17" y="71"/>
                    <a:pt x="0" y="157"/>
                    <a:pt x="33" y="20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36" y="260"/>
                    <a:pt x="173" y="260"/>
                    <a:pt x="190" y="244"/>
                  </a:cubicBezTo>
                  <a:cubicBezTo>
                    <a:pt x="223" y="207"/>
                    <a:pt x="239" y="174"/>
                    <a:pt x="239" y="141"/>
                  </a:cubicBezTo>
                  <a:cubicBezTo>
                    <a:pt x="239" y="104"/>
                    <a:pt x="239" y="71"/>
                    <a:pt x="206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57" y="1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12"/>
            <p:cNvSpPr/>
            <p:nvPr/>
          </p:nvSpPr>
          <p:spPr>
            <a:xfrm>
              <a:off x="4154900" y="222915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0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66"/>
                    <a:pt x="0" y="153"/>
                    <a:pt x="37" y="206"/>
                  </a:cubicBezTo>
                  <a:cubicBezTo>
                    <a:pt x="56" y="245"/>
                    <a:pt x="89" y="261"/>
                    <a:pt x="122" y="261"/>
                  </a:cubicBezTo>
                  <a:cubicBezTo>
                    <a:pt x="145" y="261"/>
                    <a:pt x="169" y="253"/>
                    <a:pt x="190" y="239"/>
                  </a:cubicBezTo>
                  <a:cubicBezTo>
                    <a:pt x="243" y="190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12"/>
            <p:cNvSpPr/>
            <p:nvPr/>
          </p:nvSpPr>
          <p:spPr>
            <a:xfrm>
              <a:off x="4145500" y="2387800"/>
              <a:ext cx="6025" cy="6700"/>
            </a:xfrm>
            <a:custGeom>
              <a:rect b="b" l="l" r="r" t="t"/>
              <a:pathLst>
                <a:path extrusionOk="0" h="268" w="241">
                  <a:moveTo>
                    <a:pt x="119" y="1"/>
                  </a:moveTo>
                  <a:cubicBezTo>
                    <a:pt x="103" y="1"/>
                    <a:pt x="82" y="13"/>
                    <a:pt x="67" y="28"/>
                  </a:cubicBezTo>
                  <a:cubicBezTo>
                    <a:pt x="17" y="78"/>
                    <a:pt x="1" y="164"/>
                    <a:pt x="50" y="214"/>
                  </a:cubicBezTo>
                  <a:cubicBezTo>
                    <a:pt x="67" y="234"/>
                    <a:pt x="87" y="251"/>
                    <a:pt x="120" y="267"/>
                  </a:cubicBezTo>
                  <a:cubicBezTo>
                    <a:pt x="153" y="267"/>
                    <a:pt x="170" y="251"/>
                    <a:pt x="207" y="234"/>
                  </a:cubicBezTo>
                  <a:cubicBezTo>
                    <a:pt x="224" y="214"/>
                    <a:pt x="240" y="181"/>
                    <a:pt x="240" y="148"/>
                  </a:cubicBezTo>
                  <a:cubicBezTo>
                    <a:pt x="240" y="110"/>
                    <a:pt x="240" y="78"/>
                    <a:pt x="224" y="45"/>
                  </a:cubicBezTo>
                  <a:cubicBezTo>
                    <a:pt x="207" y="28"/>
                    <a:pt x="191" y="28"/>
                    <a:pt x="170" y="7"/>
                  </a:cubicBezTo>
                  <a:lnTo>
                    <a:pt x="137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12"/>
            <p:cNvSpPr/>
            <p:nvPr/>
          </p:nvSpPr>
          <p:spPr>
            <a:xfrm>
              <a:off x="4149325" y="2448675"/>
              <a:ext cx="6100" cy="6475"/>
            </a:xfrm>
            <a:custGeom>
              <a:rect b="b" l="l" r="r" t="t"/>
              <a:pathLst>
                <a:path extrusionOk="0" h="259" w="244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7" y="256"/>
                    <a:pt x="108" y="258"/>
                    <a:pt x="119" y="258"/>
                  </a:cubicBezTo>
                  <a:cubicBezTo>
                    <a:pt x="164" y="258"/>
                    <a:pt x="210" y="226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12"/>
            <p:cNvSpPr/>
            <p:nvPr/>
          </p:nvSpPr>
          <p:spPr>
            <a:xfrm>
              <a:off x="4147675" y="2342750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120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66" y="247"/>
                    <a:pt x="104" y="263"/>
                    <a:pt x="137" y="263"/>
                  </a:cubicBezTo>
                  <a:cubicBezTo>
                    <a:pt x="186" y="247"/>
                    <a:pt x="223" y="181"/>
                    <a:pt x="223" y="111"/>
                  </a:cubicBezTo>
                  <a:cubicBezTo>
                    <a:pt x="223" y="78"/>
                    <a:pt x="207" y="41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12"/>
            <p:cNvSpPr/>
            <p:nvPr/>
          </p:nvSpPr>
          <p:spPr>
            <a:xfrm>
              <a:off x="4154075" y="2357175"/>
              <a:ext cx="5575" cy="6475"/>
            </a:xfrm>
            <a:custGeom>
              <a:rect b="b" l="l" r="r" t="t"/>
              <a:pathLst>
                <a:path extrusionOk="0" h="259" w="223">
                  <a:moveTo>
                    <a:pt x="128" y="1"/>
                  </a:moveTo>
                  <a:cubicBezTo>
                    <a:pt x="120" y="1"/>
                    <a:pt x="111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4" y="213"/>
                    <a:pt x="57" y="258"/>
                    <a:pt x="111" y="258"/>
                  </a:cubicBezTo>
                  <a:cubicBezTo>
                    <a:pt x="119" y="258"/>
                    <a:pt x="128" y="257"/>
                    <a:pt x="136" y="255"/>
                  </a:cubicBezTo>
                  <a:cubicBezTo>
                    <a:pt x="157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3"/>
                  </a:cubicBezTo>
                  <a:cubicBezTo>
                    <a:pt x="173" y="16"/>
                    <a:pt x="157" y="16"/>
                    <a:pt x="157" y="16"/>
                  </a:cubicBezTo>
                  <a:cubicBezTo>
                    <a:pt x="146" y="6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12"/>
            <p:cNvSpPr/>
            <p:nvPr/>
          </p:nvSpPr>
          <p:spPr>
            <a:xfrm>
              <a:off x="4152300" y="2372500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104" y="1"/>
                  </a:moveTo>
                  <a:cubicBezTo>
                    <a:pt x="55" y="22"/>
                    <a:pt x="1" y="88"/>
                    <a:pt x="22" y="158"/>
                  </a:cubicBezTo>
                  <a:cubicBezTo>
                    <a:pt x="22" y="191"/>
                    <a:pt x="38" y="228"/>
                    <a:pt x="55" y="244"/>
                  </a:cubicBezTo>
                  <a:cubicBezTo>
                    <a:pt x="78" y="256"/>
                    <a:pt x="93" y="268"/>
                    <a:pt x="113" y="268"/>
                  </a:cubicBezTo>
                  <a:cubicBezTo>
                    <a:pt x="121" y="268"/>
                    <a:pt x="130" y="266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1"/>
                    <a:pt x="244" y="158"/>
                    <a:pt x="228" y="125"/>
                  </a:cubicBezTo>
                  <a:cubicBezTo>
                    <a:pt x="228" y="88"/>
                    <a:pt x="207" y="55"/>
                    <a:pt x="191" y="38"/>
                  </a:cubicBezTo>
                  <a:cubicBezTo>
                    <a:pt x="174" y="22"/>
                    <a:pt x="174" y="22"/>
                    <a:pt x="158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12"/>
            <p:cNvSpPr/>
            <p:nvPr/>
          </p:nvSpPr>
          <p:spPr>
            <a:xfrm>
              <a:off x="4148500" y="2418075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36" y="0"/>
                  </a:moveTo>
                  <a:cubicBezTo>
                    <a:pt x="104" y="0"/>
                    <a:pt x="87" y="0"/>
                    <a:pt x="50" y="33"/>
                  </a:cubicBezTo>
                  <a:cubicBezTo>
                    <a:pt x="17" y="70"/>
                    <a:pt x="0" y="157"/>
                    <a:pt x="33" y="206"/>
                  </a:cubicBezTo>
                  <a:cubicBezTo>
                    <a:pt x="71" y="239"/>
                    <a:pt x="87" y="260"/>
                    <a:pt x="120" y="260"/>
                  </a:cubicBezTo>
                  <a:cubicBezTo>
                    <a:pt x="136" y="260"/>
                    <a:pt x="174" y="260"/>
                    <a:pt x="190" y="223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12"/>
            <p:cNvSpPr/>
            <p:nvPr/>
          </p:nvSpPr>
          <p:spPr>
            <a:xfrm>
              <a:off x="4209925" y="2437450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104" y="0"/>
                  </a:moveTo>
                  <a:cubicBezTo>
                    <a:pt x="67" y="0"/>
                    <a:pt x="50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86"/>
                    <a:pt x="17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66"/>
                    <a:pt x="190" y="33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12"/>
            <p:cNvSpPr/>
            <p:nvPr/>
          </p:nvSpPr>
          <p:spPr>
            <a:xfrm>
              <a:off x="4114600" y="24420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49" y="1"/>
                    <a:pt x="0" y="71"/>
                    <a:pt x="17" y="141"/>
                  </a:cubicBezTo>
                  <a:cubicBezTo>
                    <a:pt x="17" y="174"/>
                    <a:pt x="33" y="207"/>
                    <a:pt x="66" y="228"/>
                  </a:cubicBezTo>
                  <a:cubicBezTo>
                    <a:pt x="87" y="261"/>
                    <a:pt x="120" y="261"/>
                    <a:pt x="136" y="261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23" y="71"/>
                    <a:pt x="223" y="38"/>
                    <a:pt x="190" y="22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12"/>
            <p:cNvSpPr/>
            <p:nvPr/>
          </p:nvSpPr>
          <p:spPr>
            <a:xfrm>
              <a:off x="3876600" y="2266875"/>
              <a:ext cx="5675" cy="6675"/>
            </a:xfrm>
            <a:custGeom>
              <a:rect b="b" l="l" r="r" t="t"/>
              <a:pathLst>
                <a:path extrusionOk="0" h="267" w="227">
                  <a:moveTo>
                    <a:pt x="103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30" y="265"/>
                    <a:pt x="140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6" y="54"/>
                    <a:pt x="173" y="37"/>
                  </a:cubicBezTo>
                  <a:cubicBezTo>
                    <a:pt x="173" y="21"/>
                    <a:pt x="157" y="21"/>
                    <a:pt x="157" y="21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12"/>
            <p:cNvSpPr/>
            <p:nvPr/>
          </p:nvSpPr>
          <p:spPr>
            <a:xfrm>
              <a:off x="3803625" y="2233875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4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06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12"/>
            <p:cNvSpPr/>
            <p:nvPr/>
          </p:nvSpPr>
          <p:spPr>
            <a:xfrm>
              <a:off x="3915750" y="2196875"/>
              <a:ext cx="6025" cy="6700"/>
            </a:xfrm>
            <a:custGeom>
              <a:rect b="b" l="l" r="r" t="t"/>
              <a:pathLst>
                <a:path extrusionOk="0" h="268" w="241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4" y="120"/>
                  </a:cubicBezTo>
                  <a:cubicBezTo>
                    <a:pt x="224" y="87"/>
                    <a:pt x="207" y="54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12"/>
            <p:cNvSpPr/>
            <p:nvPr/>
          </p:nvSpPr>
          <p:spPr>
            <a:xfrm>
              <a:off x="3842675" y="2317975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104" y="1"/>
                  </a:moveTo>
                  <a:cubicBezTo>
                    <a:pt x="38" y="17"/>
                    <a:pt x="1" y="88"/>
                    <a:pt x="17" y="158"/>
                  </a:cubicBezTo>
                  <a:cubicBezTo>
                    <a:pt x="17" y="191"/>
                    <a:pt x="38" y="224"/>
                    <a:pt x="54" y="244"/>
                  </a:cubicBezTo>
                  <a:cubicBezTo>
                    <a:pt x="66" y="256"/>
                    <a:pt x="86" y="268"/>
                    <a:pt x="110" y="268"/>
                  </a:cubicBezTo>
                  <a:cubicBezTo>
                    <a:pt x="120" y="268"/>
                    <a:pt x="130" y="266"/>
                    <a:pt x="141" y="261"/>
                  </a:cubicBezTo>
                  <a:cubicBezTo>
                    <a:pt x="190" y="261"/>
                    <a:pt x="244" y="191"/>
                    <a:pt x="223" y="121"/>
                  </a:cubicBezTo>
                  <a:cubicBezTo>
                    <a:pt x="223" y="88"/>
                    <a:pt x="207" y="55"/>
                    <a:pt x="190" y="38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12"/>
            <p:cNvSpPr/>
            <p:nvPr/>
          </p:nvSpPr>
          <p:spPr>
            <a:xfrm>
              <a:off x="4055325" y="2234400"/>
              <a:ext cx="6000" cy="6725"/>
            </a:xfrm>
            <a:custGeom>
              <a:rect b="b" l="l" r="r" t="t"/>
              <a:pathLst>
                <a:path extrusionOk="0" h="269" w="240">
                  <a:moveTo>
                    <a:pt x="128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66" y="13"/>
                    <a:pt x="50" y="29"/>
                    <a:pt x="33" y="62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0" y="235"/>
                  </a:cubicBezTo>
                  <a:cubicBezTo>
                    <a:pt x="87" y="252"/>
                    <a:pt x="103" y="268"/>
                    <a:pt x="136" y="268"/>
                  </a:cubicBezTo>
                  <a:cubicBezTo>
                    <a:pt x="206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69" y="29"/>
                    <a:pt x="169" y="13"/>
                    <a:pt x="153" y="13"/>
                  </a:cubicBezTo>
                  <a:cubicBezTo>
                    <a:pt x="145" y="4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12"/>
            <p:cNvSpPr/>
            <p:nvPr/>
          </p:nvSpPr>
          <p:spPr>
            <a:xfrm>
              <a:off x="3982250" y="220120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7"/>
                    <a:pt x="54" y="240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90" y="240"/>
                    <a:pt x="243" y="174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12"/>
            <p:cNvSpPr/>
            <p:nvPr/>
          </p:nvSpPr>
          <p:spPr>
            <a:xfrm>
              <a:off x="4142525" y="2434875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10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12"/>
            <p:cNvSpPr/>
            <p:nvPr/>
          </p:nvSpPr>
          <p:spPr>
            <a:xfrm>
              <a:off x="4190975" y="2379000"/>
              <a:ext cx="5675" cy="6425"/>
            </a:xfrm>
            <a:custGeom>
              <a:rect b="b" l="l" r="r" t="t"/>
              <a:pathLst>
                <a:path extrusionOk="0" h="257" w="227">
                  <a:moveTo>
                    <a:pt x="87" y="1"/>
                  </a:moveTo>
                  <a:cubicBezTo>
                    <a:pt x="70" y="1"/>
                    <a:pt x="37" y="17"/>
                    <a:pt x="21" y="50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21" y="207"/>
                    <a:pt x="54" y="223"/>
                  </a:cubicBezTo>
                  <a:cubicBezTo>
                    <a:pt x="70" y="256"/>
                    <a:pt x="103" y="256"/>
                    <a:pt x="124" y="256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06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12"/>
            <p:cNvSpPr/>
            <p:nvPr/>
          </p:nvSpPr>
          <p:spPr>
            <a:xfrm>
              <a:off x="4200850" y="2469900"/>
              <a:ext cx="3550" cy="3125"/>
            </a:xfrm>
            <a:custGeom>
              <a:rect b="b" l="l" r="r" t="t"/>
              <a:pathLst>
                <a:path extrusionOk="0" h="125" w="142">
                  <a:moveTo>
                    <a:pt x="112" y="1"/>
                  </a:moveTo>
                  <a:cubicBezTo>
                    <a:pt x="64" y="1"/>
                    <a:pt x="14" y="31"/>
                    <a:pt x="1" y="75"/>
                  </a:cubicBezTo>
                  <a:lnTo>
                    <a:pt x="1" y="125"/>
                  </a:lnTo>
                  <a:cubicBezTo>
                    <a:pt x="54" y="92"/>
                    <a:pt x="87" y="59"/>
                    <a:pt x="141" y="5"/>
                  </a:cubicBezTo>
                  <a:cubicBezTo>
                    <a:pt x="132" y="2"/>
                    <a:pt x="122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12"/>
            <p:cNvSpPr/>
            <p:nvPr/>
          </p:nvSpPr>
          <p:spPr>
            <a:xfrm>
              <a:off x="4145925" y="22652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06"/>
                    <a:pt x="7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39" y="169"/>
                    <a:pt x="239" y="136"/>
                    <a:pt x="239" y="103"/>
                  </a:cubicBezTo>
                  <a:cubicBezTo>
                    <a:pt x="223" y="66"/>
                    <a:pt x="223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12"/>
            <p:cNvSpPr/>
            <p:nvPr/>
          </p:nvSpPr>
          <p:spPr>
            <a:xfrm>
              <a:off x="4172925" y="247650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4" y="1"/>
                  </a:moveTo>
                  <a:cubicBezTo>
                    <a:pt x="54" y="17"/>
                    <a:pt x="1" y="88"/>
                    <a:pt x="21" y="154"/>
                  </a:cubicBezTo>
                  <a:cubicBezTo>
                    <a:pt x="21" y="191"/>
                    <a:pt x="38" y="224"/>
                    <a:pt x="71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174" y="257"/>
                    <a:pt x="190" y="240"/>
                    <a:pt x="207" y="207"/>
                  </a:cubicBezTo>
                  <a:cubicBezTo>
                    <a:pt x="227" y="170"/>
                    <a:pt x="244" y="137"/>
                    <a:pt x="244" y="104"/>
                  </a:cubicBezTo>
                  <a:cubicBezTo>
                    <a:pt x="227" y="6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12"/>
            <p:cNvSpPr/>
            <p:nvPr/>
          </p:nvSpPr>
          <p:spPr>
            <a:xfrm>
              <a:off x="4169525" y="244725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3" y="206"/>
                    <a:pt x="54" y="227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3"/>
                    <a:pt x="240" y="173"/>
                    <a:pt x="240" y="103"/>
                  </a:cubicBezTo>
                  <a:cubicBezTo>
                    <a:pt x="223" y="70"/>
                    <a:pt x="207" y="37"/>
                    <a:pt x="190" y="21"/>
                  </a:cubicBezTo>
                  <a:cubicBezTo>
                    <a:pt x="190" y="21"/>
                    <a:pt x="174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12"/>
            <p:cNvSpPr/>
            <p:nvPr/>
          </p:nvSpPr>
          <p:spPr>
            <a:xfrm>
              <a:off x="4167775" y="2352175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8" y="10"/>
                    <a:pt x="0" y="76"/>
                    <a:pt x="0" y="146"/>
                  </a:cubicBezTo>
                  <a:cubicBezTo>
                    <a:pt x="21" y="179"/>
                    <a:pt x="38" y="216"/>
                    <a:pt x="54" y="233"/>
                  </a:cubicBezTo>
                  <a:cubicBezTo>
                    <a:pt x="71" y="249"/>
                    <a:pt x="103" y="266"/>
                    <a:pt x="141" y="266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7"/>
                  </a:cubicBezTo>
                  <a:cubicBezTo>
                    <a:pt x="174" y="27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12"/>
            <p:cNvSpPr/>
            <p:nvPr/>
          </p:nvSpPr>
          <p:spPr>
            <a:xfrm>
              <a:off x="4179425" y="241275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73" y="246"/>
                    <a:pt x="190" y="230"/>
                  </a:cubicBezTo>
                  <a:cubicBezTo>
                    <a:pt x="223" y="213"/>
                    <a:pt x="239" y="180"/>
                    <a:pt x="239" y="143"/>
                  </a:cubicBezTo>
                  <a:cubicBezTo>
                    <a:pt x="239" y="110"/>
                    <a:pt x="239" y="77"/>
                    <a:pt x="206" y="40"/>
                  </a:cubicBezTo>
                  <a:cubicBezTo>
                    <a:pt x="206" y="24"/>
                    <a:pt x="190" y="24"/>
                    <a:pt x="173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12"/>
            <p:cNvSpPr/>
            <p:nvPr/>
          </p:nvSpPr>
          <p:spPr>
            <a:xfrm>
              <a:off x="4178075" y="2385225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04" y="1"/>
                  </a:moveTo>
                  <a:cubicBezTo>
                    <a:pt x="86" y="1"/>
                    <a:pt x="66" y="13"/>
                    <a:pt x="54" y="28"/>
                  </a:cubicBezTo>
                  <a:cubicBezTo>
                    <a:pt x="21" y="44"/>
                    <a:pt x="21" y="77"/>
                    <a:pt x="1" y="110"/>
                  </a:cubicBezTo>
                  <a:cubicBezTo>
                    <a:pt x="1" y="148"/>
                    <a:pt x="21" y="181"/>
                    <a:pt x="38" y="213"/>
                  </a:cubicBezTo>
                  <a:cubicBezTo>
                    <a:pt x="57" y="245"/>
                    <a:pt x="89" y="264"/>
                    <a:pt x="123" y="264"/>
                  </a:cubicBezTo>
                  <a:cubicBezTo>
                    <a:pt x="146" y="264"/>
                    <a:pt x="170" y="254"/>
                    <a:pt x="190" y="234"/>
                  </a:cubicBezTo>
                  <a:cubicBezTo>
                    <a:pt x="244" y="181"/>
                    <a:pt x="244" y="110"/>
                    <a:pt x="207" y="44"/>
                  </a:cubicBezTo>
                  <a:cubicBezTo>
                    <a:pt x="190" y="28"/>
                    <a:pt x="174" y="28"/>
                    <a:pt x="157" y="7"/>
                  </a:cubicBezTo>
                  <a:lnTo>
                    <a:pt x="124" y="7"/>
                  </a:lnTo>
                  <a:cubicBezTo>
                    <a:pt x="119" y="3"/>
                    <a:pt x="112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12"/>
            <p:cNvSpPr/>
            <p:nvPr/>
          </p:nvSpPr>
          <p:spPr>
            <a:xfrm>
              <a:off x="4181175" y="2318925"/>
              <a:ext cx="6425" cy="6400"/>
            </a:xfrm>
            <a:custGeom>
              <a:rect b="b" l="l" r="r" t="t"/>
              <a:pathLst>
                <a:path extrusionOk="0" h="256" w="257">
                  <a:moveTo>
                    <a:pt x="136" y="0"/>
                  </a:moveTo>
                  <a:cubicBezTo>
                    <a:pt x="120" y="0"/>
                    <a:pt x="83" y="0"/>
                    <a:pt x="66" y="33"/>
                  </a:cubicBezTo>
                  <a:cubicBezTo>
                    <a:pt x="17" y="66"/>
                    <a:pt x="0" y="153"/>
                    <a:pt x="50" y="206"/>
                  </a:cubicBezTo>
                  <a:cubicBezTo>
                    <a:pt x="66" y="239"/>
                    <a:pt x="83" y="256"/>
                    <a:pt x="120" y="256"/>
                  </a:cubicBezTo>
                  <a:cubicBezTo>
                    <a:pt x="153" y="256"/>
                    <a:pt x="169" y="256"/>
                    <a:pt x="207" y="223"/>
                  </a:cubicBezTo>
                  <a:cubicBezTo>
                    <a:pt x="240" y="186"/>
                    <a:pt x="256" y="103"/>
                    <a:pt x="223" y="50"/>
                  </a:cubicBezTo>
                  <a:cubicBezTo>
                    <a:pt x="207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12"/>
            <p:cNvSpPr/>
            <p:nvPr/>
          </p:nvSpPr>
          <p:spPr>
            <a:xfrm>
              <a:off x="4180250" y="236530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03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3"/>
                    <a:pt x="70" y="240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0" y="256"/>
                  </a:cubicBezTo>
                  <a:cubicBezTo>
                    <a:pt x="206" y="256"/>
                    <a:pt x="244" y="186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0"/>
                    <a:pt x="14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12"/>
            <p:cNvSpPr/>
            <p:nvPr/>
          </p:nvSpPr>
          <p:spPr>
            <a:xfrm>
              <a:off x="4172525" y="2261300"/>
              <a:ext cx="3000" cy="6100"/>
            </a:xfrm>
            <a:custGeom>
              <a:rect b="b" l="l" r="r" t="t"/>
              <a:pathLst>
                <a:path extrusionOk="0" h="244" w="120">
                  <a:moveTo>
                    <a:pt x="37" y="0"/>
                  </a:moveTo>
                  <a:cubicBezTo>
                    <a:pt x="17" y="37"/>
                    <a:pt x="0" y="54"/>
                    <a:pt x="0" y="87"/>
                  </a:cubicBezTo>
                  <a:cubicBezTo>
                    <a:pt x="0" y="120"/>
                    <a:pt x="0" y="157"/>
                    <a:pt x="17" y="190"/>
                  </a:cubicBezTo>
                  <a:cubicBezTo>
                    <a:pt x="37" y="207"/>
                    <a:pt x="70" y="223"/>
                    <a:pt x="103" y="244"/>
                  </a:cubicBezTo>
                  <a:lnTo>
                    <a:pt x="120" y="244"/>
                  </a:lnTo>
                  <a:cubicBezTo>
                    <a:pt x="87" y="157"/>
                    <a:pt x="70" y="87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12"/>
            <p:cNvSpPr/>
            <p:nvPr/>
          </p:nvSpPr>
          <p:spPr>
            <a:xfrm>
              <a:off x="4182000" y="2349475"/>
              <a:ext cx="6425" cy="6475"/>
            </a:xfrm>
            <a:custGeom>
              <a:rect b="b" l="l" r="r" t="t"/>
              <a:pathLst>
                <a:path extrusionOk="0" h="259" w="257">
                  <a:moveTo>
                    <a:pt x="120" y="0"/>
                  </a:moveTo>
                  <a:cubicBezTo>
                    <a:pt x="76" y="0"/>
                    <a:pt x="41" y="33"/>
                    <a:pt x="17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5" y="257"/>
                    <a:pt x="104" y="258"/>
                    <a:pt x="114" y="258"/>
                  </a:cubicBezTo>
                  <a:cubicBezTo>
                    <a:pt x="159" y="258"/>
                    <a:pt x="209" y="226"/>
                    <a:pt x="223" y="167"/>
                  </a:cubicBezTo>
                  <a:cubicBezTo>
                    <a:pt x="256" y="118"/>
                    <a:pt x="223" y="31"/>
                    <a:pt x="174" y="15"/>
                  </a:cubicBezTo>
                  <a:cubicBezTo>
                    <a:pt x="154" y="5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12"/>
            <p:cNvSpPr/>
            <p:nvPr/>
          </p:nvSpPr>
          <p:spPr>
            <a:xfrm>
              <a:off x="4192725" y="241130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11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5" y="262"/>
                    <a:pt x="131" y="260"/>
                    <a:pt x="136" y="255"/>
                  </a:cubicBezTo>
                  <a:cubicBezTo>
                    <a:pt x="173" y="255"/>
                    <a:pt x="206" y="222"/>
                    <a:pt x="223" y="185"/>
                  </a:cubicBezTo>
                  <a:cubicBezTo>
                    <a:pt x="239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12"/>
            <p:cNvSpPr/>
            <p:nvPr/>
          </p:nvSpPr>
          <p:spPr>
            <a:xfrm>
              <a:off x="4197050" y="2321900"/>
              <a:ext cx="850" cy="2200"/>
            </a:xfrm>
            <a:custGeom>
              <a:rect b="b" l="l" r="r" t="t"/>
              <a:pathLst>
                <a:path extrusionOk="0" h="88" w="34">
                  <a:moveTo>
                    <a:pt x="0" y="1"/>
                  </a:moveTo>
                  <a:lnTo>
                    <a:pt x="0" y="17"/>
                  </a:lnTo>
                  <a:cubicBezTo>
                    <a:pt x="0" y="34"/>
                    <a:pt x="17" y="67"/>
                    <a:pt x="33" y="87"/>
                  </a:cubicBezTo>
                  <a:cubicBezTo>
                    <a:pt x="17" y="67"/>
                    <a:pt x="17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12"/>
            <p:cNvSpPr/>
            <p:nvPr/>
          </p:nvSpPr>
          <p:spPr>
            <a:xfrm>
              <a:off x="4195300" y="2361800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5" y="237"/>
                    <a:pt x="85" y="256"/>
                    <a:pt x="118" y="256"/>
                  </a:cubicBezTo>
                  <a:cubicBezTo>
                    <a:pt x="142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12"/>
            <p:cNvSpPr/>
            <p:nvPr/>
          </p:nvSpPr>
          <p:spPr>
            <a:xfrm>
              <a:off x="4190150" y="2336125"/>
              <a:ext cx="6500" cy="6750"/>
            </a:xfrm>
            <a:custGeom>
              <a:rect b="b" l="l" r="r" t="t"/>
              <a:pathLst>
                <a:path extrusionOk="0" h="270" w="260">
                  <a:moveTo>
                    <a:pt x="129" y="0"/>
                  </a:moveTo>
                  <a:cubicBezTo>
                    <a:pt x="87" y="0"/>
                    <a:pt x="44" y="32"/>
                    <a:pt x="17" y="83"/>
                  </a:cubicBezTo>
                  <a:cubicBezTo>
                    <a:pt x="0" y="153"/>
                    <a:pt x="33" y="240"/>
                    <a:pt x="87" y="256"/>
                  </a:cubicBezTo>
                  <a:cubicBezTo>
                    <a:pt x="100" y="265"/>
                    <a:pt x="114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60" y="116"/>
                    <a:pt x="223" y="34"/>
                    <a:pt x="173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12"/>
            <p:cNvSpPr/>
            <p:nvPr/>
          </p:nvSpPr>
          <p:spPr>
            <a:xfrm>
              <a:off x="4178600" y="2288400"/>
              <a:ext cx="5575" cy="6825"/>
            </a:xfrm>
            <a:custGeom>
              <a:rect b="b" l="l" r="r" t="t"/>
              <a:pathLst>
                <a:path extrusionOk="0" h="273" w="223">
                  <a:moveTo>
                    <a:pt x="136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40"/>
                    <a:pt x="83" y="256"/>
                    <a:pt x="103" y="273"/>
                  </a:cubicBezTo>
                  <a:cubicBezTo>
                    <a:pt x="136" y="273"/>
                    <a:pt x="169" y="256"/>
                    <a:pt x="186" y="240"/>
                  </a:cubicBezTo>
                  <a:cubicBezTo>
                    <a:pt x="206" y="223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12"/>
            <p:cNvSpPr/>
            <p:nvPr/>
          </p:nvSpPr>
          <p:spPr>
            <a:xfrm>
              <a:off x="4175100" y="2335425"/>
              <a:ext cx="6100" cy="6700"/>
            </a:xfrm>
            <a:custGeom>
              <a:rect b="b" l="l" r="r" t="t"/>
              <a:pathLst>
                <a:path extrusionOk="0" h="268" w="244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17" y="181"/>
                    <a:pt x="3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43" y="181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12"/>
            <p:cNvSpPr/>
            <p:nvPr/>
          </p:nvSpPr>
          <p:spPr>
            <a:xfrm>
              <a:off x="4186750" y="2302950"/>
              <a:ext cx="4750" cy="6675"/>
            </a:xfrm>
            <a:custGeom>
              <a:rect b="b" l="l" r="r" t="t"/>
              <a:pathLst>
                <a:path extrusionOk="0" h="267" w="19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0"/>
                  </a:cubicBezTo>
                  <a:cubicBezTo>
                    <a:pt x="153" y="260"/>
                    <a:pt x="169" y="243"/>
                    <a:pt x="190" y="227"/>
                  </a:cubicBezTo>
                  <a:cubicBezTo>
                    <a:pt x="169" y="157"/>
                    <a:pt x="136" y="87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12"/>
            <p:cNvSpPr/>
            <p:nvPr/>
          </p:nvSpPr>
          <p:spPr>
            <a:xfrm>
              <a:off x="4128700" y="2267800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87" y="0"/>
                  </a:moveTo>
                  <a:cubicBezTo>
                    <a:pt x="71" y="17"/>
                    <a:pt x="38" y="33"/>
                    <a:pt x="17" y="50"/>
                  </a:cubicBezTo>
                  <a:cubicBezTo>
                    <a:pt x="1" y="87"/>
                    <a:pt x="1" y="120"/>
                    <a:pt x="1" y="153"/>
                  </a:cubicBezTo>
                  <a:cubicBezTo>
                    <a:pt x="1" y="190"/>
                    <a:pt x="17" y="223"/>
                    <a:pt x="38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1" y="256"/>
                    <a:pt x="223" y="190"/>
                    <a:pt x="223" y="120"/>
                  </a:cubicBezTo>
                  <a:cubicBezTo>
                    <a:pt x="207" y="87"/>
                    <a:pt x="191" y="50"/>
                    <a:pt x="174" y="33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12"/>
            <p:cNvSpPr/>
            <p:nvPr/>
          </p:nvSpPr>
          <p:spPr>
            <a:xfrm>
              <a:off x="3796300" y="2343850"/>
              <a:ext cx="4350" cy="6600"/>
            </a:xfrm>
            <a:custGeom>
              <a:rect b="b" l="l" r="r" t="t"/>
              <a:pathLst>
                <a:path extrusionOk="0" h="264" w="174">
                  <a:moveTo>
                    <a:pt x="52" y="1"/>
                  </a:moveTo>
                  <a:cubicBezTo>
                    <a:pt x="37" y="1"/>
                    <a:pt x="19" y="5"/>
                    <a:pt x="0" y="13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56"/>
                    <a:pt x="43" y="264"/>
                    <a:pt x="54" y="264"/>
                  </a:cubicBezTo>
                  <a:cubicBezTo>
                    <a:pt x="60" y="264"/>
                    <a:pt x="65" y="262"/>
                    <a:pt x="71" y="256"/>
                  </a:cubicBezTo>
                  <a:cubicBezTo>
                    <a:pt x="104" y="256"/>
                    <a:pt x="141" y="219"/>
                    <a:pt x="157" y="186"/>
                  </a:cubicBezTo>
                  <a:cubicBezTo>
                    <a:pt x="174" y="137"/>
                    <a:pt x="157" y="83"/>
                    <a:pt x="141" y="50"/>
                  </a:cubicBezTo>
                  <a:cubicBezTo>
                    <a:pt x="120" y="34"/>
                    <a:pt x="104" y="13"/>
                    <a:pt x="87" y="13"/>
                  </a:cubicBezTo>
                  <a:cubicBezTo>
                    <a:pt x="79" y="5"/>
                    <a:pt x="66" y="1"/>
                    <a:pt x="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12"/>
            <p:cNvSpPr/>
            <p:nvPr/>
          </p:nvSpPr>
          <p:spPr>
            <a:xfrm>
              <a:off x="3796300" y="2437850"/>
              <a:ext cx="4350" cy="6425"/>
            </a:xfrm>
            <a:custGeom>
              <a:rect b="b" l="l" r="r" t="t"/>
              <a:pathLst>
                <a:path extrusionOk="0" h="257" w="174">
                  <a:moveTo>
                    <a:pt x="38" y="1"/>
                  </a:moveTo>
                  <a:cubicBezTo>
                    <a:pt x="17" y="1"/>
                    <a:pt x="17" y="1"/>
                    <a:pt x="0" y="17"/>
                  </a:cubicBezTo>
                  <a:lnTo>
                    <a:pt x="0" y="257"/>
                  </a:lnTo>
                  <a:lnTo>
                    <a:pt x="71" y="257"/>
                  </a:lnTo>
                  <a:cubicBezTo>
                    <a:pt x="104" y="257"/>
                    <a:pt x="120" y="240"/>
                    <a:pt x="141" y="207"/>
                  </a:cubicBezTo>
                  <a:cubicBezTo>
                    <a:pt x="157" y="170"/>
                    <a:pt x="174" y="137"/>
                    <a:pt x="157" y="104"/>
                  </a:cubicBezTo>
                  <a:cubicBezTo>
                    <a:pt x="157" y="67"/>
                    <a:pt x="141" y="50"/>
                    <a:pt x="120" y="34"/>
                  </a:cubicBezTo>
                  <a:cubicBezTo>
                    <a:pt x="104" y="17"/>
                    <a:pt x="104" y="17"/>
                    <a:pt x="87" y="17"/>
                  </a:cubicBezTo>
                  <a:cubicBezTo>
                    <a:pt x="71" y="1"/>
                    <a:pt x="54" y="1"/>
                    <a:pt x="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12"/>
            <p:cNvSpPr/>
            <p:nvPr/>
          </p:nvSpPr>
          <p:spPr>
            <a:xfrm>
              <a:off x="3796300" y="2387675"/>
              <a:ext cx="4350" cy="6725"/>
            </a:xfrm>
            <a:custGeom>
              <a:rect b="b" l="l" r="r" t="t"/>
              <a:pathLst>
                <a:path extrusionOk="0" h="269" w="174">
                  <a:moveTo>
                    <a:pt x="52" y="0"/>
                  </a:moveTo>
                  <a:cubicBezTo>
                    <a:pt x="37" y="0"/>
                    <a:pt x="19" y="4"/>
                    <a:pt x="0" y="12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64"/>
                    <a:pt x="47" y="269"/>
                    <a:pt x="62" y="269"/>
                  </a:cubicBezTo>
                  <a:cubicBezTo>
                    <a:pt x="104" y="269"/>
                    <a:pt x="145" y="237"/>
                    <a:pt x="157" y="186"/>
                  </a:cubicBezTo>
                  <a:cubicBezTo>
                    <a:pt x="174" y="115"/>
                    <a:pt x="157" y="33"/>
                    <a:pt x="87" y="12"/>
                  </a:cubicBezTo>
                  <a:cubicBezTo>
                    <a:pt x="79" y="4"/>
                    <a:pt x="66" y="0"/>
                    <a:pt x="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12"/>
            <p:cNvSpPr/>
            <p:nvPr/>
          </p:nvSpPr>
          <p:spPr>
            <a:xfrm>
              <a:off x="4141600" y="2216750"/>
              <a:ext cx="6500" cy="6700"/>
            </a:xfrm>
            <a:custGeom>
              <a:rect b="b" l="l" r="r" t="t"/>
              <a:pathLst>
                <a:path extrusionOk="0" h="268" w="26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7" y="220"/>
                    <a:pt x="87" y="253"/>
                  </a:cubicBezTo>
                  <a:cubicBezTo>
                    <a:pt x="101" y="263"/>
                    <a:pt x="117" y="268"/>
                    <a:pt x="132" y="268"/>
                  </a:cubicBezTo>
                  <a:cubicBezTo>
                    <a:pt x="173" y="268"/>
                    <a:pt x="211" y="235"/>
                    <a:pt x="223" y="187"/>
                  </a:cubicBezTo>
                  <a:cubicBezTo>
                    <a:pt x="260" y="117"/>
                    <a:pt x="223" y="30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12"/>
            <p:cNvSpPr/>
            <p:nvPr/>
          </p:nvSpPr>
          <p:spPr>
            <a:xfrm>
              <a:off x="3806200" y="2356325"/>
              <a:ext cx="5575" cy="6825"/>
            </a:xfrm>
            <a:custGeom>
              <a:rect b="b" l="l" r="r" t="t"/>
              <a:pathLst>
                <a:path extrusionOk="0" h="273" w="223">
                  <a:moveTo>
                    <a:pt x="112" y="1"/>
                  </a:moveTo>
                  <a:cubicBezTo>
                    <a:pt x="103" y="1"/>
                    <a:pt x="95" y="5"/>
                    <a:pt x="87" y="13"/>
                  </a:cubicBezTo>
                  <a:cubicBezTo>
                    <a:pt x="54" y="13"/>
                    <a:pt x="33" y="30"/>
                    <a:pt x="17" y="67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17" y="219"/>
                    <a:pt x="33" y="236"/>
                  </a:cubicBezTo>
                  <a:cubicBezTo>
                    <a:pt x="70" y="256"/>
                    <a:pt x="87" y="273"/>
                    <a:pt x="120" y="273"/>
                  </a:cubicBezTo>
                  <a:cubicBezTo>
                    <a:pt x="190" y="256"/>
                    <a:pt x="223" y="186"/>
                    <a:pt x="206" y="116"/>
                  </a:cubicBezTo>
                  <a:cubicBezTo>
                    <a:pt x="206" y="83"/>
                    <a:pt x="190" y="50"/>
                    <a:pt x="173" y="30"/>
                  </a:cubicBezTo>
                  <a:cubicBezTo>
                    <a:pt x="157" y="30"/>
                    <a:pt x="157" y="13"/>
                    <a:pt x="136" y="13"/>
                  </a:cubicBezTo>
                  <a:cubicBezTo>
                    <a:pt x="128" y="5"/>
                    <a:pt x="120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12"/>
            <p:cNvSpPr/>
            <p:nvPr/>
          </p:nvSpPr>
          <p:spPr>
            <a:xfrm>
              <a:off x="3798875" y="2373025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41" y="1"/>
                  </a:moveTo>
                  <a:cubicBezTo>
                    <a:pt x="104" y="1"/>
                    <a:pt x="87" y="1"/>
                    <a:pt x="54" y="17"/>
                  </a:cubicBezTo>
                  <a:cubicBezTo>
                    <a:pt x="17" y="67"/>
                    <a:pt x="1" y="153"/>
                    <a:pt x="38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7"/>
                    <a:pt x="244" y="170"/>
                    <a:pt x="244" y="137"/>
                  </a:cubicBezTo>
                  <a:cubicBezTo>
                    <a:pt x="244" y="104"/>
                    <a:pt x="223" y="67"/>
                    <a:pt x="207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12"/>
            <p:cNvSpPr/>
            <p:nvPr/>
          </p:nvSpPr>
          <p:spPr>
            <a:xfrm>
              <a:off x="3796300" y="2358800"/>
              <a:ext cx="950" cy="4350"/>
            </a:xfrm>
            <a:custGeom>
              <a:rect b="b" l="l" r="r" t="t"/>
              <a:pathLst>
                <a:path extrusionOk="0" h="174" w="38">
                  <a:moveTo>
                    <a:pt x="0" y="1"/>
                  </a:moveTo>
                  <a:lnTo>
                    <a:pt x="0" y="174"/>
                  </a:lnTo>
                  <a:cubicBezTo>
                    <a:pt x="17" y="157"/>
                    <a:pt x="17" y="157"/>
                    <a:pt x="17" y="137"/>
                  </a:cubicBezTo>
                  <a:cubicBezTo>
                    <a:pt x="38" y="87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12"/>
            <p:cNvSpPr/>
            <p:nvPr/>
          </p:nvSpPr>
          <p:spPr>
            <a:xfrm>
              <a:off x="3796300" y="2422400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104" y="0"/>
                  </a:moveTo>
                  <a:cubicBezTo>
                    <a:pt x="54" y="17"/>
                    <a:pt x="17" y="50"/>
                    <a:pt x="0" y="104"/>
                  </a:cubicBezTo>
                  <a:lnTo>
                    <a:pt x="0" y="170"/>
                  </a:lnTo>
                  <a:cubicBezTo>
                    <a:pt x="15" y="216"/>
                    <a:pt x="57" y="259"/>
                    <a:pt x="114" y="259"/>
                  </a:cubicBezTo>
                  <a:cubicBezTo>
                    <a:pt x="122" y="259"/>
                    <a:pt x="131" y="258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12"/>
            <p:cNvSpPr/>
            <p:nvPr/>
          </p:nvSpPr>
          <p:spPr>
            <a:xfrm>
              <a:off x="3796300" y="2311600"/>
              <a:ext cx="2200" cy="6000"/>
            </a:xfrm>
            <a:custGeom>
              <a:rect b="b" l="l" r="r" t="t"/>
              <a:pathLst>
                <a:path extrusionOk="0" h="240" w="88">
                  <a:moveTo>
                    <a:pt x="0" y="0"/>
                  </a:moveTo>
                  <a:lnTo>
                    <a:pt x="0" y="239"/>
                  </a:lnTo>
                  <a:cubicBezTo>
                    <a:pt x="54" y="223"/>
                    <a:pt x="87" y="169"/>
                    <a:pt x="87" y="103"/>
                  </a:cubicBezTo>
                  <a:cubicBezTo>
                    <a:pt x="71" y="66"/>
                    <a:pt x="71" y="33"/>
                    <a:pt x="38" y="1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12"/>
            <p:cNvSpPr/>
            <p:nvPr/>
          </p:nvSpPr>
          <p:spPr>
            <a:xfrm>
              <a:off x="4074600" y="24313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3" y="0"/>
                  </a:moveTo>
                  <a:cubicBezTo>
                    <a:pt x="54" y="17"/>
                    <a:pt x="0" y="70"/>
                    <a:pt x="17" y="157"/>
                  </a:cubicBezTo>
                  <a:cubicBezTo>
                    <a:pt x="17" y="190"/>
                    <a:pt x="37" y="206"/>
                    <a:pt x="54" y="24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12"/>
            <p:cNvSpPr/>
            <p:nvPr/>
          </p:nvSpPr>
          <p:spPr>
            <a:xfrm>
              <a:off x="4102125" y="230212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06"/>
                    <a:pt x="50" y="239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12"/>
            <p:cNvSpPr/>
            <p:nvPr/>
          </p:nvSpPr>
          <p:spPr>
            <a:xfrm>
              <a:off x="4041500" y="2408575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04" y="1"/>
                  </a:moveTo>
                  <a:cubicBezTo>
                    <a:pt x="54" y="22"/>
                    <a:pt x="1" y="88"/>
                    <a:pt x="21" y="158"/>
                  </a:cubicBezTo>
                  <a:cubicBezTo>
                    <a:pt x="21" y="191"/>
                    <a:pt x="38" y="228"/>
                    <a:pt x="54" y="244"/>
                  </a:cubicBezTo>
                  <a:cubicBezTo>
                    <a:pt x="87" y="261"/>
                    <a:pt x="125" y="261"/>
                    <a:pt x="141" y="261"/>
                  </a:cubicBezTo>
                  <a:cubicBezTo>
                    <a:pt x="207" y="261"/>
                    <a:pt x="244" y="191"/>
                    <a:pt x="244" y="125"/>
                  </a:cubicBezTo>
                  <a:cubicBezTo>
                    <a:pt x="228" y="71"/>
                    <a:pt x="207" y="55"/>
                    <a:pt x="191" y="38"/>
                  </a:cubicBezTo>
                  <a:cubicBezTo>
                    <a:pt x="191" y="22"/>
                    <a:pt x="174" y="22"/>
                    <a:pt x="174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12"/>
            <p:cNvSpPr/>
            <p:nvPr/>
          </p:nvSpPr>
          <p:spPr>
            <a:xfrm>
              <a:off x="3817325" y="2400450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12"/>
            <p:cNvSpPr/>
            <p:nvPr/>
          </p:nvSpPr>
          <p:spPr>
            <a:xfrm>
              <a:off x="3855575" y="2425950"/>
              <a:ext cx="5175" cy="6375"/>
            </a:xfrm>
            <a:custGeom>
              <a:rect b="b" l="l" r="r" t="t"/>
              <a:pathLst>
                <a:path extrusionOk="0" h="255" w="207">
                  <a:moveTo>
                    <a:pt x="113" y="0"/>
                  </a:moveTo>
                  <a:cubicBezTo>
                    <a:pt x="92" y="0"/>
                    <a:pt x="73" y="8"/>
                    <a:pt x="54" y="28"/>
                  </a:cubicBezTo>
                  <a:cubicBezTo>
                    <a:pt x="37" y="28"/>
                    <a:pt x="17" y="65"/>
                    <a:pt x="0" y="81"/>
                  </a:cubicBezTo>
                  <a:lnTo>
                    <a:pt x="0" y="168"/>
                  </a:lnTo>
                  <a:cubicBezTo>
                    <a:pt x="17" y="201"/>
                    <a:pt x="37" y="234"/>
                    <a:pt x="70" y="254"/>
                  </a:cubicBezTo>
                  <a:cubicBezTo>
                    <a:pt x="120" y="201"/>
                    <a:pt x="157" y="151"/>
                    <a:pt x="206" y="81"/>
                  </a:cubicBezTo>
                  <a:cubicBezTo>
                    <a:pt x="206" y="48"/>
                    <a:pt x="173" y="28"/>
                    <a:pt x="157" y="11"/>
                  </a:cubicBezTo>
                  <a:cubicBezTo>
                    <a:pt x="141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12"/>
            <p:cNvSpPr/>
            <p:nvPr/>
          </p:nvSpPr>
          <p:spPr>
            <a:xfrm>
              <a:off x="3809600" y="243352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1" y="1"/>
                  </a:moveTo>
                  <a:cubicBezTo>
                    <a:pt x="103" y="1"/>
                    <a:pt x="70" y="1"/>
                    <a:pt x="54" y="34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0"/>
                    <a:pt x="87" y="260"/>
                    <a:pt x="103" y="260"/>
                  </a:cubicBezTo>
                  <a:cubicBezTo>
                    <a:pt x="141" y="260"/>
                    <a:pt x="174" y="260"/>
                    <a:pt x="190" y="223"/>
                  </a:cubicBezTo>
                  <a:cubicBezTo>
                    <a:pt x="244" y="190"/>
                    <a:pt x="244" y="104"/>
                    <a:pt x="206" y="54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12"/>
            <p:cNvSpPr/>
            <p:nvPr/>
          </p:nvSpPr>
          <p:spPr>
            <a:xfrm>
              <a:off x="3815275" y="2293400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23" y="0"/>
                  </a:moveTo>
                  <a:cubicBezTo>
                    <a:pt x="98" y="0"/>
                    <a:pt x="73" y="12"/>
                    <a:pt x="50" y="23"/>
                  </a:cubicBezTo>
                  <a:cubicBezTo>
                    <a:pt x="33" y="40"/>
                    <a:pt x="17" y="56"/>
                    <a:pt x="0" y="93"/>
                  </a:cubicBezTo>
                  <a:lnTo>
                    <a:pt x="0" y="176"/>
                  </a:lnTo>
                  <a:cubicBezTo>
                    <a:pt x="17" y="213"/>
                    <a:pt x="33" y="246"/>
                    <a:pt x="66" y="246"/>
                  </a:cubicBezTo>
                  <a:cubicBezTo>
                    <a:pt x="80" y="255"/>
                    <a:pt x="95" y="259"/>
                    <a:pt x="110" y="259"/>
                  </a:cubicBezTo>
                  <a:cubicBezTo>
                    <a:pt x="151" y="259"/>
                    <a:pt x="191" y="227"/>
                    <a:pt x="206" y="176"/>
                  </a:cubicBezTo>
                  <a:cubicBezTo>
                    <a:pt x="239" y="110"/>
                    <a:pt x="206" y="40"/>
                    <a:pt x="153" y="7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12"/>
            <p:cNvSpPr/>
            <p:nvPr/>
          </p:nvSpPr>
          <p:spPr>
            <a:xfrm>
              <a:off x="3810925" y="2465575"/>
              <a:ext cx="6025" cy="6625"/>
            </a:xfrm>
            <a:custGeom>
              <a:rect b="b" l="l" r="r" t="t"/>
              <a:pathLst>
                <a:path extrusionOk="0" h="265" w="241">
                  <a:moveTo>
                    <a:pt x="121" y="0"/>
                  </a:moveTo>
                  <a:cubicBezTo>
                    <a:pt x="115" y="0"/>
                    <a:pt x="110" y="2"/>
                    <a:pt x="104" y="9"/>
                  </a:cubicBezTo>
                  <a:cubicBezTo>
                    <a:pt x="71" y="9"/>
                    <a:pt x="50" y="26"/>
                    <a:pt x="34" y="59"/>
                  </a:cubicBezTo>
                  <a:cubicBezTo>
                    <a:pt x="17" y="75"/>
                    <a:pt x="1" y="112"/>
                    <a:pt x="17" y="145"/>
                  </a:cubicBezTo>
                  <a:cubicBezTo>
                    <a:pt x="17" y="178"/>
                    <a:pt x="34" y="215"/>
                    <a:pt x="50" y="232"/>
                  </a:cubicBezTo>
                  <a:cubicBezTo>
                    <a:pt x="88" y="248"/>
                    <a:pt x="104" y="265"/>
                    <a:pt x="137" y="265"/>
                  </a:cubicBezTo>
                  <a:cubicBezTo>
                    <a:pt x="207" y="248"/>
                    <a:pt x="240" y="178"/>
                    <a:pt x="224" y="112"/>
                  </a:cubicBezTo>
                  <a:cubicBezTo>
                    <a:pt x="224" y="75"/>
                    <a:pt x="207" y="42"/>
                    <a:pt x="191" y="26"/>
                  </a:cubicBezTo>
                  <a:cubicBezTo>
                    <a:pt x="174" y="26"/>
                    <a:pt x="174" y="9"/>
                    <a:pt x="153" y="9"/>
                  </a:cubicBezTo>
                  <a:cubicBezTo>
                    <a:pt x="142" y="9"/>
                    <a:pt x="132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12"/>
            <p:cNvSpPr/>
            <p:nvPr/>
          </p:nvSpPr>
          <p:spPr>
            <a:xfrm>
              <a:off x="3811750" y="2369925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04" y="1"/>
                  </a:moveTo>
                  <a:cubicBezTo>
                    <a:pt x="71" y="1"/>
                    <a:pt x="55" y="22"/>
                    <a:pt x="38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28"/>
                    <a:pt x="55" y="244"/>
                  </a:cubicBezTo>
                  <a:cubicBezTo>
                    <a:pt x="71" y="261"/>
                    <a:pt x="104" y="261"/>
                    <a:pt x="141" y="261"/>
                  </a:cubicBezTo>
                  <a:cubicBezTo>
                    <a:pt x="191" y="261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24" y="71"/>
                    <a:pt x="191" y="38"/>
                    <a:pt x="158" y="22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12"/>
            <p:cNvSpPr/>
            <p:nvPr/>
          </p:nvSpPr>
          <p:spPr>
            <a:xfrm>
              <a:off x="3814750" y="2325725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24" y="0"/>
                  </a:moveTo>
                  <a:cubicBezTo>
                    <a:pt x="87" y="0"/>
                    <a:pt x="71" y="17"/>
                    <a:pt x="38" y="37"/>
                  </a:cubicBezTo>
                  <a:cubicBezTo>
                    <a:pt x="21" y="54"/>
                    <a:pt x="0" y="87"/>
                    <a:pt x="0" y="120"/>
                  </a:cubicBezTo>
                  <a:cubicBezTo>
                    <a:pt x="0" y="157"/>
                    <a:pt x="0" y="190"/>
                    <a:pt x="21" y="223"/>
                  </a:cubicBezTo>
                  <a:cubicBezTo>
                    <a:pt x="38" y="243"/>
                    <a:pt x="71" y="260"/>
                    <a:pt x="104" y="260"/>
                  </a:cubicBezTo>
                  <a:cubicBezTo>
                    <a:pt x="110" y="265"/>
                    <a:pt x="117" y="267"/>
                    <a:pt x="124" y="267"/>
                  </a:cubicBezTo>
                  <a:cubicBezTo>
                    <a:pt x="142" y="267"/>
                    <a:pt x="162" y="255"/>
                    <a:pt x="174" y="243"/>
                  </a:cubicBezTo>
                  <a:cubicBezTo>
                    <a:pt x="227" y="190"/>
                    <a:pt x="244" y="103"/>
                    <a:pt x="190" y="54"/>
                  </a:cubicBezTo>
                  <a:cubicBezTo>
                    <a:pt x="190" y="37"/>
                    <a:pt x="174" y="17"/>
                    <a:pt x="157" y="17"/>
                  </a:cubicBezTo>
                  <a:cubicBezTo>
                    <a:pt x="141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12"/>
            <p:cNvSpPr/>
            <p:nvPr/>
          </p:nvSpPr>
          <p:spPr>
            <a:xfrm>
              <a:off x="3813925" y="2245825"/>
              <a:ext cx="6000" cy="6950"/>
            </a:xfrm>
            <a:custGeom>
              <a:rect b="b" l="l" r="r" t="t"/>
              <a:pathLst>
                <a:path extrusionOk="0" h="278" w="24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8"/>
                    <a:pt x="1" y="174"/>
                    <a:pt x="54" y="224"/>
                  </a:cubicBezTo>
                  <a:cubicBezTo>
                    <a:pt x="71" y="244"/>
                    <a:pt x="87" y="261"/>
                    <a:pt x="120" y="277"/>
                  </a:cubicBezTo>
                  <a:cubicBezTo>
                    <a:pt x="157" y="277"/>
                    <a:pt x="174" y="261"/>
                    <a:pt x="207" y="244"/>
                  </a:cubicBezTo>
                  <a:cubicBezTo>
                    <a:pt x="223" y="224"/>
                    <a:pt x="240" y="191"/>
                    <a:pt x="240" y="158"/>
                  </a:cubicBezTo>
                  <a:cubicBezTo>
                    <a:pt x="240" y="121"/>
                    <a:pt x="240" y="88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12"/>
            <p:cNvSpPr/>
            <p:nvPr/>
          </p:nvSpPr>
          <p:spPr>
            <a:xfrm>
              <a:off x="3844425" y="2412925"/>
              <a:ext cx="6025" cy="6675"/>
            </a:xfrm>
            <a:custGeom>
              <a:rect b="b" l="l" r="r" t="t"/>
              <a:pathLst>
                <a:path extrusionOk="0" h="267" w="241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3" y="254"/>
                    <a:pt x="103" y="267"/>
                    <a:pt x="120" y="267"/>
                  </a:cubicBezTo>
                  <a:cubicBezTo>
                    <a:pt x="126" y="267"/>
                    <a:pt x="132" y="265"/>
                    <a:pt x="137" y="260"/>
                  </a:cubicBezTo>
                  <a:cubicBezTo>
                    <a:pt x="207" y="260"/>
                    <a:pt x="240" y="190"/>
                    <a:pt x="240" y="120"/>
                  </a:cubicBezTo>
                  <a:cubicBezTo>
                    <a:pt x="240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12"/>
            <p:cNvSpPr/>
            <p:nvPr/>
          </p:nvSpPr>
          <p:spPr>
            <a:xfrm>
              <a:off x="3800225" y="2326500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32" y="0"/>
                  </a:moveTo>
                  <a:cubicBezTo>
                    <a:pt x="83" y="0"/>
                    <a:pt x="43" y="3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206" y="23"/>
                    <a:pt x="190" y="23"/>
                    <a:pt x="169" y="6"/>
                  </a:cubicBezTo>
                  <a:cubicBezTo>
                    <a:pt x="156" y="2"/>
                    <a:pt x="14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12"/>
            <p:cNvSpPr/>
            <p:nvPr/>
          </p:nvSpPr>
          <p:spPr>
            <a:xfrm>
              <a:off x="3810100" y="2417250"/>
              <a:ext cx="6025" cy="6575"/>
            </a:xfrm>
            <a:custGeom>
              <a:rect b="b" l="l" r="r" t="t"/>
              <a:pathLst>
                <a:path extrusionOk="0" h="263" w="241">
                  <a:moveTo>
                    <a:pt x="104" y="0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4" y="120"/>
                  </a:cubicBezTo>
                  <a:cubicBezTo>
                    <a:pt x="224" y="87"/>
                    <a:pt x="207" y="50"/>
                    <a:pt x="170" y="33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12"/>
            <p:cNvSpPr/>
            <p:nvPr/>
          </p:nvSpPr>
          <p:spPr>
            <a:xfrm>
              <a:off x="3809600" y="2386825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22" y="1"/>
                  </a:moveTo>
                  <a:cubicBezTo>
                    <a:pt x="78" y="1"/>
                    <a:pt x="45" y="32"/>
                    <a:pt x="21" y="84"/>
                  </a:cubicBezTo>
                  <a:cubicBezTo>
                    <a:pt x="0" y="149"/>
                    <a:pt x="37" y="220"/>
                    <a:pt x="87" y="253"/>
                  </a:cubicBezTo>
                  <a:cubicBezTo>
                    <a:pt x="97" y="256"/>
                    <a:pt x="107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17"/>
                    <a:pt x="227" y="30"/>
                    <a:pt x="174" y="13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12"/>
            <p:cNvSpPr/>
            <p:nvPr/>
          </p:nvSpPr>
          <p:spPr>
            <a:xfrm>
              <a:off x="4105100" y="22553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7" y="0"/>
                  </a:moveTo>
                  <a:cubicBezTo>
                    <a:pt x="120" y="0"/>
                    <a:pt x="87" y="0"/>
                    <a:pt x="71" y="17"/>
                  </a:cubicBezTo>
                  <a:cubicBezTo>
                    <a:pt x="17" y="70"/>
                    <a:pt x="1" y="153"/>
                    <a:pt x="54" y="206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57" y="256"/>
                    <a:pt x="174" y="256"/>
                    <a:pt x="207" y="223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12"/>
            <p:cNvSpPr/>
            <p:nvPr/>
          </p:nvSpPr>
          <p:spPr>
            <a:xfrm>
              <a:off x="3802375" y="2402500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35" y="1"/>
                  </a:moveTo>
                  <a:cubicBezTo>
                    <a:pt x="81" y="1"/>
                    <a:pt x="31" y="31"/>
                    <a:pt x="17" y="75"/>
                  </a:cubicBezTo>
                  <a:cubicBezTo>
                    <a:pt x="1" y="141"/>
                    <a:pt x="34" y="228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70" y="5"/>
                  </a:cubicBezTo>
                  <a:cubicBezTo>
                    <a:pt x="158" y="2"/>
                    <a:pt x="146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12"/>
            <p:cNvSpPr/>
            <p:nvPr/>
          </p:nvSpPr>
          <p:spPr>
            <a:xfrm>
              <a:off x="3803200" y="24503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74" y="256"/>
                    <a:pt x="190" y="223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4" y="17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12"/>
            <p:cNvSpPr/>
            <p:nvPr/>
          </p:nvSpPr>
          <p:spPr>
            <a:xfrm>
              <a:off x="3806200" y="24829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87" y="1"/>
                  </a:moveTo>
                  <a:cubicBezTo>
                    <a:pt x="33" y="38"/>
                    <a:pt x="0" y="87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20" y="260"/>
                    <a:pt x="136" y="260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39" y="104"/>
                    <a:pt x="223" y="87"/>
                    <a:pt x="223" y="71"/>
                  </a:cubicBezTo>
                  <a:cubicBezTo>
                    <a:pt x="206" y="38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12"/>
            <p:cNvSpPr/>
            <p:nvPr/>
          </p:nvSpPr>
          <p:spPr>
            <a:xfrm>
              <a:off x="3811350" y="23407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70"/>
                    <a:pt x="190" y="33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12"/>
            <p:cNvSpPr/>
            <p:nvPr/>
          </p:nvSpPr>
          <p:spPr>
            <a:xfrm>
              <a:off x="4108100" y="2285425"/>
              <a:ext cx="6525" cy="6575"/>
            </a:xfrm>
            <a:custGeom>
              <a:rect b="b" l="l" r="r" t="t"/>
              <a:pathLst>
                <a:path extrusionOk="0" h="263" w="261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17" y="66"/>
                    <a:pt x="0" y="153"/>
                    <a:pt x="37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1"/>
                    <a:pt x="140" y="263"/>
                    <a:pt x="148" y="263"/>
                  </a:cubicBezTo>
                  <a:cubicBezTo>
                    <a:pt x="168" y="263"/>
                    <a:pt x="183" y="251"/>
                    <a:pt x="206" y="239"/>
                  </a:cubicBezTo>
                  <a:cubicBezTo>
                    <a:pt x="244" y="186"/>
                    <a:pt x="260" y="103"/>
                    <a:pt x="223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12"/>
            <p:cNvSpPr/>
            <p:nvPr/>
          </p:nvSpPr>
          <p:spPr>
            <a:xfrm>
              <a:off x="4113250" y="2269725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34" y="1"/>
                  </a:moveTo>
                  <a:cubicBezTo>
                    <a:pt x="126" y="1"/>
                    <a:pt x="116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17" y="179"/>
                    <a:pt x="38" y="216"/>
                    <a:pt x="71" y="232"/>
                  </a:cubicBezTo>
                  <a:cubicBezTo>
                    <a:pt x="87" y="249"/>
                    <a:pt x="120" y="265"/>
                    <a:pt x="141" y="265"/>
                  </a:cubicBezTo>
                  <a:cubicBezTo>
                    <a:pt x="207" y="249"/>
                    <a:pt x="244" y="179"/>
                    <a:pt x="244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4" y="10"/>
                  </a:lnTo>
                  <a:cubicBezTo>
                    <a:pt x="163" y="10"/>
                    <a:pt x="152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12"/>
            <p:cNvSpPr/>
            <p:nvPr/>
          </p:nvSpPr>
          <p:spPr>
            <a:xfrm>
              <a:off x="4112000" y="2240075"/>
              <a:ext cx="6025" cy="6725"/>
            </a:xfrm>
            <a:custGeom>
              <a:rect b="b" l="l" r="r" t="t"/>
              <a:pathLst>
                <a:path extrusionOk="0" h="269" w="241">
                  <a:moveTo>
                    <a:pt x="121" y="1"/>
                  </a:moveTo>
                  <a:cubicBezTo>
                    <a:pt x="115" y="1"/>
                    <a:pt x="110" y="3"/>
                    <a:pt x="104" y="8"/>
                  </a:cubicBezTo>
                  <a:cubicBezTo>
                    <a:pt x="50" y="8"/>
                    <a:pt x="1" y="78"/>
                    <a:pt x="17" y="144"/>
                  </a:cubicBezTo>
                  <a:cubicBezTo>
                    <a:pt x="17" y="181"/>
                    <a:pt x="34" y="214"/>
                    <a:pt x="50" y="231"/>
                  </a:cubicBezTo>
                  <a:cubicBezTo>
                    <a:pt x="88" y="247"/>
                    <a:pt x="104" y="268"/>
                    <a:pt x="137" y="268"/>
                  </a:cubicBezTo>
                  <a:cubicBezTo>
                    <a:pt x="170" y="247"/>
                    <a:pt x="191" y="231"/>
                    <a:pt x="207" y="214"/>
                  </a:cubicBezTo>
                  <a:cubicBezTo>
                    <a:pt x="224" y="181"/>
                    <a:pt x="240" y="144"/>
                    <a:pt x="240" y="111"/>
                  </a:cubicBezTo>
                  <a:cubicBezTo>
                    <a:pt x="224" y="78"/>
                    <a:pt x="207" y="41"/>
                    <a:pt x="191" y="25"/>
                  </a:cubicBezTo>
                  <a:cubicBezTo>
                    <a:pt x="191" y="25"/>
                    <a:pt x="170" y="8"/>
                    <a:pt x="153" y="8"/>
                  </a:cubicBezTo>
                  <a:cubicBezTo>
                    <a:pt x="142" y="8"/>
                    <a:pt x="131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12"/>
            <p:cNvSpPr/>
            <p:nvPr/>
          </p:nvSpPr>
          <p:spPr>
            <a:xfrm>
              <a:off x="4109025" y="23159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16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33" y="238"/>
                    <a:pt x="83" y="254"/>
                  </a:cubicBezTo>
                  <a:cubicBezTo>
                    <a:pt x="97" y="263"/>
                    <a:pt x="112" y="267"/>
                    <a:pt x="128" y="267"/>
                  </a:cubicBezTo>
                  <a:cubicBezTo>
                    <a:pt x="170" y="267"/>
                    <a:pt x="211" y="236"/>
                    <a:pt x="223" y="184"/>
                  </a:cubicBezTo>
                  <a:cubicBezTo>
                    <a:pt x="240" y="118"/>
                    <a:pt x="223" y="48"/>
                    <a:pt x="169" y="15"/>
                  </a:cubicBezTo>
                  <a:cubicBezTo>
                    <a:pt x="151" y="5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12"/>
            <p:cNvSpPr/>
            <p:nvPr/>
          </p:nvSpPr>
          <p:spPr>
            <a:xfrm>
              <a:off x="4116750" y="2391775"/>
              <a:ext cx="6000" cy="6725"/>
            </a:xfrm>
            <a:custGeom>
              <a:rect b="b" l="l" r="r" t="t"/>
              <a:pathLst>
                <a:path extrusionOk="0" h="269" w="240">
                  <a:moveTo>
                    <a:pt x="119" y="1"/>
                  </a:moveTo>
                  <a:cubicBezTo>
                    <a:pt x="67" y="1"/>
                    <a:pt x="28" y="34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44"/>
                    <a:pt x="67" y="261"/>
                  </a:cubicBezTo>
                  <a:cubicBezTo>
                    <a:pt x="77" y="266"/>
                    <a:pt x="88" y="269"/>
                    <a:pt x="100" y="269"/>
                  </a:cubicBezTo>
                  <a:cubicBezTo>
                    <a:pt x="130" y="269"/>
                    <a:pt x="162" y="252"/>
                    <a:pt x="186" y="228"/>
                  </a:cubicBezTo>
                  <a:cubicBezTo>
                    <a:pt x="186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1" y="2"/>
                    <a:pt x="130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12"/>
            <p:cNvSpPr/>
            <p:nvPr/>
          </p:nvSpPr>
          <p:spPr>
            <a:xfrm>
              <a:off x="4107275" y="23322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50" y="1"/>
                    <a:pt x="0" y="67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87" y="257"/>
                    <a:pt x="120" y="257"/>
                    <a:pt x="136" y="257"/>
                  </a:cubicBezTo>
                  <a:cubicBezTo>
                    <a:pt x="206" y="240"/>
                    <a:pt x="239" y="170"/>
                    <a:pt x="239" y="104"/>
                  </a:cubicBezTo>
                  <a:cubicBezTo>
                    <a:pt x="223" y="67"/>
                    <a:pt x="206" y="34"/>
                    <a:pt x="190" y="17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12"/>
            <p:cNvSpPr/>
            <p:nvPr/>
          </p:nvSpPr>
          <p:spPr>
            <a:xfrm>
              <a:off x="4113250" y="23643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12"/>
            <p:cNvSpPr/>
            <p:nvPr/>
          </p:nvSpPr>
          <p:spPr>
            <a:xfrm>
              <a:off x="4118000" y="2345500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87" y="1"/>
                  </a:moveTo>
                  <a:cubicBezTo>
                    <a:pt x="54" y="1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3" y="240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40"/>
                    <a:pt x="223" y="190"/>
                    <a:pt x="223" y="104"/>
                  </a:cubicBezTo>
                  <a:cubicBezTo>
                    <a:pt x="206" y="71"/>
                    <a:pt x="190" y="50"/>
                    <a:pt x="173" y="34"/>
                  </a:cubicBezTo>
                  <a:cubicBezTo>
                    <a:pt x="173" y="17"/>
                    <a:pt x="157" y="17"/>
                    <a:pt x="136" y="17"/>
                  </a:cubicBezTo>
                  <a:cubicBezTo>
                    <a:pt x="12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12"/>
            <p:cNvSpPr/>
            <p:nvPr/>
          </p:nvSpPr>
          <p:spPr>
            <a:xfrm>
              <a:off x="4107275" y="22101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12"/>
            <p:cNvSpPr/>
            <p:nvPr/>
          </p:nvSpPr>
          <p:spPr>
            <a:xfrm>
              <a:off x="4134800" y="22029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12"/>
            <p:cNvSpPr/>
            <p:nvPr/>
          </p:nvSpPr>
          <p:spPr>
            <a:xfrm>
              <a:off x="4140775" y="2186150"/>
              <a:ext cx="6400" cy="6525"/>
            </a:xfrm>
            <a:custGeom>
              <a:rect b="b" l="l" r="r" t="t"/>
              <a:pathLst>
                <a:path extrusionOk="0" h="261" w="256">
                  <a:moveTo>
                    <a:pt x="136" y="1"/>
                  </a:moveTo>
                  <a:cubicBezTo>
                    <a:pt x="120" y="1"/>
                    <a:pt x="87" y="1"/>
                    <a:pt x="70" y="34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0"/>
                    <a:pt x="87" y="261"/>
                    <a:pt x="120" y="261"/>
                  </a:cubicBezTo>
                  <a:cubicBezTo>
                    <a:pt x="153" y="261"/>
                    <a:pt x="173" y="261"/>
                    <a:pt x="206" y="240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12"/>
            <p:cNvSpPr/>
            <p:nvPr/>
          </p:nvSpPr>
          <p:spPr>
            <a:xfrm>
              <a:off x="4106450" y="237942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36" y="0"/>
                  </a:moveTo>
                  <a:cubicBezTo>
                    <a:pt x="103" y="0"/>
                    <a:pt x="83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206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12"/>
            <p:cNvSpPr/>
            <p:nvPr/>
          </p:nvSpPr>
          <p:spPr>
            <a:xfrm>
              <a:off x="4129125" y="2314575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4"/>
                    <a:pt x="70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206" y="240"/>
                    <a:pt x="244" y="191"/>
                    <a:pt x="244" y="104"/>
                  </a:cubicBezTo>
                  <a:cubicBezTo>
                    <a:pt x="227" y="71"/>
                    <a:pt x="206" y="50"/>
                    <a:pt x="190" y="17"/>
                  </a:cubicBezTo>
                  <a:lnTo>
                    <a:pt x="174" y="17"/>
                  </a:ln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12"/>
            <p:cNvSpPr/>
            <p:nvPr/>
          </p:nvSpPr>
          <p:spPr>
            <a:xfrm>
              <a:off x="4105100" y="23519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20" y="0"/>
                  </a:moveTo>
                  <a:cubicBezTo>
                    <a:pt x="104" y="0"/>
                    <a:pt x="71" y="0"/>
                    <a:pt x="5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5" y="238"/>
                    <a:pt x="87" y="257"/>
                    <a:pt x="121" y="257"/>
                  </a:cubicBezTo>
                  <a:cubicBezTo>
                    <a:pt x="144" y="257"/>
                    <a:pt x="168" y="248"/>
                    <a:pt x="190" y="227"/>
                  </a:cubicBezTo>
                  <a:cubicBezTo>
                    <a:pt x="223" y="190"/>
                    <a:pt x="240" y="103"/>
                    <a:pt x="207" y="54"/>
                  </a:cubicBezTo>
                  <a:cubicBezTo>
                    <a:pt x="190" y="38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12"/>
            <p:cNvSpPr/>
            <p:nvPr/>
          </p:nvSpPr>
          <p:spPr>
            <a:xfrm>
              <a:off x="4140350" y="2232775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15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4" y="8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0" y="267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12"/>
            <p:cNvSpPr/>
            <p:nvPr/>
          </p:nvSpPr>
          <p:spPr>
            <a:xfrm>
              <a:off x="4117175" y="2302850"/>
              <a:ext cx="6400" cy="6525"/>
            </a:xfrm>
            <a:custGeom>
              <a:rect b="b" l="l" r="r" t="t"/>
              <a:pathLst>
                <a:path extrusionOk="0" h="261" w="256">
                  <a:moveTo>
                    <a:pt x="138" y="0"/>
                  </a:moveTo>
                  <a:cubicBezTo>
                    <a:pt x="87" y="0"/>
                    <a:pt x="44" y="35"/>
                    <a:pt x="17" y="91"/>
                  </a:cubicBezTo>
                  <a:cubicBezTo>
                    <a:pt x="0" y="161"/>
                    <a:pt x="33" y="231"/>
                    <a:pt x="87" y="247"/>
                  </a:cubicBezTo>
                  <a:cubicBezTo>
                    <a:pt x="100" y="256"/>
                    <a:pt x="114" y="260"/>
                    <a:pt x="129" y="260"/>
                  </a:cubicBezTo>
                  <a:cubicBezTo>
                    <a:pt x="170" y="260"/>
                    <a:pt x="211" y="229"/>
                    <a:pt x="223" y="177"/>
                  </a:cubicBezTo>
                  <a:cubicBezTo>
                    <a:pt x="256" y="107"/>
                    <a:pt x="223" y="41"/>
                    <a:pt x="169" y="4"/>
                  </a:cubicBezTo>
                  <a:cubicBezTo>
                    <a:pt x="159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12"/>
            <p:cNvSpPr/>
            <p:nvPr/>
          </p:nvSpPr>
          <p:spPr>
            <a:xfrm>
              <a:off x="4119325" y="2421850"/>
              <a:ext cx="6425" cy="6450"/>
            </a:xfrm>
            <a:custGeom>
              <a:rect b="b" l="l" r="r" t="t"/>
              <a:pathLst>
                <a:path extrusionOk="0" h="258" w="257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9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6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12"/>
            <p:cNvSpPr/>
            <p:nvPr/>
          </p:nvSpPr>
          <p:spPr>
            <a:xfrm>
              <a:off x="4120575" y="22523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12"/>
            <p:cNvSpPr/>
            <p:nvPr/>
          </p:nvSpPr>
          <p:spPr>
            <a:xfrm>
              <a:off x="4119750" y="2204700"/>
              <a:ext cx="6400" cy="6525"/>
            </a:xfrm>
            <a:custGeom>
              <a:rect b="b" l="l" r="r" t="t"/>
              <a:pathLst>
                <a:path extrusionOk="0" h="261" w="256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7" y="257"/>
                  </a:cubicBezTo>
                  <a:cubicBezTo>
                    <a:pt x="95" y="259"/>
                    <a:pt x="104" y="261"/>
                    <a:pt x="113" y="261"/>
                  </a:cubicBezTo>
                  <a:cubicBezTo>
                    <a:pt x="159" y="261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5"/>
                    <a:pt x="135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12"/>
            <p:cNvSpPr/>
            <p:nvPr/>
          </p:nvSpPr>
          <p:spPr>
            <a:xfrm>
              <a:off x="4112000" y="2189925"/>
              <a:ext cx="6025" cy="6675"/>
            </a:xfrm>
            <a:custGeom>
              <a:rect b="b" l="l" r="r" t="t"/>
              <a:pathLst>
                <a:path extrusionOk="0" h="267" w="241">
                  <a:moveTo>
                    <a:pt x="124" y="1"/>
                  </a:moveTo>
                  <a:cubicBezTo>
                    <a:pt x="80" y="1"/>
                    <a:pt x="31" y="35"/>
                    <a:pt x="17" y="89"/>
                  </a:cubicBezTo>
                  <a:cubicBezTo>
                    <a:pt x="1" y="159"/>
                    <a:pt x="17" y="229"/>
                    <a:pt x="88" y="262"/>
                  </a:cubicBezTo>
                  <a:cubicBezTo>
                    <a:pt x="96" y="265"/>
                    <a:pt x="105" y="266"/>
                    <a:pt x="114" y="266"/>
                  </a:cubicBezTo>
                  <a:cubicBezTo>
                    <a:pt x="159" y="266"/>
                    <a:pt x="210" y="234"/>
                    <a:pt x="224" y="175"/>
                  </a:cubicBezTo>
                  <a:cubicBezTo>
                    <a:pt x="240" y="110"/>
                    <a:pt x="224" y="39"/>
                    <a:pt x="153" y="6"/>
                  </a:cubicBezTo>
                  <a:cubicBezTo>
                    <a:pt x="144" y="3"/>
                    <a:pt x="134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12"/>
            <p:cNvSpPr/>
            <p:nvPr/>
          </p:nvSpPr>
          <p:spPr>
            <a:xfrm>
              <a:off x="4113650" y="2224800"/>
              <a:ext cx="5700" cy="6525"/>
            </a:xfrm>
            <a:custGeom>
              <a:rect b="b" l="l" r="r" t="t"/>
              <a:pathLst>
                <a:path extrusionOk="0" h="261" w="228">
                  <a:moveTo>
                    <a:pt x="104" y="1"/>
                  </a:moveTo>
                  <a:cubicBezTo>
                    <a:pt x="38" y="1"/>
                    <a:pt x="1" y="71"/>
                    <a:pt x="1" y="137"/>
                  </a:cubicBezTo>
                  <a:cubicBezTo>
                    <a:pt x="22" y="207"/>
                    <a:pt x="71" y="261"/>
                    <a:pt x="141" y="261"/>
                  </a:cubicBezTo>
                  <a:cubicBezTo>
                    <a:pt x="158" y="240"/>
                    <a:pt x="191" y="224"/>
                    <a:pt x="207" y="207"/>
                  </a:cubicBezTo>
                  <a:cubicBezTo>
                    <a:pt x="228" y="174"/>
                    <a:pt x="228" y="137"/>
                    <a:pt x="228" y="104"/>
                  </a:cubicBezTo>
                  <a:cubicBezTo>
                    <a:pt x="228" y="71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12"/>
            <p:cNvSpPr/>
            <p:nvPr/>
          </p:nvSpPr>
          <p:spPr>
            <a:xfrm>
              <a:off x="4123975" y="2284900"/>
              <a:ext cx="5675" cy="6700"/>
            </a:xfrm>
            <a:custGeom>
              <a:rect b="b" l="l" r="r" t="t"/>
              <a:pathLst>
                <a:path extrusionOk="0" h="268" w="227">
                  <a:moveTo>
                    <a:pt x="87" y="1"/>
                  </a:moveTo>
                  <a:cubicBezTo>
                    <a:pt x="87" y="21"/>
                    <a:pt x="70" y="21"/>
                    <a:pt x="70" y="21"/>
                  </a:cubicBezTo>
                  <a:cubicBezTo>
                    <a:pt x="21" y="38"/>
                    <a:pt x="0" y="104"/>
                    <a:pt x="0" y="157"/>
                  </a:cubicBezTo>
                  <a:cubicBezTo>
                    <a:pt x="0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3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104"/>
                    <a:pt x="206" y="87"/>
                    <a:pt x="206" y="87"/>
                  </a:cubicBezTo>
                  <a:cubicBezTo>
                    <a:pt x="206" y="54"/>
                    <a:pt x="173" y="38"/>
                    <a:pt x="157" y="21"/>
                  </a:cubicBezTo>
                  <a:cubicBezTo>
                    <a:pt x="140" y="1"/>
                    <a:pt x="12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12"/>
            <p:cNvSpPr/>
            <p:nvPr/>
          </p:nvSpPr>
          <p:spPr>
            <a:xfrm>
              <a:off x="4125300" y="2360650"/>
              <a:ext cx="6000" cy="6325"/>
            </a:xfrm>
            <a:custGeom>
              <a:rect b="b" l="l" r="r" t="t"/>
              <a:pathLst>
                <a:path extrusionOk="0" h="253" w="240">
                  <a:moveTo>
                    <a:pt x="122" y="0"/>
                  </a:moveTo>
                  <a:cubicBezTo>
                    <a:pt x="77" y="0"/>
                    <a:pt x="42" y="32"/>
                    <a:pt x="17" y="83"/>
                  </a:cubicBezTo>
                  <a:cubicBezTo>
                    <a:pt x="1" y="149"/>
                    <a:pt x="34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40" y="83"/>
                    <a:pt x="207" y="46"/>
                  </a:cubicBezTo>
                  <a:cubicBezTo>
                    <a:pt x="190" y="30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12"/>
            <p:cNvSpPr/>
            <p:nvPr/>
          </p:nvSpPr>
          <p:spPr>
            <a:xfrm>
              <a:off x="4121900" y="2328300"/>
              <a:ext cx="6425" cy="6675"/>
            </a:xfrm>
            <a:custGeom>
              <a:rect b="b" l="l" r="r" t="t"/>
              <a:pathLst>
                <a:path extrusionOk="0" h="267" w="257">
                  <a:moveTo>
                    <a:pt x="137" y="0"/>
                  </a:moveTo>
                  <a:cubicBezTo>
                    <a:pt x="120" y="0"/>
                    <a:pt x="83" y="17"/>
                    <a:pt x="67" y="37"/>
                  </a:cubicBezTo>
                  <a:cubicBezTo>
                    <a:pt x="17" y="70"/>
                    <a:pt x="1" y="157"/>
                    <a:pt x="50" y="223"/>
                  </a:cubicBezTo>
                  <a:cubicBezTo>
                    <a:pt x="69" y="253"/>
                    <a:pt x="99" y="266"/>
                    <a:pt x="131" y="266"/>
                  </a:cubicBezTo>
                  <a:cubicBezTo>
                    <a:pt x="157" y="266"/>
                    <a:pt x="183" y="258"/>
                    <a:pt x="207" y="244"/>
                  </a:cubicBezTo>
                  <a:cubicBezTo>
                    <a:pt x="240" y="190"/>
                    <a:pt x="256" y="103"/>
                    <a:pt x="223" y="54"/>
                  </a:cubicBezTo>
                  <a:cubicBezTo>
                    <a:pt x="207" y="37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12"/>
            <p:cNvSpPr/>
            <p:nvPr/>
          </p:nvSpPr>
          <p:spPr>
            <a:xfrm>
              <a:off x="4119750" y="2378050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23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42"/>
                    <a:pt x="17" y="228"/>
                    <a:pt x="87" y="245"/>
                  </a:cubicBezTo>
                  <a:cubicBezTo>
                    <a:pt x="103" y="261"/>
                    <a:pt x="120" y="261"/>
                    <a:pt x="120" y="261"/>
                  </a:cubicBezTo>
                  <a:cubicBezTo>
                    <a:pt x="169" y="261"/>
                    <a:pt x="206" y="228"/>
                    <a:pt x="223" y="175"/>
                  </a:cubicBezTo>
                  <a:cubicBezTo>
                    <a:pt x="239" y="125"/>
                    <a:pt x="223" y="72"/>
                    <a:pt x="206" y="39"/>
                  </a:cubicBezTo>
                  <a:cubicBezTo>
                    <a:pt x="190" y="22"/>
                    <a:pt x="169" y="22"/>
                    <a:pt x="153" y="6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12"/>
            <p:cNvSpPr/>
            <p:nvPr/>
          </p:nvSpPr>
          <p:spPr>
            <a:xfrm>
              <a:off x="4127050" y="2189050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43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5"/>
                    <a:pt x="34" y="227"/>
                    <a:pt x="83" y="248"/>
                  </a:cubicBezTo>
                  <a:cubicBezTo>
                    <a:pt x="102" y="256"/>
                    <a:pt x="119" y="260"/>
                    <a:pt x="136" y="260"/>
                  </a:cubicBezTo>
                  <a:cubicBezTo>
                    <a:pt x="180" y="260"/>
                    <a:pt x="216" y="229"/>
                    <a:pt x="240" y="178"/>
                  </a:cubicBezTo>
                  <a:cubicBezTo>
                    <a:pt x="257" y="107"/>
                    <a:pt x="224" y="41"/>
                    <a:pt x="170" y="4"/>
                  </a:cubicBezTo>
                  <a:cubicBezTo>
                    <a:pt x="161" y="2"/>
                    <a:pt x="152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12"/>
            <p:cNvSpPr/>
            <p:nvPr/>
          </p:nvSpPr>
          <p:spPr>
            <a:xfrm>
              <a:off x="4127050" y="2235525"/>
              <a:ext cx="6025" cy="6925"/>
            </a:xfrm>
            <a:custGeom>
              <a:rect b="b" l="l" r="r" t="t"/>
              <a:pathLst>
                <a:path extrusionOk="0" h="277" w="241">
                  <a:moveTo>
                    <a:pt x="137" y="1"/>
                  </a:moveTo>
                  <a:cubicBezTo>
                    <a:pt x="104" y="1"/>
                    <a:pt x="67" y="17"/>
                    <a:pt x="50" y="38"/>
                  </a:cubicBezTo>
                  <a:cubicBezTo>
                    <a:pt x="1" y="87"/>
                    <a:pt x="1" y="157"/>
                    <a:pt x="34" y="223"/>
                  </a:cubicBezTo>
                  <a:cubicBezTo>
                    <a:pt x="50" y="244"/>
                    <a:pt x="83" y="260"/>
                    <a:pt x="104" y="277"/>
                  </a:cubicBezTo>
                  <a:cubicBezTo>
                    <a:pt x="137" y="277"/>
                    <a:pt x="170" y="260"/>
                    <a:pt x="186" y="244"/>
                  </a:cubicBezTo>
                  <a:cubicBezTo>
                    <a:pt x="240" y="190"/>
                    <a:pt x="240" y="120"/>
                    <a:pt x="207" y="54"/>
                  </a:cubicBezTo>
                  <a:cubicBezTo>
                    <a:pt x="186" y="38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12"/>
            <p:cNvSpPr/>
            <p:nvPr/>
          </p:nvSpPr>
          <p:spPr>
            <a:xfrm>
              <a:off x="4127475" y="22196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12"/>
            <p:cNvSpPr/>
            <p:nvPr/>
          </p:nvSpPr>
          <p:spPr>
            <a:xfrm>
              <a:off x="3894225" y="226427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03" y="1"/>
                  </a:moveTo>
                  <a:cubicBezTo>
                    <a:pt x="37" y="22"/>
                    <a:pt x="0" y="88"/>
                    <a:pt x="0" y="158"/>
                  </a:cubicBezTo>
                  <a:cubicBezTo>
                    <a:pt x="17" y="191"/>
                    <a:pt x="17" y="228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5"/>
                    <a:pt x="173" y="38"/>
                  </a:cubicBezTo>
                  <a:cubicBezTo>
                    <a:pt x="173" y="22"/>
                    <a:pt x="157" y="22"/>
                    <a:pt x="157" y="22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12"/>
            <p:cNvSpPr/>
            <p:nvPr/>
          </p:nvSpPr>
          <p:spPr>
            <a:xfrm>
              <a:off x="3838875" y="2257075"/>
              <a:ext cx="5575" cy="6575"/>
            </a:xfrm>
            <a:custGeom>
              <a:rect b="b" l="l" r="r" t="t"/>
              <a:pathLst>
                <a:path extrusionOk="0" h="263" w="223">
                  <a:moveTo>
                    <a:pt x="87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1" y="251"/>
                    <a:pt x="83" y="263"/>
                    <a:pt x="101" y="263"/>
                  </a:cubicBezTo>
                  <a:cubicBezTo>
                    <a:pt x="108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6" y="83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12"/>
            <p:cNvSpPr/>
            <p:nvPr/>
          </p:nvSpPr>
          <p:spPr>
            <a:xfrm>
              <a:off x="3840525" y="2210700"/>
              <a:ext cx="5675" cy="6400"/>
            </a:xfrm>
            <a:custGeom>
              <a:rect b="b" l="l" r="r" t="t"/>
              <a:pathLst>
                <a:path extrusionOk="0" h="256" w="227">
                  <a:moveTo>
                    <a:pt x="103" y="0"/>
                  </a:moveTo>
                  <a:cubicBezTo>
                    <a:pt x="37" y="0"/>
                    <a:pt x="0" y="66"/>
                    <a:pt x="0" y="136"/>
                  </a:cubicBezTo>
                  <a:cubicBezTo>
                    <a:pt x="21" y="186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7" y="169"/>
                    <a:pt x="227" y="136"/>
                    <a:pt x="227" y="103"/>
                  </a:cubicBezTo>
                  <a:cubicBezTo>
                    <a:pt x="227" y="66"/>
                    <a:pt x="206" y="33"/>
                    <a:pt x="173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12"/>
            <p:cNvSpPr/>
            <p:nvPr/>
          </p:nvSpPr>
          <p:spPr>
            <a:xfrm>
              <a:off x="3821250" y="2230925"/>
              <a:ext cx="5575" cy="6800"/>
            </a:xfrm>
            <a:custGeom>
              <a:rect b="b" l="l" r="r" t="t"/>
              <a:pathLst>
                <a:path extrusionOk="0" h="272" w="223">
                  <a:moveTo>
                    <a:pt x="126" y="0"/>
                  </a:moveTo>
                  <a:cubicBezTo>
                    <a:pt x="116" y="0"/>
                    <a:pt x="103" y="5"/>
                    <a:pt x="87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17" y="222"/>
                    <a:pt x="50" y="238"/>
                  </a:cubicBezTo>
                  <a:cubicBezTo>
                    <a:pt x="70" y="255"/>
                    <a:pt x="103" y="271"/>
                    <a:pt x="120" y="271"/>
                  </a:cubicBezTo>
                  <a:cubicBezTo>
                    <a:pt x="153" y="255"/>
                    <a:pt x="190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lnTo>
                    <a:pt x="153" y="16"/>
                  </a:lnTo>
                  <a:cubicBezTo>
                    <a:pt x="145" y="5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12"/>
            <p:cNvSpPr/>
            <p:nvPr/>
          </p:nvSpPr>
          <p:spPr>
            <a:xfrm>
              <a:off x="3832775" y="2227075"/>
              <a:ext cx="6525" cy="6825"/>
            </a:xfrm>
            <a:custGeom>
              <a:rect b="b" l="l" r="r" t="t"/>
              <a:pathLst>
                <a:path extrusionOk="0" h="273" w="261">
                  <a:moveTo>
                    <a:pt x="132" y="0"/>
                  </a:moveTo>
                  <a:cubicBezTo>
                    <a:pt x="91" y="0"/>
                    <a:pt x="50" y="32"/>
                    <a:pt x="38" y="83"/>
                  </a:cubicBezTo>
                  <a:cubicBezTo>
                    <a:pt x="1" y="149"/>
                    <a:pt x="38" y="236"/>
                    <a:pt x="88" y="252"/>
                  </a:cubicBezTo>
                  <a:cubicBezTo>
                    <a:pt x="104" y="273"/>
                    <a:pt x="125" y="273"/>
                    <a:pt x="141" y="273"/>
                  </a:cubicBezTo>
                  <a:cubicBezTo>
                    <a:pt x="191" y="252"/>
                    <a:pt x="228" y="236"/>
                    <a:pt x="244" y="186"/>
                  </a:cubicBezTo>
                  <a:cubicBezTo>
                    <a:pt x="261" y="133"/>
                    <a:pt x="244" y="83"/>
                    <a:pt x="207" y="46"/>
                  </a:cubicBezTo>
                  <a:cubicBezTo>
                    <a:pt x="207" y="29"/>
                    <a:pt x="191" y="13"/>
                    <a:pt x="174" y="13"/>
                  </a:cubicBezTo>
                  <a:cubicBezTo>
                    <a:pt x="161" y="4"/>
                    <a:pt x="146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12"/>
            <p:cNvSpPr/>
            <p:nvPr/>
          </p:nvSpPr>
          <p:spPr>
            <a:xfrm>
              <a:off x="3847425" y="22265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20" y="1"/>
                  </a:moveTo>
                  <a:cubicBezTo>
                    <a:pt x="87" y="1"/>
                    <a:pt x="71" y="17"/>
                    <a:pt x="33" y="34"/>
                  </a:cubicBezTo>
                  <a:cubicBezTo>
                    <a:pt x="17" y="50"/>
                    <a:pt x="0" y="88"/>
                    <a:pt x="0" y="121"/>
                  </a:cubicBezTo>
                  <a:cubicBezTo>
                    <a:pt x="0" y="154"/>
                    <a:pt x="0" y="191"/>
                    <a:pt x="17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37" y="257"/>
                    <a:pt x="157" y="257"/>
                    <a:pt x="190" y="240"/>
                  </a:cubicBezTo>
                  <a:cubicBezTo>
                    <a:pt x="223" y="191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37" y="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12"/>
            <p:cNvSpPr/>
            <p:nvPr/>
          </p:nvSpPr>
          <p:spPr>
            <a:xfrm>
              <a:off x="3825575" y="2212150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66" y="8"/>
                    <a:pt x="33" y="24"/>
                    <a:pt x="17" y="62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50" y="231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12"/>
            <p:cNvSpPr/>
            <p:nvPr/>
          </p:nvSpPr>
          <p:spPr>
            <a:xfrm>
              <a:off x="3829800" y="219500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09" y="1"/>
                  </a:moveTo>
                  <a:cubicBezTo>
                    <a:pt x="85" y="1"/>
                    <a:pt x="66" y="15"/>
                    <a:pt x="54" y="26"/>
                  </a:cubicBezTo>
                  <a:cubicBezTo>
                    <a:pt x="0" y="76"/>
                    <a:pt x="0" y="162"/>
                    <a:pt x="38" y="216"/>
                  </a:cubicBezTo>
                  <a:cubicBezTo>
                    <a:pt x="57" y="245"/>
                    <a:pt x="88" y="262"/>
                    <a:pt x="121" y="262"/>
                  </a:cubicBezTo>
                  <a:cubicBezTo>
                    <a:pt x="145" y="262"/>
                    <a:pt x="169" y="253"/>
                    <a:pt x="190" y="232"/>
                  </a:cubicBezTo>
                  <a:cubicBezTo>
                    <a:pt x="244" y="195"/>
                    <a:pt x="244" y="113"/>
                    <a:pt x="207" y="43"/>
                  </a:cubicBezTo>
                  <a:cubicBezTo>
                    <a:pt x="190" y="26"/>
                    <a:pt x="174" y="26"/>
                    <a:pt x="157" y="10"/>
                  </a:cubicBezTo>
                  <a:lnTo>
                    <a:pt x="141" y="10"/>
                  </a:lnTo>
                  <a:cubicBezTo>
                    <a:pt x="130" y="3"/>
                    <a:pt x="119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12"/>
            <p:cNvSpPr/>
            <p:nvPr/>
          </p:nvSpPr>
          <p:spPr>
            <a:xfrm>
              <a:off x="3844025" y="22416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3" y="1"/>
                  </a:moveTo>
                  <a:cubicBezTo>
                    <a:pt x="33" y="17"/>
                    <a:pt x="0" y="83"/>
                    <a:pt x="17" y="153"/>
                  </a:cubicBezTo>
                  <a:cubicBezTo>
                    <a:pt x="17" y="186"/>
                    <a:pt x="33" y="224"/>
                    <a:pt x="50" y="240"/>
                  </a:cubicBezTo>
                  <a:cubicBezTo>
                    <a:pt x="62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40" y="186"/>
                    <a:pt x="223" y="120"/>
                  </a:cubicBezTo>
                  <a:cubicBezTo>
                    <a:pt x="223" y="67"/>
                    <a:pt x="190" y="34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12"/>
            <p:cNvSpPr/>
            <p:nvPr/>
          </p:nvSpPr>
          <p:spPr>
            <a:xfrm>
              <a:off x="3859900" y="2189225"/>
              <a:ext cx="6400" cy="6550"/>
            </a:xfrm>
            <a:custGeom>
              <a:rect b="b" l="l" r="r" t="t"/>
              <a:pathLst>
                <a:path extrusionOk="0" h="262" w="256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1"/>
                  </a:cubicBezTo>
                  <a:cubicBezTo>
                    <a:pt x="256" y="117"/>
                    <a:pt x="223" y="34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12"/>
            <p:cNvSpPr/>
            <p:nvPr/>
          </p:nvSpPr>
          <p:spPr>
            <a:xfrm>
              <a:off x="3865050" y="2302200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29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8" y="259"/>
                    <a:pt x="108" y="261"/>
                    <a:pt x="118" y="261"/>
                  </a:cubicBezTo>
                  <a:cubicBezTo>
                    <a:pt x="170" y="261"/>
                    <a:pt x="212" y="226"/>
                    <a:pt x="240" y="170"/>
                  </a:cubicBezTo>
                  <a:cubicBezTo>
                    <a:pt x="256" y="100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12"/>
            <p:cNvSpPr/>
            <p:nvPr/>
          </p:nvSpPr>
          <p:spPr>
            <a:xfrm>
              <a:off x="3847825" y="2194125"/>
              <a:ext cx="6125" cy="6600"/>
            </a:xfrm>
            <a:custGeom>
              <a:rect b="b" l="l" r="r" t="t"/>
              <a:pathLst>
                <a:path extrusionOk="0" h="264" w="245">
                  <a:moveTo>
                    <a:pt x="126" y="1"/>
                  </a:moveTo>
                  <a:cubicBezTo>
                    <a:pt x="101" y="1"/>
                    <a:pt x="78" y="12"/>
                    <a:pt x="55" y="24"/>
                  </a:cubicBezTo>
                  <a:cubicBezTo>
                    <a:pt x="38" y="24"/>
                    <a:pt x="17" y="61"/>
                    <a:pt x="1" y="78"/>
                  </a:cubicBezTo>
                  <a:lnTo>
                    <a:pt x="1" y="164"/>
                  </a:lnTo>
                  <a:cubicBezTo>
                    <a:pt x="17" y="214"/>
                    <a:pt x="38" y="230"/>
                    <a:pt x="71" y="251"/>
                  </a:cubicBezTo>
                  <a:cubicBezTo>
                    <a:pt x="84" y="260"/>
                    <a:pt x="99" y="264"/>
                    <a:pt x="113" y="264"/>
                  </a:cubicBezTo>
                  <a:cubicBezTo>
                    <a:pt x="154" y="264"/>
                    <a:pt x="195" y="232"/>
                    <a:pt x="207" y="181"/>
                  </a:cubicBezTo>
                  <a:cubicBezTo>
                    <a:pt x="244" y="111"/>
                    <a:pt x="207" y="45"/>
                    <a:pt x="158" y="7"/>
                  </a:cubicBezTo>
                  <a:cubicBezTo>
                    <a:pt x="147" y="3"/>
                    <a:pt x="136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12"/>
            <p:cNvSpPr/>
            <p:nvPr/>
          </p:nvSpPr>
          <p:spPr>
            <a:xfrm>
              <a:off x="3855150" y="22093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0"/>
                    <a:pt x="240" y="190"/>
                    <a:pt x="223" y="104"/>
                  </a:cubicBezTo>
                  <a:cubicBezTo>
                    <a:pt x="223" y="71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12"/>
            <p:cNvSpPr/>
            <p:nvPr/>
          </p:nvSpPr>
          <p:spPr>
            <a:xfrm>
              <a:off x="3853400" y="2254500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07" y="206"/>
                    <a:pt x="227" y="169"/>
                    <a:pt x="227" y="136"/>
                  </a:cubicBezTo>
                  <a:cubicBezTo>
                    <a:pt x="244" y="103"/>
                    <a:pt x="227" y="66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12"/>
            <p:cNvSpPr/>
            <p:nvPr/>
          </p:nvSpPr>
          <p:spPr>
            <a:xfrm>
              <a:off x="3850000" y="230130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4" y="0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4" y="239"/>
                  </a:cubicBezTo>
                  <a:cubicBezTo>
                    <a:pt x="77" y="251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12"/>
            <p:cNvSpPr/>
            <p:nvPr/>
          </p:nvSpPr>
          <p:spPr>
            <a:xfrm>
              <a:off x="3861650" y="222397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214"/>
                    <a:pt x="54" y="260"/>
                    <a:pt x="110" y="260"/>
                  </a:cubicBezTo>
                  <a:cubicBezTo>
                    <a:pt x="118" y="260"/>
                    <a:pt x="127" y="259"/>
                    <a:pt x="136" y="257"/>
                  </a:cubicBezTo>
                  <a:cubicBezTo>
                    <a:pt x="169" y="257"/>
                    <a:pt x="186" y="240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12"/>
            <p:cNvSpPr/>
            <p:nvPr/>
          </p:nvSpPr>
          <p:spPr>
            <a:xfrm>
              <a:off x="3797225" y="229437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7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3" y="238"/>
                    <a:pt x="84" y="256"/>
                    <a:pt x="116" y="256"/>
                  </a:cubicBezTo>
                  <a:cubicBezTo>
                    <a:pt x="140" y="256"/>
                    <a:pt x="165" y="246"/>
                    <a:pt x="186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12"/>
            <p:cNvSpPr/>
            <p:nvPr/>
          </p:nvSpPr>
          <p:spPr>
            <a:xfrm>
              <a:off x="3799800" y="2500625"/>
              <a:ext cx="6425" cy="6575"/>
            </a:xfrm>
            <a:custGeom>
              <a:rect b="b" l="l" r="r" t="t"/>
              <a:pathLst>
                <a:path extrusionOk="0" h="263" w="257">
                  <a:moveTo>
                    <a:pt x="117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3"/>
                    <a:pt x="34" y="219"/>
                    <a:pt x="83" y="256"/>
                  </a:cubicBezTo>
                  <a:cubicBezTo>
                    <a:pt x="96" y="260"/>
                    <a:pt x="109" y="262"/>
                    <a:pt x="122" y="262"/>
                  </a:cubicBezTo>
                  <a:cubicBezTo>
                    <a:pt x="166" y="262"/>
                    <a:pt x="211" y="240"/>
                    <a:pt x="223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2" y="4"/>
                    <a:pt x="13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12"/>
            <p:cNvSpPr/>
            <p:nvPr/>
          </p:nvSpPr>
          <p:spPr>
            <a:xfrm>
              <a:off x="3798875" y="2251000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104" y="0"/>
                  </a:moveTo>
                  <a:cubicBezTo>
                    <a:pt x="87" y="0"/>
                    <a:pt x="71" y="0"/>
                    <a:pt x="71" y="17"/>
                  </a:cubicBezTo>
                  <a:cubicBezTo>
                    <a:pt x="17" y="37"/>
                    <a:pt x="1" y="87"/>
                    <a:pt x="1" y="157"/>
                  </a:cubicBezTo>
                  <a:cubicBezTo>
                    <a:pt x="1" y="190"/>
                    <a:pt x="17" y="206"/>
                    <a:pt x="54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103"/>
                    <a:pt x="223" y="87"/>
                    <a:pt x="207" y="70"/>
                  </a:cubicBezTo>
                  <a:cubicBezTo>
                    <a:pt x="207" y="54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12"/>
            <p:cNvSpPr/>
            <p:nvPr/>
          </p:nvSpPr>
          <p:spPr>
            <a:xfrm>
              <a:off x="3796300" y="2269025"/>
              <a:ext cx="2200" cy="6100"/>
            </a:xfrm>
            <a:custGeom>
              <a:rect b="b" l="l" r="r" t="t"/>
              <a:pathLst>
                <a:path extrusionOk="0" h="244" w="88">
                  <a:moveTo>
                    <a:pt x="0" y="1"/>
                  </a:moveTo>
                  <a:lnTo>
                    <a:pt x="0" y="244"/>
                  </a:lnTo>
                  <a:cubicBezTo>
                    <a:pt x="38" y="223"/>
                    <a:pt x="54" y="207"/>
                    <a:pt x="54" y="174"/>
                  </a:cubicBezTo>
                  <a:cubicBezTo>
                    <a:pt x="87" y="104"/>
                    <a:pt x="54" y="3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12"/>
            <p:cNvSpPr/>
            <p:nvPr/>
          </p:nvSpPr>
          <p:spPr>
            <a:xfrm>
              <a:off x="3796300" y="2467450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87" y="0"/>
                  </a:moveTo>
                  <a:cubicBezTo>
                    <a:pt x="54" y="17"/>
                    <a:pt x="17" y="37"/>
                    <a:pt x="0" y="87"/>
                  </a:cubicBezTo>
                  <a:lnTo>
                    <a:pt x="0" y="190"/>
                  </a:lnTo>
                  <a:cubicBezTo>
                    <a:pt x="17" y="206"/>
                    <a:pt x="38" y="223"/>
                    <a:pt x="38" y="24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3"/>
                    <a:pt x="223" y="190"/>
                    <a:pt x="223" y="103"/>
                  </a:cubicBezTo>
                  <a:cubicBezTo>
                    <a:pt x="207" y="70"/>
                    <a:pt x="190" y="54"/>
                    <a:pt x="174" y="17"/>
                  </a:cubicBezTo>
                  <a:lnTo>
                    <a:pt x="157" y="17"/>
                  </a:ln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12"/>
            <p:cNvSpPr/>
            <p:nvPr/>
          </p:nvSpPr>
          <p:spPr>
            <a:xfrm>
              <a:off x="3796300" y="2485475"/>
              <a:ext cx="425" cy="2200"/>
            </a:xfrm>
            <a:custGeom>
              <a:rect b="b" l="l" r="r" t="t"/>
              <a:pathLst>
                <a:path extrusionOk="0" h="88" w="17">
                  <a:moveTo>
                    <a:pt x="0" y="1"/>
                  </a:moveTo>
                  <a:lnTo>
                    <a:pt x="0" y="87"/>
                  </a:lnTo>
                  <a:cubicBezTo>
                    <a:pt x="17" y="5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12"/>
            <p:cNvSpPr/>
            <p:nvPr/>
          </p:nvSpPr>
          <p:spPr>
            <a:xfrm>
              <a:off x="3816925" y="227582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39" y="1"/>
                  </a:moveTo>
                  <a:cubicBezTo>
                    <a:pt x="87" y="1"/>
                    <a:pt x="47" y="33"/>
                    <a:pt x="17" y="91"/>
                  </a:cubicBezTo>
                  <a:cubicBezTo>
                    <a:pt x="0" y="157"/>
                    <a:pt x="37" y="227"/>
                    <a:pt x="87" y="260"/>
                  </a:cubicBezTo>
                  <a:lnTo>
                    <a:pt x="140" y="260"/>
                  </a:lnTo>
                  <a:cubicBezTo>
                    <a:pt x="173" y="260"/>
                    <a:pt x="206" y="227"/>
                    <a:pt x="223" y="178"/>
                  </a:cubicBezTo>
                  <a:cubicBezTo>
                    <a:pt x="243" y="124"/>
                    <a:pt x="243" y="91"/>
                    <a:pt x="206" y="38"/>
                  </a:cubicBezTo>
                  <a:cubicBezTo>
                    <a:pt x="190" y="38"/>
                    <a:pt x="190" y="21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12"/>
            <p:cNvSpPr/>
            <p:nvPr/>
          </p:nvSpPr>
          <p:spPr>
            <a:xfrm>
              <a:off x="3802375" y="21853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4" y="252"/>
                    <a:pt x="91" y="263"/>
                    <a:pt x="110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86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12"/>
            <p:cNvSpPr/>
            <p:nvPr/>
          </p:nvSpPr>
          <p:spPr>
            <a:xfrm>
              <a:off x="3812700" y="221842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33" y="50"/>
                    <a:pt x="17" y="83"/>
                    <a:pt x="17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0"/>
                    <a:pt x="81" y="262"/>
                    <a:pt x="112" y="262"/>
                  </a:cubicBezTo>
                  <a:cubicBezTo>
                    <a:pt x="137" y="262"/>
                    <a:pt x="163" y="254"/>
                    <a:pt x="186" y="239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12"/>
            <p:cNvSpPr/>
            <p:nvPr/>
          </p:nvSpPr>
          <p:spPr>
            <a:xfrm>
              <a:off x="3815275" y="2198625"/>
              <a:ext cx="5575" cy="6625"/>
            </a:xfrm>
            <a:custGeom>
              <a:rect b="b" l="l" r="r" t="t"/>
              <a:pathLst>
                <a:path extrusionOk="0" h="265" w="223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12"/>
            <p:cNvSpPr/>
            <p:nvPr/>
          </p:nvSpPr>
          <p:spPr>
            <a:xfrm>
              <a:off x="3810100" y="2263050"/>
              <a:ext cx="6025" cy="6425"/>
            </a:xfrm>
            <a:custGeom>
              <a:rect b="b" l="l" r="r" t="t"/>
              <a:pathLst>
                <a:path extrusionOk="0" h="257" w="241">
                  <a:moveTo>
                    <a:pt x="104" y="0"/>
                  </a:moveTo>
                  <a:cubicBezTo>
                    <a:pt x="67" y="0"/>
                    <a:pt x="50" y="17"/>
                    <a:pt x="34" y="50"/>
                  </a:cubicBezTo>
                  <a:cubicBezTo>
                    <a:pt x="17" y="71"/>
                    <a:pt x="1" y="104"/>
                    <a:pt x="1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4"/>
                    <a:pt x="224" y="104"/>
                  </a:cubicBezTo>
                  <a:cubicBezTo>
                    <a:pt x="224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12"/>
            <p:cNvSpPr/>
            <p:nvPr/>
          </p:nvSpPr>
          <p:spPr>
            <a:xfrm>
              <a:off x="3807950" y="2309850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87" y="0"/>
                  </a:moveTo>
                  <a:cubicBezTo>
                    <a:pt x="33" y="17"/>
                    <a:pt x="0" y="70"/>
                    <a:pt x="0" y="157"/>
                  </a:cubicBezTo>
                  <a:cubicBezTo>
                    <a:pt x="0" y="190"/>
                    <a:pt x="33" y="223"/>
                    <a:pt x="50" y="239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53" y="260"/>
                    <a:pt x="190" y="239"/>
                    <a:pt x="207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7" y="54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12"/>
            <p:cNvSpPr/>
            <p:nvPr/>
          </p:nvSpPr>
          <p:spPr>
            <a:xfrm>
              <a:off x="3804450" y="2280500"/>
              <a:ext cx="5675" cy="6600"/>
            </a:xfrm>
            <a:custGeom>
              <a:rect b="b" l="l" r="r" t="t"/>
              <a:pathLst>
                <a:path extrusionOk="0" h="264" w="227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3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0" y="247"/>
                    <a:pt x="103" y="263"/>
                    <a:pt x="124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73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12"/>
            <p:cNvSpPr/>
            <p:nvPr/>
          </p:nvSpPr>
          <p:spPr>
            <a:xfrm>
              <a:off x="3801875" y="220162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40" y="0"/>
                  </a:moveTo>
                  <a:cubicBezTo>
                    <a:pt x="103" y="0"/>
                    <a:pt x="87" y="0"/>
                    <a:pt x="54" y="33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39"/>
                    <a:pt x="87" y="260"/>
                    <a:pt x="124" y="260"/>
                  </a:cubicBezTo>
                  <a:cubicBezTo>
                    <a:pt x="140" y="260"/>
                    <a:pt x="173" y="260"/>
                    <a:pt x="190" y="223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12"/>
            <p:cNvSpPr/>
            <p:nvPr/>
          </p:nvSpPr>
          <p:spPr>
            <a:xfrm>
              <a:off x="3928125" y="224285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4" y="0"/>
                  </a:moveTo>
                  <a:cubicBezTo>
                    <a:pt x="54" y="0"/>
                    <a:pt x="1" y="70"/>
                    <a:pt x="21" y="136"/>
                  </a:cubicBezTo>
                  <a:cubicBezTo>
                    <a:pt x="21" y="174"/>
                    <a:pt x="38" y="207"/>
                    <a:pt x="54" y="223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207" y="240"/>
                    <a:pt x="244" y="174"/>
                    <a:pt x="227" y="103"/>
                  </a:cubicBezTo>
                  <a:cubicBezTo>
                    <a:pt x="227" y="70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12"/>
            <p:cNvSpPr/>
            <p:nvPr/>
          </p:nvSpPr>
          <p:spPr>
            <a:xfrm>
              <a:off x="3905875" y="2260575"/>
              <a:ext cx="6400" cy="6325"/>
            </a:xfrm>
            <a:custGeom>
              <a:rect b="b" l="l" r="r" t="t"/>
              <a:pathLst>
                <a:path extrusionOk="0" h="253" w="256">
                  <a:moveTo>
                    <a:pt x="127" y="0"/>
                  </a:moveTo>
                  <a:cubicBezTo>
                    <a:pt x="86" y="0"/>
                    <a:pt x="45" y="31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70"/>
                  </a:cubicBezTo>
                  <a:cubicBezTo>
                    <a:pt x="256" y="132"/>
                    <a:pt x="239" y="83"/>
                    <a:pt x="223" y="46"/>
                  </a:cubicBezTo>
                  <a:cubicBezTo>
                    <a:pt x="206" y="29"/>
                    <a:pt x="190" y="13"/>
                    <a:pt x="169" y="13"/>
                  </a:cubicBezTo>
                  <a:cubicBezTo>
                    <a:pt x="156" y="4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12"/>
            <p:cNvSpPr/>
            <p:nvPr/>
          </p:nvSpPr>
          <p:spPr>
            <a:xfrm>
              <a:off x="3932875" y="2222550"/>
              <a:ext cx="6525" cy="6525"/>
            </a:xfrm>
            <a:custGeom>
              <a:rect b="b" l="l" r="r" t="t"/>
              <a:pathLst>
                <a:path extrusionOk="0" h="261" w="261">
                  <a:moveTo>
                    <a:pt x="139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1" y="229"/>
                    <a:pt x="223" y="177"/>
                  </a:cubicBezTo>
                  <a:cubicBezTo>
                    <a:pt x="260" y="107"/>
                    <a:pt x="223" y="41"/>
                    <a:pt x="173" y="4"/>
                  </a:cubicBezTo>
                  <a:cubicBezTo>
                    <a:pt x="162" y="1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12"/>
            <p:cNvSpPr/>
            <p:nvPr/>
          </p:nvSpPr>
          <p:spPr>
            <a:xfrm>
              <a:off x="3930300" y="2192500"/>
              <a:ext cx="5575" cy="6725"/>
            </a:xfrm>
            <a:custGeom>
              <a:rect b="b" l="l" r="r" t="t"/>
              <a:pathLst>
                <a:path extrusionOk="0" h="269" w="223">
                  <a:moveTo>
                    <a:pt x="109" y="1"/>
                  </a:moveTo>
                  <a:cubicBezTo>
                    <a:pt x="62" y="1"/>
                    <a:pt x="14" y="35"/>
                    <a:pt x="0" y="89"/>
                  </a:cubicBezTo>
                  <a:lnTo>
                    <a:pt x="0" y="143"/>
                  </a:lnTo>
                  <a:cubicBezTo>
                    <a:pt x="0" y="192"/>
                    <a:pt x="17" y="246"/>
                    <a:pt x="70" y="262"/>
                  </a:cubicBezTo>
                  <a:cubicBezTo>
                    <a:pt x="79" y="267"/>
                    <a:pt x="90" y="269"/>
                    <a:pt x="100" y="269"/>
                  </a:cubicBezTo>
                  <a:cubicBezTo>
                    <a:pt x="129" y="269"/>
                    <a:pt x="161" y="253"/>
                    <a:pt x="173" y="229"/>
                  </a:cubicBezTo>
                  <a:cubicBezTo>
                    <a:pt x="190" y="213"/>
                    <a:pt x="206" y="192"/>
                    <a:pt x="206" y="176"/>
                  </a:cubicBezTo>
                  <a:cubicBezTo>
                    <a:pt x="223" y="110"/>
                    <a:pt x="206" y="40"/>
                    <a:pt x="140" y="7"/>
                  </a:cubicBezTo>
                  <a:cubicBezTo>
                    <a:pt x="130" y="3"/>
                    <a:pt x="120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12"/>
            <p:cNvSpPr/>
            <p:nvPr/>
          </p:nvSpPr>
          <p:spPr>
            <a:xfrm>
              <a:off x="3920925" y="222750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1" y="0"/>
                  </a:moveTo>
                  <a:cubicBezTo>
                    <a:pt x="84" y="0"/>
                    <a:pt x="66" y="4"/>
                    <a:pt x="50" y="12"/>
                  </a:cubicBezTo>
                  <a:cubicBezTo>
                    <a:pt x="33" y="29"/>
                    <a:pt x="17" y="50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6"/>
                  </a:cubicBezTo>
                  <a:cubicBezTo>
                    <a:pt x="78" y="258"/>
                    <a:pt x="89" y="260"/>
                    <a:pt x="99" y="260"/>
                  </a:cubicBezTo>
                  <a:cubicBezTo>
                    <a:pt x="152" y="260"/>
                    <a:pt x="192" y="227"/>
                    <a:pt x="223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19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12"/>
            <p:cNvSpPr/>
            <p:nvPr/>
          </p:nvSpPr>
          <p:spPr>
            <a:xfrm>
              <a:off x="3910100" y="22145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0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60"/>
                    <a:pt x="243" y="190"/>
                    <a:pt x="227" y="120"/>
                  </a:cubicBezTo>
                  <a:cubicBezTo>
                    <a:pt x="227" y="87"/>
                    <a:pt x="206" y="54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12"/>
            <p:cNvSpPr/>
            <p:nvPr/>
          </p:nvSpPr>
          <p:spPr>
            <a:xfrm>
              <a:off x="3913600" y="2243675"/>
              <a:ext cx="5575" cy="6675"/>
            </a:xfrm>
            <a:custGeom>
              <a:rect b="b" l="l" r="r" t="t"/>
              <a:pathLst>
                <a:path extrusionOk="0" h="267" w="223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66" y="244"/>
                  </a:cubicBezTo>
                  <a:cubicBezTo>
                    <a:pt x="81" y="255"/>
                    <a:pt x="93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lnTo>
                    <a:pt x="136" y="21"/>
                  </a:lnTo>
                  <a:cubicBezTo>
                    <a:pt x="12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12"/>
            <p:cNvSpPr/>
            <p:nvPr/>
          </p:nvSpPr>
          <p:spPr>
            <a:xfrm>
              <a:off x="3922575" y="2209850"/>
              <a:ext cx="6500" cy="6850"/>
            </a:xfrm>
            <a:custGeom>
              <a:rect b="b" l="l" r="r" t="t"/>
              <a:pathLst>
                <a:path extrusionOk="0" h="274" w="26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40"/>
                    <a:pt x="87" y="257"/>
                  </a:cubicBezTo>
                  <a:cubicBezTo>
                    <a:pt x="103" y="273"/>
                    <a:pt x="120" y="273"/>
                    <a:pt x="140" y="273"/>
                  </a:cubicBezTo>
                  <a:cubicBezTo>
                    <a:pt x="190" y="257"/>
                    <a:pt x="223" y="240"/>
                    <a:pt x="243" y="187"/>
                  </a:cubicBezTo>
                  <a:cubicBezTo>
                    <a:pt x="260" y="137"/>
                    <a:pt x="243" y="84"/>
                    <a:pt x="206" y="51"/>
                  </a:cubicBezTo>
                  <a:cubicBezTo>
                    <a:pt x="206" y="34"/>
                    <a:pt x="190" y="13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12"/>
            <p:cNvSpPr/>
            <p:nvPr/>
          </p:nvSpPr>
          <p:spPr>
            <a:xfrm>
              <a:off x="3948325" y="2221675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19" y="0"/>
                  </a:moveTo>
                  <a:cubicBezTo>
                    <a:pt x="76" y="0"/>
                    <a:pt x="33" y="23"/>
                    <a:pt x="17" y="76"/>
                  </a:cubicBezTo>
                  <a:cubicBezTo>
                    <a:pt x="1" y="142"/>
                    <a:pt x="17" y="229"/>
                    <a:pt x="87" y="245"/>
                  </a:cubicBezTo>
                  <a:cubicBezTo>
                    <a:pt x="102" y="256"/>
                    <a:pt x="118" y="260"/>
                    <a:pt x="133" y="260"/>
                  </a:cubicBezTo>
                  <a:cubicBezTo>
                    <a:pt x="173" y="260"/>
                    <a:pt x="211" y="227"/>
                    <a:pt x="223" y="179"/>
                  </a:cubicBezTo>
                  <a:cubicBezTo>
                    <a:pt x="244" y="109"/>
                    <a:pt x="223" y="39"/>
                    <a:pt x="157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12"/>
            <p:cNvSpPr/>
            <p:nvPr/>
          </p:nvSpPr>
          <p:spPr>
            <a:xfrm>
              <a:off x="3950075" y="2204700"/>
              <a:ext cx="6000" cy="6850"/>
            </a:xfrm>
            <a:custGeom>
              <a:rect b="b" l="l" r="r" t="t"/>
              <a:pathLst>
                <a:path extrusionOk="0" h="274" w="24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87" y="13"/>
                    <a:pt x="71" y="34"/>
                    <a:pt x="50" y="50"/>
                  </a:cubicBezTo>
                  <a:cubicBezTo>
                    <a:pt x="17" y="67"/>
                    <a:pt x="1" y="116"/>
                    <a:pt x="17" y="153"/>
                  </a:cubicBezTo>
                  <a:cubicBezTo>
                    <a:pt x="17" y="186"/>
                    <a:pt x="34" y="219"/>
                    <a:pt x="50" y="240"/>
                  </a:cubicBezTo>
                  <a:cubicBezTo>
                    <a:pt x="87" y="257"/>
                    <a:pt x="104" y="273"/>
                    <a:pt x="137" y="273"/>
                  </a:cubicBezTo>
                  <a:cubicBezTo>
                    <a:pt x="191" y="257"/>
                    <a:pt x="240" y="186"/>
                    <a:pt x="240" y="137"/>
                  </a:cubicBezTo>
                  <a:lnTo>
                    <a:pt x="240" y="116"/>
                  </a:lnTo>
                  <a:cubicBezTo>
                    <a:pt x="223" y="67"/>
                    <a:pt x="207" y="34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12"/>
            <p:cNvSpPr/>
            <p:nvPr/>
          </p:nvSpPr>
          <p:spPr>
            <a:xfrm>
              <a:off x="3950500" y="23472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50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12"/>
            <p:cNvSpPr/>
            <p:nvPr/>
          </p:nvSpPr>
          <p:spPr>
            <a:xfrm>
              <a:off x="3937600" y="2207600"/>
              <a:ext cx="6025" cy="6525"/>
            </a:xfrm>
            <a:custGeom>
              <a:rect b="b" l="l" r="r" t="t"/>
              <a:pathLst>
                <a:path extrusionOk="0" h="261" w="241">
                  <a:moveTo>
                    <a:pt x="137" y="0"/>
                  </a:moveTo>
                  <a:cubicBezTo>
                    <a:pt x="104" y="0"/>
                    <a:pt x="71" y="21"/>
                    <a:pt x="55" y="37"/>
                  </a:cubicBezTo>
                  <a:cubicBezTo>
                    <a:pt x="1" y="70"/>
                    <a:pt x="1" y="157"/>
                    <a:pt x="34" y="206"/>
                  </a:cubicBezTo>
                  <a:cubicBezTo>
                    <a:pt x="55" y="244"/>
                    <a:pt x="88" y="260"/>
                    <a:pt x="104" y="260"/>
                  </a:cubicBezTo>
                  <a:cubicBezTo>
                    <a:pt x="137" y="260"/>
                    <a:pt x="174" y="260"/>
                    <a:pt x="191" y="244"/>
                  </a:cubicBezTo>
                  <a:cubicBezTo>
                    <a:pt x="207" y="206"/>
                    <a:pt x="224" y="190"/>
                    <a:pt x="224" y="157"/>
                  </a:cubicBezTo>
                  <a:cubicBezTo>
                    <a:pt x="240" y="124"/>
                    <a:pt x="224" y="87"/>
                    <a:pt x="207" y="54"/>
                  </a:cubicBezTo>
                  <a:cubicBezTo>
                    <a:pt x="191" y="37"/>
                    <a:pt x="174" y="21"/>
                    <a:pt x="158" y="21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12"/>
            <p:cNvSpPr/>
            <p:nvPr/>
          </p:nvSpPr>
          <p:spPr>
            <a:xfrm>
              <a:off x="3944525" y="21913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66" y="1"/>
                    <a:pt x="50" y="17"/>
                    <a:pt x="33" y="55"/>
                  </a:cubicBezTo>
                  <a:cubicBezTo>
                    <a:pt x="17" y="88"/>
                    <a:pt x="0" y="120"/>
                    <a:pt x="0" y="158"/>
                  </a:cubicBezTo>
                  <a:cubicBezTo>
                    <a:pt x="17" y="191"/>
                    <a:pt x="33" y="207"/>
                    <a:pt x="50" y="240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12"/>
            <p:cNvSpPr/>
            <p:nvPr/>
          </p:nvSpPr>
          <p:spPr>
            <a:xfrm>
              <a:off x="3940600" y="2237175"/>
              <a:ext cx="6525" cy="6675"/>
            </a:xfrm>
            <a:custGeom>
              <a:rect b="b" l="l" r="r" t="t"/>
              <a:pathLst>
                <a:path extrusionOk="0" h="267" w="261">
                  <a:moveTo>
                    <a:pt x="146" y="1"/>
                  </a:moveTo>
                  <a:cubicBezTo>
                    <a:pt x="99" y="1"/>
                    <a:pt x="51" y="33"/>
                    <a:pt x="38" y="91"/>
                  </a:cubicBezTo>
                  <a:cubicBezTo>
                    <a:pt x="1" y="157"/>
                    <a:pt x="38" y="227"/>
                    <a:pt x="87" y="260"/>
                  </a:cubicBezTo>
                  <a:cubicBezTo>
                    <a:pt x="100" y="264"/>
                    <a:pt x="113" y="266"/>
                    <a:pt x="124" y="266"/>
                  </a:cubicBezTo>
                  <a:cubicBezTo>
                    <a:pt x="175" y="266"/>
                    <a:pt x="214" y="232"/>
                    <a:pt x="244" y="178"/>
                  </a:cubicBezTo>
                  <a:cubicBezTo>
                    <a:pt x="260" y="108"/>
                    <a:pt x="223" y="38"/>
                    <a:pt x="174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12"/>
            <p:cNvSpPr/>
            <p:nvPr/>
          </p:nvSpPr>
          <p:spPr>
            <a:xfrm>
              <a:off x="3875350" y="22188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40"/>
                    <a:pt x="240" y="190"/>
                    <a:pt x="223" y="104"/>
                  </a:cubicBezTo>
                  <a:cubicBezTo>
                    <a:pt x="223" y="6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12"/>
            <p:cNvSpPr/>
            <p:nvPr/>
          </p:nvSpPr>
          <p:spPr>
            <a:xfrm>
              <a:off x="3875350" y="218822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27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57"/>
                    <a:pt x="17" y="227"/>
                    <a:pt x="87" y="260"/>
                  </a:cubicBezTo>
                  <a:cubicBezTo>
                    <a:pt x="97" y="264"/>
                    <a:pt x="107" y="266"/>
                    <a:pt x="117" y="266"/>
                  </a:cubicBezTo>
                  <a:cubicBezTo>
                    <a:pt x="161" y="266"/>
                    <a:pt x="210" y="231"/>
                    <a:pt x="223" y="178"/>
                  </a:cubicBezTo>
                  <a:cubicBezTo>
                    <a:pt x="240" y="107"/>
                    <a:pt x="207" y="37"/>
                    <a:pt x="153" y="4"/>
                  </a:cubicBezTo>
                  <a:cubicBezTo>
                    <a:pt x="145" y="2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12"/>
            <p:cNvSpPr/>
            <p:nvPr/>
          </p:nvSpPr>
          <p:spPr>
            <a:xfrm>
              <a:off x="3867625" y="2203875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29" y="0"/>
                  </a:moveTo>
                  <a:cubicBezTo>
                    <a:pt x="87" y="0"/>
                    <a:pt x="46" y="32"/>
                    <a:pt x="34" y="83"/>
                  </a:cubicBezTo>
                  <a:cubicBezTo>
                    <a:pt x="1" y="149"/>
                    <a:pt x="34" y="219"/>
                    <a:pt x="87" y="252"/>
                  </a:cubicBezTo>
                  <a:cubicBezTo>
                    <a:pt x="103" y="258"/>
                    <a:pt x="119" y="260"/>
                    <a:pt x="134" y="260"/>
                  </a:cubicBezTo>
                  <a:cubicBezTo>
                    <a:pt x="178" y="260"/>
                    <a:pt x="215" y="236"/>
                    <a:pt x="240" y="186"/>
                  </a:cubicBezTo>
                  <a:cubicBezTo>
                    <a:pt x="256" y="116"/>
                    <a:pt x="223" y="30"/>
                    <a:pt x="174" y="13"/>
                  </a:cubicBezTo>
                  <a:cubicBezTo>
                    <a:pt x="159" y="5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12"/>
            <p:cNvSpPr/>
            <p:nvPr/>
          </p:nvSpPr>
          <p:spPr>
            <a:xfrm>
              <a:off x="3904525" y="2184925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04" y="0"/>
                  </a:moveTo>
                  <a:cubicBezTo>
                    <a:pt x="87" y="17"/>
                    <a:pt x="87" y="17"/>
                    <a:pt x="71" y="17"/>
                  </a:cubicBezTo>
                  <a:cubicBezTo>
                    <a:pt x="38" y="33"/>
                    <a:pt x="1" y="103"/>
                    <a:pt x="17" y="153"/>
                  </a:cubicBezTo>
                  <a:cubicBezTo>
                    <a:pt x="17" y="186"/>
                    <a:pt x="38" y="223"/>
                    <a:pt x="54" y="239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33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12"/>
            <p:cNvSpPr/>
            <p:nvPr/>
          </p:nvSpPr>
          <p:spPr>
            <a:xfrm>
              <a:off x="3874950" y="2234950"/>
              <a:ext cx="6400" cy="6675"/>
            </a:xfrm>
            <a:custGeom>
              <a:rect b="b" l="l" r="r" t="t"/>
              <a:pathLst>
                <a:path extrusionOk="0" h="267" w="256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69" y="246"/>
                    <a:pt x="190" y="230"/>
                  </a:cubicBezTo>
                  <a:cubicBezTo>
                    <a:pt x="239" y="197"/>
                    <a:pt x="256" y="110"/>
                    <a:pt x="206" y="40"/>
                  </a:cubicBezTo>
                  <a:cubicBezTo>
                    <a:pt x="206" y="24"/>
                    <a:pt x="190" y="24"/>
                    <a:pt x="169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12"/>
            <p:cNvSpPr/>
            <p:nvPr/>
          </p:nvSpPr>
          <p:spPr>
            <a:xfrm>
              <a:off x="3871950" y="22843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lnTo>
                    <a:pt x="67" y="8"/>
                  </a:lnTo>
                  <a:cubicBezTo>
                    <a:pt x="34" y="45"/>
                    <a:pt x="1" y="95"/>
                    <a:pt x="1" y="148"/>
                  </a:cubicBezTo>
                  <a:cubicBezTo>
                    <a:pt x="17" y="181"/>
                    <a:pt x="17" y="214"/>
                    <a:pt x="50" y="231"/>
                  </a:cubicBezTo>
                  <a:cubicBezTo>
                    <a:pt x="67" y="251"/>
                    <a:pt x="104" y="268"/>
                    <a:pt x="137" y="268"/>
                  </a:cubicBezTo>
                  <a:cubicBezTo>
                    <a:pt x="186" y="251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5"/>
                    <a:pt x="186" y="25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12"/>
            <p:cNvSpPr/>
            <p:nvPr/>
          </p:nvSpPr>
          <p:spPr>
            <a:xfrm>
              <a:off x="3868450" y="2251700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25" y="0"/>
                  </a:moveTo>
                  <a:cubicBezTo>
                    <a:pt x="117" y="0"/>
                    <a:pt x="109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17" y="178"/>
                    <a:pt x="38" y="215"/>
                    <a:pt x="54" y="232"/>
                  </a:cubicBezTo>
                  <a:cubicBezTo>
                    <a:pt x="87" y="248"/>
                    <a:pt x="120" y="265"/>
                    <a:pt x="141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44" y="178"/>
                    <a:pt x="244" y="145"/>
                    <a:pt x="244" y="112"/>
                  </a:cubicBezTo>
                  <a:cubicBezTo>
                    <a:pt x="223" y="75"/>
                    <a:pt x="207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12"/>
            <p:cNvSpPr/>
            <p:nvPr/>
          </p:nvSpPr>
          <p:spPr>
            <a:xfrm>
              <a:off x="3877525" y="231375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17" y="224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39" y="186"/>
                    <a:pt x="223" y="120"/>
                  </a:cubicBezTo>
                  <a:cubicBezTo>
                    <a:pt x="223" y="83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12"/>
            <p:cNvSpPr/>
            <p:nvPr/>
          </p:nvSpPr>
          <p:spPr>
            <a:xfrm>
              <a:off x="3889475" y="2216150"/>
              <a:ext cx="6525" cy="6425"/>
            </a:xfrm>
            <a:custGeom>
              <a:rect b="b" l="l" r="r" t="t"/>
              <a:pathLst>
                <a:path extrusionOk="0" h="257" w="261">
                  <a:moveTo>
                    <a:pt x="146" y="0"/>
                  </a:moveTo>
                  <a:cubicBezTo>
                    <a:pt x="101" y="0"/>
                    <a:pt x="51" y="30"/>
                    <a:pt x="38" y="7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6" y="253"/>
                    <a:pt x="123" y="257"/>
                    <a:pt x="139" y="257"/>
                  </a:cubicBezTo>
                  <a:cubicBezTo>
                    <a:pt x="183" y="257"/>
                    <a:pt x="217" y="225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12"/>
            <p:cNvSpPr/>
            <p:nvPr/>
          </p:nvSpPr>
          <p:spPr>
            <a:xfrm>
              <a:off x="3898125" y="2202825"/>
              <a:ext cx="6025" cy="6650"/>
            </a:xfrm>
            <a:custGeom>
              <a:rect b="b" l="l" r="r" t="t"/>
              <a:pathLst>
                <a:path extrusionOk="0" h="266" w="241">
                  <a:moveTo>
                    <a:pt x="124" y="0"/>
                  </a:moveTo>
                  <a:cubicBezTo>
                    <a:pt x="80" y="0"/>
                    <a:pt x="31" y="35"/>
                    <a:pt x="17" y="88"/>
                  </a:cubicBezTo>
                  <a:cubicBezTo>
                    <a:pt x="1" y="158"/>
                    <a:pt x="17" y="228"/>
                    <a:pt x="87" y="261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4" y="175"/>
                  </a:cubicBezTo>
                  <a:cubicBezTo>
                    <a:pt x="240" y="109"/>
                    <a:pt x="207" y="39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12"/>
            <p:cNvSpPr/>
            <p:nvPr/>
          </p:nvSpPr>
          <p:spPr>
            <a:xfrm>
              <a:off x="3902875" y="22282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" y="88"/>
                    <a:pt x="1" y="158"/>
                    <a:pt x="34" y="228"/>
                  </a:cubicBezTo>
                  <a:cubicBezTo>
                    <a:pt x="52" y="255"/>
                    <a:pt x="81" y="267"/>
                    <a:pt x="112" y="267"/>
                  </a:cubicBezTo>
                  <a:cubicBezTo>
                    <a:pt x="137" y="267"/>
                    <a:pt x="164" y="259"/>
                    <a:pt x="186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12"/>
            <p:cNvSpPr/>
            <p:nvPr/>
          </p:nvSpPr>
          <p:spPr>
            <a:xfrm>
              <a:off x="3889075" y="2185325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03" y="256"/>
                  </a:cubicBezTo>
                  <a:cubicBezTo>
                    <a:pt x="114" y="261"/>
                    <a:pt x="125" y="263"/>
                    <a:pt x="134" y="263"/>
                  </a:cubicBezTo>
                  <a:cubicBezTo>
                    <a:pt x="158" y="263"/>
                    <a:pt x="178" y="252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12"/>
            <p:cNvSpPr/>
            <p:nvPr/>
          </p:nvSpPr>
          <p:spPr>
            <a:xfrm>
              <a:off x="3882675" y="22020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90"/>
                    <a:pt x="240" y="104"/>
                  </a:cubicBezTo>
                  <a:cubicBezTo>
                    <a:pt x="223" y="71"/>
                    <a:pt x="207" y="54"/>
                    <a:pt x="190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12"/>
            <p:cNvSpPr/>
            <p:nvPr/>
          </p:nvSpPr>
          <p:spPr>
            <a:xfrm>
              <a:off x="3888250" y="22321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12"/>
            <p:cNvSpPr/>
            <p:nvPr/>
          </p:nvSpPr>
          <p:spPr>
            <a:xfrm>
              <a:off x="4169125" y="240045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87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6"/>
                    <a:pt x="33" y="244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4"/>
                    <a:pt x="223" y="173"/>
                    <a:pt x="223" y="103"/>
                  </a:cubicBezTo>
                  <a:cubicBezTo>
                    <a:pt x="206" y="70"/>
                    <a:pt x="190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12"/>
            <p:cNvSpPr/>
            <p:nvPr/>
          </p:nvSpPr>
          <p:spPr>
            <a:xfrm>
              <a:off x="4209525" y="24081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39" y="190"/>
                    <a:pt x="223" y="120"/>
                  </a:cubicBezTo>
                  <a:cubicBezTo>
                    <a:pt x="223" y="71"/>
                    <a:pt x="186" y="38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12"/>
            <p:cNvSpPr/>
            <p:nvPr/>
          </p:nvSpPr>
          <p:spPr>
            <a:xfrm>
              <a:off x="4202600" y="2348075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88" y="1"/>
                  </a:moveTo>
                  <a:cubicBezTo>
                    <a:pt x="34" y="1"/>
                    <a:pt x="1" y="71"/>
                    <a:pt x="1" y="137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71" y="256"/>
                    <a:pt x="104" y="256"/>
                    <a:pt x="121" y="256"/>
                  </a:cubicBezTo>
                  <a:cubicBezTo>
                    <a:pt x="191" y="240"/>
                    <a:pt x="224" y="174"/>
                    <a:pt x="224" y="104"/>
                  </a:cubicBezTo>
                  <a:cubicBezTo>
                    <a:pt x="224" y="71"/>
                    <a:pt x="207" y="34"/>
                    <a:pt x="174" y="17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12"/>
            <p:cNvSpPr/>
            <p:nvPr/>
          </p:nvSpPr>
          <p:spPr>
            <a:xfrm>
              <a:off x="4204375" y="2423875"/>
              <a:ext cx="5575" cy="6700"/>
            </a:xfrm>
            <a:custGeom>
              <a:rect b="b" l="l" r="r" t="t"/>
              <a:pathLst>
                <a:path extrusionOk="0" h="268" w="223">
                  <a:moveTo>
                    <a:pt x="102" y="0"/>
                  </a:moveTo>
                  <a:cubicBezTo>
                    <a:pt x="96" y="0"/>
                    <a:pt x="89" y="2"/>
                    <a:pt x="83" y="7"/>
                  </a:cubicBezTo>
                  <a:cubicBezTo>
                    <a:pt x="50" y="7"/>
                    <a:pt x="33" y="28"/>
                    <a:pt x="17" y="61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33" y="234"/>
                  </a:cubicBezTo>
                  <a:cubicBezTo>
                    <a:pt x="66" y="251"/>
                    <a:pt x="83" y="267"/>
                    <a:pt x="120" y="267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06" y="78"/>
                    <a:pt x="186" y="45"/>
                    <a:pt x="169" y="28"/>
                  </a:cubicBezTo>
                  <a:cubicBezTo>
                    <a:pt x="153" y="28"/>
                    <a:pt x="153" y="7"/>
                    <a:pt x="136" y="7"/>
                  </a:cubicBezTo>
                  <a:cubicBezTo>
                    <a:pt x="125" y="7"/>
                    <a:pt x="11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12"/>
            <p:cNvSpPr/>
            <p:nvPr/>
          </p:nvSpPr>
          <p:spPr>
            <a:xfrm>
              <a:off x="4212925" y="239312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1"/>
                  </a:moveTo>
                  <a:cubicBezTo>
                    <a:pt x="87" y="1"/>
                    <a:pt x="70" y="21"/>
                    <a:pt x="33" y="38"/>
                  </a:cubicBezTo>
                  <a:cubicBezTo>
                    <a:pt x="17" y="54"/>
                    <a:pt x="0" y="87"/>
                    <a:pt x="0" y="124"/>
                  </a:cubicBezTo>
                  <a:cubicBezTo>
                    <a:pt x="0" y="157"/>
                    <a:pt x="0" y="190"/>
                    <a:pt x="17" y="227"/>
                  </a:cubicBezTo>
                  <a:cubicBezTo>
                    <a:pt x="33" y="244"/>
                    <a:pt x="70" y="260"/>
                    <a:pt x="103" y="260"/>
                  </a:cubicBezTo>
                  <a:cubicBezTo>
                    <a:pt x="108" y="265"/>
                    <a:pt x="114" y="267"/>
                    <a:pt x="121" y="267"/>
                  </a:cubicBezTo>
                  <a:cubicBezTo>
                    <a:pt x="138" y="267"/>
                    <a:pt x="159" y="255"/>
                    <a:pt x="173" y="244"/>
                  </a:cubicBezTo>
                  <a:cubicBezTo>
                    <a:pt x="223" y="190"/>
                    <a:pt x="239" y="104"/>
                    <a:pt x="190" y="54"/>
                  </a:cubicBezTo>
                  <a:cubicBezTo>
                    <a:pt x="190" y="38"/>
                    <a:pt x="173" y="21"/>
                    <a:pt x="153" y="21"/>
                  </a:cubicBezTo>
                  <a:cubicBezTo>
                    <a:pt x="136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12"/>
            <p:cNvSpPr/>
            <p:nvPr/>
          </p:nvSpPr>
          <p:spPr>
            <a:xfrm>
              <a:off x="4213325" y="2362725"/>
              <a:ext cx="1775" cy="4650"/>
            </a:xfrm>
            <a:custGeom>
              <a:rect b="b" l="l" r="r" t="t"/>
              <a:pathLst>
                <a:path extrusionOk="0" h="186" w="71">
                  <a:moveTo>
                    <a:pt x="17" y="0"/>
                  </a:moveTo>
                  <a:cubicBezTo>
                    <a:pt x="17" y="0"/>
                    <a:pt x="1" y="0"/>
                    <a:pt x="1" y="17"/>
                  </a:cubicBezTo>
                  <a:lnTo>
                    <a:pt x="1" y="103"/>
                  </a:lnTo>
                  <a:cubicBezTo>
                    <a:pt x="17" y="135"/>
                    <a:pt x="32" y="167"/>
                    <a:pt x="67" y="169"/>
                  </a:cubicBezTo>
                  <a:lnTo>
                    <a:pt x="67" y="169"/>
                  </a:lnTo>
                  <a:cubicBezTo>
                    <a:pt x="51" y="108"/>
                    <a:pt x="32" y="46"/>
                    <a:pt x="17" y="0"/>
                  </a:cubicBezTo>
                  <a:close/>
                  <a:moveTo>
                    <a:pt x="67" y="169"/>
                  </a:moveTo>
                  <a:cubicBezTo>
                    <a:pt x="68" y="175"/>
                    <a:pt x="69" y="180"/>
                    <a:pt x="71" y="186"/>
                  </a:cubicBezTo>
                  <a:lnTo>
                    <a:pt x="71" y="169"/>
                  </a:lnTo>
                  <a:cubicBezTo>
                    <a:pt x="69" y="169"/>
                    <a:pt x="68" y="169"/>
                    <a:pt x="67" y="1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12"/>
            <p:cNvSpPr/>
            <p:nvPr/>
          </p:nvSpPr>
          <p:spPr>
            <a:xfrm>
              <a:off x="4149725" y="2203675"/>
              <a:ext cx="5700" cy="6475"/>
            </a:xfrm>
            <a:custGeom>
              <a:rect b="b" l="l" r="r" t="t"/>
              <a:pathLst>
                <a:path extrusionOk="0" h="259" w="228">
                  <a:moveTo>
                    <a:pt x="147" y="1"/>
                  </a:moveTo>
                  <a:cubicBezTo>
                    <a:pt x="102" y="1"/>
                    <a:pt x="52" y="33"/>
                    <a:pt x="38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3" y="254"/>
                    <a:pt x="118" y="259"/>
                    <a:pt x="132" y="259"/>
                  </a:cubicBezTo>
                  <a:cubicBezTo>
                    <a:pt x="168" y="259"/>
                    <a:pt x="201" y="230"/>
                    <a:pt x="228" y="194"/>
                  </a:cubicBezTo>
                  <a:cubicBezTo>
                    <a:pt x="207" y="124"/>
                    <a:pt x="191" y="75"/>
                    <a:pt x="174" y="5"/>
                  </a:cubicBezTo>
                  <a:cubicBezTo>
                    <a:pt x="166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12"/>
            <p:cNvSpPr/>
            <p:nvPr/>
          </p:nvSpPr>
          <p:spPr>
            <a:xfrm>
              <a:off x="4165700" y="2245000"/>
              <a:ext cx="3850" cy="6025"/>
            </a:xfrm>
            <a:custGeom>
              <a:rect b="b" l="l" r="r" t="t"/>
              <a:pathLst>
                <a:path extrusionOk="0" h="241" w="154">
                  <a:moveTo>
                    <a:pt x="67" y="1"/>
                  </a:moveTo>
                  <a:cubicBezTo>
                    <a:pt x="17" y="17"/>
                    <a:pt x="1" y="71"/>
                    <a:pt x="1" y="137"/>
                  </a:cubicBezTo>
                  <a:cubicBezTo>
                    <a:pt x="1" y="174"/>
                    <a:pt x="34" y="207"/>
                    <a:pt x="50" y="224"/>
                  </a:cubicBezTo>
                  <a:cubicBezTo>
                    <a:pt x="67" y="240"/>
                    <a:pt x="104" y="240"/>
                    <a:pt x="121" y="240"/>
                  </a:cubicBezTo>
                  <a:lnTo>
                    <a:pt x="154" y="240"/>
                  </a:lnTo>
                  <a:cubicBezTo>
                    <a:pt x="121" y="154"/>
                    <a:pt x="104" y="7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12"/>
            <p:cNvSpPr/>
            <p:nvPr/>
          </p:nvSpPr>
          <p:spPr>
            <a:xfrm>
              <a:off x="4197050" y="24404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6" y="1"/>
                  </a:moveTo>
                  <a:cubicBezTo>
                    <a:pt x="103" y="1"/>
                    <a:pt x="87" y="1"/>
                    <a:pt x="50" y="34"/>
                  </a:cubicBezTo>
                  <a:cubicBezTo>
                    <a:pt x="17" y="67"/>
                    <a:pt x="0" y="154"/>
                    <a:pt x="33" y="207"/>
                  </a:cubicBezTo>
                  <a:cubicBezTo>
                    <a:pt x="50" y="240"/>
                    <a:pt x="87" y="257"/>
                    <a:pt x="120" y="257"/>
                  </a:cubicBezTo>
                  <a:cubicBezTo>
                    <a:pt x="136" y="257"/>
                    <a:pt x="169" y="257"/>
                    <a:pt x="190" y="224"/>
                  </a:cubicBezTo>
                  <a:cubicBezTo>
                    <a:pt x="223" y="207"/>
                    <a:pt x="239" y="170"/>
                    <a:pt x="239" y="137"/>
                  </a:cubicBezTo>
                  <a:cubicBezTo>
                    <a:pt x="239" y="104"/>
                    <a:pt x="223" y="67"/>
                    <a:pt x="206" y="50"/>
                  </a:cubicBezTo>
                  <a:cubicBezTo>
                    <a:pt x="206" y="34"/>
                    <a:pt x="190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12"/>
            <p:cNvSpPr/>
            <p:nvPr/>
          </p:nvSpPr>
          <p:spPr>
            <a:xfrm>
              <a:off x="3804450" y="2526300"/>
              <a:ext cx="3525" cy="5575"/>
            </a:xfrm>
            <a:custGeom>
              <a:rect b="b" l="l" r="r" t="t"/>
              <a:pathLst>
                <a:path extrusionOk="0" h="223" w="141">
                  <a:moveTo>
                    <a:pt x="140" y="0"/>
                  </a:moveTo>
                  <a:cubicBezTo>
                    <a:pt x="103" y="0"/>
                    <a:pt x="87" y="0"/>
                    <a:pt x="70" y="17"/>
                  </a:cubicBezTo>
                  <a:cubicBezTo>
                    <a:pt x="21" y="70"/>
                    <a:pt x="0" y="157"/>
                    <a:pt x="54" y="206"/>
                  </a:cubicBezTo>
                  <a:cubicBezTo>
                    <a:pt x="54" y="223"/>
                    <a:pt x="54" y="223"/>
                    <a:pt x="70" y="223"/>
                  </a:cubicBezTo>
                  <a:cubicBezTo>
                    <a:pt x="87" y="157"/>
                    <a:pt x="124" y="7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12"/>
            <p:cNvSpPr/>
            <p:nvPr/>
          </p:nvSpPr>
          <p:spPr>
            <a:xfrm>
              <a:off x="4206025" y="237725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87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57" y="260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12"/>
            <p:cNvSpPr/>
            <p:nvPr/>
          </p:nvSpPr>
          <p:spPr>
            <a:xfrm>
              <a:off x="4192725" y="245512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38"/>
                    <a:pt x="87" y="254"/>
                  </a:cubicBezTo>
                  <a:cubicBezTo>
                    <a:pt x="100" y="263"/>
                    <a:pt x="114" y="267"/>
                    <a:pt x="129" y="267"/>
                  </a:cubicBezTo>
                  <a:cubicBezTo>
                    <a:pt x="170" y="267"/>
                    <a:pt x="211" y="235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12"/>
            <p:cNvSpPr/>
            <p:nvPr/>
          </p:nvSpPr>
          <p:spPr>
            <a:xfrm>
              <a:off x="4186325" y="239787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4" y="0"/>
                  </a:moveTo>
                  <a:cubicBezTo>
                    <a:pt x="50" y="0"/>
                    <a:pt x="1" y="70"/>
                    <a:pt x="17" y="140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3"/>
                    <a:pt x="186" y="223"/>
                    <a:pt x="207" y="206"/>
                  </a:cubicBezTo>
                  <a:cubicBezTo>
                    <a:pt x="223" y="173"/>
                    <a:pt x="240" y="140"/>
                    <a:pt x="240" y="103"/>
                  </a:cubicBezTo>
                  <a:cubicBezTo>
                    <a:pt x="223" y="70"/>
                    <a:pt x="207" y="37"/>
                    <a:pt x="186" y="17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12"/>
            <p:cNvSpPr/>
            <p:nvPr/>
          </p:nvSpPr>
          <p:spPr>
            <a:xfrm>
              <a:off x="4089225" y="2184925"/>
              <a:ext cx="5600" cy="3600"/>
            </a:xfrm>
            <a:custGeom>
              <a:rect b="b" l="l" r="r" t="t"/>
              <a:pathLst>
                <a:path extrusionOk="0" h="144" w="224">
                  <a:moveTo>
                    <a:pt x="1" y="0"/>
                  </a:moveTo>
                  <a:lnTo>
                    <a:pt x="1" y="33"/>
                  </a:lnTo>
                  <a:cubicBezTo>
                    <a:pt x="1" y="66"/>
                    <a:pt x="17" y="103"/>
                    <a:pt x="50" y="120"/>
                  </a:cubicBezTo>
                  <a:cubicBezTo>
                    <a:pt x="65" y="132"/>
                    <a:pt x="86" y="143"/>
                    <a:pt x="102" y="143"/>
                  </a:cubicBezTo>
                  <a:cubicBezTo>
                    <a:pt x="109" y="143"/>
                    <a:pt x="116" y="141"/>
                    <a:pt x="120" y="136"/>
                  </a:cubicBezTo>
                  <a:cubicBezTo>
                    <a:pt x="190" y="136"/>
                    <a:pt x="223" y="66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12"/>
            <p:cNvSpPr/>
            <p:nvPr/>
          </p:nvSpPr>
          <p:spPr>
            <a:xfrm>
              <a:off x="4198275" y="2393950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44"/>
                    <a:pt x="223" y="227"/>
                    <a:pt x="223" y="174"/>
                  </a:cubicBezTo>
                  <a:cubicBezTo>
                    <a:pt x="244" y="124"/>
                    <a:pt x="244" y="71"/>
                    <a:pt x="207" y="38"/>
                  </a:cubicBezTo>
                  <a:cubicBezTo>
                    <a:pt x="207" y="21"/>
                    <a:pt x="190" y="21"/>
                    <a:pt x="174" y="5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12"/>
            <p:cNvSpPr/>
            <p:nvPr/>
          </p:nvSpPr>
          <p:spPr>
            <a:xfrm>
              <a:off x="4068625" y="2184925"/>
              <a:ext cx="6000" cy="5025"/>
            </a:xfrm>
            <a:custGeom>
              <a:rect b="b" l="l" r="r" t="t"/>
              <a:pathLst>
                <a:path extrusionOk="0" h="201" w="240">
                  <a:moveTo>
                    <a:pt x="33" y="0"/>
                  </a:moveTo>
                  <a:cubicBezTo>
                    <a:pt x="33" y="17"/>
                    <a:pt x="17" y="17"/>
                    <a:pt x="17" y="33"/>
                  </a:cubicBezTo>
                  <a:cubicBezTo>
                    <a:pt x="0" y="83"/>
                    <a:pt x="33" y="169"/>
                    <a:pt x="87" y="186"/>
                  </a:cubicBezTo>
                  <a:cubicBezTo>
                    <a:pt x="100" y="196"/>
                    <a:pt x="115" y="201"/>
                    <a:pt x="130" y="201"/>
                  </a:cubicBezTo>
                  <a:cubicBezTo>
                    <a:pt x="170" y="201"/>
                    <a:pt x="211" y="168"/>
                    <a:pt x="223" y="120"/>
                  </a:cubicBezTo>
                  <a:cubicBezTo>
                    <a:pt x="239" y="83"/>
                    <a:pt x="239" y="33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12"/>
            <p:cNvSpPr/>
            <p:nvPr/>
          </p:nvSpPr>
          <p:spPr>
            <a:xfrm>
              <a:off x="4106850" y="2474350"/>
              <a:ext cx="1275" cy="425"/>
            </a:xfrm>
            <a:custGeom>
              <a:rect b="b" l="l" r="r" t="t"/>
              <a:pathLst>
                <a:path extrusionOk="0" h="17" w="51">
                  <a:moveTo>
                    <a:pt x="1" y="0"/>
                  </a:moveTo>
                  <a:cubicBezTo>
                    <a:pt x="17" y="0"/>
                    <a:pt x="34" y="17"/>
                    <a:pt x="50" y="17"/>
                  </a:cubicBezTo>
                  <a:cubicBezTo>
                    <a:pt x="50" y="17"/>
                    <a:pt x="34" y="17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12"/>
            <p:cNvSpPr/>
            <p:nvPr/>
          </p:nvSpPr>
          <p:spPr>
            <a:xfrm>
              <a:off x="4182400" y="2442650"/>
              <a:ext cx="6025" cy="6375"/>
            </a:xfrm>
            <a:custGeom>
              <a:rect b="b" l="l" r="r" t="t"/>
              <a:pathLst>
                <a:path extrusionOk="0" h="255" w="241">
                  <a:moveTo>
                    <a:pt x="111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21"/>
                    <a:pt x="87" y="254"/>
                  </a:cubicBezTo>
                  <a:lnTo>
                    <a:pt x="137" y="254"/>
                  </a:lnTo>
                  <a:cubicBezTo>
                    <a:pt x="174" y="254"/>
                    <a:pt x="207" y="221"/>
                    <a:pt x="224" y="168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4" y="15"/>
                    <a:pt x="158" y="15"/>
                  </a:cubicBezTo>
                  <a:cubicBezTo>
                    <a:pt x="143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12"/>
            <p:cNvSpPr/>
            <p:nvPr/>
          </p:nvSpPr>
          <p:spPr>
            <a:xfrm>
              <a:off x="3796300" y="2514750"/>
              <a:ext cx="1375" cy="4675"/>
            </a:xfrm>
            <a:custGeom>
              <a:rect b="b" l="l" r="r" t="t"/>
              <a:pathLst>
                <a:path extrusionOk="0" h="187" w="55">
                  <a:moveTo>
                    <a:pt x="0" y="1"/>
                  </a:moveTo>
                  <a:lnTo>
                    <a:pt x="0" y="186"/>
                  </a:lnTo>
                  <a:cubicBezTo>
                    <a:pt x="17" y="170"/>
                    <a:pt x="38" y="153"/>
                    <a:pt x="38" y="137"/>
                  </a:cubicBezTo>
                  <a:cubicBezTo>
                    <a:pt x="54" y="83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12"/>
            <p:cNvSpPr/>
            <p:nvPr/>
          </p:nvSpPr>
          <p:spPr>
            <a:xfrm>
              <a:off x="4187975" y="2475175"/>
              <a:ext cx="5600" cy="5600"/>
            </a:xfrm>
            <a:custGeom>
              <a:rect b="b" l="l" r="r" t="t"/>
              <a:pathLst>
                <a:path extrusionOk="0" h="224" w="224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" y="190"/>
                    <a:pt x="17" y="207"/>
                    <a:pt x="38" y="223"/>
                  </a:cubicBezTo>
                  <a:cubicBezTo>
                    <a:pt x="104" y="190"/>
                    <a:pt x="157" y="157"/>
                    <a:pt x="223" y="120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12"/>
            <p:cNvSpPr/>
            <p:nvPr/>
          </p:nvSpPr>
          <p:spPr>
            <a:xfrm>
              <a:off x="4218900" y="2421050"/>
              <a:ext cx="5175" cy="6525"/>
            </a:xfrm>
            <a:custGeom>
              <a:rect b="b" l="l" r="r" t="t"/>
              <a:pathLst>
                <a:path extrusionOk="0" h="261" w="207">
                  <a:moveTo>
                    <a:pt x="141" y="1"/>
                  </a:moveTo>
                  <a:cubicBezTo>
                    <a:pt x="103" y="1"/>
                    <a:pt x="70" y="17"/>
                    <a:pt x="54" y="38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70" y="261"/>
                    <a:pt x="103" y="261"/>
                  </a:cubicBezTo>
                  <a:cubicBezTo>
                    <a:pt x="141" y="261"/>
                    <a:pt x="157" y="261"/>
                    <a:pt x="190" y="244"/>
                  </a:cubicBezTo>
                  <a:cubicBezTo>
                    <a:pt x="190" y="174"/>
                    <a:pt x="190" y="104"/>
                    <a:pt x="207" y="54"/>
                  </a:cubicBezTo>
                  <a:cubicBezTo>
                    <a:pt x="190" y="38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12"/>
            <p:cNvSpPr/>
            <p:nvPr/>
          </p:nvSpPr>
          <p:spPr>
            <a:xfrm>
              <a:off x="4207775" y="24542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6" y="262"/>
                    <a:pt x="106" y="264"/>
                    <a:pt x="115" y="264"/>
                  </a:cubicBezTo>
                  <a:cubicBezTo>
                    <a:pt x="139" y="264"/>
                    <a:pt x="163" y="251"/>
                    <a:pt x="190" y="236"/>
                  </a:cubicBezTo>
                  <a:cubicBezTo>
                    <a:pt x="206" y="220"/>
                    <a:pt x="223" y="187"/>
                    <a:pt x="239" y="154"/>
                  </a:cubicBezTo>
                  <a:cubicBezTo>
                    <a:pt x="239" y="100"/>
                    <a:pt x="223" y="30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12"/>
            <p:cNvSpPr/>
            <p:nvPr/>
          </p:nvSpPr>
          <p:spPr>
            <a:xfrm>
              <a:off x="3800225" y="2543500"/>
              <a:ext cx="3000" cy="6000"/>
            </a:xfrm>
            <a:custGeom>
              <a:rect b="b" l="l" r="r" t="t"/>
              <a:pathLst>
                <a:path extrusionOk="0" h="240" w="120">
                  <a:moveTo>
                    <a:pt x="103" y="1"/>
                  </a:moveTo>
                  <a:cubicBezTo>
                    <a:pt x="66" y="1"/>
                    <a:pt x="50" y="17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50" y="224"/>
                    <a:pt x="66" y="224"/>
                    <a:pt x="66" y="240"/>
                  </a:cubicBezTo>
                  <a:cubicBezTo>
                    <a:pt x="87" y="153"/>
                    <a:pt x="103" y="6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12"/>
            <p:cNvSpPr/>
            <p:nvPr/>
          </p:nvSpPr>
          <p:spPr>
            <a:xfrm>
              <a:off x="3935450" y="2184925"/>
              <a:ext cx="1775" cy="425"/>
            </a:xfrm>
            <a:custGeom>
              <a:rect b="b" l="l" r="r" t="t"/>
              <a:pathLst>
                <a:path extrusionOk="0" h="17" w="71">
                  <a:moveTo>
                    <a:pt x="0" y="0"/>
                  </a:moveTo>
                  <a:cubicBezTo>
                    <a:pt x="0" y="17"/>
                    <a:pt x="17" y="17"/>
                    <a:pt x="38" y="17"/>
                  </a:cubicBezTo>
                  <a:cubicBezTo>
                    <a:pt x="54" y="17"/>
                    <a:pt x="54" y="17"/>
                    <a:pt x="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12"/>
            <p:cNvSpPr/>
            <p:nvPr/>
          </p:nvSpPr>
          <p:spPr>
            <a:xfrm>
              <a:off x="3920400" y="2184925"/>
              <a:ext cx="5175" cy="1675"/>
            </a:xfrm>
            <a:custGeom>
              <a:rect b="b" l="l" r="r" t="t"/>
              <a:pathLst>
                <a:path extrusionOk="0" h="67" w="207">
                  <a:moveTo>
                    <a:pt x="0" y="0"/>
                  </a:moveTo>
                  <a:lnTo>
                    <a:pt x="21" y="17"/>
                  </a:lnTo>
                  <a:cubicBezTo>
                    <a:pt x="38" y="50"/>
                    <a:pt x="71" y="66"/>
                    <a:pt x="87" y="66"/>
                  </a:cubicBezTo>
                  <a:cubicBezTo>
                    <a:pt x="124" y="66"/>
                    <a:pt x="157" y="66"/>
                    <a:pt x="174" y="33"/>
                  </a:cubicBezTo>
                  <a:cubicBezTo>
                    <a:pt x="190" y="33"/>
                    <a:pt x="190" y="17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12"/>
            <p:cNvSpPr/>
            <p:nvPr/>
          </p:nvSpPr>
          <p:spPr>
            <a:xfrm>
              <a:off x="3796300" y="2218425"/>
              <a:ext cx="5175" cy="6400"/>
            </a:xfrm>
            <a:custGeom>
              <a:rect b="b" l="l" r="r" t="t"/>
              <a:pathLst>
                <a:path extrusionOk="0" h="256" w="207">
                  <a:moveTo>
                    <a:pt x="71" y="0"/>
                  </a:moveTo>
                  <a:cubicBezTo>
                    <a:pt x="54" y="0"/>
                    <a:pt x="17" y="17"/>
                    <a:pt x="0" y="33"/>
                  </a:cubicBezTo>
                  <a:lnTo>
                    <a:pt x="0" y="223"/>
                  </a:lnTo>
                  <a:cubicBezTo>
                    <a:pt x="17" y="223"/>
                    <a:pt x="17" y="223"/>
                    <a:pt x="17" y="239"/>
                  </a:cubicBezTo>
                  <a:cubicBezTo>
                    <a:pt x="54" y="256"/>
                    <a:pt x="71" y="256"/>
                    <a:pt x="104" y="256"/>
                  </a:cubicBezTo>
                  <a:cubicBezTo>
                    <a:pt x="141" y="256"/>
                    <a:pt x="157" y="239"/>
                    <a:pt x="174" y="206"/>
                  </a:cubicBezTo>
                  <a:cubicBezTo>
                    <a:pt x="190" y="169"/>
                    <a:pt x="207" y="136"/>
                    <a:pt x="190" y="103"/>
                  </a:cubicBezTo>
                  <a:cubicBezTo>
                    <a:pt x="190" y="66"/>
                    <a:pt x="174" y="50"/>
                    <a:pt x="157" y="17"/>
                  </a:cubicBezTo>
                  <a:cubicBezTo>
                    <a:pt x="141" y="17"/>
                    <a:pt x="141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12"/>
            <p:cNvSpPr/>
            <p:nvPr/>
          </p:nvSpPr>
          <p:spPr>
            <a:xfrm>
              <a:off x="4005025" y="2184925"/>
              <a:ext cx="4350" cy="1250"/>
            </a:xfrm>
            <a:custGeom>
              <a:rect b="b" l="l" r="r" t="t"/>
              <a:pathLst>
                <a:path extrusionOk="0" h="50" w="174">
                  <a:moveTo>
                    <a:pt x="0" y="0"/>
                  </a:moveTo>
                  <a:lnTo>
                    <a:pt x="17" y="17"/>
                  </a:lnTo>
                  <a:cubicBezTo>
                    <a:pt x="54" y="50"/>
                    <a:pt x="70" y="50"/>
                    <a:pt x="103" y="50"/>
                  </a:cubicBezTo>
                  <a:cubicBezTo>
                    <a:pt x="141" y="33"/>
                    <a:pt x="157" y="33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12"/>
            <p:cNvSpPr/>
            <p:nvPr/>
          </p:nvSpPr>
          <p:spPr>
            <a:xfrm>
              <a:off x="3816500" y="2184925"/>
              <a:ext cx="6000" cy="4350"/>
            </a:xfrm>
            <a:custGeom>
              <a:rect b="b" l="l" r="r" t="t"/>
              <a:pathLst>
                <a:path extrusionOk="0" h="174" w="240">
                  <a:moveTo>
                    <a:pt x="17" y="0"/>
                  </a:moveTo>
                  <a:cubicBezTo>
                    <a:pt x="1" y="66"/>
                    <a:pt x="34" y="136"/>
                    <a:pt x="87" y="169"/>
                  </a:cubicBezTo>
                  <a:cubicBezTo>
                    <a:pt x="99" y="172"/>
                    <a:pt x="110" y="174"/>
                    <a:pt x="121" y="174"/>
                  </a:cubicBezTo>
                  <a:cubicBezTo>
                    <a:pt x="174" y="174"/>
                    <a:pt x="212" y="141"/>
                    <a:pt x="240" y="83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12"/>
            <p:cNvSpPr/>
            <p:nvPr/>
          </p:nvSpPr>
          <p:spPr>
            <a:xfrm>
              <a:off x="3837125" y="2184925"/>
              <a:ext cx="5575" cy="3000"/>
            </a:xfrm>
            <a:custGeom>
              <a:rect b="b" l="l" r="r" t="t"/>
              <a:pathLst>
                <a:path extrusionOk="0" h="120" w="223">
                  <a:moveTo>
                    <a:pt x="0" y="0"/>
                  </a:moveTo>
                  <a:cubicBezTo>
                    <a:pt x="17" y="33"/>
                    <a:pt x="33" y="66"/>
                    <a:pt x="54" y="83"/>
                  </a:cubicBezTo>
                  <a:cubicBezTo>
                    <a:pt x="70" y="103"/>
                    <a:pt x="103" y="120"/>
                    <a:pt x="136" y="120"/>
                  </a:cubicBezTo>
                  <a:cubicBezTo>
                    <a:pt x="173" y="103"/>
                    <a:pt x="206" y="5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12"/>
            <p:cNvSpPr/>
            <p:nvPr/>
          </p:nvSpPr>
          <p:spPr>
            <a:xfrm>
              <a:off x="4189725" y="2425275"/>
              <a:ext cx="6000" cy="6375"/>
            </a:xfrm>
            <a:custGeom>
              <a:rect b="b" l="l" r="r" t="t"/>
              <a:pathLst>
                <a:path extrusionOk="0" h="255" w="240">
                  <a:moveTo>
                    <a:pt x="125" y="1"/>
                  </a:moveTo>
                  <a:cubicBezTo>
                    <a:pt x="80" y="1"/>
                    <a:pt x="28" y="31"/>
                    <a:pt x="1" y="75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3" y="255"/>
                    <a:pt x="169" y="247"/>
                    <a:pt x="190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12"/>
            <p:cNvSpPr/>
            <p:nvPr/>
          </p:nvSpPr>
          <p:spPr>
            <a:xfrm>
              <a:off x="4109425" y="2409150"/>
              <a:ext cx="6000" cy="6775"/>
            </a:xfrm>
            <a:custGeom>
              <a:rect b="b" l="l" r="r" t="t"/>
              <a:pathLst>
                <a:path extrusionOk="0" h="271" w="240">
                  <a:moveTo>
                    <a:pt x="110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70" y="254"/>
                    <a:pt x="207" y="238"/>
                    <a:pt x="224" y="184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0" y="15"/>
                    <a:pt x="153" y="15"/>
                  </a:cubicBezTo>
                  <a:cubicBezTo>
                    <a:pt x="140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12"/>
            <p:cNvSpPr/>
            <p:nvPr/>
          </p:nvSpPr>
          <p:spPr>
            <a:xfrm>
              <a:off x="4107275" y="242675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5" y="1"/>
                  </a:moveTo>
                  <a:cubicBezTo>
                    <a:pt x="91" y="1"/>
                    <a:pt x="79" y="6"/>
                    <a:pt x="70" y="16"/>
                  </a:cubicBezTo>
                  <a:cubicBezTo>
                    <a:pt x="33" y="33"/>
                    <a:pt x="17" y="49"/>
                    <a:pt x="17" y="82"/>
                  </a:cubicBezTo>
                  <a:cubicBezTo>
                    <a:pt x="0" y="119"/>
                    <a:pt x="0" y="152"/>
                    <a:pt x="17" y="169"/>
                  </a:cubicBezTo>
                  <a:cubicBezTo>
                    <a:pt x="17" y="202"/>
                    <a:pt x="50" y="239"/>
                    <a:pt x="87" y="255"/>
                  </a:cubicBezTo>
                  <a:cubicBezTo>
                    <a:pt x="96" y="258"/>
                    <a:pt x="105" y="260"/>
                    <a:pt x="114" y="260"/>
                  </a:cubicBezTo>
                  <a:cubicBezTo>
                    <a:pt x="159" y="260"/>
                    <a:pt x="209" y="229"/>
                    <a:pt x="223" y="185"/>
                  </a:cubicBezTo>
                  <a:cubicBezTo>
                    <a:pt x="239" y="119"/>
                    <a:pt x="223" y="33"/>
                    <a:pt x="153" y="16"/>
                  </a:cubicBezTo>
                  <a:cubicBezTo>
                    <a:pt x="136" y="6"/>
                    <a:pt x="120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12"/>
            <p:cNvSpPr/>
            <p:nvPr/>
          </p:nvSpPr>
          <p:spPr>
            <a:xfrm>
              <a:off x="4119750" y="24720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17" y="144"/>
                  </a:cubicBezTo>
                  <a:cubicBezTo>
                    <a:pt x="17" y="181"/>
                    <a:pt x="33" y="214"/>
                    <a:pt x="50" y="230"/>
                  </a:cubicBezTo>
                  <a:cubicBezTo>
                    <a:pt x="66" y="247"/>
                    <a:pt x="103" y="268"/>
                    <a:pt x="136" y="268"/>
                  </a:cubicBezTo>
                  <a:cubicBezTo>
                    <a:pt x="169" y="247"/>
                    <a:pt x="190" y="230"/>
                    <a:pt x="206" y="214"/>
                  </a:cubicBezTo>
                  <a:cubicBezTo>
                    <a:pt x="223" y="181"/>
                    <a:pt x="239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69" y="24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12"/>
            <p:cNvSpPr/>
            <p:nvPr/>
          </p:nvSpPr>
          <p:spPr>
            <a:xfrm>
              <a:off x="4106850" y="24593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34" y="54"/>
                    <a:pt x="17" y="87"/>
                    <a:pt x="17" y="120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0" y="240"/>
                    <a:pt x="87" y="260"/>
                    <a:pt x="104" y="260"/>
                  </a:cubicBezTo>
                  <a:cubicBezTo>
                    <a:pt x="137" y="260"/>
                    <a:pt x="170" y="260"/>
                    <a:pt x="190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12"/>
            <p:cNvSpPr/>
            <p:nvPr/>
          </p:nvSpPr>
          <p:spPr>
            <a:xfrm>
              <a:off x="4127475" y="2436600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0"/>
                  </a:cubicBezTo>
                  <a:cubicBezTo>
                    <a:pt x="240" y="100"/>
                    <a:pt x="223" y="34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12"/>
            <p:cNvSpPr/>
            <p:nvPr/>
          </p:nvSpPr>
          <p:spPr>
            <a:xfrm>
              <a:off x="4121400" y="2456550"/>
              <a:ext cx="5675" cy="6700"/>
            </a:xfrm>
            <a:custGeom>
              <a:rect b="b" l="l" r="r" t="t"/>
              <a:pathLst>
                <a:path extrusionOk="0" h="268" w="227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7"/>
                    <a:pt x="0" y="143"/>
                  </a:cubicBezTo>
                  <a:cubicBezTo>
                    <a:pt x="21" y="214"/>
                    <a:pt x="70" y="267"/>
                    <a:pt x="124" y="267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7" y="181"/>
                    <a:pt x="227" y="143"/>
                    <a:pt x="227" y="110"/>
                  </a:cubicBezTo>
                  <a:cubicBezTo>
                    <a:pt x="227" y="77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12"/>
            <p:cNvSpPr/>
            <p:nvPr/>
          </p:nvSpPr>
          <p:spPr>
            <a:xfrm>
              <a:off x="4123975" y="240695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39"/>
                    <a:pt x="87" y="256"/>
                    <a:pt x="124" y="256"/>
                  </a:cubicBezTo>
                  <a:cubicBezTo>
                    <a:pt x="129" y="260"/>
                    <a:pt x="135" y="262"/>
                    <a:pt x="142" y="262"/>
                  </a:cubicBezTo>
                  <a:cubicBezTo>
                    <a:pt x="158" y="262"/>
                    <a:pt x="178" y="251"/>
                    <a:pt x="190" y="239"/>
                  </a:cubicBezTo>
                  <a:cubicBezTo>
                    <a:pt x="227" y="206"/>
                    <a:pt x="227" y="190"/>
                    <a:pt x="243" y="153"/>
                  </a:cubicBezTo>
                  <a:cubicBezTo>
                    <a:pt x="243" y="120"/>
                    <a:pt x="227" y="87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12"/>
            <p:cNvSpPr/>
            <p:nvPr/>
          </p:nvSpPr>
          <p:spPr>
            <a:xfrm>
              <a:off x="4072425" y="245115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24" y="1"/>
                  </a:moveTo>
                  <a:cubicBezTo>
                    <a:pt x="87" y="1"/>
                    <a:pt x="71" y="1"/>
                    <a:pt x="38" y="34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37"/>
                    <a:pt x="1" y="174"/>
                    <a:pt x="21" y="207"/>
                  </a:cubicBezTo>
                  <a:cubicBezTo>
                    <a:pt x="54" y="223"/>
                    <a:pt x="87" y="240"/>
                    <a:pt x="124" y="256"/>
                  </a:cubicBezTo>
                  <a:cubicBezTo>
                    <a:pt x="141" y="256"/>
                    <a:pt x="157" y="256"/>
                    <a:pt x="174" y="240"/>
                  </a:cubicBezTo>
                  <a:cubicBezTo>
                    <a:pt x="228" y="190"/>
                    <a:pt x="244" y="104"/>
                    <a:pt x="190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41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12"/>
            <p:cNvSpPr/>
            <p:nvPr/>
          </p:nvSpPr>
          <p:spPr>
            <a:xfrm>
              <a:off x="4033775" y="24258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24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21" y="54"/>
                    <a:pt x="21" y="87"/>
                    <a:pt x="1" y="120"/>
                  </a:cubicBezTo>
                  <a:lnTo>
                    <a:pt x="1" y="157"/>
                  </a:lnTo>
                  <a:cubicBezTo>
                    <a:pt x="54" y="190"/>
                    <a:pt x="104" y="223"/>
                    <a:pt x="157" y="260"/>
                  </a:cubicBezTo>
                  <a:cubicBezTo>
                    <a:pt x="174" y="260"/>
                    <a:pt x="174" y="240"/>
                    <a:pt x="190" y="240"/>
                  </a:cubicBezTo>
                  <a:cubicBezTo>
                    <a:pt x="244" y="190"/>
                    <a:pt x="244" y="104"/>
                    <a:pt x="207" y="54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12"/>
            <p:cNvSpPr/>
            <p:nvPr/>
          </p:nvSpPr>
          <p:spPr>
            <a:xfrm>
              <a:off x="4048000" y="2438675"/>
              <a:ext cx="4350" cy="3950"/>
            </a:xfrm>
            <a:custGeom>
              <a:rect b="b" l="l" r="r" t="t"/>
              <a:pathLst>
                <a:path extrusionOk="0" h="158" w="174">
                  <a:moveTo>
                    <a:pt x="50" y="1"/>
                  </a:moveTo>
                  <a:cubicBezTo>
                    <a:pt x="34" y="1"/>
                    <a:pt x="17" y="17"/>
                    <a:pt x="1" y="17"/>
                  </a:cubicBezTo>
                  <a:cubicBezTo>
                    <a:pt x="50" y="71"/>
                    <a:pt x="120" y="104"/>
                    <a:pt x="174" y="158"/>
                  </a:cubicBezTo>
                  <a:lnTo>
                    <a:pt x="174" y="104"/>
                  </a:lnTo>
                  <a:cubicBezTo>
                    <a:pt x="174" y="71"/>
                    <a:pt x="153" y="54"/>
                    <a:pt x="137" y="17"/>
                  </a:cubicBezTo>
                  <a:cubicBezTo>
                    <a:pt x="120" y="17"/>
                    <a:pt x="120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12"/>
            <p:cNvSpPr/>
            <p:nvPr/>
          </p:nvSpPr>
          <p:spPr>
            <a:xfrm>
              <a:off x="4102525" y="2396225"/>
              <a:ext cx="5600" cy="6575"/>
            </a:xfrm>
            <a:custGeom>
              <a:rect b="b" l="l" r="r" t="t"/>
              <a:pathLst>
                <a:path extrusionOk="0" h="263" w="224">
                  <a:moveTo>
                    <a:pt x="87" y="0"/>
                  </a:moveTo>
                  <a:cubicBezTo>
                    <a:pt x="71" y="17"/>
                    <a:pt x="34" y="33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7" y="83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12"/>
            <p:cNvSpPr/>
            <p:nvPr/>
          </p:nvSpPr>
          <p:spPr>
            <a:xfrm>
              <a:off x="3817850" y="2495375"/>
              <a:ext cx="1250" cy="3025"/>
            </a:xfrm>
            <a:custGeom>
              <a:rect b="b" l="l" r="r" t="t"/>
              <a:pathLst>
                <a:path extrusionOk="0" h="121" w="50">
                  <a:moveTo>
                    <a:pt x="50" y="0"/>
                  </a:moveTo>
                  <a:cubicBezTo>
                    <a:pt x="33" y="0"/>
                    <a:pt x="33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cubicBezTo>
                    <a:pt x="17" y="71"/>
                    <a:pt x="33" y="33"/>
                    <a:pt x="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12"/>
            <p:cNvSpPr/>
            <p:nvPr/>
          </p:nvSpPr>
          <p:spPr>
            <a:xfrm>
              <a:off x="4099950" y="244302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2" y="251"/>
                    <a:pt x="102" y="262"/>
                    <a:pt x="119" y="262"/>
                  </a:cubicBezTo>
                  <a:cubicBezTo>
                    <a:pt x="126" y="262"/>
                    <a:pt x="132" y="260"/>
                    <a:pt x="137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3" y="190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lnTo>
                    <a:pt x="13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12"/>
            <p:cNvSpPr/>
            <p:nvPr/>
          </p:nvSpPr>
          <p:spPr>
            <a:xfrm>
              <a:off x="4130875" y="23905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0"/>
                  </a:moveTo>
                  <a:cubicBezTo>
                    <a:pt x="71" y="0"/>
                    <a:pt x="54" y="21"/>
                    <a:pt x="33" y="54"/>
                  </a:cubicBezTo>
                  <a:cubicBezTo>
                    <a:pt x="17" y="87"/>
                    <a:pt x="0" y="124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04" y="260"/>
                    <a:pt x="136" y="260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12"/>
            <p:cNvSpPr/>
            <p:nvPr/>
          </p:nvSpPr>
          <p:spPr>
            <a:xfrm>
              <a:off x="4145925" y="2484475"/>
              <a:ext cx="5175" cy="2775"/>
            </a:xfrm>
            <a:custGeom>
              <a:rect b="b" l="l" r="r" t="t"/>
              <a:pathLst>
                <a:path extrusionOk="0" h="111" w="207">
                  <a:moveTo>
                    <a:pt x="85" y="1"/>
                  </a:moveTo>
                  <a:cubicBezTo>
                    <a:pt x="67" y="1"/>
                    <a:pt x="45" y="13"/>
                    <a:pt x="33" y="24"/>
                  </a:cubicBezTo>
                  <a:cubicBezTo>
                    <a:pt x="17" y="41"/>
                    <a:pt x="0" y="57"/>
                    <a:pt x="0" y="78"/>
                  </a:cubicBezTo>
                  <a:cubicBezTo>
                    <a:pt x="70" y="94"/>
                    <a:pt x="136" y="94"/>
                    <a:pt x="207" y="111"/>
                  </a:cubicBezTo>
                  <a:cubicBezTo>
                    <a:pt x="207" y="94"/>
                    <a:pt x="190" y="57"/>
                    <a:pt x="190" y="57"/>
                  </a:cubicBezTo>
                  <a:cubicBezTo>
                    <a:pt x="174" y="24"/>
                    <a:pt x="153" y="24"/>
                    <a:pt x="136" y="8"/>
                  </a:cubicBezTo>
                  <a:lnTo>
                    <a:pt x="103" y="8"/>
                  </a:lnTo>
                  <a:cubicBezTo>
                    <a:pt x="99" y="3"/>
                    <a:pt x="92" y="1"/>
                    <a:pt x="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12"/>
            <p:cNvSpPr/>
            <p:nvPr/>
          </p:nvSpPr>
          <p:spPr>
            <a:xfrm>
              <a:off x="4157475" y="2435600"/>
              <a:ext cx="6500" cy="6475"/>
            </a:xfrm>
            <a:custGeom>
              <a:rect b="b" l="l" r="r" t="t"/>
              <a:pathLst>
                <a:path extrusionOk="0" h="259" w="260">
                  <a:moveTo>
                    <a:pt x="138" y="0"/>
                  </a:moveTo>
                  <a:cubicBezTo>
                    <a:pt x="86" y="0"/>
                    <a:pt x="48" y="30"/>
                    <a:pt x="21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1" y="254"/>
                    <a:pt x="117" y="258"/>
                    <a:pt x="132" y="258"/>
                  </a:cubicBezTo>
                  <a:cubicBezTo>
                    <a:pt x="173" y="258"/>
                    <a:pt x="212" y="225"/>
                    <a:pt x="227" y="177"/>
                  </a:cubicBezTo>
                  <a:cubicBezTo>
                    <a:pt x="260" y="107"/>
                    <a:pt x="227" y="37"/>
                    <a:pt x="173" y="4"/>
                  </a:cubicBezTo>
                  <a:cubicBezTo>
                    <a:pt x="161" y="1"/>
                    <a:pt x="149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12"/>
            <p:cNvSpPr/>
            <p:nvPr/>
          </p:nvSpPr>
          <p:spPr>
            <a:xfrm>
              <a:off x="4157975" y="24781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67" y="1"/>
                    <a:pt x="50" y="22"/>
                    <a:pt x="34" y="55"/>
                  </a:cubicBezTo>
                  <a:cubicBezTo>
                    <a:pt x="17" y="88"/>
                    <a:pt x="1" y="125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86" y="22"/>
                  </a:cubicBezTo>
                  <a:cubicBezTo>
                    <a:pt x="170" y="22"/>
                    <a:pt x="170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12"/>
            <p:cNvSpPr/>
            <p:nvPr/>
          </p:nvSpPr>
          <p:spPr>
            <a:xfrm>
              <a:off x="4164375" y="2417650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87" y="1"/>
                  </a:moveTo>
                  <a:cubicBezTo>
                    <a:pt x="87" y="1"/>
                    <a:pt x="70" y="1"/>
                    <a:pt x="7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104"/>
                    <a:pt x="207" y="87"/>
                    <a:pt x="207" y="87"/>
                  </a:cubicBezTo>
                  <a:cubicBezTo>
                    <a:pt x="190" y="50"/>
                    <a:pt x="174" y="17"/>
                    <a:pt x="157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12"/>
            <p:cNvSpPr/>
            <p:nvPr/>
          </p:nvSpPr>
          <p:spPr>
            <a:xfrm>
              <a:off x="4162200" y="2461050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41" y="1"/>
                  </a:moveTo>
                  <a:cubicBezTo>
                    <a:pt x="120" y="1"/>
                    <a:pt x="87" y="1"/>
                    <a:pt x="71" y="34"/>
                  </a:cubicBezTo>
                  <a:cubicBezTo>
                    <a:pt x="17" y="67"/>
                    <a:pt x="1" y="153"/>
                    <a:pt x="54" y="207"/>
                  </a:cubicBezTo>
                  <a:cubicBezTo>
                    <a:pt x="72" y="242"/>
                    <a:pt x="100" y="258"/>
                    <a:pt x="131" y="258"/>
                  </a:cubicBezTo>
                  <a:cubicBezTo>
                    <a:pt x="157" y="258"/>
                    <a:pt x="184" y="246"/>
                    <a:pt x="207" y="223"/>
                  </a:cubicBezTo>
                  <a:cubicBezTo>
                    <a:pt x="244" y="190"/>
                    <a:pt x="261" y="104"/>
                    <a:pt x="223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12"/>
            <p:cNvSpPr/>
            <p:nvPr/>
          </p:nvSpPr>
          <p:spPr>
            <a:xfrm>
              <a:off x="4175500" y="2429725"/>
              <a:ext cx="5700" cy="6400"/>
            </a:xfrm>
            <a:custGeom>
              <a:rect b="b" l="l" r="r" t="t"/>
              <a:pathLst>
                <a:path extrusionOk="0" h="256" w="228">
                  <a:moveTo>
                    <a:pt x="104" y="0"/>
                  </a:moveTo>
                  <a:cubicBezTo>
                    <a:pt x="71" y="0"/>
                    <a:pt x="38" y="17"/>
                    <a:pt x="21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21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39"/>
                    <a:pt x="227" y="169"/>
                    <a:pt x="227" y="103"/>
                  </a:cubicBezTo>
                  <a:cubicBezTo>
                    <a:pt x="227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12"/>
            <p:cNvSpPr/>
            <p:nvPr/>
          </p:nvSpPr>
          <p:spPr>
            <a:xfrm>
              <a:off x="3955650" y="22355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3" y="207"/>
                    <a:pt x="71" y="22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07" y="38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12"/>
            <p:cNvSpPr/>
            <p:nvPr/>
          </p:nvSpPr>
          <p:spPr>
            <a:xfrm>
              <a:off x="4180250" y="2460125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57" y="0"/>
                  </a:moveTo>
                  <a:cubicBezTo>
                    <a:pt x="120" y="0"/>
                    <a:pt x="87" y="0"/>
                    <a:pt x="70" y="21"/>
                  </a:cubicBezTo>
                  <a:cubicBezTo>
                    <a:pt x="54" y="38"/>
                    <a:pt x="37" y="54"/>
                    <a:pt x="17" y="87"/>
                  </a:cubicBezTo>
                  <a:cubicBezTo>
                    <a:pt x="0" y="104"/>
                    <a:pt x="17" y="141"/>
                    <a:pt x="17" y="174"/>
                  </a:cubicBezTo>
                  <a:cubicBezTo>
                    <a:pt x="37" y="207"/>
                    <a:pt x="54" y="244"/>
                    <a:pt x="87" y="260"/>
                  </a:cubicBezTo>
                  <a:cubicBezTo>
                    <a:pt x="96" y="263"/>
                    <a:pt x="105" y="264"/>
                    <a:pt x="115" y="264"/>
                  </a:cubicBezTo>
                  <a:cubicBezTo>
                    <a:pt x="162" y="264"/>
                    <a:pt x="209" y="232"/>
                    <a:pt x="223" y="174"/>
                  </a:cubicBezTo>
                  <a:cubicBezTo>
                    <a:pt x="244" y="104"/>
                    <a:pt x="223" y="38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12"/>
            <p:cNvSpPr/>
            <p:nvPr/>
          </p:nvSpPr>
          <p:spPr>
            <a:xfrm>
              <a:off x="4136850" y="2404175"/>
              <a:ext cx="5700" cy="6600"/>
            </a:xfrm>
            <a:custGeom>
              <a:rect b="b" l="l" r="r" t="t"/>
              <a:pathLst>
                <a:path extrusionOk="0" h="264" w="228">
                  <a:moveTo>
                    <a:pt x="118" y="1"/>
                  </a:moveTo>
                  <a:cubicBezTo>
                    <a:pt x="110" y="1"/>
                    <a:pt x="100" y="2"/>
                    <a:pt x="87" y="8"/>
                  </a:cubicBezTo>
                  <a:cubicBezTo>
                    <a:pt x="71" y="8"/>
                    <a:pt x="54" y="24"/>
                    <a:pt x="38" y="41"/>
                  </a:cubicBezTo>
                  <a:cubicBezTo>
                    <a:pt x="21" y="57"/>
                    <a:pt x="1" y="111"/>
                    <a:pt x="1" y="144"/>
                  </a:cubicBezTo>
                  <a:cubicBezTo>
                    <a:pt x="1" y="177"/>
                    <a:pt x="21" y="214"/>
                    <a:pt x="54" y="231"/>
                  </a:cubicBezTo>
                  <a:cubicBezTo>
                    <a:pt x="71" y="247"/>
                    <a:pt x="104" y="264"/>
                    <a:pt x="124" y="264"/>
                  </a:cubicBezTo>
                  <a:cubicBezTo>
                    <a:pt x="190" y="247"/>
                    <a:pt x="227" y="177"/>
                    <a:pt x="227" y="128"/>
                  </a:cubicBezTo>
                  <a:lnTo>
                    <a:pt x="227" y="111"/>
                  </a:lnTo>
                  <a:cubicBezTo>
                    <a:pt x="207" y="57"/>
                    <a:pt x="190" y="24"/>
                    <a:pt x="157" y="8"/>
                  </a:cubicBez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12"/>
            <p:cNvSpPr/>
            <p:nvPr/>
          </p:nvSpPr>
          <p:spPr>
            <a:xfrm>
              <a:off x="4135200" y="2451575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" y="173"/>
                    <a:pt x="17" y="206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90" y="239"/>
                    <a:pt x="223" y="173"/>
                    <a:pt x="223" y="103"/>
                  </a:cubicBezTo>
                  <a:cubicBezTo>
                    <a:pt x="223" y="70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12"/>
            <p:cNvSpPr/>
            <p:nvPr/>
          </p:nvSpPr>
          <p:spPr>
            <a:xfrm>
              <a:off x="4134800" y="246745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60"/>
                  </a:cubicBezTo>
                  <a:cubicBezTo>
                    <a:pt x="113" y="265"/>
                    <a:pt x="122" y="267"/>
                    <a:pt x="132" y="267"/>
                  </a:cubicBezTo>
                  <a:cubicBezTo>
                    <a:pt x="154" y="267"/>
                    <a:pt x="174" y="255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12"/>
            <p:cNvSpPr/>
            <p:nvPr/>
          </p:nvSpPr>
          <p:spPr>
            <a:xfrm>
              <a:off x="4134800" y="2420950"/>
              <a:ext cx="6400" cy="6525"/>
            </a:xfrm>
            <a:custGeom>
              <a:rect b="b" l="l" r="r" t="t"/>
              <a:pathLst>
                <a:path extrusionOk="0" h="261" w="256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97" y="257"/>
                    <a:pt x="112" y="261"/>
                    <a:pt x="127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12"/>
            <p:cNvSpPr/>
            <p:nvPr/>
          </p:nvSpPr>
          <p:spPr>
            <a:xfrm>
              <a:off x="4153650" y="240220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40"/>
                  </a:cubicBezTo>
                  <a:cubicBezTo>
                    <a:pt x="82" y="251"/>
                    <a:pt x="102" y="265"/>
                    <a:pt x="118" y="265"/>
                  </a:cubicBezTo>
                  <a:cubicBezTo>
                    <a:pt x="125" y="265"/>
                    <a:pt x="132" y="262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12"/>
            <p:cNvSpPr/>
            <p:nvPr/>
          </p:nvSpPr>
          <p:spPr>
            <a:xfrm>
              <a:off x="4139950" y="2359925"/>
              <a:ext cx="5575" cy="6625"/>
            </a:xfrm>
            <a:custGeom>
              <a:rect b="b" l="l" r="r" t="t"/>
              <a:pathLst>
                <a:path extrusionOk="0" h="265" w="223">
                  <a:moveTo>
                    <a:pt x="88" y="1"/>
                  </a:moveTo>
                  <a:cubicBezTo>
                    <a:pt x="64" y="1"/>
                    <a:pt x="45" y="14"/>
                    <a:pt x="33" y="26"/>
                  </a:cubicBezTo>
                  <a:cubicBezTo>
                    <a:pt x="17" y="59"/>
                    <a:pt x="0" y="75"/>
                    <a:pt x="0" y="112"/>
                  </a:cubicBezTo>
                  <a:cubicBezTo>
                    <a:pt x="0" y="145"/>
                    <a:pt x="0" y="178"/>
                    <a:pt x="17" y="215"/>
                  </a:cubicBezTo>
                  <a:cubicBezTo>
                    <a:pt x="33" y="248"/>
                    <a:pt x="66" y="265"/>
                    <a:pt x="83" y="265"/>
                  </a:cubicBezTo>
                  <a:cubicBezTo>
                    <a:pt x="120" y="265"/>
                    <a:pt x="153" y="248"/>
                    <a:pt x="169" y="232"/>
                  </a:cubicBezTo>
                  <a:cubicBezTo>
                    <a:pt x="223" y="195"/>
                    <a:pt x="223" y="112"/>
                    <a:pt x="186" y="42"/>
                  </a:cubicBezTo>
                  <a:cubicBezTo>
                    <a:pt x="169" y="26"/>
                    <a:pt x="169" y="26"/>
                    <a:pt x="136" y="9"/>
                  </a:cubicBezTo>
                  <a:lnTo>
                    <a:pt x="120" y="9"/>
                  </a:lnTo>
                  <a:cubicBezTo>
                    <a:pt x="109" y="3"/>
                    <a:pt x="98" y="1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12"/>
            <p:cNvSpPr/>
            <p:nvPr/>
          </p:nvSpPr>
          <p:spPr>
            <a:xfrm>
              <a:off x="4062125" y="2263575"/>
              <a:ext cx="5700" cy="6575"/>
            </a:xfrm>
            <a:custGeom>
              <a:rect b="b" l="l" r="r" t="t"/>
              <a:pathLst>
                <a:path extrusionOk="0" h="263" w="228">
                  <a:moveTo>
                    <a:pt x="130" y="0"/>
                  </a:moveTo>
                  <a:cubicBezTo>
                    <a:pt x="119" y="0"/>
                    <a:pt x="106" y="4"/>
                    <a:pt x="87" y="12"/>
                  </a:cubicBezTo>
                  <a:cubicBezTo>
                    <a:pt x="71" y="12"/>
                    <a:pt x="38" y="29"/>
                    <a:pt x="21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21" y="219"/>
                    <a:pt x="54" y="235"/>
                  </a:cubicBezTo>
                  <a:cubicBezTo>
                    <a:pt x="66" y="250"/>
                    <a:pt x="86" y="262"/>
                    <a:pt x="104" y="262"/>
                  </a:cubicBezTo>
                  <a:cubicBezTo>
                    <a:pt x="111" y="262"/>
                    <a:pt x="118" y="260"/>
                    <a:pt x="124" y="256"/>
                  </a:cubicBezTo>
                  <a:cubicBezTo>
                    <a:pt x="190" y="256"/>
                    <a:pt x="227" y="186"/>
                    <a:pt x="227" y="116"/>
                  </a:cubicBezTo>
                  <a:cubicBezTo>
                    <a:pt x="227" y="83"/>
                    <a:pt x="207" y="50"/>
                    <a:pt x="174" y="29"/>
                  </a:cubicBezTo>
                  <a:cubicBezTo>
                    <a:pt x="174" y="12"/>
                    <a:pt x="157" y="12"/>
                    <a:pt x="157" y="12"/>
                  </a:cubicBezTo>
                  <a:cubicBezTo>
                    <a:pt x="149" y="4"/>
                    <a:pt x="141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12"/>
            <p:cNvSpPr/>
            <p:nvPr/>
          </p:nvSpPr>
          <p:spPr>
            <a:xfrm>
              <a:off x="4035950" y="2375900"/>
              <a:ext cx="6500" cy="6525"/>
            </a:xfrm>
            <a:custGeom>
              <a:rect b="b" l="l" r="r" t="t"/>
              <a:pathLst>
                <a:path extrusionOk="0" h="261" w="260">
                  <a:moveTo>
                    <a:pt x="145" y="1"/>
                  </a:moveTo>
                  <a:cubicBezTo>
                    <a:pt x="99" y="1"/>
                    <a:pt x="51" y="34"/>
                    <a:pt x="37" y="92"/>
                  </a:cubicBezTo>
                  <a:cubicBezTo>
                    <a:pt x="0" y="158"/>
                    <a:pt x="37" y="228"/>
                    <a:pt x="87" y="244"/>
                  </a:cubicBezTo>
                  <a:cubicBezTo>
                    <a:pt x="103" y="261"/>
                    <a:pt x="120" y="261"/>
                    <a:pt x="140" y="261"/>
                  </a:cubicBezTo>
                  <a:cubicBezTo>
                    <a:pt x="190" y="261"/>
                    <a:pt x="223" y="228"/>
                    <a:pt x="243" y="174"/>
                  </a:cubicBezTo>
                  <a:cubicBezTo>
                    <a:pt x="260" y="125"/>
                    <a:pt x="243" y="71"/>
                    <a:pt x="206" y="38"/>
                  </a:cubicBezTo>
                  <a:cubicBezTo>
                    <a:pt x="206" y="38"/>
                    <a:pt x="190" y="22"/>
                    <a:pt x="173" y="5"/>
                  </a:cubicBezTo>
                  <a:cubicBezTo>
                    <a:pt x="164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12"/>
            <p:cNvSpPr/>
            <p:nvPr/>
          </p:nvSpPr>
          <p:spPr>
            <a:xfrm>
              <a:off x="4035950" y="2282700"/>
              <a:ext cx="6100" cy="6475"/>
            </a:xfrm>
            <a:custGeom>
              <a:rect b="b" l="l" r="r" t="t"/>
              <a:pathLst>
                <a:path extrusionOk="0" h="259" w="244">
                  <a:moveTo>
                    <a:pt x="126" y="0"/>
                  </a:moveTo>
                  <a:cubicBezTo>
                    <a:pt x="80" y="0"/>
                    <a:pt x="33" y="35"/>
                    <a:pt x="17" y="89"/>
                  </a:cubicBezTo>
                  <a:cubicBezTo>
                    <a:pt x="0" y="159"/>
                    <a:pt x="17" y="229"/>
                    <a:pt x="87" y="245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2" y="258"/>
                    <a:pt x="211" y="227"/>
                    <a:pt x="223" y="175"/>
                  </a:cubicBezTo>
                  <a:cubicBezTo>
                    <a:pt x="243" y="109"/>
                    <a:pt x="223" y="39"/>
                    <a:pt x="157" y="6"/>
                  </a:cubicBezTo>
                  <a:cubicBezTo>
                    <a:pt x="147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12"/>
            <p:cNvSpPr/>
            <p:nvPr/>
          </p:nvSpPr>
          <p:spPr>
            <a:xfrm>
              <a:off x="4040275" y="22364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12"/>
            <p:cNvSpPr/>
            <p:nvPr/>
          </p:nvSpPr>
          <p:spPr>
            <a:xfrm>
              <a:off x="4032125" y="231840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20" y="0"/>
                  </a:moveTo>
                  <a:cubicBezTo>
                    <a:pt x="87" y="0"/>
                    <a:pt x="67" y="21"/>
                    <a:pt x="3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" y="190"/>
                    <a:pt x="17" y="227"/>
                  </a:cubicBezTo>
                  <a:cubicBezTo>
                    <a:pt x="44" y="254"/>
                    <a:pt x="78" y="267"/>
                    <a:pt x="108" y="267"/>
                  </a:cubicBezTo>
                  <a:cubicBezTo>
                    <a:pt x="133" y="267"/>
                    <a:pt x="155" y="259"/>
                    <a:pt x="170" y="244"/>
                  </a:cubicBezTo>
                  <a:cubicBezTo>
                    <a:pt x="223" y="190"/>
                    <a:pt x="240" y="104"/>
                    <a:pt x="190" y="54"/>
                  </a:cubicBezTo>
                  <a:cubicBezTo>
                    <a:pt x="190" y="38"/>
                    <a:pt x="170" y="21"/>
                    <a:pt x="153" y="21"/>
                  </a:cubicBezTo>
                  <a:cubicBezTo>
                    <a:pt x="137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12"/>
            <p:cNvSpPr/>
            <p:nvPr/>
          </p:nvSpPr>
          <p:spPr>
            <a:xfrm>
              <a:off x="4034300" y="2393425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23" y="1"/>
                  </a:moveTo>
                  <a:cubicBezTo>
                    <a:pt x="99" y="1"/>
                    <a:pt x="78" y="14"/>
                    <a:pt x="66" y="26"/>
                  </a:cubicBezTo>
                  <a:cubicBezTo>
                    <a:pt x="33" y="42"/>
                    <a:pt x="17" y="59"/>
                    <a:pt x="17" y="75"/>
                  </a:cubicBezTo>
                  <a:cubicBezTo>
                    <a:pt x="0" y="112"/>
                    <a:pt x="0" y="145"/>
                    <a:pt x="17" y="162"/>
                  </a:cubicBezTo>
                  <a:cubicBezTo>
                    <a:pt x="17" y="215"/>
                    <a:pt x="50" y="232"/>
                    <a:pt x="66" y="248"/>
                  </a:cubicBezTo>
                  <a:cubicBezTo>
                    <a:pt x="85" y="257"/>
                    <a:pt x="102" y="261"/>
                    <a:pt x="118" y="261"/>
                  </a:cubicBezTo>
                  <a:cubicBezTo>
                    <a:pt x="162" y="261"/>
                    <a:pt x="196" y="230"/>
                    <a:pt x="223" y="178"/>
                  </a:cubicBezTo>
                  <a:cubicBezTo>
                    <a:pt x="239" y="112"/>
                    <a:pt x="206" y="42"/>
                    <a:pt x="153" y="9"/>
                  </a:cubicBezTo>
                  <a:cubicBezTo>
                    <a:pt x="143" y="3"/>
                    <a:pt x="133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12"/>
            <p:cNvSpPr/>
            <p:nvPr/>
          </p:nvSpPr>
          <p:spPr>
            <a:xfrm>
              <a:off x="4040275" y="23308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3" y="0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12"/>
            <p:cNvSpPr/>
            <p:nvPr/>
          </p:nvSpPr>
          <p:spPr>
            <a:xfrm>
              <a:off x="4033375" y="2345925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7"/>
                    <a:pt x="0" y="157"/>
                    <a:pt x="37" y="223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14" y="265"/>
                    <a:pt x="124" y="267"/>
                    <a:pt x="134" y="267"/>
                  </a:cubicBezTo>
                  <a:cubicBezTo>
                    <a:pt x="158" y="267"/>
                    <a:pt x="178" y="254"/>
                    <a:pt x="190" y="239"/>
                  </a:cubicBezTo>
                  <a:cubicBezTo>
                    <a:pt x="206" y="223"/>
                    <a:pt x="223" y="190"/>
                    <a:pt x="243" y="157"/>
                  </a:cubicBezTo>
                  <a:cubicBezTo>
                    <a:pt x="243" y="120"/>
                    <a:pt x="223" y="87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12"/>
            <p:cNvSpPr/>
            <p:nvPr/>
          </p:nvSpPr>
          <p:spPr>
            <a:xfrm>
              <a:off x="4034300" y="22987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50" y="17"/>
                    <a:pt x="0" y="88"/>
                    <a:pt x="17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6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12"/>
            <p:cNvSpPr/>
            <p:nvPr/>
          </p:nvSpPr>
          <p:spPr>
            <a:xfrm>
              <a:off x="4051000" y="237367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8" y="1"/>
                  </a:moveTo>
                  <a:cubicBezTo>
                    <a:pt x="85" y="1"/>
                    <a:pt x="65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4" y="230"/>
                    <a:pt x="87" y="247"/>
                    <a:pt x="103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06" y="214"/>
                    <a:pt x="223" y="181"/>
                    <a:pt x="223" y="144"/>
                  </a:cubicBezTo>
                  <a:cubicBezTo>
                    <a:pt x="239" y="111"/>
                    <a:pt x="223" y="78"/>
                    <a:pt x="206" y="41"/>
                  </a:cubicBezTo>
                  <a:cubicBezTo>
                    <a:pt x="190" y="24"/>
                    <a:pt x="173" y="24"/>
                    <a:pt x="157" y="8"/>
                  </a:cubicBezTo>
                  <a:lnTo>
                    <a:pt x="136" y="8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12"/>
            <p:cNvSpPr/>
            <p:nvPr/>
          </p:nvSpPr>
          <p:spPr>
            <a:xfrm>
              <a:off x="4043675" y="2358475"/>
              <a:ext cx="5600" cy="6550"/>
            </a:xfrm>
            <a:custGeom>
              <a:rect b="b" l="l" r="r" t="t"/>
              <a:pathLst>
                <a:path extrusionOk="0" h="262" w="224">
                  <a:moveTo>
                    <a:pt x="96" y="1"/>
                  </a:moveTo>
                  <a:cubicBezTo>
                    <a:pt x="54" y="1"/>
                    <a:pt x="13" y="32"/>
                    <a:pt x="0" y="84"/>
                  </a:cubicBezTo>
                  <a:lnTo>
                    <a:pt x="0" y="150"/>
                  </a:lnTo>
                  <a:cubicBezTo>
                    <a:pt x="0" y="187"/>
                    <a:pt x="38" y="236"/>
                    <a:pt x="71" y="253"/>
                  </a:cubicBezTo>
                  <a:cubicBezTo>
                    <a:pt x="80" y="259"/>
                    <a:pt x="92" y="261"/>
                    <a:pt x="104" y="261"/>
                  </a:cubicBezTo>
                  <a:cubicBezTo>
                    <a:pt x="132" y="261"/>
                    <a:pt x="162" y="248"/>
                    <a:pt x="174" y="236"/>
                  </a:cubicBezTo>
                  <a:cubicBezTo>
                    <a:pt x="190" y="220"/>
                    <a:pt x="207" y="203"/>
                    <a:pt x="207" y="187"/>
                  </a:cubicBezTo>
                  <a:cubicBezTo>
                    <a:pt x="223" y="117"/>
                    <a:pt x="207" y="30"/>
                    <a:pt x="141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12"/>
            <p:cNvSpPr/>
            <p:nvPr/>
          </p:nvSpPr>
          <p:spPr>
            <a:xfrm>
              <a:off x="4054400" y="2403100"/>
              <a:ext cx="6100" cy="6750"/>
            </a:xfrm>
            <a:custGeom>
              <a:rect b="b" l="l" r="r" t="t"/>
              <a:pathLst>
                <a:path extrusionOk="0" h="270" w="244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0" y="154"/>
                    <a:pt x="21" y="241"/>
                    <a:pt x="87" y="257"/>
                  </a:cubicBezTo>
                  <a:cubicBezTo>
                    <a:pt x="101" y="266"/>
                    <a:pt x="116" y="270"/>
                    <a:pt x="131" y="270"/>
                  </a:cubicBezTo>
                  <a:cubicBezTo>
                    <a:pt x="172" y="270"/>
                    <a:pt x="212" y="238"/>
                    <a:pt x="227" y="187"/>
                  </a:cubicBezTo>
                  <a:cubicBezTo>
                    <a:pt x="243" y="117"/>
                    <a:pt x="227" y="3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12"/>
            <p:cNvSpPr/>
            <p:nvPr/>
          </p:nvSpPr>
          <p:spPr>
            <a:xfrm>
              <a:off x="4052325" y="232715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36"/>
                    <a:pt x="83" y="252"/>
                  </a:cubicBezTo>
                  <a:cubicBezTo>
                    <a:pt x="97" y="252"/>
                    <a:pt x="109" y="260"/>
                    <a:pt x="120" y="260"/>
                  </a:cubicBezTo>
                  <a:cubicBezTo>
                    <a:pt x="126" y="260"/>
                    <a:pt x="131" y="258"/>
                    <a:pt x="137" y="252"/>
                  </a:cubicBezTo>
                  <a:cubicBezTo>
                    <a:pt x="170" y="252"/>
                    <a:pt x="207" y="219"/>
                    <a:pt x="223" y="18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86" y="30"/>
                    <a:pt x="170" y="13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12"/>
            <p:cNvSpPr/>
            <p:nvPr/>
          </p:nvSpPr>
          <p:spPr>
            <a:xfrm>
              <a:off x="4044600" y="2312100"/>
              <a:ext cx="6000" cy="6850"/>
            </a:xfrm>
            <a:custGeom>
              <a:rect b="b" l="l" r="r" t="t"/>
              <a:pathLst>
                <a:path extrusionOk="0" h="274" w="240">
                  <a:moveTo>
                    <a:pt x="128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67" y="13"/>
                    <a:pt x="50" y="30"/>
                    <a:pt x="34" y="67"/>
                  </a:cubicBezTo>
                  <a:cubicBezTo>
                    <a:pt x="17" y="83"/>
                    <a:pt x="1" y="116"/>
                    <a:pt x="17" y="149"/>
                  </a:cubicBezTo>
                  <a:cubicBezTo>
                    <a:pt x="17" y="186"/>
                    <a:pt x="34" y="219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186" y="252"/>
                    <a:pt x="240" y="186"/>
                    <a:pt x="223" y="116"/>
                  </a:cubicBezTo>
                  <a:cubicBezTo>
                    <a:pt x="223" y="83"/>
                    <a:pt x="207" y="46"/>
                    <a:pt x="186" y="30"/>
                  </a:cubicBezTo>
                  <a:cubicBezTo>
                    <a:pt x="170" y="30"/>
                    <a:pt x="170" y="13"/>
                    <a:pt x="153" y="13"/>
                  </a:cubicBezTo>
                  <a:cubicBezTo>
                    <a:pt x="145" y="5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12"/>
            <p:cNvSpPr/>
            <p:nvPr/>
          </p:nvSpPr>
          <p:spPr>
            <a:xfrm>
              <a:off x="4048825" y="2295050"/>
              <a:ext cx="6525" cy="6600"/>
            </a:xfrm>
            <a:custGeom>
              <a:rect b="b" l="l" r="r" t="t"/>
              <a:pathLst>
                <a:path extrusionOk="0" h="264" w="261">
                  <a:moveTo>
                    <a:pt x="120" y="0"/>
                  </a:moveTo>
                  <a:cubicBezTo>
                    <a:pt x="101" y="0"/>
                    <a:pt x="78" y="13"/>
                    <a:pt x="54" y="27"/>
                  </a:cubicBezTo>
                  <a:cubicBezTo>
                    <a:pt x="17" y="77"/>
                    <a:pt x="1" y="163"/>
                    <a:pt x="54" y="213"/>
                  </a:cubicBezTo>
                  <a:cubicBezTo>
                    <a:pt x="74" y="244"/>
                    <a:pt x="106" y="263"/>
                    <a:pt x="139" y="263"/>
                  </a:cubicBezTo>
                  <a:cubicBezTo>
                    <a:pt x="162" y="263"/>
                    <a:pt x="186" y="254"/>
                    <a:pt x="207" y="234"/>
                  </a:cubicBezTo>
                  <a:cubicBezTo>
                    <a:pt x="244" y="180"/>
                    <a:pt x="260" y="110"/>
                    <a:pt x="223" y="44"/>
                  </a:cubicBezTo>
                  <a:cubicBezTo>
                    <a:pt x="207" y="27"/>
                    <a:pt x="190" y="27"/>
                    <a:pt x="174" y="7"/>
                  </a:cubicBezTo>
                  <a:lnTo>
                    <a:pt x="141" y="7"/>
                  </a:lnTo>
                  <a:cubicBezTo>
                    <a:pt x="135" y="2"/>
                    <a:pt x="12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12"/>
            <p:cNvSpPr/>
            <p:nvPr/>
          </p:nvSpPr>
          <p:spPr>
            <a:xfrm>
              <a:off x="4075525" y="2384575"/>
              <a:ext cx="6425" cy="6675"/>
            </a:xfrm>
            <a:custGeom>
              <a:rect b="b" l="l" r="r" t="t"/>
              <a:pathLst>
                <a:path extrusionOk="0" h="267" w="257">
                  <a:moveTo>
                    <a:pt x="136" y="0"/>
                  </a:moveTo>
                  <a:cubicBezTo>
                    <a:pt x="104" y="0"/>
                    <a:pt x="83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25" y="265"/>
                    <a:pt x="131" y="267"/>
                    <a:pt x="137" y="267"/>
                  </a:cubicBezTo>
                  <a:cubicBezTo>
                    <a:pt x="154" y="267"/>
                    <a:pt x="174" y="254"/>
                    <a:pt x="186" y="239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86" y="17"/>
                    <a:pt x="169" y="17"/>
                  </a:cubicBezTo>
                  <a:cubicBezTo>
                    <a:pt x="153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12"/>
            <p:cNvSpPr/>
            <p:nvPr/>
          </p:nvSpPr>
          <p:spPr>
            <a:xfrm>
              <a:off x="4046250" y="2388525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28" y="1"/>
                  </a:moveTo>
                  <a:cubicBezTo>
                    <a:pt x="88" y="1"/>
                    <a:pt x="50" y="34"/>
                    <a:pt x="38" y="81"/>
                  </a:cubicBezTo>
                  <a:cubicBezTo>
                    <a:pt x="1" y="152"/>
                    <a:pt x="38" y="222"/>
                    <a:pt x="87" y="255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4" y="259"/>
                    <a:pt x="213" y="226"/>
                    <a:pt x="244" y="168"/>
                  </a:cubicBezTo>
                  <a:cubicBezTo>
                    <a:pt x="260" y="119"/>
                    <a:pt x="223" y="32"/>
                    <a:pt x="174" y="16"/>
                  </a:cubicBezTo>
                  <a:cubicBezTo>
                    <a:pt x="159" y="5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12"/>
            <p:cNvSpPr/>
            <p:nvPr/>
          </p:nvSpPr>
          <p:spPr>
            <a:xfrm>
              <a:off x="4087900" y="2351600"/>
              <a:ext cx="5675" cy="6825"/>
            </a:xfrm>
            <a:custGeom>
              <a:rect b="b" l="l" r="r" t="t"/>
              <a:pathLst>
                <a:path extrusionOk="0" h="273" w="227">
                  <a:moveTo>
                    <a:pt x="132" y="0"/>
                  </a:moveTo>
                  <a:cubicBezTo>
                    <a:pt x="123" y="0"/>
                    <a:pt x="114" y="4"/>
                    <a:pt x="103" y="12"/>
                  </a:cubicBezTo>
                  <a:cubicBezTo>
                    <a:pt x="37" y="12"/>
                    <a:pt x="0" y="82"/>
                    <a:pt x="0" y="153"/>
                  </a:cubicBezTo>
                  <a:cubicBezTo>
                    <a:pt x="21" y="186"/>
                    <a:pt x="37" y="219"/>
                    <a:pt x="54" y="239"/>
                  </a:cubicBezTo>
                  <a:cubicBezTo>
                    <a:pt x="70" y="256"/>
                    <a:pt x="103" y="272"/>
                    <a:pt x="140" y="272"/>
                  </a:cubicBezTo>
                  <a:cubicBezTo>
                    <a:pt x="157" y="256"/>
                    <a:pt x="190" y="239"/>
                    <a:pt x="206" y="202"/>
                  </a:cubicBezTo>
                  <a:cubicBezTo>
                    <a:pt x="227" y="186"/>
                    <a:pt x="227" y="153"/>
                    <a:pt x="227" y="115"/>
                  </a:cubicBezTo>
                  <a:cubicBezTo>
                    <a:pt x="227" y="82"/>
                    <a:pt x="206" y="50"/>
                    <a:pt x="190" y="33"/>
                  </a:cubicBezTo>
                  <a:cubicBezTo>
                    <a:pt x="173" y="33"/>
                    <a:pt x="173" y="12"/>
                    <a:pt x="157" y="12"/>
                  </a:cubicBezTo>
                  <a:cubicBezTo>
                    <a:pt x="149" y="4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12"/>
            <p:cNvSpPr/>
            <p:nvPr/>
          </p:nvSpPr>
          <p:spPr>
            <a:xfrm>
              <a:off x="4090975" y="2384250"/>
              <a:ext cx="6000" cy="6850"/>
            </a:xfrm>
            <a:custGeom>
              <a:rect b="b" l="l" r="r" t="t"/>
              <a:pathLst>
                <a:path extrusionOk="0" h="274" w="24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lnTo>
                    <a:pt x="83" y="13"/>
                  </a:lnTo>
                  <a:cubicBezTo>
                    <a:pt x="34" y="30"/>
                    <a:pt x="1" y="100"/>
                    <a:pt x="17" y="149"/>
                  </a:cubicBezTo>
                  <a:cubicBezTo>
                    <a:pt x="17" y="187"/>
                    <a:pt x="34" y="220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207" y="252"/>
                    <a:pt x="240" y="187"/>
                    <a:pt x="240" y="116"/>
                  </a:cubicBezTo>
                  <a:cubicBezTo>
                    <a:pt x="224" y="100"/>
                    <a:pt x="224" y="100"/>
                    <a:pt x="224" y="83"/>
                  </a:cubicBezTo>
                  <a:cubicBezTo>
                    <a:pt x="207" y="46"/>
                    <a:pt x="186" y="30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12"/>
            <p:cNvSpPr/>
            <p:nvPr/>
          </p:nvSpPr>
          <p:spPr>
            <a:xfrm>
              <a:off x="4046675" y="2344725"/>
              <a:ext cx="6100" cy="6375"/>
            </a:xfrm>
            <a:custGeom>
              <a:rect b="b" l="l" r="r" t="t"/>
              <a:pathLst>
                <a:path extrusionOk="0" h="255" w="244">
                  <a:moveTo>
                    <a:pt x="111" y="1"/>
                  </a:moveTo>
                  <a:cubicBezTo>
                    <a:pt x="71" y="1"/>
                    <a:pt x="33" y="33"/>
                    <a:pt x="21" y="81"/>
                  </a:cubicBezTo>
                  <a:cubicBezTo>
                    <a:pt x="0" y="151"/>
                    <a:pt x="21" y="221"/>
                    <a:pt x="70" y="254"/>
                  </a:cubicBezTo>
                  <a:lnTo>
                    <a:pt x="124" y="254"/>
                  </a:lnTo>
                  <a:cubicBezTo>
                    <a:pt x="173" y="254"/>
                    <a:pt x="206" y="221"/>
                    <a:pt x="227" y="168"/>
                  </a:cubicBezTo>
                  <a:cubicBezTo>
                    <a:pt x="243" y="135"/>
                    <a:pt x="227" y="81"/>
                    <a:pt x="190" y="48"/>
                  </a:cubicBezTo>
                  <a:cubicBezTo>
                    <a:pt x="190" y="32"/>
                    <a:pt x="173" y="15"/>
                    <a:pt x="157" y="15"/>
                  </a:cubicBezTo>
                  <a:cubicBezTo>
                    <a:pt x="142" y="5"/>
                    <a:pt x="127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12"/>
            <p:cNvSpPr/>
            <p:nvPr/>
          </p:nvSpPr>
          <p:spPr>
            <a:xfrm>
              <a:off x="4094375" y="2335025"/>
              <a:ext cx="6025" cy="6600"/>
            </a:xfrm>
            <a:custGeom>
              <a:rect b="b" l="l" r="r" t="t"/>
              <a:pathLst>
                <a:path extrusionOk="0" h="264" w="241">
                  <a:moveTo>
                    <a:pt x="108" y="1"/>
                  </a:moveTo>
                  <a:cubicBezTo>
                    <a:pt x="86" y="1"/>
                    <a:pt x="65" y="12"/>
                    <a:pt x="50" y="24"/>
                  </a:cubicBezTo>
                  <a:cubicBezTo>
                    <a:pt x="1" y="78"/>
                    <a:pt x="1" y="160"/>
                    <a:pt x="34" y="214"/>
                  </a:cubicBezTo>
                  <a:cubicBezTo>
                    <a:pt x="50" y="230"/>
                    <a:pt x="88" y="247"/>
                    <a:pt x="104" y="263"/>
                  </a:cubicBezTo>
                  <a:cubicBezTo>
                    <a:pt x="137" y="263"/>
                    <a:pt x="174" y="247"/>
                    <a:pt x="191" y="230"/>
                  </a:cubicBezTo>
                  <a:cubicBezTo>
                    <a:pt x="240" y="181"/>
                    <a:pt x="240" y="111"/>
                    <a:pt x="207" y="40"/>
                  </a:cubicBezTo>
                  <a:cubicBezTo>
                    <a:pt x="191" y="24"/>
                    <a:pt x="174" y="24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12"/>
            <p:cNvSpPr/>
            <p:nvPr/>
          </p:nvSpPr>
          <p:spPr>
            <a:xfrm>
              <a:off x="4083675" y="2274175"/>
              <a:ext cx="6000" cy="6925"/>
            </a:xfrm>
            <a:custGeom>
              <a:rect b="b" l="l" r="r" t="t"/>
              <a:pathLst>
                <a:path extrusionOk="0" h="277" w="240">
                  <a:moveTo>
                    <a:pt x="136" y="1"/>
                  </a:moveTo>
                  <a:cubicBezTo>
                    <a:pt x="103" y="1"/>
                    <a:pt x="87" y="17"/>
                    <a:pt x="50" y="38"/>
                  </a:cubicBezTo>
                  <a:cubicBezTo>
                    <a:pt x="0" y="87"/>
                    <a:pt x="0" y="174"/>
                    <a:pt x="33" y="223"/>
                  </a:cubicBezTo>
                  <a:cubicBezTo>
                    <a:pt x="50" y="244"/>
                    <a:pt x="87" y="260"/>
                    <a:pt x="120" y="277"/>
                  </a:cubicBezTo>
                  <a:cubicBezTo>
                    <a:pt x="136" y="277"/>
                    <a:pt x="169" y="260"/>
                    <a:pt x="190" y="244"/>
                  </a:cubicBezTo>
                  <a:cubicBezTo>
                    <a:pt x="223" y="223"/>
                    <a:pt x="223" y="190"/>
                    <a:pt x="239" y="157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38"/>
                    <a:pt x="190" y="17"/>
                    <a:pt x="169" y="17"/>
                  </a:cubicBezTo>
                  <a:cubicBezTo>
                    <a:pt x="153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12"/>
            <p:cNvSpPr/>
            <p:nvPr/>
          </p:nvSpPr>
          <p:spPr>
            <a:xfrm>
              <a:off x="4087075" y="2303950"/>
              <a:ext cx="6000" cy="6450"/>
            </a:xfrm>
            <a:custGeom>
              <a:rect b="b" l="l" r="r" t="t"/>
              <a:pathLst>
                <a:path extrusionOk="0" h="258" w="24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6"/>
                    <a:pt x="105" y="257"/>
                    <a:pt x="115" y="257"/>
                  </a:cubicBezTo>
                  <a:cubicBezTo>
                    <a:pt x="159" y="257"/>
                    <a:pt x="209" y="227"/>
                    <a:pt x="223" y="187"/>
                  </a:cubicBezTo>
                  <a:cubicBezTo>
                    <a:pt x="239" y="117"/>
                    <a:pt x="223" y="30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12"/>
            <p:cNvSpPr/>
            <p:nvPr/>
          </p:nvSpPr>
          <p:spPr>
            <a:xfrm>
              <a:off x="4094375" y="2288300"/>
              <a:ext cx="6425" cy="6425"/>
            </a:xfrm>
            <a:custGeom>
              <a:rect b="b" l="l" r="r" t="t"/>
              <a:pathLst>
                <a:path extrusionOk="0" h="257" w="257">
                  <a:moveTo>
                    <a:pt x="140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57"/>
                    <a:pt x="34" y="227"/>
                    <a:pt x="88" y="244"/>
                  </a:cubicBezTo>
                  <a:cubicBezTo>
                    <a:pt x="101" y="253"/>
                    <a:pt x="115" y="257"/>
                    <a:pt x="130" y="257"/>
                  </a:cubicBezTo>
                  <a:cubicBezTo>
                    <a:pt x="170" y="257"/>
                    <a:pt x="211" y="225"/>
                    <a:pt x="224" y="174"/>
                  </a:cubicBezTo>
                  <a:cubicBezTo>
                    <a:pt x="257" y="108"/>
                    <a:pt x="224" y="38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12"/>
            <p:cNvSpPr/>
            <p:nvPr/>
          </p:nvSpPr>
          <p:spPr>
            <a:xfrm>
              <a:off x="4048000" y="24232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71" y="263"/>
                    <a:pt x="117" y="263"/>
                  </a:cubicBezTo>
                  <a:cubicBezTo>
                    <a:pt x="124" y="263"/>
                    <a:pt x="131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12"/>
            <p:cNvSpPr/>
            <p:nvPr/>
          </p:nvSpPr>
          <p:spPr>
            <a:xfrm>
              <a:off x="4094800" y="2318925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103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1" y="256"/>
                    <a:pt x="103" y="256"/>
                    <a:pt x="136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12"/>
            <p:cNvSpPr/>
            <p:nvPr/>
          </p:nvSpPr>
          <p:spPr>
            <a:xfrm>
              <a:off x="4069450" y="2401375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87" y="0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6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12"/>
            <p:cNvSpPr/>
            <p:nvPr/>
          </p:nvSpPr>
          <p:spPr>
            <a:xfrm>
              <a:off x="4095625" y="2366950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03" y="0"/>
                  </a:moveTo>
                  <a:cubicBezTo>
                    <a:pt x="70" y="17"/>
                    <a:pt x="54" y="37"/>
                    <a:pt x="38" y="54"/>
                  </a:cubicBezTo>
                  <a:cubicBezTo>
                    <a:pt x="21" y="87"/>
                    <a:pt x="0" y="120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7" y="255"/>
                    <a:pt x="92" y="267"/>
                    <a:pt x="112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12"/>
            <p:cNvSpPr/>
            <p:nvPr/>
          </p:nvSpPr>
          <p:spPr>
            <a:xfrm>
              <a:off x="4096550" y="2271600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04" y="1"/>
                  </a:moveTo>
                  <a:cubicBezTo>
                    <a:pt x="66" y="1"/>
                    <a:pt x="50" y="17"/>
                    <a:pt x="33" y="38"/>
                  </a:cubicBezTo>
                  <a:cubicBezTo>
                    <a:pt x="17" y="71"/>
                    <a:pt x="1" y="104"/>
                    <a:pt x="1" y="141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90" y="244"/>
                    <a:pt x="223" y="190"/>
                    <a:pt x="223" y="120"/>
                  </a:cubicBezTo>
                  <a:lnTo>
                    <a:pt x="223" y="104"/>
                  </a:lnTo>
                  <a:cubicBezTo>
                    <a:pt x="207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12"/>
            <p:cNvSpPr/>
            <p:nvPr/>
          </p:nvSpPr>
          <p:spPr>
            <a:xfrm>
              <a:off x="4079325" y="2339525"/>
              <a:ext cx="6025" cy="6425"/>
            </a:xfrm>
            <a:custGeom>
              <a:rect b="b" l="l" r="r" t="t"/>
              <a:pathLst>
                <a:path extrusionOk="0" h="257" w="241">
                  <a:moveTo>
                    <a:pt x="104" y="1"/>
                  </a:moveTo>
                  <a:cubicBezTo>
                    <a:pt x="34" y="1"/>
                    <a:pt x="1" y="67"/>
                    <a:pt x="17" y="137"/>
                  </a:cubicBezTo>
                  <a:cubicBezTo>
                    <a:pt x="17" y="170"/>
                    <a:pt x="34" y="207"/>
                    <a:pt x="55" y="223"/>
                  </a:cubicBezTo>
                  <a:cubicBezTo>
                    <a:pt x="88" y="256"/>
                    <a:pt x="104" y="256"/>
                    <a:pt x="137" y="256"/>
                  </a:cubicBezTo>
                  <a:cubicBezTo>
                    <a:pt x="174" y="240"/>
                    <a:pt x="191" y="223"/>
                    <a:pt x="207" y="207"/>
                  </a:cubicBezTo>
                  <a:cubicBezTo>
                    <a:pt x="224" y="170"/>
                    <a:pt x="240" y="137"/>
                    <a:pt x="224" y="104"/>
                  </a:cubicBezTo>
                  <a:cubicBezTo>
                    <a:pt x="224" y="67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12"/>
            <p:cNvSpPr/>
            <p:nvPr/>
          </p:nvSpPr>
          <p:spPr>
            <a:xfrm>
              <a:off x="3860300" y="2239450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87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" y="190"/>
                    <a:pt x="17" y="206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12"/>
            <p:cNvSpPr/>
            <p:nvPr/>
          </p:nvSpPr>
          <p:spPr>
            <a:xfrm>
              <a:off x="3856900" y="2315300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37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45"/>
                    <a:pt x="34" y="228"/>
                    <a:pt x="87" y="248"/>
                  </a:cubicBezTo>
                  <a:cubicBezTo>
                    <a:pt x="100" y="257"/>
                    <a:pt x="115" y="261"/>
                    <a:pt x="130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70" y="5"/>
                  </a:cubicBezTo>
                  <a:cubicBezTo>
                    <a:pt x="159" y="2"/>
                    <a:pt x="148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12"/>
            <p:cNvSpPr/>
            <p:nvPr/>
          </p:nvSpPr>
          <p:spPr>
            <a:xfrm>
              <a:off x="3856500" y="2284500"/>
              <a:ext cx="6000" cy="6925"/>
            </a:xfrm>
            <a:custGeom>
              <a:rect b="b" l="l" r="r" t="t"/>
              <a:pathLst>
                <a:path extrusionOk="0" h="277" w="24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76"/>
                  </a:cubicBezTo>
                  <a:cubicBezTo>
                    <a:pt x="136" y="276"/>
                    <a:pt x="169" y="260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12"/>
            <p:cNvSpPr/>
            <p:nvPr/>
          </p:nvSpPr>
          <p:spPr>
            <a:xfrm>
              <a:off x="3861650" y="22690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86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86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12"/>
            <p:cNvSpPr/>
            <p:nvPr/>
          </p:nvSpPr>
          <p:spPr>
            <a:xfrm>
              <a:off x="3850425" y="239540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70" y="13"/>
                    <a:pt x="54" y="33"/>
                    <a:pt x="37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7" y="186"/>
                    <a:pt x="37" y="219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86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12"/>
            <p:cNvSpPr/>
            <p:nvPr/>
          </p:nvSpPr>
          <p:spPr>
            <a:xfrm>
              <a:off x="3853000" y="2351075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37" y="54"/>
                    <a:pt x="17" y="87"/>
                    <a:pt x="17" y="120"/>
                  </a:cubicBezTo>
                  <a:cubicBezTo>
                    <a:pt x="0" y="157"/>
                    <a:pt x="17" y="190"/>
                    <a:pt x="37" y="207"/>
                  </a:cubicBezTo>
                  <a:cubicBezTo>
                    <a:pt x="56" y="247"/>
                    <a:pt x="88" y="264"/>
                    <a:pt x="121" y="264"/>
                  </a:cubicBezTo>
                  <a:cubicBezTo>
                    <a:pt x="144" y="264"/>
                    <a:pt x="169" y="255"/>
                    <a:pt x="190" y="240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12"/>
            <p:cNvSpPr/>
            <p:nvPr/>
          </p:nvSpPr>
          <p:spPr>
            <a:xfrm>
              <a:off x="3855575" y="233127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03" y="1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12"/>
            <p:cNvSpPr/>
            <p:nvPr/>
          </p:nvSpPr>
          <p:spPr>
            <a:xfrm>
              <a:off x="3865875" y="2344675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87" y="1"/>
                  </a:moveTo>
                  <a:cubicBezTo>
                    <a:pt x="71" y="17"/>
                    <a:pt x="38" y="34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66" y="252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12"/>
            <p:cNvSpPr/>
            <p:nvPr/>
          </p:nvSpPr>
          <p:spPr>
            <a:xfrm>
              <a:off x="3885250" y="2403425"/>
              <a:ext cx="3025" cy="2600"/>
            </a:xfrm>
            <a:custGeom>
              <a:rect b="b" l="l" r="r" t="t"/>
              <a:pathLst>
                <a:path extrusionOk="0" h="104" w="121">
                  <a:moveTo>
                    <a:pt x="87" y="1"/>
                  </a:moveTo>
                  <a:cubicBezTo>
                    <a:pt x="50" y="1"/>
                    <a:pt x="34" y="21"/>
                    <a:pt x="17" y="38"/>
                  </a:cubicBezTo>
                  <a:cubicBezTo>
                    <a:pt x="1" y="54"/>
                    <a:pt x="1" y="71"/>
                    <a:pt x="1" y="104"/>
                  </a:cubicBezTo>
                  <a:cubicBezTo>
                    <a:pt x="34" y="71"/>
                    <a:pt x="87" y="38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12"/>
            <p:cNvSpPr/>
            <p:nvPr/>
          </p:nvSpPr>
          <p:spPr>
            <a:xfrm>
              <a:off x="3854325" y="237860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66"/>
                    <a:pt x="1" y="153"/>
                    <a:pt x="50" y="223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30" y="261"/>
                    <a:pt x="138" y="263"/>
                    <a:pt x="146" y="263"/>
                  </a:cubicBezTo>
                  <a:cubicBezTo>
                    <a:pt x="165" y="263"/>
                    <a:pt x="181" y="251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12"/>
            <p:cNvSpPr/>
            <p:nvPr/>
          </p:nvSpPr>
          <p:spPr>
            <a:xfrm>
              <a:off x="3871950" y="2406000"/>
              <a:ext cx="6000" cy="6950"/>
            </a:xfrm>
            <a:custGeom>
              <a:rect b="b" l="l" r="r" t="t"/>
              <a:pathLst>
                <a:path extrusionOk="0" h="278" w="24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7" y="88"/>
                    <a:pt x="1" y="174"/>
                    <a:pt x="34" y="228"/>
                  </a:cubicBezTo>
                  <a:cubicBezTo>
                    <a:pt x="67" y="244"/>
                    <a:pt x="83" y="261"/>
                    <a:pt x="120" y="277"/>
                  </a:cubicBezTo>
                  <a:cubicBezTo>
                    <a:pt x="153" y="277"/>
                    <a:pt x="170" y="261"/>
                    <a:pt x="207" y="244"/>
                  </a:cubicBezTo>
                  <a:cubicBezTo>
                    <a:pt x="223" y="228"/>
                    <a:pt x="240" y="191"/>
                    <a:pt x="240" y="158"/>
                  </a:cubicBezTo>
                  <a:cubicBezTo>
                    <a:pt x="240" y="125"/>
                    <a:pt x="240" y="88"/>
                    <a:pt x="223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53" y="22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12"/>
            <p:cNvSpPr/>
            <p:nvPr/>
          </p:nvSpPr>
          <p:spPr>
            <a:xfrm>
              <a:off x="3870200" y="2327475"/>
              <a:ext cx="6000" cy="6825"/>
            </a:xfrm>
            <a:custGeom>
              <a:rect b="b" l="l" r="r" t="t"/>
              <a:pathLst>
                <a:path extrusionOk="0" h="273" w="240">
                  <a:moveTo>
                    <a:pt x="137" y="0"/>
                  </a:moveTo>
                  <a:cubicBezTo>
                    <a:pt x="104" y="0"/>
                    <a:pt x="71" y="17"/>
                    <a:pt x="50" y="33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5" y="254"/>
                    <a:pt x="86" y="272"/>
                    <a:pt x="118" y="272"/>
                  </a:cubicBezTo>
                  <a:cubicBezTo>
                    <a:pt x="142" y="272"/>
                    <a:pt x="167" y="262"/>
                    <a:pt x="190" y="239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4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12"/>
            <p:cNvSpPr/>
            <p:nvPr/>
          </p:nvSpPr>
          <p:spPr>
            <a:xfrm>
              <a:off x="3861650" y="2363550"/>
              <a:ext cx="5600" cy="6625"/>
            </a:xfrm>
            <a:custGeom>
              <a:rect b="b" l="l" r="r" t="t"/>
              <a:pathLst>
                <a:path extrusionOk="0" h="265" w="224">
                  <a:moveTo>
                    <a:pt x="8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39"/>
                    <a:pt x="207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12"/>
            <p:cNvSpPr/>
            <p:nvPr/>
          </p:nvSpPr>
          <p:spPr>
            <a:xfrm>
              <a:off x="3857325" y="24085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40" y="0"/>
                  </a:moveTo>
                  <a:cubicBezTo>
                    <a:pt x="82" y="0"/>
                    <a:pt x="31" y="35"/>
                    <a:pt x="17" y="91"/>
                  </a:cubicBezTo>
                  <a:cubicBezTo>
                    <a:pt x="0" y="144"/>
                    <a:pt x="33" y="231"/>
                    <a:pt x="87" y="247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73" y="264"/>
                    <a:pt x="206" y="231"/>
                    <a:pt x="223" y="177"/>
                  </a:cubicBezTo>
                  <a:cubicBezTo>
                    <a:pt x="239" y="128"/>
                    <a:pt x="239" y="74"/>
                    <a:pt x="206" y="41"/>
                  </a:cubicBezTo>
                  <a:lnTo>
                    <a:pt x="173" y="4"/>
                  </a:ln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12"/>
            <p:cNvSpPr/>
            <p:nvPr/>
          </p:nvSpPr>
          <p:spPr>
            <a:xfrm>
              <a:off x="4063875" y="2370875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87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" y="66"/>
                    <a:pt x="1" y="103"/>
                    <a:pt x="1" y="153"/>
                  </a:cubicBezTo>
                  <a:cubicBezTo>
                    <a:pt x="1" y="190"/>
                    <a:pt x="17" y="206"/>
                    <a:pt x="34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49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12"/>
            <p:cNvSpPr/>
            <p:nvPr/>
          </p:nvSpPr>
          <p:spPr>
            <a:xfrm>
              <a:off x="4061300" y="2434350"/>
              <a:ext cx="6525" cy="6525"/>
            </a:xfrm>
            <a:custGeom>
              <a:rect b="b" l="l" r="r" t="t"/>
              <a:pathLst>
                <a:path extrusionOk="0" h="261" w="261">
                  <a:moveTo>
                    <a:pt x="137" y="1"/>
                  </a:moveTo>
                  <a:cubicBezTo>
                    <a:pt x="120" y="1"/>
                    <a:pt x="87" y="1"/>
                    <a:pt x="71" y="21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57" y="260"/>
                    <a:pt x="174" y="244"/>
                    <a:pt x="207" y="227"/>
                  </a:cubicBezTo>
                  <a:cubicBezTo>
                    <a:pt x="240" y="190"/>
                    <a:pt x="260" y="104"/>
                    <a:pt x="223" y="54"/>
                  </a:cubicBezTo>
                  <a:cubicBezTo>
                    <a:pt x="207" y="21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12"/>
            <p:cNvSpPr/>
            <p:nvPr/>
          </p:nvSpPr>
          <p:spPr>
            <a:xfrm>
              <a:off x="4061700" y="2387450"/>
              <a:ext cx="6125" cy="6725"/>
            </a:xfrm>
            <a:custGeom>
              <a:rect b="b" l="l" r="r" t="t"/>
              <a:pathLst>
                <a:path extrusionOk="0" h="269" w="245">
                  <a:moveTo>
                    <a:pt x="129" y="1"/>
                  </a:moveTo>
                  <a:cubicBezTo>
                    <a:pt x="83" y="1"/>
                    <a:pt x="35" y="33"/>
                    <a:pt x="17" y="92"/>
                  </a:cubicBezTo>
                  <a:cubicBezTo>
                    <a:pt x="1" y="162"/>
                    <a:pt x="17" y="228"/>
                    <a:pt x="88" y="265"/>
                  </a:cubicBezTo>
                  <a:cubicBezTo>
                    <a:pt x="97" y="267"/>
                    <a:pt x="106" y="269"/>
                    <a:pt x="116" y="269"/>
                  </a:cubicBezTo>
                  <a:cubicBezTo>
                    <a:pt x="162" y="269"/>
                    <a:pt x="210" y="236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12"/>
            <p:cNvSpPr/>
            <p:nvPr/>
          </p:nvSpPr>
          <p:spPr>
            <a:xfrm>
              <a:off x="4061700" y="2418075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04" y="0"/>
                  </a:moveTo>
                  <a:cubicBezTo>
                    <a:pt x="55" y="17"/>
                    <a:pt x="1" y="87"/>
                    <a:pt x="17" y="157"/>
                  </a:cubicBezTo>
                  <a:cubicBezTo>
                    <a:pt x="17" y="190"/>
                    <a:pt x="38" y="223"/>
                    <a:pt x="71" y="239"/>
                  </a:cubicBezTo>
                  <a:cubicBezTo>
                    <a:pt x="88" y="260"/>
                    <a:pt x="121" y="260"/>
                    <a:pt x="141" y="260"/>
                  </a:cubicBezTo>
                  <a:cubicBezTo>
                    <a:pt x="207" y="260"/>
                    <a:pt x="244" y="190"/>
                    <a:pt x="244" y="120"/>
                  </a:cubicBezTo>
                  <a:cubicBezTo>
                    <a:pt x="224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8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12"/>
            <p:cNvSpPr/>
            <p:nvPr/>
          </p:nvSpPr>
          <p:spPr>
            <a:xfrm>
              <a:off x="4066450" y="2326650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7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34" y="50"/>
                    <a:pt x="17" y="83"/>
                    <a:pt x="17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37" y="256"/>
                    <a:pt x="174" y="256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12"/>
            <p:cNvSpPr/>
            <p:nvPr/>
          </p:nvSpPr>
          <p:spPr>
            <a:xfrm>
              <a:off x="4057900" y="235705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03" y="1"/>
                  </a:moveTo>
                  <a:cubicBezTo>
                    <a:pt x="66" y="21"/>
                    <a:pt x="50" y="38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12"/>
            <p:cNvSpPr/>
            <p:nvPr/>
          </p:nvSpPr>
          <p:spPr>
            <a:xfrm>
              <a:off x="3926475" y="2384575"/>
              <a:ext cx="5600" cy="4350"/>
            </a:xfrm>
            <a:custGeom>
              <a:rect b="b" l="l" r="r" t="t"/>
              <a:pathLst>
                <a:path extrusionOk="0" h="174" w="224">
                  <a:moveTo>
                    <a:pt x="120" y="0"/>
                  </a:moveTo>
                  <a:cubicBezTo>
                    <a:pt x="87" y="0"/>
                    <a:pt x="50" y="0"/>
                    <a:pt x="34" y="17"/>
                  </a:cubicBezTo>
                  <a:cubicBezTo>
                    <a:pt x="17" y="54"/>
                    <a:pt x="1" y="87"/>
                    <a:pt x="1" y="120"/>
                  </a:cubicBezTo>
                  <a:lnTo>
                    <a:pt x="1" y="174"/>
                  </a:lnTo>
                  <a:cubicBezTo>
                    <a:pt x="67" y="157"/>
                    <a:pt x="137" y="157"/>
                    <a:pt x="207" y="157"/>
                  </a:cubicBezTo>
                  <a:cubicBezTo>
                    <a:pt x="223" y="120"/>
                    <a:pt x="207" y="70"/>
                    <a:pt x="190" y="54"/>
                  </a:cubicBezTo>
                  <a:cubicBezTo>
                    <a:pt x="170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12"/>
            <p:cNvSpPr/>
            <p:nvPr/>
          </p:nvSpPr>
          <p:spPr>
            <a:xfrm>
              <a:off x="4063050" y="234160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67" y="24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60"/>
                    <a:pt x="240" y="190"/>
                    <a:pt x="240" y="103"/>
                  </a:cubicBezTo>
                  <a:cubicBezTo>
                    <a:pt x="223" y="70"/>
                    <a:pt x="207" y="37"/>
                    <a:pt x="170" y="21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12"/>
            <p:cNvSpPr/>
            <p:nvPr/>
          </p:nvSpPr>
          <p:spPr>
            <a:xfrm>
              <a:off x="4011925" y="2411450"/>
              <a:ext cx="6000" cy="6225"/>
            </a:xfrm>
            <a:custGeom>
              <a:rect b="b" l="l" r="r" t="t"/>
              <a:pathLst>
                <a:path extrusionOk="0" h="249" w="24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71" y="10"/>
                    <a:pt x="50" y="26"/>
                    <a:pt x="34" y="59"/>
                  </a:cubicBezTo>
                  <a:cubicBezTo>
                    <a:pt x="17" y="76"/>
                    <a:pt x="1" y="113"/>
                    <a:pt x="1" y="146"/>
                  </a:cubicBezTo>
                  <a:cubicBezTo>
                    <a:pt x="50" y="179"/>
                    <a:pt x="104" y="216"/>
                    <a:pt x="174" y="249"/>
                  </a:cubicBezTo>
                  <a:cubicBezTo>
                    <a:pt x="207" y="232"/>
                    <a:pt x="240" y="162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12"/>
            <p:cNvSpPr/>
            <p:nvPr/>
          </p:nvSpPr>
          <p:spPr>
            <a:xfrm>
              <a:off x="4026975" y="24099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34" y="1"/>
                    <a:pt x="1" y="71"/>
                    <a:pt x="17" y="153"/>
                  </a:cubicBezTo>
                  <a:cubicBezTo>
                    <a:pt x="17" y="190"/>
                    <a:pt x="34" y="223"/>
                    <a:pt x="67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56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12"/>
            <p:cNvSpPr/>
            <p:nvPr/>
          </p:nvSpPr>
          <p:spPr>
            <a:xfrm>
              <a:off x="3989150" y="2400850"/>
              <a:ext cx="5175" cy="3950"/>
            </a:xfrm>
            <a:custGeom>
              <a:rect b="b" l="l" r="r" t="t"/>
              <a:pathLst>
                <a:path extrusionOk="0" h="158" w="207">
                  <a:moveTo>
                    <a:pt x="104" y="1"/>
                  </a:moveTo>
                  <a:cubicBezTo>
                    <a:pt x="87" y="1"/>
                    <a:pt x="54" y="1"/>
                    <a:pt x="17" y="38"/>
                  </a:cubicBezTo>
                  <a:cubicBezTo>
                    <a:pt x="17" y="38"/>
                    <a:pt x="17" y="54"/>
                    <a:pt x="0" y="54"/>
                  </a:cubicBezTo>
                  <a:cubicBezTo>
                    <a:pt x="71" y="87"/>
                    <a:pt x="136" y="124"/>
                    <a:pt x="207" y="157"/>
                  </a:cubicBezTo>
                  <a:cubicBezTo>
                    <a:pt x="207" y="124"/>
                    <a:pt x="207" y="87"/>
                    <a:pt x="190" y="54"/>
                  </a:cubicBezTo>
                  <a:cubicBezTo>
                    <a:pt x="174" y="38"/>
                    <a:pt x="157" y="21"/>
                    <a:pt x="136" y="21"/>
                  </a:cubicBezTo>
                  <a:cubicBezTo>
                    <a:pt x="120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12"/>
            <p:cNvSpPr/>
            <p:nvPr/>
          </p:nvSpPr>
          <p:spPr>
            <a:xfrm>
              <a:off x="4066875" y="2294100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14" y="1"/>
                  </a:moveTo>
                  <a:cubicBezTo>
                    <a:pt x="95" y="1"/>
                    <a:pt x="80" y="9"/>
                    <a:pt x="70" y="28"/>
                  </a:cubicBezTo>
                  <a:cubicBezTo>
                    <a:pt x="37" y="28"/>
                    <a:pt x="17" y="65"/>
                    <a:pt x="17" y="82"/>
                  </a:cubicBezTo>
                  <a:cubicBezTo>
                    <a:pt x="0" y="115"/>
                    <a:pt x="0" y="148"/>
                    <a:pt x="17" y="168"/>
                  </a:cubicBezTo>
                  <a:cubicBezTo>
                    <a:pt x="17" y="201"/>
                    <a:pt x="54" y="234"/>
                    <a:pt x="87" y="251"/>
                  </a:cubicBezTo>
                  <a:cubicBezTo>
                    <a:pt x="101" y="261"/>
                    <a:pt x="117" y="266"/>
                    <a:pt x="132" y="266"/>
                  </a:cubicBezTo>
                  <a:cubicBezTo>
                    <a:pt x="173" y="266"/>
                    <a:pt x="211" y="233"/>
                    <a:pt x="223" y="185"/>
                  </a:cubicBezTo>
                  <a:cubicBezTo>
                    <a:pt x="243" y="115"/>
                    <a:pt x="223" y="45"/>
                    <a:pt x="157" y="12"/>
                  </a:cubicBezTo>
                  <a:cubicBezTo>
                    <a:pt x="141" y="5"/>
                    <a:pt x="12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12"/>
            <p:cNvSpPr/>
            <p:nvPr/>
          </p:nvSpPr>
          <p:spPr>
            <a:xfrm>
              <a:off x="4029550" y="2362950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108" y="0"/>
                  </a:moveTo>
                  <a:cubicBezTo>
                    <a:pt x="100" y="0"/>
                    <a:pt x="93" y="2"/>
                    <a:pt x="87" y="8"/>
                  </a:cubicBezTo>
                  <a:cubicBezTo>
                    <a:pt x="67" y="8"/>
                    <a:pt x="34" y="24"/>
                    <a:pt x="17" y="57"/>
                  </a:cubicBezTo>
                  <a:cubicBezTo>
                    <a:pt x="1" y="74"/>
                    <a:pt x="1" y="111"/>
                    <a:pt x="1" y="144"/>
                  </a:cubicBezTo>
                  <a:cubicBezTo>
                    <a:pt x="1" y="177"/>
                    <a:pt x="17" y="214"/>
                    <a:pt x="34" y="230"/>
                  </a:cubicBezTo>
                  <a:cubicBezTo>
                    <a:pt x="67" y="247"/>
                    <a:pt x="104" y="263"/>
                    <a:pt x="120" y="263"/>
                  </a:cubicBezTo>
                  <a:cubicBezTo>
                    <a:pt x="190" y="247"/>
                    <a:pt x="223" y="177"/>
                    <a:pt x="223" y="111"/>
                  </a:cubicBezTo>
                  <a:cubicBezTo>
                    <a:pt x="207" y="74"/>
                    <a:pt x="190" y="41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12"/>
            <p:cNvSpPr/>
            <p:nvPr/>
          </p:nvSpPr>
          <p:spPr>
            <a:xfrm>
              <a:off x="4066050" y="224677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36" y="0"/>
                  </a:moveTo>
                  <a:cubicBezTo>
                    <a:pt x="103" y="0"/>
                    <a:pt x="87" y="17"/>
                    <a:pt x="50" y="33"/>
                  </a:cubicBezTo>
                  <a:cubicBezTo>
                    <a:pt x="17" y="83"/>
                    <a:pt x="0" y="153"/>
                    <a:pt x="33" y="223"/>
                  </a:cubicBezTo>
                  <a:cubicBezTo>
                    <a:pt x="50" y="239"/>
                    <a:pt x="87" y="256"/>
                    <a:pt x="120" y="256"/>
                  </a:cubicBezTo>
                  <a:cubicBezTo>
                    <a:pt x="125" y="261"/>
                    <a:pt x="131" y="263"/>
                    <a:pt x="138" y="263"/>
                  </a:cubicBezTo>
                  <a:cubicBezTo>
                    <a:pt x="156" y="263"/>
                    <a:pt x="178" y="251"/>
                    <a:pt x="190" y="239"/>
                  </a:cubicBezTo>
                  <a:cubicBezTo>
                    <a:pt x="223" y="206"/>
                    <a:pt x="239" y="186"/>
                    <a:pt x="239" y="153"/>
                  </a:cubicBezTo>
                  <a:cubicBezTo>
                    <a:pt x="239" y="120"/>
                    <a:pt x="223" y="83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12"/>
            <p:cNvSpPr/>
            <p:nvPr/>
          </p:nvSpPr>
          <p:spPr>
            <a:xfrm>
              <a:off x="4056150" y="228107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7" y="252"/>
                    <a:pt x="92" y="265"/>
                    <a:pt x="110" y="265"/>
                  </a:cubicBezTo>
                  <a:cubicBezTo>
                    <a:pt x="118" y="265"/>
                    <a:pt x="127" y="263"/>
                    <a:pt x="136" y="257"/>
                  </a:cubicBezTo>
                  <a:cubicBezTo>
                    <a:pt x="206" y="257"/>
                    <a:pt x="239" y="191"/>
                    <a:pt x="239" y="121"/>
                  </a:cubicBezTo>
                  <a:cubicBezTo>
                    <a:pt x="223" y="88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12"/>
            <p:cNvSpPr/>
            <p:nvPr/>
          </p:nvSpPr>
          <p:spPr>
            <a:xfrm>
              <a:off x="4026050" y="2193900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41" y="0"/>
                  </a:moveTo>
                  <a:cubicBezTo>
                    <a:pt x="104" y="0"/>
                    <a:pt x="71" y="16"/>
                    <a:pt x="54" y="33"/>
                  </a:cubicBezTo>
                  <a:cubicBezTo>
                    <a:pt x="38" y="54"/>
                    <a:pt x="21" y="87"/>
                    <a:pt x="21" y="120"/>
                  </a:cubicBezTo>
                  <a:cubicBezTo>
                    <a:pt x="0" y="157"/>
                    <a:pt x="21" y="190"/>
                    <a:pt x="38" y="223"/>
                  </a:cubicBezTo>
                  <a:cubicBezTo>
                    <a:pt x="54" y="239"/>
                    <a:pt x="87" y="260"/>
                    <a:pt x="104" y="260"/>
                  </a:cubicBezTo>
                  <a:cubicBezTo>
                    <a:pt x="114" y="264"/>
                    <a:pt x="124" y="266"/>
                    <a:pt x="134" y="266"/>
                  </a:cubicBezTo>
                  <a:cubicBezTo>
                    <a:pt x="158" y="266"/>
                    <a:pt x="178" y="254"/>
                    <a:pt x="190" y="239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3"/>
                    <a:pt x="174" y="16"/>
                    <a:pt x="157" y="1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12"/>
            <p:cNvSpPr/>
            <p:nvPr/>
          </p:nvSpPr>
          <p:spPr>
            <a:xfrm>
              <a:off x="4032125" y="22218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12"/>
            <p:cNvSpPr/>
            <p:nvPr/>
          </p:nvSpPr>
          <p:spPr>
            <a:xfrm>
              <a:off x="4078925" y="2289325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29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8" y="259"/>
                    <a:pt x="108" y="260"/>
                    <a:pt x="118" y="260"/>
                  </a:cubicBezTo>
                  <a:cubicBezTo>
                    <a:pt x="170" y="260"/>
                    <a:pt x="212" y="225"/>
                    <a:pt x="240" y="170"/>
                  </a:cubicBezTo>
                  <a:cubicBezTo>
                    <a:pt x="256" y="100"/>
                    <a:pt x="223" y="30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12"/>
            <p:cNvSpPr/>
            <p:nvPr/>
          </p:nvSpPr>
          <p:spPr>
            <a:xfrm>
              <a:off x="4029150" y="2268625"/>
              <a:ext cx="5575" cy="6675"/>
            </a:xfrm>
            <a:custGeom>
              <a:rect b="b" l="l" r="r" t="t"/>
              <a:pathLst>
                <a:path extrusionOk="0" h="267" w="223">
                  <a:moveTo>
                    <a:pt x="8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4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12"/>
            <p:cNvSpPr/>
            <p:nvPr/>
          </p:nvSpPr>
          <p:spPr>
            <a:xfrm>
              <a:off x="4006350" y="2212025"/>
              <a:ext cx="6025" cy="6600"/>
            </a:xfrm>
            <a:custGeom>
              <a:rect b="b" l="l" r="r" t="t"/>
              <a:pathLst>
                <a:path extrusionOk="0" h="264" w="241">
                  <a:moveTo>
                    <a:pt x="111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53"/>
                    <a:pt x="17" y="219"/>
                    <a:pt x="88" y="256"/>
                  </a:cubicBezTo>
                  <a:cubicBezTo>
                    <a:pt x="88" y="256"/>
                    <a:pt x="95" y="264"/>
                    <a:pt x="105" y="264"/>
                  </a:cubicBezTo>
                  <a:cubicBezTo>
                    <a:pt x="110" y="264"/>
                    <a:pt x="115" y="262"/>
                    <a:pt x="121" y="256"/>
                  </a:cubicBezTo>
                  <a:cubicBezTo>
                    <a:pt x="170" y="256"/>
                    <a:pt x="207" y="219"/>
                    <a:pt x="224" y="186"/>
                  </a:cubicBezTo>
                  <a:cubicBezTo>
                    <a:pt x="240" y="133"/>
                    <a:pt x="224" y="83"/>
                    <a:pt x="207" y="50"/>
                  </a:cubicBezTo>
                  <a:cubicBezTo>
                    <a:pt x="191" y="29"/>
                    <a:pt x="170" y="13"/>
                    <a:pt x="154" y="13"/>
                  </a:cubicBezTo>
                  <a:cubicBezTo>
                    <a:pt x="140" y="4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12"/>
            <p:cNvSpPr/>
            <p:nvPr/>
          </p:nvSpPr>
          <p:spPr>
            <a:xfrm>
              <a:off x="4017500" y="2224500"/>
              <a:ext cx="6000" cy="6825"/>
            </a:xfrm>
            <a:custGeom>
              <a:rect b="b" l="l" r="r" t="t"/>
              <a:pathLst>
                <a:path extrusionOk="0" h="273" w="240">
                  <a:moveTo>
                    <a:pt x="129" y="1"/>
                  </a:moveTo>
                  <a:cubicBezTo>
                    <a:pt x="120" y="1"/>
                    <a:pt x="112" y="5"/>
                    <a:pt x="103" y="13"/>
                  </a:cubicBezTo>
                  <a:cubicBezTo>
                    <a:pt x="70" y="13"/>
                    <a:pt x="54" y="29"/>
                    <a:pt x="33" y="6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4" y="236"/>
                  </a:cubicBezTo>
                  <a:cubicBezTo>
                    <a:pt x="70" y="252"/>
                    <a:pt x="103" y="273"/>
                    <a:pt x="136" y="273"/>
                  </a:cubicBezTo>
                  <a:cubicBezTo>
                    <a:pt x="190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29"/>
                    <a:pt x="173" y="13"/>
                    <a:pt x="157" y="13"/>
                  </a:cubicBezTo>
                  <a:cubicBezTo>
                    <a:pt x="147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12"/>
            <p:cNvSpPr/>
            <p:nvPr/>
          </p:nvSpPr>
          <p:spPr>
            <a:xfrm>
              <a:off x="4011925" y="21946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7" y="0"/>
                  </a:moveTo>
                  <a:cubicBezTo>
                    <a:pt x="82" y="0"/>
                    <a:pt x="31" y="33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3" y="4"/>
                  </a:cubicBezTo>
                  <a:cubicBezTo>
                    <a:pt x="145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12"/>
            <p:cNvSpPr/>
            <p:nvPr/>
          </p:nvSpPr>
          <p:spPr>
            <a:xfrm>
              <a:off x="4010600" y="22411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0" y="0"/>
                  </a:moveTo>
                  <a:cubicBezTo>
                    <a:pt x="103" y="0"/>
                    <a:pt x="70" y="0"/>
                    <a:pt x="54" y="21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44"/>
                    <a:pt x="87" y="260"/>
                    <a:pt x="103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06" y="206"/>
                    <a:pt x="227" y="173"/>
                    <a:pt x="227" y="140"/>
                  </a:cubicBezTo>
                  <a:cubicBezTo>
                    <a:pt x="243" y="103"/>
                    <a:pt x="227" y="70"/>
                    <a:pt x="206" y="54"/>
                  </a:cubicBezTo>
                  <a:cubicBezTo>
                    <a:pt x="190" y="37"/>
                    <a:pt x="173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12"/>
            <p:cNvSpPr/>
            <p:nvPr/>
          </p:nvSpPr>
          <p:spPr>
            <a:xfrm>
              <a:off x="4044075" y="2269575"/>
              <a:ext cx="6125" cy="6500"/>
            </a:xfrm>
            <a:custGeom>
              <a:rect b="b" l="l" r="r" t="t"/>
              <a:pathLst>
                <a:path extrusionOk="0" h="260" w="245">
                  <a:moveTo>
                    <a:pt x="119" y="1"/>
                  </a:moveTo>
                  <a:cubicBezTo>
                    <a:pt x="72" y="1"/>
                    <a:pt x="34" y="34"/>
                    <a:pt x="22" y="82"/>
                  </a:cubicBezTo>
                  <a:cubicBezTo>
                    <a:pt x="1" y="152"/>
                    <a:pt x="38" y="222"/>
                    <a:pt x="88" y="255"/>
                  </a:cubicBezTo>
                  <a:cubicBezTo>
                    <a:pt x="97" y="258"/>
                    <a:pt x="107" y="259"/>
                    <a:pt x="117" y="259"/>
                  </a:cubicBezTo>
                  <a:cubicBezTo>
                    <a:pt x="163" y="259"/>
                    <a:pt x="211" y="229"/>
                    <a:pt x="228" y="185"/>
                  </a:cubicBezTo>
                  <a:cubicBezTo>
                    <a:pt x="244" y="119"/>
                    <a:pt x="228" y="32"/>
                    <a:pt x="174" y="16"/>
                  </a:cubicBezTo>
                  <a:cubicBezTo>
                    <a:pt x="155" y="6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12"/>
            <p:cNvSpPr/>
            <p:nvPr/>
          </p:nvSpPr>
          <p:spPr>
            <a:xfrm>
              <a:off x="4047600" y="2219250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103" y="0"/>
                  </a:moveTo>
                  <a:cubicBezTo>
                    <a:pt x="33" y="0"/>
                    <a:pt x="0" y="70"/>
                    <a:pt x="0" y="136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69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12"/>
            <p:cNvSpPr/>
            <p:nvPr/>
          </p:nvSpPr>
          <p:spPr>
            <a:xfrm>
              <a:off x="4035125" y="2252150"/>
              <a:ext cx="6400" cy="6600"/>
            </a:xfrm>
            <a:custGeom>
              <a:rect b="b" l="l" r="r" t="t"/>
              <a:pathLst>
                <a:path extrusionOk="0" h="264" w="256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17" y="74"/>
                    <a:pt x="0" y="160"/>
                    <a:pt x="33" y="214"/>
                  </a:cubicBezTo>
                  <a:cubicBezTo>
                    <a:pt x="50" y="230"/>
                    <a:pt x="87" y="247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77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12"/>
            <p:cNvSpPr/>
            <p:nvPr/>
          </p:nvSpPr>
          <p:spPr>
            <a:xfrm>
              <a:off x="4050575" y="22519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87" y="0"/>
                  </a:moveTo>
                  <a:cubicBezTo>
                    <a:pt x="34" y="33"/>
                    <a:pt x="1" y="83"/>
                    <a:pt x="17" y="136"/>
                  </a:cubicBezTo>
                  <a:cubicBezTo>
                    <a:pt x="17" y="169"/>
                    <a:pt x="34" y="206"/>
                    <a:pt x="50" y="223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207" y="239"/>
                    <a:pt x="240" y="169"/>
                    <a:pt x="240" y="103"/>
                  </a:cubicBezTo>
                  <a:cubicBezTo>
                    <a:pt x="223" y="83"/>
                    <a:pt x="223" y="83"/>
                    <a:pt x="223" y="66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12"/>
            <p:cNvSpPr/>
            <p:nvPr/>
          </p:nvSpPr>
          <p:spPr>
            <a:xfrm>
              <a:off x="4038925" y="2206775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04" y="0"/>
                  </a:moveTo>
                  <a:cubicBezTo>
                    <a:pt x="54" y="17"/>
                    <a:pt x="1" y="87"/>
                    <a:pt x="21" y="157"/>
                  </a:cubicBezTo>
                  <a:cubicBezTo>
                    <a:pt x="21" y="190"/>
                    <a:pt x="38" y="207"/>
                    <a:pt x="54" y="239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74" y="260"/>
                    <a:pt x="190" y="239"/>
                    <a:pt x="207" y="207"/>
                  </a:cubicBezTo>
                  <a:cubicBezTo>
                    <a:pt x="228" y="174"/>
                    <a:pt x="244" y="136"/>
                    <a:pt x="228" y="103"/>
                  </a:cubicBezTo>
                  <a:cubicBezTo>
                    <a:pt x="228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12"/>
            <p:cNvSpPr/>
            <p:nvPr/>
          </p:nvSpPr>
          <p:spPr>
            <a:xfrm>
              <a:off x="4040675" y="2191300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104" y="1"/>
                  </a:moveTo>
                  <a:cubicBezTo>
                    <a:pt x="34" y="17"/>
                    <a:pt x="1" y="88"/>
                    <a:pt x="1" y="158"/>
                  </a:cubicBezTo>
                  <a:cubicBezTo>
                    <a:pt x="15" y="215"/>
                    <a:pt x="58" y="264"/>
                    <a:pt x="113" y="264"/>
                  </a:cubicBezTo>
                  <a:cubicBezTo>
                    <a:pt x="121" y="264"/>
                    <a:pt x="129" y="263"/>
                    <a:pt x="137" y="261"/>
                  </a:cubicBezTo>
                  <a:cubicBezTo>
                    <a:pt x="158" y="261"/>
                    <a:pt x="191" y="240"/>
                    <a:pt x="207" y="207"/>
                  </a:cubicBezTo>
                  <a:cubicBezTo>
                    <a:pt x="224" y="174"/>
                    <a:pt x="224" y="137"/>
                    <a:pt x="224" y="104"/>
                  </a:cubicBezTo>
                  <a:cubicBezTo>
                    <a:pt x="224" y="71"/>
                    <a:pt x="207" y="55"/>
                    <a:pt x="174" y="17"/>
                  </a:cubicBezTo>
                  <a:lnTo>
                    <a:pt x="158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12"/>
            <p:cNvSpPr/>
            <p:nvPr/>
          </p:nvSpPr>
          <p:spPr>
            <a:xfrm>
              <a:off x="4053975" y="2202450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41" y="0"/>
                  </a:moveTo>
                  <a:cubicBezTo>
                    <a:pt x="104" y="0"/>
                    <a:pt x="71" y="0"/>
                    <a:pt x="54" y="21"/>
                  </a:cubicBezTo>
                  <a:cubicBezTo>
                    <a:pt x="1" y="70"/>
                    <a:pt x="1" y="157"/>
                    <a:pt x="38" y="206"/>
                  </a:cubicBezTo>
                  <a:cubicBezTo>
                    <a:pt x="54" y="243"/>
                    <a:pt x="87" y="260"/>
                    <a:pt x="104" y="260"/>
                  </a:cubicBezTo>
                  <a:cubicBezTo>
                    <a:pt x="141" y="260"/>
                    <a:pt x="174" y="260"/>
                    <a:pt x="190" y="227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7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12"/>
            <p:cNvSpPr/>
            <p:nvPr/>
          </p:nvSpPr>
          <p:spPr>
            <a:xfrm>
              <a:off x="3974500" y="2185750"/>
              <a:ext cx="5700" cy="6400"/>
            </a:xfrm>
            <a:custGeom>
              <a:rect b="b" l="l" r="r" t="t"/>
              <a:pathLst>
                <a:path extrusionOk="0" h="256" w="228">
                  <a:moveTo>
                    <a:pt x="104" y="0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22" y="190"/>
                    <a:pt x="22" y="223"/>
                    <a:pt x="55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8" y="256"/>
                    <a:pt x="191" y="239"/>
                    <a:pt x="207" y="206"/>
                  </a:cubicBezTo>
                  <a:cubicBezTo>
                    <a:pt x="228" y="173"/>
                    <a:pt x="228" y="136"/>
                    <a:pt x="228" y="103"/>
                  </a:cubicBezTo>
                  <a:cubicBezTo>
                    <a:pt x="228" y="70"/>
                    <a:pt x="207" y="50"/>
                    <a:pt x="174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12"/>
            <p:cNvSpPr/>
            <p:nvPr/>
          </p:nvSpPr>
          <p:spPr>
            <a:xfrm>
              <a:off x="3983175" y="22480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12"/>
            <p:cNvSpPr/>
            <p:nvPr/>
          </p:nvSpPr>
          <p:spPr>
            <a:xfrm>
              <a:off x="3971100" y="2236300"/>
              <a:ext cx="6025" cy="6475"/>
            </a:xfrm>
            <a:custGeom>
              <a:rect b="b" l="l" r="r" t="t"/>
              <a:pathLst>
                <a:path extrusionOk="0" h="259" w="241">
                  <a:moveTo>
                    <a:pt x="125" y="1"/>
                  </a:moveTo>
                  <a:cubicBezTo>
                    <a:pt x="79" y="1"/>
                    <a:pt x="31" y="33"/>
                    <a:pt x="17" y="73"/>
                  </a:cubicBezTo>
                  <a:cubicBezTo>
                    <a:pt x="1" y="143"/>
                    <a:pt x="17" y="229"/>
                    <a:pt x="88" y="246"/>
                  </a:cubicBezTo>
                  <a:cubicBezTo>
                    <a:pt x="101" y="255"/>
                    <a:pt x="115" y="259"/>
                    <a:pt x="130" y="259"/>
                  </a:cubicBezTo>
                  <a:cubicBezTo>
                    <a:pt x="170" y="259"/>
                    <a:pt x="211" y="227"/>
                    <a:pt x="224" y="176"/>
                  </a:cubicBezTo>
                  <a:cubicBezTo>
                    <a:pt x="240" y="110"/>
                    <a:pt x="224" y="40"/>
                    <a:pt x="158" y="7"/>
                  </a:cubicBezTo>
                  <a:cubicBezTo>
                    <a:pt x="147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12"/>
            <p:cNvSpPr/>
            <p:nvPr/>
          </p:nvSpPr>
          <p:spPr>
            <a:xfrm>
              <a:off x="3977600" y="22184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04" y="0"/>
                  </a:moveTo>
                  <a:cubicBezTo>
                    <a:pt x="104" y="0"/>
                    <a:pt x="83" y="0"/>
                    <a:pt x="83" y="17"/>
                  </a:cubicBezTo>
                  <a:cubicBezTo>
                    <a:pt x="34" y="33"/>
                    <a:pt x="1" y="83"/>
                    <a:pt x="17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lnTo>
                    <a:pt x="223" y="83"/>
                  </a:lnTo>
                  <a:cubicBezTo>
                    <a:pt x="207" y="5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12"/>
            <p:cNvSpPr/>
            <p:nvPr/>
          </p:nvSpPr>
          <p:spPr>
            <a:xfrm>
              <a:off x="3962150" y="22188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83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86" y="34"/>
                    <a:pt x="186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12"/>
            <p:cNvSpPr/>
            <p:nvPr/>
          </p:nvSpPr>
          <p:spPr>
            <a:xfrm>
              <a:off x="3967300" y="220295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73" y="252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12"/>
            <p:cNvSpPr/>
            <p:nvPr/>
          </p:nvSpPr>
          <p:spPr>
            <a:xfrm>
              <a:off x="3991725" y="218597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94" y="1"/>
                  </a:moveTo>
                  <a:cubicBezTo>
                    <a:pt x="76" y="1"/>
                    <a:pt x="60" y="13"/>
                    <a:pt x="33" y="24"/>
                  </a:cubicBezTo>
                  <a:cubicBezTo>
                    <a:pt x="17" y="41"/>
                    <a:pt x="1" y="78"/>
                    <a:pt x="1" y="111"/>
                  </a:cubicBezTo>
                  <a:cubicBezTo>
                    <a:pt x="1" y="144"/>
                    <a:pt x="1" y="181"/>
                    <a:pt x="17" y="214"/>
                  </a:cubicBezTo>
                  <a:cubicBezTo>
                    <a:pt x="48" y="245"/>
                    <a:pt x="83" y="263"/>
                    <a:pt x="117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23" y="181"/>
                    <a:pt x="240" y="111"/>
                    <a:pt x="207" y="41"/>
                  </a:cubicBezTo>
                  <a:cubicBezTo>
                    <a:pt x="190" y="24"/>
                    <a:pt x="174" y="8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12"/>
            <p:cNvSpPr/>
            <p:nvPr/>
          </p:nvSpPr>
          <p:spPr>
            <a:xfrm>
              <a:off x="3995650" y="2243350"/>
              <a:ext cx="6400" cy="6425"/>
            </a:xfrm>
            <a:custGeom>
              <a:rect b="b" l="l" r="r" t="t"/>
              <a:pathLst>
                <a:path extrusionOk="0" h="257" w="256">
                  <a:moveTo>
                    <a:pt x="127" y="1"/>
                  </a:moveTo>
                  <a:cubicBezTo>
                    <a:pt x="86" y="1"/>
                    <a:pt x="45" y="32"/>
                    <a:pt x="33" y="83"/>
                  </a:cubicBezTo>
                  <a:cubicBezTo>
                    <a:pt x="0" y="154"/>
                    <a:pt x="33" y="220"/>
                    <a:pt x="83" y="257"/>
                  </a:cubicBezTo>
                  <a:lnTo>
                    <a:pt x="136" y="257"/>
                  </a:lnTo>
                  <a:cubicBezTo>
                    <a:pt x="186" y="257"/>
                    <a:pt x="223" y="220"/>
                    <a:pt x="239" y="170"/>
                  </a:cubicBezTo>
                  <a:cubicBezTo>
                    <a:pt x="256" y="137"/>
                    <a:pt x="239" y="83"/>
                    <a:pt x="223" y="50"/>
                  </a:cubicBezTo>
                  <a:cubicBezTo>
                    <a:pt x="206" y="34"/>
                    <a:pt x="186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12"/>
            <p:cNvSpPr/>
            <p:nvPr/>
          </p:nvSpPr>
          <p:spPr>
            <a:xfrm>
              <a:off x="3993075" y="22135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30"/>
                    <a:pt x="83" y="247"/>
                    <a:pt x="103" y="263"/>
                  </a:cubicBezTo>
                  <a:cubicBezTo>
                    <a:pt x="136" y="263"/>
                    <a:pt x="169" y="247"/>
                    <a:pt x="186" y="230"/>
                  </a:cubicBezTo>
                  <a:cubicBezTo>
                    <a:pt x="223" y="214"/>
                    <a:pt x="223" y="177"/>
                    <a:pt x="239" y="144"/>
                  </a:cubicBezTo>
                  <a:cubicBezTo>
                    <a:pt x="239" y="111"/>
                    <a:pt x="223" y="74"/>
                    <a:pt x="206" y="41"/>
                  </a:cubicBezTo>
                  <a:cubicBezTo>
                    <a:pt x="186" y="24"/>
                    <a:pt x="186" y="24"/>
                    <a:pt x="153" y="8"/>
                  </a:cubicBezTo>
                  <a:lnTo>
                    <a:pt x="136" y="8"/>
                  </a:lnTo>
                  <a:cubicBezTo>
                    <a:pt x="127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12"/>
            <p:cNvSpPr/>
            <p:nvPr/>
          </p:nvSpPr>
          <p:spPr>
            <a:xfrm>
              <a:off x="3999875" y="2198450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21" y="0"/>
                  </a:moveTo>
                  <a:cubicBezTo>
                    <a:pt x="115" y="0"/>
                    <a:pt x="109" y="2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81"/>
                    <a:pt x="37" y="214"/>
                    <a:pt x="54" y="230"/>
                  </a:cubicBezTo>
                  <a:cubicBezTo>
                    <a:pt x="87" y="247"/>
                    <a:pt x="103" y="263"/>
                    <a:pt x="140" y="263"/>
                  </a:cubicBezTo>
                  <a:cubicBezTo>
                    <a:pt x="173" y="247"/>
                    <a:pt x="190" y="230"/>
                    <a:pt x="206" y="214"/>
                  </a:cubicBezTo>
                  <a:cubicBezTo>
                    <a:pt x="223" y="181"/>
                    <a:pt x="243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12"/>
            <p:cNvSpPr/>
            <p:nvPr/>
          </p:nvSpPr>
          <p:spPr>
            <a:xfrm>
              <a:off x="3989150" y="2230375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87" y="1"/>
                  </a:moveTo>
                  <a:cubicBezTo>
                    <a:pt x="71" y="1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7" y="71"/>
                    <a:pt x="190" y="38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12"/>
            <p:cNvSpPr/>
            <p:nvPr/>
          </p:nvSpPr>
          <p:spPr>
            <a:xfrm>
              <a:off x="4003375" y="22260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13" y="1"/>
                  </a:moveTo>
                  <a:cubicBezTo>
                    <a:pt x="59" y="1"/>
                    <a:pt x="14" y="33"/>
                    <a:pt x="0" y="72"/>
                  </a:cubicBezTo>
                  <a:lnTo>
                    <a:pt x="0" y="143"/>
                  </a:lnTo>
                  <a:cubicBezTo>
                    <a:pt x="0" y="192"/>
                    <a:pt x="33" y="229"/>
                    <a:pt x="66" y="246"/>
                  </a:cubicBezTo>
                  <a:cubicBezTo>
                    <a:pt x="82" y="252"/>
                    <a:pt x="99" y="256"/>
                    <a:pt x="116" y="256"/>
                  </a:cubicBezTo>
                  <a:cubicBezTo>
                    <a:pt x="139" y="256"/>
                    <a:pt x="160" y="248"/>
                    <a:pt x="169" y="229"/>
                  </a:cubicBezTo>
                  <a:cubicBezTo>
                    <a:pt x="186" y="213"/>
                    <a:pt x="207" y="192"/>
                    <a:pt x="207" y="176"/>
                  </a:cubicBezTo>
                  <a:cubicBezTo>
                    <a:pt x="240" y="110"/>
                    <a:pt x="207" y="39"/>
                    <a:pt x="153" y="6"/>
                  </a:cubicBezTo>
                  <a:cubicBezTo>
                    <a:pt x="139" y="2"/>
                    <a:pt x="12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12"/>
            <p:cNvSpPr/>
            <p:nvPr/>
          </p:nvSpPr>
          <p:spPr>
            <a:xfrm>
              <a:off x="3986575" y="22771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0"/>
                  </a:moveTo>
                  <a:cubicBezTo>
                    <a:pt x="33" y="21"/>
                    <a:pt x="0" y="87"/>
                    <a:pt x="17" y="157"/>
                  </a:cubicBezTo>
                  <a:cubicBezTo>
                    <a:pt x="17" y="190"/>
                    <a:pt x="33" y="227"/>
                    <a:pt x="70" y="244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39" y="140"/>
                    <a:pt x="223" y="103"/>
                  </a:cubicBezTo>
                  <a:cubicBezTo>
                    <a:pt x="223" y="70"/>
                    <a:pt x="207" y="54"/>
                    <a:pt x="190" y="21"/>
                  </a:cubicBezTo>
                  <a:lnTo>
                    <a:pt x="157" y="21"/>
                  </a:lnTo>
                  <a:cubicBezTo>
                    <a:pt x="157" y="0"/>
                    <a:pt x="157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12"/>
            <p:cNvSpPr/>
            <p:nvPr/>
          </p:nvSpPr>
          <p:spPr>
            <a:xfrm>
              <a:off x="4022650" y="220892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3" y="1"/>
                  </a:moveTo>
                  <a:cubicBezTo>
                    <a:pt x="54" y="17"/>
                    <a:pt x="0" y="88"/>
                    <a:pt x="17" y="153"/>
                  </a:cubicBezTo>
                  <a:cubicBezTo>
                    <a:pt x="17" y="191"/>
                    <a:pt x="33" y="224"/>
                    <a:pt x="70" y="240"/>
                  </a:cubicBezTo>
                  <a:cubicBezTo>
                    <a:pt x="82" y="252"/>
                    <a:pt x="102" y="265"/>
                    <a:pt x="118" y="265"/>
                  </a:cubicBezTo>
                  <a:cubicBezTo>
                    <a:pt x="125" y="265"/>
                    <a:pt x="132" y="263"/>
                    <a:pt x="136" y="257"/>
                  </a:cubicBezTo>
                  <a:cubicBezTo>
                    <a:pt x="207" y="257"/>
                    <a:pt x="240" y="191"/>
                    <a:pt x="240" y="121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57" y="1"/>
                    <a:pt x="13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12"/>
            <p:cNvSpPr/>
            <p:nvPr/>
          </p:nvSpPr>
          <p:spPr>
            <a:xfrm>
              <a:off x="4089225" y="2427550"/>
              <a:ext cx="6425" cy="6575"/>
            </a:xfrm>
            <a:custGeom>
              <a:rect b="b" l="l" r="r" t="t"/>
              <a:pathLst>
                <a:path extrusionOk="0" h="263" w="257">
                  <a:moveTo>
                    <a:pt x="137" y="1"/>
                  </a:moveTo>
                  <a:cubicBezTo>
                    <a:pt x="104" y="1"/>
                    <a:pt x="87" y="17"/>
                    <a:pt x="50" y="34"/>
                  </a:cubicBezTo>
                  <a:cubicBezTo>
                    <a:pt x="17" y="87"/>
                    <a:pt x="1" y="153"/>
                    <a:pt x="34" y="223"/>
                  </a:cubicBezTo>
                  <a:cubicBezTo>
                    <a:pt x="63" y="250"/>
                    <a:pt x="97" y="263"/>
                    <a:pt x="129" y="263"/>
                  </a:cubicBezTo>
                  <a:cubicBezTo>
                    <a:pt x="156" y="263"/>
                    <a:pt x="183" y="255"/>
                    <a:pt x="207" y="240"/>
                  </a:cubicBezTo>
                  <a:cubicBezTo>
                    <a:pt x="240" y="190"/>
                    <a:pt x="256" y="104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3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12"/>
            <p:cNvSpPr/>
            <p:nvPr/>
          </p:nvSpPr>
          <p:spPr>
            <a:xfrm>
              <a:off x="4080675" y="23691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86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12"/>
            <p:cNvSpPr/>
            <p:nvPr/>
          </p:nvSpPr>
          <p:spPr>
            <a:xfrm>
              <a:off x="4099550" y="222737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20" y="1"/>
                  </a:moveTo>
                  <a:cubicBezTo>
                    <a:pt x="87" y="1"/>
                    <a:pt x="50" y="1"/>
                    <a:pt x="33" y="34"/>
                  </a:cubicBezTo>
                  <a:cubicBezTo>
                    <a:pt x="17" y="55"/>
                    <a:pt x="0" y="88"/>
                    <a:pt x="0" y="121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0"/>
                    <a:pt x="70" y="261"/>
                    <a:pt x="87" y="261"/>
                  </a:cubicBezTo>
                  <a:cubicBezTo>
                    <a:pt x="120" y="261"/>
                    <a:pt x="153" y="261"/>
                    <a:pt x="173" y="224"/>
                  </a:cubicBezTo>
                  <a:cubicBezTo>
                    <a:pt x="223" y="191"/>
                    <a:pt x="223" y="104"/>
                    <a:pt x="190" y="55"/>
                  </a:cubicBezTo>
                  <a:cubicBezTo>
                    <a:pt x="173" y="34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12"/>
            <p:cNvSpPr/>
            <p:nvPr/>
          </p:nvSpPr>
          <p:spPr>
            <a:xfrm>
              <a:off x="4084900" y="2444675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04" y="0"/>
                  </a:moveTo>
                  <a:cubicBezTo>
                    <a:pt x="71" y="21"/>
                    <a:pt x="54" y="37"/>
                    <a:pt x="38" y="54"/>
                  </a:cubicBezTo>
                  <a:cubicBezTo>
                    <a:pt x="17" y="87"/>
                    <a:pt x="1" y="124"/>
                    <a:pt x="17" y="157"/>
                  </a:cubicBezTo>
                  <a:cubicBezTo>
                    <a:pt x="17" y="190"/>
                    <a:pt x="38" y="227"/>
                    <a:pt x="54" y="243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7" y="21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12"/>
            <p:cNvSpPr/>
            <p:nvPr/>
          </p:nvSpPr>
          <p:spPr>
            <a:xfrm>
              <a:off x="4092625" y="2459800"/>
              <a:ext cx="6125" cy="6425"/>
            </a:xfrm>
            <a:custGeom>
              <a:rect b="b" l="l" r="r" t="t"/>
              <a:pathLst>
                <a:path extrusionOk="0" h="257" w="245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41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4" y="137"/>
                    <a:pt x="223" y="84"/>
                    <a:pt x="207" y="51"/>
                  </a:cubicBezTo>
                  <a:cubicBezTo>
                    <a:pt x="190" y="34"/>
                    <a:pt x="174" y="13"/>
                    <a:pt x="158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12"/>
            <p:cNvSpPr/>
            <p:nvPr/>
          </p:nvSpPr>
          <p:spPr>
            <a:xfrm>
              <a:off x="4099950" y="2194850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02" y="0"/>
                  </a:moveTo>
                  <a:cubicBezTo>
                    <a:pt x="87" y="0"/>
                    <a:pt x="71" y="5"/>
                    <a:pt x="54" y="16"/>
                  </a:cubicBezTo>
                  <a:cubicBezTo>
                    <a:pt x="34" y="32"/>
                    <a:pt x="17" y="65"/>
                    <a:pt x="1" y="82"/>
                  </a:cubicBezTo>
                  <a:lnTo>
                    <a:pt x="1" y="168"/>
                  </a:lnTo>
                  <a:cubicBezTo>
                    <a:pt x="17" y="201"/>
                    <a:pt x="34" y="238"/>
                    <a:pt x="71" y="255"/>
                  </a:cubicBezTo>
                  <a:cubicBezTo>
                    <a:pt x="84" y="263"/>
                    <a:pt x="98" y="268"/>
                    <a:pt x="113" y="268"/>
                  </a:cubicBezTo>
                  <a:cubicBezTo>
                    <a:pt x="154" y="268"/>
                    <a:pt x="195" y="236"/>
                    <a:pt x="207" y="185"/>
                  </a:cubicBezTo>
                  <a:cubicBezTo>
                    <a:pt x="223" y="119"/>
                    <a:pt x="207" y="32"/>
                    <a:pt x="137" y="16"/>
                  </a:cubicBezTo>
                  <a:cubicBezTo>
                    <a:pt x="128" y="5"/>
                    <a:pt x="116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12"/>
            <p:cNvSpPr/>
            <p:nvPr/>
          </p:nvSpPr>
          <p:spPr>
            <a:xfrm>
              <a:off x="4096550" y="241375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2"/>
            <p:cNvSpPr/>
            <p:nvPr/>
          </p:nvSpPr>
          <p:spPr>
            <a:xfrm>
              <a:off x="4084500" y="2402100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28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09" y="231"/>
                    <a:pt x="223" y="178"/>
                  </a:cubicBezTo>
                  <a:cubicBezTo>
                    <a:pt x="239" y="107"/>
                    <a:pt x="223" y="37"/>
                    <a:pt x="157" y="4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12"/>
            <p:cNvSpPr/>
            <p:nvPr/>
          </p:nvSpPr>
          <p:spPr>
            <a:xfrm>
              <a:off x="4079325" y="2245325"/>
              <a:ext cx="6025" cy="6625"/>
            </a:xfrm>
            <a:custGeom>
              <a:rect b="b" l="l" r="r" t="t"/>
              <a:pathLst>
                <a:path extrusionOk="0" h="265" w="241">
                  <a:moveTo>
                    <a:pt x="129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61"/>
                    <a:pt x="17" y="227"/>
                    <a:pt x="88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4" y="178"/>
                  </a:cubicBezTo>
                  <a:cubicBezTo>
                    <a:pt x="240" y="141"/>
                    <a:pt x="224" y="75"/>
                    <a:pt x="207" y="37"/>
                  </a:cubicBezTo>
                  <a:cubicBezTo>
                    <a:pt x="191" y="37"/>
                    <a:pt x="174" y="21"/>
                    <a:pt x="158" y="4"/>
                  </a:cubicBezTo>
                  <a:cubicBezTo>
                    <a:pt x="149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12"/>
            <p:cNvSpPr/>
            <p:nvPr/>
          </p:nvSpPr>
          <p:spPr>
            <a:xfrm>
              <a:off x="4081100" y="2324075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103" y="0"/>
                  </a:moveTo>
                  <a:cubicBezTo>
                    <a:pt x="33" y="17"/>
                    <a:pt x="0" y="66"/>
                    <a:pt x="0" y="153"/>
                  </a:cubicBezTo>
                  <a:cubicBezTo>
                    <a:pt x="17" y="223"/>
                    <a:pt x="66" y="256"/>
                    <a:pt x="120" y="256"/>
                  </a:cubicBezTo>
                  <a:cubicBezTo>
                    <a:pt x="153" y="256"/>
                    <a:pt x="190" y="223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12"/>
            <p:cNvSpPr/>
            <p:nvPr/>
          </p:nvSpPr>
          <p:spPr>
            <a:xfrm>
              <a:off x="4076350" y="241537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25" y="1"/>
                  </a:moveTo>
                  <a:cubicBezTo>
                    <a:pt x="81" y="1"/>
                    <a:pt x="30" y="31"/>
                    <a:pt x="17" y="75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4"/>
                    <a:pt x="116" y="259"/>
                    <a:pt x="131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12"/>
            <p:cNvSpPr/>
            <p:nvPr/>
          </p:nvSpPr>
          <p:spPr>
            <a:xfrm>
              <a:off x="4076350" y="22592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2" y="1"/>
                  </a:moveTo>
                  <a:cubicBezTo>
                    <a:pt x="59" y="1"/>
                    <a:pt x="24" y="33"/>
                    <a:pt x="0" y="81"/>
                  </a:cubicBezTo>
                  <a:lnTo>
                    <a:pt x="0" y="151"/>
                  </a:lnTo>
                  <a:cubicBezTo>
                    <a:pt x="0" y="184"/>
                    <a:pt x="33" y="238"/>
                    <a:pt x="71" y="255"/>
                  </a:cubicBezTo>
                  <a:cubicBezTo>
                    <a:pt x="79" y="259"/>
                    <a:pt x="89" y="261"/>
                    <a:pt x="100" y="261"/>
                  </a:cubicBezTo>
                  <a:cubicBezTo>
                    <a:pt x="129" y="261"/>
                    <a:pt x="163" y="246"/>
                    <a:pt x="190" y="222"/>
                  </a:cubicBezTo>
                  <a:cubicBezTo>
                    <a:pt x="190" y="222"/>
                    <a:pt x="207" y="201"/>
                    <a:pt x="207" y="184"/>
                  </a:cubicBezTo>
                  <a:cubicBezTo>
                    <a:pt x="240" y="118"/>
                    <a:pt x="207" y="32"/>
                    <a:pt x="153" y="15"/>
                  </a:cubicBezTo>
                  <a:cubicBezTo>
                    <a:pt x="135" y="5"/>
                    <a:pt x="118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12"/>
            <p:cNvSpPr/>
            <p:nvPr/>
          </p:nvSpPr>
          <p:spPr>
            <a:xfrm>
              <a:off x="4074600" y="2309425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87" y="1"/>
                  </a:moveTo>
                  <a:cubicBezTo>
                    <a:pt x="37" y="17"/>
                    <a:pt x="0" y="87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12"/>
            <p:cNvSpPr/>
            <p:nvPr/>
          </p:nvSpPr>
          <p:spPr>
            <a:xfrm>
              <a:off x="4072425" y="23544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1" y="0"/>
                  </a:moveTo>
                  <a:cubicBezTo>
                    <a:pt x="124" y="0"/>
                    <a:pt x="87" y="0"/>
                    <a:pt x="54" y="38"/>
                  </a:cubicBezTo>
                  <a:cubicBezTo>
                    <a:pt x="21" y="71"/>
                    <a:pt x="1" y="157"/>
                    <a:pt x="54" y="207"/>
                  </a:cubicBezTo>
                  <a:cubicBezTo>
                    <a:pt x="71" y="244"/>
                    <a:pt x="87" y="260"/>
                    <a:pt x="124" y="260"/>
                  </a:cubicBezTo>
                  <a:cubicBezTo>
                    <a:pt x="157" y="260"/>
                    <a:pt x="174" y="260"/>
                    <a:pt x="207" y="227"/>
                  </a:cubicBezTo>
                  <a:cubicBezTo>
                    <a:pt x="228" y="207"/>
                    <a:pt x="244" y="174"/>
                    <a:pt x="244" y="141"/>
                  </a:cubicBezTo>
                  <a:cubicBezTo>
                    <a:pt x="244" y="104"/>
                    <a:pt x="244" y="71"/>
                    <a:pt x="228" y="54"/>
                  </a:cubicBezTo>
                  <a:cubicBezTo>
                    <a:pt x="207" y="38"/>
                    <a:pt x="190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12"/>
            <p:cNvSpPr/>
            <p:nvPr/>
          </p:nvSpPr>
          <p:spPr>
            <a:xfrm>
              <a:off x="4066875" y="219945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90" y="17"/>
                    <a:pt x="173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12"/>
            <p:cNvSpPr/>
            <p:nvPr/>
          </p:nvSpPr>
          <p:spPr>
            <a:xfrm>
              <a:off x="4064700" y="2219250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53"/>
                    <a:pt x="21" y="190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27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12"/>
            <p:cNvSpPr/>
            <p:nvPr/>
          </p:nvSpPr>
          <p:spPr>
            <a:xfrm>
              <a:off x="3867625" y="237715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39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1" y="161"/>
                    <a:pt x="34" y="227"/>
                    <a:pt x="87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3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190" y="42"/>
                    <a:pt x="190" y="21"/>
                    <a:pt x="174" y="5"/>
                  </a:cubicBezTo>
                  <a:cubicBezTo>
                    <a:pt x="162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12"/>
            <p:cNvSpPr/>
            <p:nvPr/>
          </p:nvSpPr>
          <p:spPr>
            <a:xfrm>
              <a:off x="4054400" y="2186150"/>
              <a:ext cx="6100" cy="6700"/>
            </a:xfrm>
            <a:custGeom>
              <a:rect b="b" l="l" r="r" t="t"/>
              <a:pathLst>
                <a:path extrusionOk="0" h="268" w="244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21" y="223"/>
                    <a:pt x="54" y="240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20" y="267"/>
                    <a:pt x="130" y="265"/>
                    <a:pt x="140" y="261"/>
                  </a:cubicBezTo>
                  <a:cubicBezTo>
                    <a:pt x="190" y="261"/>
                    <a:pt x="243" y="190"/>
                    <a:pt x="227" y="120"/>
                  </a:cubicBezTo>
                  <a:cubicBezTo>
                    <a:pt x="227" y="87"/>
                    <a:pt x="206" y="54"/>
                    <a:pt x="173" y="34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12"/>
            <p:cNvSpPr/>
            <p:nvPr/>
          </p:nvSpPr>
          <p:spPr>
            <a:xfrm>
              <a:off x="4069025" y="227665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5"/>
                    <a:pt x="120" y="265"/>
                    <a:pt x="137" y="265"/>
                  </a:cubicBezTo>
                  <a:cubicBezTo>
                    <a:pt x="174" y="265"/>
                    <a:pt x="207" y="227"/>
                    <a:pt x="223" y="178"/>
                  </a:cubicBezTo>
                  <a:cubicBezTo>
                    <a:pt x="240" y="124"/>
                    <a:pt x="223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12"/>
            <p:cNvSpPr/>
            <p:nvPr/>
          </p:nvSpPr>
          <p:spPr>
            <a:xfrm>
              <a:off x="4059550" y="23106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3" y="0"/>
                  </a:moveTo>
                  <a:cubicBezTo>
                    <a:pt x="54" y="0"/>
                    <a:pt x="0" y="70"/>
                    <a:pt x="21" y="140"/>
                  </a:cubicBezTo>
                  <a:cubicBezTo>
                    <a:pt x="21" y="190"/>
                    <a:pt x="37" y="227"/>
                    <a:pt x="70" y="243"/>
                  </a:cubicBezTo>
                  <a:cubicBezTo>
                    <a:pt x="87" y="260"/>
                    <a:pt x="124" y="260"/>
                    <a:pt x="141" y="260"/>
                  </a:cubicBezTo>
                  <a:cubicBezTo>
                    <a:pt x="174" y="243"/>
                    <a:pt x="190" y="227"/>
                    <a:pt x="207" y="206"/>
                  </a:cubicBezTo>
                  <a:cubicBezTo>
                    <a:pt x="227" y="173"/>
                    <a:pt x="244" y="140"/>
                    <a:pt x="227" y="103"/>
                  </a:cubicBezTo>
                  <a:cubicBezTo>
                    <a:pt x="227" y="70"/>
                    <a:pt x="207" y="37"/>
                    <a:pt x="190" y="21"/>
                  </a:cubicBezTo>
                  <a:cubicBezTo>
                    <a:pt x="174" y="21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12"/>
            <p:cNvSpPr/>
            <p:nvPr/>
          </p:nvSpPr>
          <p:spPr>
            <a:xfrm>
              <a:off x="3959050" y="2188575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12" y="0"/>
                  </a:moveTo>
                  <a:cubicBezTo>
                    <a:pt x="93" y="0"/>
                    <a:pt x="77" y="12"/>
                    <a:pt x="54" y="23"/>
                  </a:cubicBezTo>
                  <a:cubicBezTo>
                    <a:pt x="21" y="77"/>
                    <a:pt x="1" y="164"/>
                    <a:pt x="38" y="213"/>
                  </a:cubicBezTo>
                  <a:cubicBezTo>
                    <a:pt x="54" y="229"/>
                    <a:pt x="87" y="246"/>
                    <a:pt x="124" y="267"/>
                  </a:cubicBezTo>
                  <a:cubicBezTo>
                    <a:pt x="141" y="267"/>
                    <a:pt x="174" y="246"/>
                    <a:pt x="190" y="229"/>
                  </a:cubicBezTo>
                  <a:cubicBezTo>
                    <a:pt x="227" y="213"/>
                    <a:pt x="244" y="180"/>
                    <a:pt x="244" y="143"/>
                  </a:cubicBezTo>
                  <a:cubicBezTo>
                    <a:pt x="244" y="110"/>
                    <a:pt x="244" y="77"/>
                    <a:pt x="207" y="40"/>
                  </a:cubicBezTo>
                  <a:cubicBezTo>
                    <a:pt x="207" y="23"/>
                    <a:pt x="190" y="7"/>
                    <a:pt x="174" y="7"/>
                  </a:cubicBezTo>
                  <a:lnTo>
                    <a:pt x="141" y="7"/>
                  </a:lnTo>
                  <a:cubicBezTo>
                    <a:pt x="130" y="2"/>
                    <a:pt x="12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12"/>
            <p:cNvSpPr/>
            <p:nvPr/>
          </p:nvSpPr>
          <p:spPr>
            <a:xfrm>
              <a:off x="4077575" y="2212750"/>
              <a:ext cx="5700" cy="6700"/>
            </a:xfrm>
            <a:custGeom>
              <a:rect b="b" l="l" r="r" t="t"/>
              <a:pathLst>
                <a:path extrusionOk="0" h="268" w="228">
                  <a:moveTo>
                    <a:pt x="87" y="0"/>
                  </a:moveTo>
                  <a:cubicBezTo>
                    <a:pt x="71" y="21"/>
                    <a:pt x="38" y="38"/>
                    <a:pt x="22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22" y="227"/>
                    <a:pt x="38" y="244"/>
                  </a:cubicBezTo>
                  <a:cubicBezTo>
                    <a:pt x="61" y="255"/>
                    <a:pt x="85" y="267"/>
                    <a:pt x="104" y="267"/>
                  </a:cubicBezTo>
                  <a:cubicBezTo>
                    <a:pt x="111" y="267"/>
                    <a:pt x="119" y="265"/>
                    <a:pt x="125" y="260"/>
                  </a:cubicBezTo>
                  <a:cubicBezTo>
                    <a:pt x="191" y="260"/>
                    <a:pt x="228" y="190"/>
                    <a:pt x="228" y="124"/>
                  </a:cubicBezTo>
                  <a:cubicBezTo>
                    <a:pt x="207" y="87"/>
                    <a:pt x="191" y="54"/>
                    <a:pt x="174" y="38"/>
                  </a:cubicBezTo>
                  <a:cubicBezTo>
                    <a:pt x="174" y="21"/>
                    <a:pt x="158" y="21"/>
                    <a:pt x="158" y="21"/>
                  </a:cubicBezTo>
                  <a:cubicBezTo>
                    <a:pt x="125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12"/>
            <p:cNvSpPr/>
            <p:nvPr/>
          </p:nvSpPr>
          <p:spPr>
            <a:xfrm>
              <a:off x="4090475" y="2257900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03" y="0"/>
                  </a:moveTo>
                  <a:cubicBezTo>
                    <a:pt x="70" y="0"/>
                    <a:pt x="54" y="33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56"/>
                    <a:pt x="244" y="190"/>
                    <a:pt x="227" y="120"/>
                  </a:cubicBezTo>
                  <a:cubicBezTo>
                    <a:pt x="227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12"/>
            <p:cNvSpPr/>
            <p:nvPr/>
          </p:nvSpPr>
          <p:spPr>
            <a:xfrm>
              <a:off x="4092225" y="22113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98"/>
                    <a:pt x="33" y="214"/>
                    <a:pt x="70" y="247"/>
                  </a:cubicBezTo>
                  <a:cubicBezTo>
                    <a:pt x="87" y="247"/>
                    <a:pt x="120" y="264"/>
                    <a:pt x="136" y="264"/>
                  </a:cubicBezTo>
                  <a:cubicBezTo>
                    <a:pt x="174" y="247"/>
                    <a:pt x="206" y="231"/>
                    <a:pt x="223" y="214"/>
                  </a:cubicBezTo>
                  <a:cubicBezTo>
                    <a:pt x="239" y="181"/>
                    <a:pt x="239" y="144"/>
                    <a:pt x="239" y="111"/>
                  </a:cubicBezTo>
                  <a:cubicBezTo>
                    <a:pt x="223" y="78"/>
                    <a:pt x="223" y="41"/>
                    <a:pt x="190" y="25"/>
                  </a:cubicBezTo>
                  <a:lnTo>
                    <a:pt x="174" y="8"/>
                  </a:lnTo>
                  <a:lnTo>
                    <a:pt x="157" y="8"/>
                  </a:ln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12"/>
            <p:cNvSpPr/>
            <p:nvPr/>
          </p:nvSpPr>
          <p:spPr>
            <a:xfrm>
              <a:off x="4084900" y="222790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1" y="153"/>
                    <a:pt x="38" y="219"/>
                    <a:pt x="87" y="256"/>
                  </a:cubicBezTo>
                  <a:lnTo>
                    <a:pt x="141" y="256"/>
                  </a:lnTo>
                  <a:cubicBezTo>
                    <a:pt x="174" y="256"/>
                    <a:pt x="207" y="219"/>
                    <a:pt x="223" y="186"/>
                  </a:cubicBezTo>
                  <a:cubicBezTo>
                    <a:pt x="244" y="137"/>
                    <a:pt x="244" y="83"/>
                    <a:pt x="207" y="50"/>
                  </a:cubicBezTo>
                  <a:cubicBezTo>
                    <a:pt x="190" y="34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12"/>
            <p:cNvSpPr/>
            <p:nvPr/>
          </p:nvSpPr>
          <p:spPr>
            <a:xfrm>
              <a:off x="4072950" y="223172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39"/>
                    <a:pt x="207" y="206"/>
                  </a:cubicBezTo>
                  <a:cubicBezTo>
                    <a:pt x="223" y="190"/>
                    <a:pt x="239" y="153"/>
                    <a:pt x="239" y="120"/>
                  </a:cubicBezTo>
                  <a:cubicBezTo>
                    <a:pt x="223" y="87"/>
                    <a:pt x="207" y="50"/>
                    <a:pt x="186" y="33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12"/>
            <p:cNvSpPr/>
            <p:nvPr/>
          </p:nvSpPr>
          <p:spPr>
            <a:xfrm>
              <a:off x="4096150" y="2242425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1"/>
                    <a:pt x="17" y="207"/>
                    <a:pt x="49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23" y="174"/>
                    <a:pt x="223" y="104"/>
                  </a:cubicBezTo>
                  <a:cubicBezTo>
                    <a:pt x="223" y="71"/>
                    <a:pt x="18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12"/>
            <p:cNvSpPr/>
            <p:nvPr/>
          </p:nvSpPr>
          <p:spPr>
            <a:xfrm>
              <a:off x="4081500" y="2195650"/>
              <a:ext cx="6425" cy="6775"/>
            </a:xfrm>
            <a:custGeom>
              <a:rect b="b" l="l" r="r" t="t"/>
              <a:pathLst>
                <a:path extrusionOk="0" h="271" w="257">
                  <a:moveTo>
                    <a:pt x="137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17" y="87"/>
                    <a:pt x="1" y="153"/>
                    <a:pt x="50" y="223"/>
                  </a:cubicBezTo>
                  <a:cubicBezTo>
                    <a:pt x="72" y="252"/>
                    <a:pt x="104" y="271"/>
                    <a:pt x="137" y="271"/>
                  </a:cubicBezTo>
                  <a:cubicBezTo>
                    <a:pt x="160" y="271"/>
                    <a:pt x="185" y="261"/>
                    <a:pt x="207" y="239"/>
                  </a:cubicBezTo>
                  <a:cubicBezTo>
                    <a:pt x="256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74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5" name="Google Shape;945;p12"/>
          <p:cNvSpPr txBox="1"/>
          <p:nvPr>
            <p:ph type="title"/>
          </p:nvPr>
        </p:nvSpPr>
        <p:spPr>
          <a:xfrm>
            <a:off x="2178850" y="1627800"/>
            <a:ext cx="4786200" cy="15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6" name="Google Shape;946;p12"/>
          <p:cNvSpPr txBox="1"/>
          <p:nvPr>
            <p:ph idx="1" type="subTitle"/>
          </p:nvPr>
        </p:nvSpPr>
        <p:spPr>
          <a:xfrm>
            <a:off x="2659200" y="3295125"/>
            <a:ext cx="3838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47" name="Google Shape;947;p12"/>
          <p:cNvSpPr/>
          <p:nvPr/>
        </p:nvSpPr>
        <p:spPr>
          <a:xfrm>
            <a:off x="289957" y="626688"/>
            <a:ext cx="860087" cy="755652"/>
          </a:xfrm>
          <a:custGeom>
            <a:rect b="b" l="l" r="r" t="t"/>
            <a:pathLst>
              <a:path extrusionOk="0" h="1827" w="2079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12"/>
          <p:cNvSpPr/>
          <p:nvPr/>
        </p:nvSpPr>
        <p:spPr>
          <a:xfrm flipH="1">
            <a:off x="1663975" y="74025"/>
            <a:ext cx="343650" cy="281174"/>
          </a:xfrm>
          <a:custGeom>
            <a:rect b="b" l="l" r="r" t="t"/>
            <a:pathLst>
              <a:path extrusionOk="0" h="1998" w="2442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12"/>
          <p:cNvSpPr/>
          <p:nvPr/>
        </p:nvSpPr>
        <p:spPr>
          <a:xfrm flipH="1">
            <a:off x="8213794" y="3699326"/>
            <a:ext cx="420427" cy="461299"/>
          </a:xfrm>
          <a:custGeom>
            <a:rect b="b" l="l" r="r" t="t"/>
            <a:pathLst>
              <a:path extrusionOk="0" h="2718" w="2903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12"/>
          <p:cNvSpPr/>
          <p:nvPr/>
        </p:nvSpPr>
        <p:spPr>
          <a:xfrm>
            <a:off x="7108293" y="3419581"/>
            <a:ext cx="2035713" cy="1723929"/>
          </a:xfrm>
          <a:custGeom>
            <a:rect b="b" l="l" r="r" t="t"/>
            <a:pathLst>
              <a:path extrusionOk="0" h="3799" w="4486">
                <a:moveTo>
                  <a:pt x="4486" y="1"/>
                </a:moveTo>
                <a:lnTo>
                  <a:pt x="4486" y="2"/>
                </a:lnTo>
                <a:lnTo>
                  <a:pt x="4486" y="2"/>
                </a:lnTo>
                <a:cubicBezTo>
                  <a:pt x="4486" y="2"/>
                  <a:pt x="4486" y="1"/>
                  <a:pt x="4486" y="1"/>
                </a:cubicBezTo>
                <a:close/>
                <a:moveTo>
                  <a:pt x="4486" y="2"/>
                </a:moveTo>
                <a:cubicBezTo>
                  <a:pt x="4485" y="68"/>
                  <a:pt x="4415" y="191"/>
                  <a:pt x="4383" y="257"/>
                </a:cubicBezTo>
                <a:cubicBezTo>
                  <a:pt x="4127" y="826"/>
                  <a:pt x="3851" y="1753"/>
                  <a:pt x="3113" y="1873"/>
                </a:cubicBezTo>
                <a:cubicBezTo>
                  <a:pt x="3078" y="1877"/>
                  <a:pt x="3043" y="1879"/>
                  <a:pt x="3007" y="1879"/>
                </a:cubicBezTo>
                <a:cubicBezTo>
                  <a:pt x="2763" y="1879"/>
                  <a:pt x="2513" y="1783"/>
                  <a:pt x="2305" y="1650"/>
                </a:cubicBezTo>
                <a:cubicBezTo>
                  <a:pt x="1839" y="1357"/>
                  <a:pt x="1447" y="978"/>
                  <a:pt x="932" y="755"/>
                </a:cubicBezTo>
                <a:cubicBezTo>
                  <a:pt x="825" y="714"/>
                  <a:pt x="727" y="695"/>
                  <a:pt x="640" y="695"/>
                </a:cubicBezTo>
                <a:cubicBezTo>
                  <a:pt x="191" y="695"/>
                  <a:pt x="0" y="1193"/>
                  <a:pt x="86" y="1683"/>
                </a:cubicBezTo>
                <a:cubicBezTo>
                  <a:pt x="173" y="2198"/>
                  <a:pt x="449" y="2578"/>
                  <a:pt x="585" y="3056"/>
                </a:cubicBezTo>
                <a:cubicBezTo>
                  <a:pt x="655" y="3315"/>
                  <a:pt x="741" y="3795"/>
                  <a:pt x="399" y="3798"/>
                </a:cubicBezTo>
                <a:lnTo>
                  <a:pt x="399" y="3798"/>
                </a:lnTo>
                <a:lnTo>
                  <a:pt x="4469" y="3778"/>
                </a:lnTo>
                <a:lnTo>
                  <a:pt x="4486" y="2"/>
                </a:lnTo>
                <a:close/>
                <a:moveTo>
                  <a:pt x="399" y="3798"/>
                </a:moveTo>
                <a:lnTo>
                  <a:pt x="396" y="3798"/>
                </a:lnTo>
                <a:cubicBezTo>
                  <a:pt x="397" y="3798"/>
                  <a:pt x="398" y="3798"/>
                  <a:pt x="399" y="379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3">
  <p:cSld name="ONE_COLUMN_TEXT_1_1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3"/>
          <p:cNvSpPr txBox="1"/>
          <p:nvPr>
            <p:ph idx="1" type="body"/>
          </p:nvPr>
        </p:nvSpPr>
        <p:spPr>
          <a:xfrm flipH="1">
            <a:off x="2945700" y="2391325"/>
            <a:ext cx="3252600" cy="148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3" name="Google Shape;953;p13"/>
          <p:cNvSpPr txBox="1"/>
          <p:nvPr>
            <p:ph type="title"/>
          </p:nvPr>
        </p:nvSpPr>
        <p:spPr>
          <a:xfrm flipH="1">
            <a:off x="2310450" y="1092938"/>
            <a:ext cx="45231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4" name="Google Shape;954;p13"/>
          <p:cNvSpPr/>
          <p:nvPr/>
        </p:nvSpPr>
        <p:spPr>
          <a:xfrm flipH="1">
            <a:off x="-160325" y="3652850"/>
            <a:ext cx="9380528" cy="1935450"/>
          </a:xfrm>
          <a:custGeom>
            <a:rect b="b" l="l" r="r" t="t"/>
            <a:pathLst>
              <a:path extrusionOk="0" h="6391" w="17647">
                <a:moveTo>
                  <a:pt x="1" y="0"/>
                </a:moveTo>
                <a:lnTo>
                  <a:pt x="1" y="6391"/>
                </a:lnTo>
                <a:lnTo>
                  <a:pt x="17647" y="6391"/>
                </a:lnTo>
                <a:lnTo>
                  <a:pt x="17647" y="1736"/>
                </a:lnTo>
                <a:cubicBezTo>
                  <a:pt x="17647" y="1630"/>
                  <a:pt x="17502" y="1590"/>
                  <a:pt x="17283" y="1590"/>
                </a:cubicBezTo>
                <a:cubicBezTo>
                  <a:pt x="16649" y="1590"/>
                  <a:pt x="15392" y="1927"/>
                  <a:pt x="15239" y="1979"/>
                </a:cubicBezTo>
                <a:cubicBezTo>
                  <a:pt x="14192" y="2408"/>
                  <a:pt x="13367" y="3093"/>
                  <a:pt x="12473" y="3678"/>
                </a:cubicBezTo>
                <a:cubicBezTo>
                  <a:pt x="11402" y="4369"/>
                  <a:pt x="10189" y="4829"/>
                  <a:pt x="8848" y="4829"/>
                </a:cubicBezTo>
                <a:cubicBezTo>
                  <a:pt x="8557" y="4829"/>
                  <a:pt x="8261" y="4808"/>
                  <a:pt x="7958" y="4762"/>
                </a:cubicBezTo>
                <a:cubicBezTo>
                  <a:pt x="6515" y="4556"/>
                  <a:pt x="5414" y="3798"/>
                  <a:pt x="4433" y="2973"/>
                </a:cubicBezTo>
                <a:cubicBezTo>
                  <a:pt x="3266" y="2012"/>
                  <a:pt x="2203" y="965"/>
                  <a:pt x="743" y="277"/>
                </a:cubicBezTo>
                <a:cubicBezTo>
                  <a:pt x="673" y="244"/>
                  <a:pt x="22" y="54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13"/>
          <p:cNvSpPr/>
          <p:nvPr/>
        </p:nvSpPr>
        <p:spPr>
          <a:xfrm flipH="1" rot="5400000">
            <a:off x="239289" y="3632404"/>
            <a:ext cx="420427" cy="461299"/>
          </a:xfrm>
          <a:custGeom>
            <a:rect b="b" l="l" r="r" t="t"/>
            <a:pathLst>
              <a:path extrusionOk="0" h="2718" w="2903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13"/>
          <p:cNvSpPr/>
          <p:nvPr/>
        </p:nvSpPr>
        <p:spPr>
          <a:xfrm flipH="1" rot="5400000">
            <a:off x="8334414" y="401941"/>
            <a:ext cx="496898" cy="406573"/>
          </a:xfrm>
          <a:custGeom>
            <a:rect b="b" l="l" r="r" t="t"/>
            <a:pathLst>
              <a:path extrusionOk="0" h="1998" w="2442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13"/>
          <p:cNvSpPr/>
          <p:nvPr/>
        </p:nvSpPr>
        <p:spPr>
          <a:xfrm flipH="1" rot="-3532039">
            <a:off x="7958559" y="3017647"/>
            <a:ext cx="342801" cy="376148"/>
          </a:xfrm>
          <a:custGeom>
            <a:rect b="b" l="l" r="r" t="t"/>
            <a:pathLst>
              <a:path extrusionOk="0" h="2718" w="2903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4"/>
          <p:cNvSpPr txBox="1"/>
          <p:nvPr>
            <p:ph idx="1" type="subTitle"/>
          </p:nvPr>
        </p:nvSpPr>
        <p:spPr>
          <a:xfrm>
            <a:off x="720650" y="2767800"/>
            <a:ext cx="19233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0" name="Google Shape;960;p14"/>
          <p:cNvSpPr txBox="1"/>
          <p:nvPr>
            <p:ph idx="2" type="subTitle"/>
          </p:nvPr>
        </p:nvSpPr>
        <p:spPr>
          <a:xfrm>
            <a:off x="718550" y="3135800"/>
            <a:ext cx="1927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61" name="Google Shape;961;p14"/>
          <p:cNvSpPr txBox="1"/>
          <p:nvPr>
            <p:ph type="title"/>
          </p:nvPr>
        </p:nvSpPr>
        <p:spPr>
          <a:xfrm>
            <a:off x="718550" y="2088705"/>
            <a:ext cx="19275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962" name="Google Shape;962;p14"/>
          <p:cNvSpPr txBox="1"/>
          <p:nvPr>
            <p:ph idx="3" type="title"/>
          </p:nvPr>
        </p:nvSpPr>
        <p:spPr>
          <a:xfrm>
            <a:off x="720000" y="540000"/>
            <a:ext cx="7704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3" name="Google Shape;963;p14"/>
          <p:cNvSpPr txBox="1"/>
          <p:nvPr>
            <p:ph idx="4" type="subTitle"/>
          </p:nvPr>
        </p:nvSpPr>
        <p:spPr>
          <a:xfrm>
            <a:off x="3610350" y="2767800"/>
            <a:ext cx="19233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4" name="Google Shape;964;p14"/>
          <p:cNvSpPr txBox="1"/>
          <p:nvPr>
            <p:ph idx="5" type="subTitle"/>
          </p:nvPr>
        </p:nvSpPr>
        <p:spPr>
          <a:xfrm>
            <a:off x="3608250" y="3135800"/>
            <a:ext cx="1927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65" name="Google Shape;965;p14"/>
          <p:cNvSpPr txBox="1"/>
          <p:nvPr>
            <p:ph idx="6" type="title"/>
          </p:nvPr>
        </p:nvSpPr>
        <p:spPr>
          <a:xfrm>
            <a:off x="3608250" y="2088705"/>
            <a:ext cx="19275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966" name="Google Shape;966;p14"/>
          <p:cNvSpPr txBox="1"/>
          <p:nvPr>
            <p:ph idx="7" type="subTitle"/>
          </p:nvPr>
        </p:nvSpPr>
        <p:spPr>
          <a:xfrm>
            <a:off x="6500050" y="2767800"/>
            <a:ext cx="19233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7" name="Google Shape;967;p14"/>
          <p:cNvSpPr txBox="1"/>
          <p:nvPr>
            <p:ph idx="8" type="subTitle"/>
          </p:nvPr>
        </p:nvSpPr>
        <p:spPr>
          <a:xfrm>
            <a:off x="6497950" y="3135800"/>
            <a:ext cx="1927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68" name="Google Shape;968;p14"/>
          <p:cNvSpPr txBox="1"/>
          <p:nvPr>
            <p:ph idx="9" type="title"/>
          </p:nvPr>
        </p:nvSpPr>
        <p:spPr>
          <a:xfrm>
            <a:off x="6497950" y="2088705"/>
            <a:ext cx="19275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grpSp>
        <p:nvGrpSpPr>
          <p:cNvPr id="969" name="Google Shape;969;p14"/>
          <p:cNvGrpSpPr/>
          <p:nvPr/>
        </p:nvGrpSpPr>
        <p:grpSpPr>
          <a:xfrm>
            <a:off x="7801348" y="-105851"/>
            <a:ext cx="2192535" cy="1200546"/>
            <a:chOff x="4465450" y="2268625"/>
            <a:chExt cx="520125" cy="284800"/>
          </a:xfrm>
        </p:grpSpPr>
        <p:sp>
          <p:nvSpPr>
            <p:cNvPr id="970" name="Google Shape;970;p14"/>
            <p:cNvSpPr/>
            <p:nvPr/>
          </p:nvSpPr>
          <p:spPr>
            <a:xfrm>
              <a:off x="4729100" y="2352425"/>
              <a:ext cx="6925" cy="4650"/>
            </a:xfrm>
            <a:custGeom>
              <a:rect b="b" l="l" r="r" t="t"/>
              <a:pathLst>
                <a:path extrusionOk="0" h="186" w="277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49"/>
                    <a:pt x="38" y="66"/>
                    <a:pt x="17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23" y="153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14"/>
            <p:cNvSpPr/>
            <p:nvPr/>
          </p:nvSpPr>
          <p:spPr>
            <a:xfrm>
              <a:off x="4715800" y="2351900"/>
              <a:ext cx="6525" cy="5075"/>
            </a:xfrm>
            <a:custGeom>
              <a:rect b="b" l="l" r="r" t="t"/>
              <a:pathLst>
                <a:path extrusionOk="0" h="203" w="261">
                  <a:moveTo>
                    <a:pt x="137" y="0"/>
                  </a:moveTo>
                  <a:cubicBezTo>
                    <a:pt x="104" y="21"/>
                    <a:pt x="71" y="38"/>
                    <a:pt x="54" y="54"/>
                  </a:cubicBezTo>
                  <a:cubicBezTo>
                    <a:pt x="1" y="103"/>
                    <a:pt x="1" y="157"/>
                    <a:pt x="34" y="190"/>
                  </a:cubicBezTo>
                  <a:cubicBezTo>
                    <a:pt x="52" y="198"/>
                    <a:pt x="66" y="202"/>
                    <a:pt x="79" y="202"/>
                  </a:cubicBezTo>
                  <a:cubicBezTo>
                    <a:pt x="92" y="202"/>
                    <a:pt x="104" y="198"/>
                    <a:pt x="120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207" y="157"/>
                  </a:cubicBezTo>
                  <a:cubicBezTo>
                    <a:pt x="261" y="103"/>
                    <a:pt x="261" y="38"/>
                    <a:pt x="224" y="21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4"/>
            <p:cNvSpPr/>
            <p:nvPr/>
          </p:nvSpPr>
          <p:spPr>
            <a:xfrm>
              <a:off x="4711075" y="2340350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1"/>
                  </a:moveTo>
                  <a:cubicBezTo>
                    <a:pt x="140" y="1"/>
                    <a:pt x="120" y="17"/>
                    <a:pt x="87" y="34"/>
                  </a:cubicBezTo>
                  <a:cubicBezTo>
                    <a:pt x="54" y="50"/>
                    <a:pt x="37" y="8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4"/>
                    <a:pt x="190" y="174"/>
                  </a:cubicBezTo>
                  <a:cubicBezTo>
                    <a:pt x="223" y="153"/>
                    <a:pt x="243" y="137"/>
                    <a:pt x="260" y="104"/>
                  </a:cubicBezTo>
                  <a:cubicBezTo>
                    <a:pt x="260" y="71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14"/>
            <p:cNvSpPr/>
            <p:nvPr/>
          </p:nvSpPr>
          <p:spPr>
            <a:xfrm>
              <a:off x="4728700" y="2363950"/>
              <a:ext cx="6500" cy="4925"/>
            </a:xfrm>
            <a:custGeom>
              <a:rect b="b" l="l" r="r" t="t"/>
              <a:pathLst>
                <a:path extrusionOk="0" h="197" w="260">
                  <a:moveTo>
                    <a:pt x="172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3" y="54"/>
                    <a:pt x="0" y="104"/>
                    <a:pt x="17" y="157"/>
                  </a:cubicBezTo>
                  <a:cubicBezTo>
                    <a:pt x="29" y="182"/>
                    <a:pt x="61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223" y="157"/>
                    <a:pt x="260" y="104"/>
                    <a:pt x="239" y="54"/>
                  </a:cubicBezTo>
                  <a:cubicBezTo>
                    <a:pt x="239" y="19"/>
                    <a:pt x="21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14"/>
            <p:cNvSpPr/>
            <p:nvPr/>
          </p:nvSpPr>
          <p:spPr>
            <a:xfrm>
              <a:off x="4723550" y="2386975"/>
              <a:ext cx="6500" cy="4950"/>
            </a:xfrm>
            <a:custGeom>
              <a:rect b="b" l="l" r="r" t="t"/>
              <a:pathLst>
                <a:path extrusionOk="0" h="198" w="260">
                  <a:moveTo>
                    <a:pt x="168" y="0"/>
                  </a:moveTo>
                  <a:cubicBezTo>
                    <a:pt x="159" y="0"/>
                    <a:pt x="149" y="2"/>
                    <a:pt x="136" y="7"/>
                  </a:cubicBezTo>
                  <a:cubicBezTo>
                    <a:pt x="103" y="7"/>
                    <a:pt x="70" y="24"/>
                    <a:pt x="54" y="40"/>
                  </a:cubicBezTo>
                  <a:cubicBezTo>
                    <a:pt x="0" y="94"/>
                    <a:pt x="0" y="164"/>
                    <a:pt x="33" y="181"/>
                  </a:cubicBezTo>
                  <a:cubicBezTo>
                    <a:pt x="70" y="197"/>
                    <a:pt x="87" y="197"/>
                    <a:pt x="120" y="197"/>
                  </a:cubicBezTo>
                  <a:cubicBezTo>
                    <a:pt x="136" y="197"/>
                    <a:pt x="136" y="197"/>
                    <a:pt x="157" y="181"/>
                  </a:cubicBezTo>
                  <a:cubicBezTo>
                    <a:pt x="173" y="181"/>
                    <a:pt x="190" y="164"/>
                    <a:pt x="206" y="143"/>
                  </a:cubicBezTo>
                  <a:cubicBezTo>
                    <a:pt x="260" y="94"/>
                    <a:pt x="260" y="40"/>
                    <a:pt x="223" y="7"/>
                  </a:cubicBezTo>
                  <a:cubicBezTo>
                    <a:pt x="201" y="7"/>
                    <a:pt x="18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14"/>
            <p:cNvSpPr/>
            <p:nvPr/>
          </p:nvSpPr>
          <p:spPr>
            <a:xfrm>
              <a:off x="4733425" y="2305100"/>
              <a:ext cx="6425" cy="4775"/>
            </a:xfrm>
            <a:custGeom>
              <a:rect b="b" l="l" r="r" t="t"/>
              <a:pathLst>
                <a:path extrusionOk="0" h="191" w="257">
                  <a:moveTo>
                    <a:pt x="153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20"/>
                    <a:pt x="1" y="157"/>
                    <a:pt x="17" y="174"/>
                  </a:cubicBezTo>
                  <a:cubicBezTo>
                    <a:pt x="34" y="190"/>
                    <a:pt x="50" y="190"/>
                    <a:pt x="87" y="190"/>
                  </a:cubicBezTo>
                  <a:lnTo>
                    <a:pt x="137" y="190"/>
                  </a:lnTo>
                  <a:cubicBezTo>
                    <a:pt x="153" y="174"/>
                    <a:pt x="153" y="174"/>
                    <a:pt x="174" y="174"/>
                  </a:cubicBezTo>
                  <a:cubicBezTo>
                    <a:pt x="207" y="157"/>
                    <a:pt x="224" y="120"/>
                    <a:pt x="224" y="104"/>
                  </a:cubicBezTo>
                  <a:cubicBezTo>
                    <a:pt x="257" y="38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14"/>
            <p:cNvSpPr/>
            <p:nvPr/>
          </p:nvSpPr>
          <p:spPr>
            <a:xfrm>
              <a:off x="4718800" y="2375600"/>
              <a:ext cx="6925" cy="4675"/>
            </a:xfrm>
            <a:custGeom>
              <a:rect b="b" l="l" r="r" t="t"/>
              <a:pathLst>
                <a:path extrusionOk="0" h="187" w="277">
                  <a:moveTo>
                    <a:pt x="174" y="1"/>
                  </a:moveTo>
                  <a:cubicBezTo>
                    <a:pt x="157" y="1"/>
                    <a:pt x="120" y="1"/>
                    <a:pt x="87" y="34"/>
                  </a:cubicBezTo>
                  <a:cubicBezTo>
                    <a:pt x="54" y="50"/>
                    <a:pt x="38" y="67"/>
                    <a:pt x="38" y="104"/>
                  </a:cubicBezTo>
                  <a:cubicBezTo>
                    <a:pt x="0" y="153"/>
                    <a:pt x="38" y="186"/>
                    <a:pt x="104" y="186"/>
                  </a:cubicBezTo>
                  <a:cubicBezTo>
                    <a:pt x="120" y="186"/>
                    <a:pt x="141" y="186"/>
                    <a:pt x="174" y="170"/>
                  </a:cubicBezTo>
                  <a:lnTo>
                    <a:pt x="190" y="170"/>
                  </a:lnTo>
                  <a:cubicBezTo>
                    <a:pt x="223" y="137"/>
                    <a:pt x="244" y="120"/>
                    <a:pt x="260" y="83"/>
                  </a:cubicBezTo>
                  <a:cubicBezTo>
                    <a:pt x="277" y="3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4"/>
            <p:cNvSpPr/>
            <p:nvPr/>
          </p:nvSpPr>
          <p:spPr>
            <a:xfrm>
              <a:off x="4708500" y="2282850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40" y="206"/>
                    <a:pt x="173" y="186"/>
                  </a:cubicBezTo>
                  <a:lnTo>
                    <a:pt x="190" y="169"/>
                  </a:lnTo>
                  <a:cubicBezTo>
                    <a:pt x="223" y="153"/>
                    <a:pt x="243" y="136"/>
                    <a:pt x="260" y="103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14"/>
            <p:cNvSpPr/>
            <p:nvPr/>
          </p:nvSpPr>
          <p:spPr>
            <a:xfrm>
              <a:off x="4702925" y="2317575"/>
              <a:ext cx="6925" cy="5075"/>
            </a:xfrm>
            <a:custGeom>
              <a:rect b="b" l="l" r="r" t="t"/>
              <a:pathLst>
                <a:path extrusionOk="0" h="203" w="277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2" y="198"/>
                    <a:pt x="75" y="203"/>
                    <a:pt x="89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7" y="190"/>
                  </a:lnTo>
                  <a:cubicBezTo>
                    <a:pt x="190" y="174"/>
                    <a:pt x="207" y="157"/>
                    <a:pt x="223" y="157"/>
                  </a:cubicBezTo>
                  <a:cubicBezTo>
                    <a:pt x="260" y="104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14"/>
            <p:cNvSpPr/>
            <p:nvPr/>
          </p:nvSpPr>
          <p:spPr>
            <a:xfrm>
              <a:off x="4708075" y="2294625"/>
              <a:ext cx="6925" cy="4950"/>
            </a:xfrm>
            <a:custGeom>
              <a:rect b="b" l="l" r="r" t="t"/>
              <a:pathLst>
                <a:path extrusionOk="0" h="198" w="277">
                  <a:moveTo>
                    <a:pt x="164" y="1"/>
                  </a:moveTo>
                  <a:cubicBezTo>
                    <a:pt x="149" y="1"/>
                    <a:pt x="134" y="3"/>
                    <a:pt x="120" y="7"/>
                  </a:cubicBezTo>
                  <a:cubicBezTo>
                    <a:pt x="54" y="44"/>
                    <a:pt x="1" y="94"/>
                    <a:pt x="17" y="147"/>
                  </a:cubicBezTo>
                  <a:cubicBezTo>
                    <a:pt x="28" y="179"/>
                    <a:pt x="61" y="198"/>
                    <a:pt x="97" y="198"/>
                  </a:cubicBezTo>
                  <a:cubicBezTo>
                    <a:pt x="117" y="198"/>
                    <a:pt x="138" y="192"/>
                    <a:pt x="157" y="180"/>
                  </a:cubicBezTo>
                  <a:cubicBezTo>
                    <a:pt x="223" y="164"/>
                    <a:pt x="277" y="94"/>
                    <a:pt x="260" y="44"/>
                  </a:cubicBezTo>
                  <a:cubicBezTo>
                    <a:pt x="245" y="17"/>
                    <a:pt x="20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14"/>
            <p:cNvSpPr/>
            <p:nvPr/>
          </p:nvSpPr>
          <p:spPr>
            <a:xfrm>
              <a:off x="4703750" y="2376275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49" y="0"/>
                  </a:moveTo>
                  <a:cubicBezTo>
                    <a:pt x="133" y="0"/>
                    <a:pt x="118" y="2"/>
                    <a:pt x="104" y="7"/>
                  </a:cubicBezTo>
                  <a:cubicBezTo>
                    <a:pt x="38" y="40"/>
                    <a:pt x="1" y="110"/>
                    <a:pt x="1" y="143"/>
                  </a:cubicBezTo>
                  <a:cubicBezTo>
                    <a:pt x="14" y="178"/>
                    <a:pt x="47" y="197"/>
                    <a:pt x="87" y="197"/>
                  </a:cubicBezTo>
                  <a:cubicBezTo>
                    <a:pt x="109" y="197"/>
                    <a:pt x="133" y="191"/>
                    <a:pt x="157" y="180"/>
                  </a:cubicBezTo>
                  <a:cubicBezTo>
                    <a:pt x="207" y="159"/>
                    <a:pt x="260" y="93"/>
                    <a:pt x="244" y="40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14"/>
            <p:cNvSpPr/>
            <p:nvPr/>
          </p:nvSpPr>
          <p:spPr>
            <a:xfrm>
              <a:off x="4705925" y="2328700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3" y="1"/>
                  </a:moveTo>
                  <a:cubicBezTo>
                    <a:pt x="157" y="1"/>
                    <a:pt x="120" y="1"/>
                    <a:pt x="87" y="21"/>
                  </a:cubicBezTo>
                  <a:cubicBezTo>
                    <a:pt x="54" y="54"/>
                    <a:pt x="37" y="71"/>
                    <a:pt x="3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41"/>
                    <a:pt x="243" y="124"/>
                    <a:pt x="260" y="87"/>
                  </a:cubicBezTo>
                  <a:cubicBezTo>
                    <a:pt x="276" y="38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14"/>
            <p:cNvSpPr/>
            <p:nvPr/>
          </p:nvSpPr>
          <p:spPr>
            <a:xfrm>
              <a:off x="4700350" y="23510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33" y="71"/>
                    <a:pt x="17" y="87"/>
                  </a:cubicBezTo>
                  <a:cubicBezTo>
                    <a:pt x="0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60" y="71"/>
                    <a:pt x="260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14"/>
            <p:cNvSpPr/>
            <p:nvPr/>
          </p:nvSpPr>
          <p:spPr>
            <a:xfrm>
              <a:off x="4699925" y="2362200"/>
              <a:ext cx="6425" cy="4775"/>
            </a:xfrm>
            <a:custGeom>
              <a:rect b="b" l="l" r="r" t="t"/>
              <a:pathLst>
                <a:path extrusionOk="0" h="191" w="257">
                  <a:moveTo>
                    <a:pt x="154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190"/>
                    <a:pt x="88" y="190"/>
                  </a:cubicBezTo>
                  <a:lnTo>
                    <a:pt x="154" y="190"/>
                  </a:lnTo>
                  <a:cubicBezTo>
                    <a:pt x="154" y="174"/>
                    <a:pt x="174" y="174"/>
                    <a:pt x="174" y="174"/>
                  </a:cubicBezTo>
                  <a:cubicBezTo>
                    <a:pt x="207" y="157"/>
                    <a:pt x="224" y="124"/>
                    <a:pt x="240" y="104"/>
                  </a:cubicBezTo>
                  <a:cubicBezTo>
                    <a:pt x="257" y="71"/>
                    <a:pt x="240" y="54"/>
                    <a:pt x="240" y="38"/>
                  </a:cubicBezTo>
                  <a:cubicBezTo>
                    <a:pt x="224" y="21"/>
                    <a:pt x="191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14"/>
            <p:cNvSpPr/>
            <p:nvPr/>
          </p:nvSpPr>
          <p:spPr>
            <a:xfrm>
              <a:off x="4720975" y="2420225"/>
              <a:ext cx="6000" cy="5200"/>
            </a:xfrm>
            <a:custGeom>
              <a:rect b="b" l="l" r="r" t="t"/>
              <a:pathLst>
                <a:path extrusionOk="0" h="208" w="240">
                  <a:moveTo>
                    <a:pt x="157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1"/>
                    <a:pt x="157" y="191"/>
                  </a:cubicBezTo>
                  <a:lnTo>
                    <a:pt x="173" y="174"/>
                  </a:lnTo>
                  <a:cubicBezTo>
                    <a:pt x="206" y="153"/>
                    <a:pt x="223" y="120"/>
                    <a:pt x="239" y="104"/>
                  </a:cubicBezTo>
                  <a:cubicBezTo>
                    <a:pt x="239" y="71"/>
                    <a:pt x="239" y="50"/>
                    <a:pt x="223" y="3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14"/>
            <p:cNvSpPr/>
            <p:nvPr/>
          </p:nvSpPr>
          <p:spPr>
            <a:xfrm>
              <a:off x="4709425" y="2271600"/>
              <a:ext cx="5575" cy="1775"/>
            </a:xfrm>
            <a:custGeom>
              <a:rect b="b" l="l" r="r" t="t"/>
              <a:pathLst>
                <a:path extrusionOk="0" h="71" w="223">
                  <a:moveTo>
                    <a:pt x="0" y="1"/>
                  </a:moveTo>
                  <a:cubicBezTo>
                    <a:pt x="0" y="17"/>
                    <a:pt x="17" y="54"/>
                    <a:pt x="33" y="54"/>
                  </a:cubicBezTo>
                  <a:cubicBezTo>
                    <a:pt x="50" y="71"/>
                    <a:pt x="83" y="71"/>
                    <a:pt x="120" y="71"/>
                  </a:cubicBezTo>
                  <a:cubicBezTo>
                    <a:pt x="120" y="71"/>
                    <a:pt x="136" y="71"/>
                    <a:pt x="136" y="54"/>
                  </a:cubicBezTo>
                  <a:cubicBezTo>
                    <a:pt x="169" y="54"/>
                    <a:pt x="186" y="38"/>
                    <a:pt x="206" y="17"/>
                  </a:cubicBezTo>
                  <a:cubicBezTo>
                    <a:pt x="206" y="17"/>
                    <a:pt x="206" y="1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14"/>
            <p:cNvSpPr/>
            <p:nvPr/>
          </p:nvSpPr>
          <p:spPr>
            <a:xfrm>
              <a:off x="4742400" y="234077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57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20"/>
                    <a:pt x="1" y="157"/>
                    <a:pt x="21" y="173"/>
                  </a:cubicBezTo>
                  <a:cubicBezTo>
                    <a:pt x="21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57" y="173"/>
                    <a:pt x="157" y="173"/>
                    <a:pt x="174" y="173"/>
                  </a:cubicBezTo>
                  <a:cubicBezTo>
                    <a:pt x="207" y="157"/>
                    <a:pt x="227" y="120"/>
                    <a:pt x="227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14"/>
            <p:cNvSpPr/>
            <p:nvPr/>
          </p:nvSpPr>
          <p:spPr>
            <a:xfrm>
              <a:off x="4737250" y="2271200"/>
              <a:ext cx="6525" cy="4350"/>
            </a:xfrm>
            <a:custGeom>
              <a:rect b="b" l="l" r="r" t="t"/>
              <a:pathLst>
                <a:path extrusionOk="0" h="174" w="261">
                  <a:moveTo>
                    <a:pt x="87" y="0"/>
                  </a:moveTo>
                  <a:cubicBezTo>
                    <a:pt x="54" y="17"/>
                    <a:pt x="38" y="33"/>
                    <a:pt x="21" y="70"/>
                  </a:cubicBezTo>
                  <a:cubicBezTo>
                    <a:pt x="0" y="120"/>
                    <a:pt x="38" y="173"/>
                    <a:pt x="104" y="173"/>
                  </a:cubicBezTo>
                  <a:cubicBezTo>
                    <a:pt x="124" y="173"/>
                    <a:pt x="141" y="157"/>
                    <a:pt x="141" y="157"/>
                  </a:cubicBezTo>
                  <a:lnTo>
                    <a:pt x="157" y="157"/>
                  </a:lnTo>
                  <a:cubicBezTo>
                    <a:pt x="174" y="157"/>
                    <a:pt x="190" y="136"/>
                    <a:pt x="190" y="136"/>
                  </a:cubicBezTo>
                  <a:cubicBezTo>
                    <a:pt x="227" y="120"/>
                    <a:pt x="244" y="87"/>
                    <a:pt x="260" y="70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14"/>
            <p:cNvSpPr/>
            <p:nvPr/>
          </p:nvSpPr>
          <p:spPr>
            <a:xfrm>
              <a:off x="4695200" y="2282600"/>
              <a:ext cx="6925" cy="4900"/>
            </a:xfrm>
            <a:custGeom>
              <a:rect b="b" l="l" r="r" t="t"/>
              <a:pathLst>
                <a:path extrusionOk="0" h="196" w="277">
                  <a:moveTo>
                    <a:pt x="172" y="1"/>
                  </a:moveTo>
                  <a:cubicBezTo>
                    <a:pt x="161" y="1"/>
                    <a:pt x="149" y="3"/>
                    <a:pt x="136" y="10"/>
                  </a:cubicBezTo>
                  <a:cubicBezTo>
                    <a:pt x="103" y="10"/>
                    <a:pt x="87" y="27"/>
                    <a:pt x="54" y="60"/>
                  </a:cubicBezTo>
                  <a:cubicBezTo>
                    <a:pt x="0" y="93"/>
                    <a:pt x="0" y="163"/>
                    <a:pt x="54" y="179"/>
                  </a:cubicBezTo>
                  <a:cubicBezTo>
                    <a:pt x="70" y="196"/>
                    <a:pt x="103" y="196"/>
                    <a:pt x="136" y="196"/>
                  </a:cubicBezTo>
                  <a:cubicBezTo>
                    <a:pt x="136" y="196"/>
                    <a:pt x="157" y="196"/>
                    <a:pt x="157" y="179"/>
                  </a:cubicBezTo>
                  <a:cubicBezTo>
                    <a:pt x="190" y="179"/>
                    <a:pt x="206" y="163"/>
                    <a:pt x="223" y="146"/>
                  </a:cubicBezTo>
                  <a:cubicBezTo>
                    <a:pt x="260" y="93"/>
                    <a:pt x="277" y="43"/>
                    <a:pt x="223" y="10"/>
                  </a:cubicBezTo>
                  <a:cubicBezTo>
                    <a:pt x="212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14"/>
            <p:cNvSpPr/>
            <p:nvPr/>
          </p:nvSpPr>
          <p:spPr>
            <a:xfrm>
              <a:off x="4663025" y="2282325"/>
              <a:ext cx="6850" cy="4775"/>
            </a:xfrm>
            <a:custGeom>
              <a:rect b="b" l="l" r="r" t="t"/>
              <a:pathLst>
                <a:path extrusionOk="0" h="191" w="274">
                  <a:moveTo>
                    <a:pt x="170" y="0"/>
                  </a:moveTo>
                  <a:cubicBezTo>
                    <a:pt x="137" y="0"/>
                    <a:pt x="121" y="0"/>
                    <a:pt x="83" y="21"/>
                  </a:cubicBezTo>
                  <a:cubicBezTo>
                    <a:pt x="50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1" y="190"/>
                    <a:pt x="137" y="190"/>
                    <a:pt x="154" y="174"/>
                  </a:cubicBezTo>
                  <a:cubicBezTo>
                    <a:pt x="207" y="157"/>
                    <a:pt x="240" y="124"/>
                    <a:pt x="257" y="87"/>
                  </a:cubicBezTo>
                  <a:cubicBezTo>
                    <a:pt x="273" y="38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14"/>
            <p:cNvSpPr/>
            <p:nvPr/>
          </p:nvSpPr>
          <p:spPr>
            <a:xfrm>
              <a:off x="4675000" y="2272025"/>
              <a:ext cx="6500" cy="4250"/>
            </a:xfrm>
            <a:custGeom>
              <a:rect b="b" l="l" r="r" t="t"/>
              <a:pathLst>
                <a:path extrusionOk="0" h="170" w="260">
                  <a:moveTo>
                    <a:pt x="87" y="0"/>
                  </a:moveTo>
                  <a:cubicBezTo>
                    <a:pt x="70" y="0"/>
                    <a:pt x="70" y="21"/>
                    <a:pt x="54" y="21"/>
                  </a:cubicBezTo>
                  <a:cubicBezTo>
                    <a:pt x="0" y="70"/>
                    <a:pt x="0" y="124"/>
                    <a:pt x="54" y="157"/>
                  </a:cubicBezTo>
                  <a:cubicBezTo>
                    <a:pt x="62" y="165"/>
                    <a:pt x="74" y="169"/>
                    <a:pt x="89" y="169"/>
                  </a:cubicBezTo>
                  <a:cubicBezTo>
                    <a:pt x="104" y="169"/>
                    <a:pt x="122" y="165"/>
                    <a:pt x="140" y="157"/>
                  </a:cubicBezTo>
                  <a:lnTo>
                    <a:pt x="157" y="157"/>
                  </a:lnTo>
                  <a:cubicBezTo>
                    <a:pt x="190" y="140"/>
                    <a:pt x="206" y="140"/>
                    <a:pt x="223" y="124"/>
                  </a:cubicBezTo>
                  <a:cubicBezTo>
                    <a:pt x="243" y="87"/>
                    <a:pt x="260" y="70"/>
                    <a:pt x="260" y="37"/>
                  </a:cubicBezTo>
                  <a:cubicBezTo>
                    <a:pt x="260" y="21"/>
                    <a:pt x="260" y="0"/>
                    <a:pt x="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14"/>
            <p:cNvSpPr/>
            <p:nvPr/>
          </p:nvSpPr>
          <p:spPr>
            <a:xfrm>
              <a:off x="4688800" y="2317550"/>
              <a:ext cx="6425" cy="4800"/>
            </a:xfrm>
            <a:custGeom>
              <a:rect b="b" l="l" r="r" t="t"/>
              <a:pathLst>
                <a:path extrusionOk="0" h="192" w="257">
                  <a:moveTo>
                    <a:pt x="171" y="1"/>
                  </a:moveTo>
                  <a:cubicBezTo>
                    <a:pt x="150" y="1"/>
                    <a:pt x="127" y="6"/>
                    <a:pt x="104" y="18"/>
                  </a:cubicBezTo>
                  <a:cubicBezTo>
                    <a:pt x="34" y="34"/>
                    <a:pt x="1" y="105"/>
                    <a:pt x="17" y="138"/>
                  </a:cubicBezTo>
                  <a:cubicBezTo>
                    <a:pt x="28" y="172"/>
                    <a:pt x="53" y="192"/>
                    <a:pt x="88" y="192"/>
                  </a:cubicBezTo>
                  <a:cubicBezTo>
                    <a:pt x="107" y="192"/>
                    <a:pt x="129" y="186"/>
                    <a:pt x="153" y="175"/>
                  </a:cubicBezTo>
                  <a:cubicBezTo>
                    <a:pt x="223" y="158"/>
                    <a:pt x="256" y="88"/>
                    <a:pt x="240" y="55"/>
                  </a:cubicBezTo>
                  <a:cubicBezTo>
                    <a:pt x="240" y="20"/>
                    <a:pt x="21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14"/>
            <p:cNvSpPr/>
            <p:nvPr/>
          </p:nvSpPr>
          <p:spPr>
            <a:xfrm>
              <a:off x="4739825" y="2384975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21" y="191"/>
                    <a:pt x="71" y="191"/>
                  </a:cubicBezTo>
                  <a:cubicBezTo>
                    <a:pt x="71" y="191"/>
                    <a:pt x="78" y="198"/>
                    <a:pt x="83" y="198"/>
                  </a:cubicBezTo>
                  <a:cubicBezTo>
                    <a:pt x="85" y="198"/>
                    <a:pt x="87" y="196"/>
                    <a:pt x="87" y="191"/>
                  </a:cubicBezTo>
                  <a:lnTo>
                    <a:pt x="157" y="191"/>
                  </a:lnTo>
                  <a:cubicBezTo>
                    <a:pt x="190" y="174"/>
                    <a:pt x="207" y="158"/>
                    <a:pt x="227" y="120"/>
                  </a:cubicBezTo>
                  <a:cubicBezTo>
                    <a:pt x="244" y="120"/>
                    <a:pt x="244" y="104"/>
                    <a:pt x="244" y="104"/>
                  </a:cubicBezTo>
                  <a:cubicBezTo>
                    <a:pt x="260" y="54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4"/>
            <p:cNvSpPr/>
            <p:nvPr/>
          </p:nvSpPr>
          <p:spPr>
            <a:xfrm>
              <a:off x="4742925" y="2281475"/>
              <a:ext cx="6400" cy="5100"/>
            </a:xfrm>
            <a:custGeom>
              <a:rect b="b" l="l" r="r" t="t"/>
              <a:pathLst>
                <a:path extrusionOk="0" h="204" w="256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66" y="34"/>
                    <a:pt x="33" y="55"/>
                    <a:pt x="17" y="88"/>
                  </a:cubicBezTo>
                  <a:cubicBezTo>
                    <a:pt x="17" y="105"/>
                    <a:pt x="0" y="138"/>
                    <a:pt x="17" y="158"/>
                  </a:cubicBezTo>
                  <a:cubicBezTo>
                    <a:pt x="17" y="175"/>
                    <a:pt x="33" y="191"/>
                    <a:pt x="50" y="191"/>
                  </a:cubicBezTo>
                  <a:cubicBezTo>
                    <a:pt x="66" y="199"/>
                    <a:pt x="84" y="203"/>
                    <a:pt x="101" y="203"/>
                  </a:cubicBezTo>
                  <a:cubicBezTo>
                    <a:pt x="119" y="203"/>
                    <a:pt x="136" y="199"/>
                    <a:pt x="153" y="191"/>
                  </a:cubicBezTo>
                  <a:cubicBezTo>
                    <a:pt x="223" y="158"/>
                    <a:pt x="256" y="105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14"/>
            <p:cNvSpPr/>
            <p:nvPr/>
          </p:nvSpPr>
          <p:spPr>
            <a:xfrm>
              <a:off x="4729525" y="2337750"/>
              <a:ext cx="6500" cy="5100"/>
            </a:xfrm>
            <a:custGeom>
              <a:rect b="b" l="l" r="r" t="t"/>
              <a:pathLst>
                <a:path extrusionOk="0" h="204" w="260">
                  <a:moveTo>
                    <a:pt x="165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21" y="72"/>
                    <a:pt x="21" y="105"/>
                    <a:pt x="21" y="121"/>
                  </a:cubicBezTo>
                  <a:cubicBezTo>
                    <a:pt x="0" y="154"/>
                    <a:pt x="21" y="175"/>
                    <a:pt x="37" y="191"/>
                  </a:cubicBezTo>
                  <a:cubicBezTo>
                    <a:pt x="54" y="199"/>
                    <a:pt x="66" y="204"/>
                    <a:pt x="79" y="204"/>
                  </a:cubicBezTo>
                  <a:cubicBezTo>
                    <a:pt x="92" y="204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5"/>
                    <a:pt x="190" y="175"/>
                    <a:pt x="206" y="154"/>
                  </a:cubicBezTo>
                  <a:cubicBezTo>
                    <a:pt x="260" y="105"/>
                    <a:pt x="260" y="51"/>
                    <a:pt x="227" y="18"/>
                  </a:cubicBezTo>
                  <a:cubicBezTo>
                    <a:pt x="208" y="6"/>
                    <a:pt x="187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14"/>
            <p:cNvSpPr/>
            <p:nvPr/>
          </p:nvSpPr>
          <p:spPr>
            <a:xfrm>
              <a:off x="4735175" y="2317150"/>
              <a:ext cx="6425" cy="4775"/>
            </a:xfrm>
            <a:custGeom>
              <a:rect b="b" l="l" r="r" t="t"/>
              <a:pathLst>
                <a:path extrusionOk="0" h="191" w="257">
                  <a:moveTo>
                    <a:pt x="137" y="1"/>
                  </a:moveTo>
                  <a:cubicBezTo>
                    <a:pt x="104" y="1"/>
                    <a:pt x="67" y="17"/>
                    <a:pt x="50" y="50"/>
                  </a:cubicBezTo>
                  <a:cubicBezTo>
                    <a:pt x="1" y="88"/>
                    <a:pt x="1" y="154"/>
                    <a:pt x="50" y="191"/>
                  </a:cubicBezTo>
                  <a:lnTo>
                    <a:pt x="121" y="191"/>
                  </a:lnTo>
                  <a:cubicBezTo>
                    <a:pt x="137" y="191"/>
                    <a:pt x="154" y="191"/>
                    <a:pt x="154" y="174"/>
                  </a:cubicBezTo>
                  <a:cubicBezTo>
                    <a:pt x="170" y="174"/>
                    <a:pt x="187" y="154"/>
                    <a:pt x="207" y="137"/>
                  </a:cubicBezTo>
                  <a:cubicBezTo>
                    <a:pt x="240" y="121"/>
                    <a:pt x="240" y="88"/>
                    <a:pt x="257" y="71"/>
                  </a:cubicBezTo>
                  <a:cubicBezTo>
                    <a:pt x="257" y="50"/>
                    <a:pt x="240" y="17"/>
                    <a:pt x="224" y="17"/>
                  </a:cubicBezTo>
                  <a:cubicBezTo>
                    <a:pt x="207" y="1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14"/>
            <p:cNvSpPr/>
            <p:nvPr/>
          </p:nvSpPr>
          <p:spPr>
            <a:xfrm>
              <a:off x="4742400" y="2294375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74" y="1"/>
                  </a:moveTo>
                  <a:cubicBezTo>
                    <a:pt x="157" y="1"/>
                    <a:pt x="124" y="1"/>
                    <a:pt x="104" y="17"/>
                  </a:cubicBezTo>
                  <a:cubicBezTo>
                    <a:pt x="54" y="34"/>
                    <a:pt x="1" y="104"/>
                    <a:pt x="21" y="157"/>
                  </a:cubicBezTo>
                  <a:cubicBezTo>
                    <a:pt x="33" y="182"/>
                    <a:pt x="72" y="197"/>
                    <a:pt x="113" y="197"/>
                  </a:cubicBezTo>
                  <a:cubicBezTo>
                    <a:pt x="128" y="197"/>
                    <a:pt x="143" y="195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14"/>
            <p:cNvSpPr/>
            <p:nvPr/>
          </p:nvSpPr>
          <p:spPr>
            <a:xfrm>
              <a:off x="4735600" y="2372525"/>
              <a:ext cx="6425" cy="5000"/>
            </a:xfrm>
            <a:custGeom>
              <a:rect b="b" l="l" r="r" t="t"/>
              <a:pathLst>
                <a:path extrusionOk="0" h="200" w="257">
                  <a:moveTo>
                    <a:pt x="170" y="1"/>
                  </a:moveTo>
                  <a:cubicBezTo>
                    <a:pt x="150" y="1"/>
                    <a:pt x="128" y="7"/>
                    <a:pt x="104" y="21"/>
                  </a:cubicBezTo>
                  <a:cubicBezTo>
                    <a:pt x="33" y="54"/>
                    <a:pt x="0" y="103"/>
                    <a:pt x="17" y="157"/>
                  </a:cubicBezTo>
                  <a:cubicBezTo>
                    <a:pt x="17" y="188"/>
                    <a:pt x="45" y="199"/>
                    <a:pt x="83" y="199"/>
                  </a:cubicBezTo>
                  <a:cubicBezTo>
                    <a:pt x="104" y="199"/>
                    <a:pt x="129" y="196"/>
                    <a:pt x="153" y="190"/>
                  </a:cubicBezTo>
                  <a:cubicBezTo>
                    <a:pt x="223" y="157"/>
                    <a:pt x="256" y="103"/>
                    <a:pt x="240" y="54"/>
                  </a:cubicBezTo>
                  <a:cubicBezTo>
                    <a:pt x="229" y="20"/>
                    <a:pt x="204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14"/>
            <p:cNvSpPr/>
            <p:nvPr/>
          </p:nvSpPr>
          <p:spPr>
            <a:xfrm>
              <a:off x="4740350" y="2327475"/>
              <a:ext cx="6400" cy="4750"/>
            </a:xfrm>
            <a:custGeom>
              <a:rect b="b" l="l" r="r" t="t"/>
              <a:pathLst>
                <a:path extrusionOk="0" h="190" w="256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17" y="70"/>
                    <a:pt x="17" y="87"/>
                  </a:cubicBezTo>
                  <a:cubicBezTo>
                    <a:pt x="0" y="153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3"/>
                  </a:cubicBezTo>
                  <a:cubicBezTo>
                    <a:pt x="153" y="173"/>
                    <a:pt x="169" y="173"/>
                    <a:pt x="186" y="153"/>
                  </a:cubicBezTo>
                  <a:cubicBezTo>
                    <a:pt x="206" y="136"/>
                    <a:pt x="223" y="120"/>
                    <a:pt x="239" y="87"/>
                  </a:cubicBezTo>
                  <a:cubicBezTo>
                    <a:pt x="256" y="70"/>
                    <a:pt x="239" y="33"/>
                    <a:pt x="239" y="1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14"/>
            <p:cNvSpPr/>
            <p:nvPr/>
          </p:nvSpPr>
          <p:spPr>
            <a:xfrm>
              <a:off x="4671175" y="2409925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53" y="1"/>
                  </a:moveTo>
                  <a:cubicBezTo>
                    <a:pt x="120" y="1"/>
                    <a:pt x="104" y="17"/>
                    <a:pt x="67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53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190"/>
                    <a:pt x="153" y="190"/>
                  </a:cubicBezTo>
                  <a:lnTo>
                    <a:pt x="170" y="174"/>
                  </a:lnTo>
                  <a:cubicBezTo>
                    <a:pt x="207" y="153"/>
                    <a:pt x="223" y="120"/>
                    <a:pt x="240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14"/>
            <p:cNvSpPr/>
            <p:nvPr/>
          </p:nvSpPr>
          <p:spPr>
            <a:xfrm>
              <a:off x="4652725" y="2352525"/>
              <a:ext cx="6000" cy="5075"/>
            </a:xfrm>
            <a:custGeom>
              <a:rect b="b" l="l" r="r" t="t"/>
              <a:pathLst>
                <a:path extrusionOk="0" h="203" w="240">
                  <a:moveTo>
                    <a:pt x="178" y="0"/>
                  </a:moveTo>
                  <a:cubicBezTo>
                    <a:pt x="166" y="0"/>
                    <a:pt x="153" y="4"/>
                    <a:pt x="137" y="13"/>
                  </a:cubicBezTo>
                  <a:cubicBezTo>
                    <a:pt x="104" y="13"/>
                    <a:pt x="67" y="29"/>
                    <a:pt x="50" y="45"/>
                  </a:cubicBezTo>
                  <a:cubicBezTo>
                    <a:pt x="1" y="99"/>
                    <a:pt x="1" y="165"/>
                    <a:pt x="34" y="182"/>
                  </a:cubicBezTo>
                  <a:cubicBezTo>
                    <a:pt x="50" y="202"/>
                    <a:pt x="83" y="202"/>
                    <a:pt x="120" y="202"/>
                  </a:cubicBezTo>
                  <a:cubicBezTo>
                    <a:pt x="137" y="202"/>
                    <a:pt x="137" y="182"/>
                    <a:pt x="153" y="182"/>
                  </a:cubicBezTo>
                  <a:cubicBezTo>
                    <a:pt x="170" y="182"/>
                    <a:pt x="186" y="165"/>
                    <a:pt x="207" y="149"/>
                  </a:cubicBezTo>
                  <a:cubicBezTo>
                    <a:pt x="223" y="132"/>
                    <a:pt x="240" y="99"/>
                    <a:pt x="240" y="78"/>
                  </a:cubicBezTo>
                  <a:cubicBezTo>
                    <a:pt x="240" y="45"/>
                    <a:pt x="240" y="29"/>
                    <a:pt x="223" y="13"/>
                  </a:cubicBezTo>
                  <a:cubicBezTo>
                    <a:pt x="205" y="4"/>
                    <a:pt x="191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14"/>
            <p:cNvSpPr/>
            <p:nvPr/>
          </p:nvSpPr>
          <p:spPr>
            <a:xfrm>
              <a:off x="4665100" y="2341725"/>
              <a:ext cx="6525" cy="5100"/>
            </a:xfrm>
            <a:custGeom>
              <a:rect b="b" l="l" r="r" t="t"/>
              <a:pathLst>
                <a:path extrusionOk="0" h="204" w="261">
                  <a:moveTo>
                    <a:pt x="163" y="0"/>
                  </a:moveTo>
                  <a:cubicBezTo>
                    <a:pt x="144" y="0"/>
                    <a:pt x="122" y="5"/>
                    <a:pt x="103" y="16"/>
                  </a:cubicBezTo>
                  <a:cubicBezTo>
                    <a:pt x="54" y="32"/>
                    <a:pt x="21" y="65"/>
                    <a:pt x="0" y="119"/>
                  </a:cubicBezTo>
                  <a:lnTo>
                    <a:pt x="0" y="152"/>
                  </a:lnTo>
                  <a:cubicBezTo>
                    <a:pt x="14" y="184"/>
                    <a:pt x="46" y="204"/>
                    <a:pt x="86" y="204"/>
                  </a:cubicBezTo>
                  <a:cubicBezTo>
                    <a:pt x="108" y="204"/>
                    <a:pt x="132" y="198"/>
                    <a:pt x="157" y="185"/>
                  </a:cubicBezTo>
                  <a:cubicBezTo>
                    <a:pt x="207" y="168"/>
                    <a:pt x="260" y="98"/>
                    <a:pt x="244" y="49"/>
                  </a:cubicBezTo>
                  <a:cubicBezTo>
                    <a:pt x="244" y="32"/>
                    <a:pt x="227" y="32"/>
                    <a:pt x="207" y="16"/>
                  </a:cubicBezTo>
                  <a:cubicBezTo>
                    <a:pt x="198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14"/>
            <p:cNvSpPr/>
            <p:nvPr/>
          </p:nvSpPr>
          <p:spPr>
            <a:xfrm>
              <a:off x="4659950" y="233005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32" y="171"/>
                    <a:pt x="56" y="190"/>
                    <a:pt x="92" y="190"/>
                  </a:cubicBezTo>
                  <a:cubicBezTo>
                    <a:pt x="111" y="190"/>
                    <a:pt x="133" y="185"/>
                    <a:pt x="157" y="174"/>
                  </a:cubicBezTo>
                  <a:cubicBezTo>
                    <a:pt x="173" y="174"/>
                    <a:pt x="190" y="153"/>
                    <a:pt x="206" y="136"/>
                  </a:cubicBezTo>
                  <a:cubicBezTo>
                    <a:pt x="244" y="120"/>
                    <a:pt x="260" y="70"/>
                    <a:pt x="244" y="33"/>
                  </a:cubicBezTo>
                  <a:cubicBezTo>
                    <a:pt x="244" y="0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14"/>
            <p:cNvSpPr/>
            <p:nvPr/>
          </p:nvSpPr>
          <p:spPr>
            <a:xfrm>
              <a:off x="4657375" y="23627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57" y="0"/>
                    <a:pt x="124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4" y="206"/>
                    <a:pt x="140" y="186"/>
                    <a:pt x="173" y="186"/>
                  </a:cubicBezTo>
                  <a:lnTo>
                    <a:pt x="190" y="169"/>
                  </a:lnTo>
                  <a:cubicBezTo>
                    <a:pt x="227" y="153"/>
                    <a:pt x="243" y="136"/>
                    <a:pt x="260" y="103"/>
                  </a:cubicBezTo>
                  <a:cubicBezTo>
                    <a:pt x="260" y="66"/>
                    <a:pt x="260" y="50"/>
                    <a:pt x="243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14"/>
            <p:cNvSpPr/>
            <p:nvPr/>
          </p:nvSpPr>
          <p:spPr>
            <a:xfrm>
              <a:off x="4650575" y="2340775"/>
              <a:ext cx="6400" cy="4750"/>
            </a:xfrm>
            <a:custGeom>
              <a:rect b="b" l="l" r="r" t="t"/>
              <a:pathLst>
                <a:path extrusionOk="0" h="190" w="256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33" y="70"/>
                    <a:pt x="17" y="87"/>
                  </a:cubicBezTo>
                  <a:cubicBezTo>
                    <a:pt x="0" y="120"/>
                    <a:pt x="17" y="136"/>
                    <a:pt x="17" y="157"/>
                  </a:cubicBezTo>
                  <a:cubicBezTo>
                    <a:pt x="33" y="190"/>
                    <a:pt x="66" y="190"/>
                    <a:pt x="87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69" y="173"/>
                    <a:pt x="190" y="157"/>
                  </a:cubicBezTo>
                  <a:cubicBezTo>
                    <a:pt x="206" y="136"/>
                    <a:pt x="239" y="120"/>
                    <a:pt x="239" y="87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14"/>
            <p:cNvSpPr/>
            <p:nvPr/>
          </p:nvSpPr>
          <p:spPr>
            <a:xfrm>
              <a:off x="4641500" y="2319175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79" y="0"/>
                  </a:moveTo>
                  <a:cubicBezTo>
                    <a:pt x="137" y="0"/>
                    <a:pt x="90" y="15"/>
                    <a:pt x="54" y="40"/>
                  </a:cubicBezTo>
                  <a:cubicBezTo>
                    <a:pt x="0" y="93"/>
                    <a:pt x="0" y="159"/>
                    <a:pt x="37" y="176"/>
                  </a:cubicBezTo>
                  <a:cubicBezTo>
                    <a:pt x="54" y="196"/>
                    <a:pt x="87" y="196"/>
                    <a:pt x="120" y="196"/>
                  </a:cubicBezTo>
                  <a:cubicBezTo>
                    <a:pt x="140" y="176"/>
                    <a:pt x="140" y="176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60" y="93"/>
                    <a:pt x="260" y="40"/>
                    <a:pt x="223" y="7"/>
                  </a:cubicBezTo>
                  <a:cubicBezTo>
                    <a:pt x="210" y="2"/>
                    <a:pt x="195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14"/>
            <p:cNvSpPr/>
            <p:nvPr/>
          </p:nvSpPr>
          <p:spPr>
            <a:xfrm>
              <a:off x="4647050" y="2328300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04" y="17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57"/>
                    <a:pt x="38" y="190"/>
                    <a:pt x="87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57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14"/>
            <p:cNvSpPr/>
            <p:nvPr/>
          </p:nvSpPr>
          <p:spPr>
            <a:xfrm>
              <a:off x="4639325" y="2363550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33"/>
                    <a:pt x="21" y="70"/>
                    <a:pt x="21" y="87"/>
                  </a:cubicBezTo>
                  <a:cubicBezTo>
                    <a:pt x="1" y="120"/>
                    <a:pt x="1" y="136"/>
                    <a:pt x="21" y="153"/>
                  </a:cubicBezTo>
                  <a:cubicBezTo>
                    <a:pt x="38" y="173"/>
                    <a:pt x="54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3"/>
                  </a:cubicBezTo>
                  <a:cubicBezTo>
                    <a:pt x="207" y="136"/>
                    <a:pt x="227" y="120"/>
                    <a:pt x="244" y="87"/>
                  </a:cubicBezTo>
                  <a:cubicBezTo>
                    <a:pt x="260" y="33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14"/>
            <p:cNvSpPr/>
            <p:nvPr/>
          </p:nvSpPr>
          <p:spPr>
            <a:xfrm>
              <a:off x="4666450" y="2351475"/>
              <a:ext cx="6400" cy="5200"/>
            </a:xfrm>
            <a:custGeom>
              <a:rect b="b" l="l" r="r" t="t"/>
              <a:pathLst>
                <a:path extrusionOk="0" h="208" w="256">
                  <a:moveTo>
                    <a:pt x="153" y="1"/>
                  </a:moveTo>
                  <a:cubicBezTo>
                    <a:pt x="136" y="17"/>
                    <a:pt x="120" y="17"/>
                    <a:pt x="103" y="17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3" y="208"/>
                    <a:pt x="88" y="208"/>
                  </a:cubicBezTo>
                  <a:cubicBezTo>
                    <a:pt x="107" y="208"/>
                    <a:pt x="129" y="202"/>
                    <a:pt x="153" y="191"/>
                  </a:cubicBezTo>
                  <a:cubicBezTo>
                    <a:pt x="173" y="191"/>
                    <a:pt x="190" y="174"/>
                    <a:pt x="206" y="158"/>
                  </a:cubicBezTo>
                  <a:cubicBezTo>
                    <a:pt x="239" y="141"/>
                    <a:pt x="256" y="87"/>
                    <a:pt x="239" y="55"/>
                  </a:cubicBezTo>
                  <a:cubicBezTo>
                    <a:pt x="239" y="17"/>
                    <a:pt x="206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14"/>
            <p:cNvSpPr/>
            <p:nvPr/>
          </p:nvSpPr>
          <p:spPr>
            <a:xfrm>
              <a:off x="4667275" y="2397800"/>
              <a:ext cx="6825" cy="4825"/>
            </a:xfrm>
            <a:custGeom>
              <a:rect b="b" l="l" r="r" t="t"/>
              <a:pathLst>
                <a:path extrusionOk="0" h="193" w="273">
                  <a:moveTo>
                    <a:pt x="198" y="0"/>
                  </a:moveTo>
                  <a:cubicBezTo>
                    <a:pt x="190" y="0"/>
                    <a:pt x="182" y="1"/>
                    <a:pt x="173" y="3"/>
                  </a:cubicBezTo>
                  <a:cubicBezTo>
                    <a:pt x="140" y="3"/>
                    <a:pt x="103" y="3"/>
                    <a:pt x="87" y="20"/>
                  </a:cubicBezTo>
                  <a:cubicBezTo>
                    <a:pt x="54" y="40"/>
                    <a:pt x="37" y="73"/>
                    <a:pt x="16" y="90"/>
                  </a:cubicBezTo>
                  <a:cubicBezTo>
                    <a:pt x="0" y="143"/>
                    <a:pt x="37" y="193"/>
                    <a:pt x="103" y="193"/>
                  </a:cubicBezTo>
                  <a:cubicBezTo>
                    <a:pt x="120" y="193"/>
                    <a:pt x="140" y="193"/>
                    <a:pt x="157" y="176"/>
                  </a:cubicBezTo>
                  <a:cubicBezTo>
                    <a:pt x="173" y="176"/>
                    <a:pt x="173" y="176"/>
                    <a:pt x="190" y="160"/>
                  </a:cubicBezTo>
                  <a:cubicBezTo>
                    <a:pt x="223" y="143"/>
                    <a:pt x="243" y="123"/>
                    <a:pt x="243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14"/>
            <p:cNvSpPr/>
            <p:nvPr/>
          </p:nvSpPr>
          <p:spPr>
            <a:xfrm>
              <a:off x="4661700" y="2388425"/>
              <a:ext cx="6925" cy="4950"/>
            </a:xfrm>
            <a:custGeom>
              <a:rect b="b" l="l" r="r" t="t"/>
              <a:pathLst>
                <a:path extrusionOk="0" h="198" w="277">
                  <a:moveTo>
                    <a:pt x="165" y="1"/>
                  </a:moveTo>
                  <a:cubicBezTo>
                    <a:pt x="127" y="1"/>
                    <a:pt x="86" y="20"/>
                    <a:pt x="54" y="53"/>
                  </a:cubicBezTo>
                  <a:cubicBezTo>
                    <a:pt x="0" y="106"/>
                    <a:pt x="0" y="156"/>
                    <a:pt x="54" y="189"/>
                  </a:cubicBezTo>
                  <a:cubicBezTo>
                    <a:pt x="65" y="189"/>
                    <a:pt x="83" y="198"/>
                    <a:pt x="104" y="198"/>
                  </a:cubicBezTo>
                  <a:cubicBezTo>
                    <a:pt x="114" y="198"/>
                    <a:pt x="125" y="195"/>
                    <a:pt x="136" y="189"/>
                  </a:cubicBezTo>
                  <a:lnTo>
                    <a:pt x="157" y="189"/>
                  </a:lnTo>
                  <a:cubicBezTo>
                    <a:pt x="190" y="172"/>
                    <a:pt x="207" y="156"/>
                    <a:pt x="223" y="139"/>
                  </a:cubicBezTo>
                  <a:cubicBezTo>
                    <a:pt x="260" y="106"/>
                    <a:pt x="277" y="36"/>
                    <a:pt x="223" y="20"/>
                  </a:cubicBezTo>
                  <a:cubicBezTo>
                    <a:pt x="206" y="6"/>
                    <a:pt x="186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14"/>
            <p:cNvSpPr/>
            <p:nvPr/>
          </p:nvSpPr>
          <p:spPr>
            <a:xfrm>
              <a:off x="4669850" y="2363950"/>
              <a:ext cx="6500" cy="4925"/>
            </a:xfrm>
            <a:custGeom>
              <a:rect b="b" l="l" r="r" t="t"/>
              <a:pathLst>
                <a:path extrusionOk="0" h="197" w="260">
                  <a:moveTo>
                    <a:pt x="173" y="1"/>
                  </a:moveTo>
                  <a:cubicBezTo>
                    <a:pt x="157" y="1"/>
                    <a:pt x="120" y="1"/>
                    <a:pt x="103" y="17"/>
                  </a:cubicBezTo>
                  <a:cubicBezTo>
                    <a:pt x="54" y="34"/>
                    <a:pt x="0" y="104"/>
                    <a:pt x="17" y="157"/>
                  </a:cubicBezTo>
                  <a:cubicBezTo>
                    <a:pt x="32" y="182"/>
                    <a:pt x="62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87"/>
                    <a:pt x="260" y="54"/>
                  </a:cubicBezTo>
                  <a:cubicBezTo>
                    <a:pt x="24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14"/>
            <p:cNvSpPr/>
            <p:nvPr/>
          </p:nvSpPr>
          <p:spPr>
            <a:xfrm>
              <a:off x="4670250" y="2304700"/>
              <a:ext cx="6925" cy="4750"/>
            </a:xfrm>
            <a:custGeom>
              <a:rect b="b" l="l" r="r" t="t"/>
              <a:pathLst>
                <a:path extrusionOk="0" h="190" w="277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7" y="157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14"/>
            <p:cNvSpPr/>
            <p:nvPr/>
          </p:nvSpPr>
          <p:spPr>
            <a:xfrm>
              <a:off x="4672825" y="2318850"/>
              <a:ext cx="6525" cy="5225"/>
            </a:xfrm>
            <a:custGeom>
              <a:rect b="b" l="l" r="r" t="t"/>
              <a:pathLst>
                <a:path extrusionOk="0" h="209" w="261">
                  <a:moveTo>
                    <a:pt x="163" y="1"/>
                  </a:moveTo>
                  <a:cubicBezTo>
                    <a:pt x="144" y="1"/>
                    <a:pt x="123" y="6"/>
                    <a:pt x="104" y="20"/>
                  </a:cubicBezTo>
                  <a:cubicBezTo>
                    <a:pt x="38" y="53"/>
                    <a:pt x="1" y="106"/>
                    <a:pt x="1" y="156"/>
                  </a:cubicBezTo>
                  <a:cubicBezTo>
                    <a:pt x="14" y="190"/>
                    <a:pt x="45" y="209"/>
                    <a:pt x="84" y="209"/>
                  </a:cubicBezTo>
                  <a:cubicBezTo>
                    <a:pt x="106" y="209"/>
                    <a:pt x="132" y="202"/>
                    <a:pt x="157" y="189"/>
                  </a:cubicBezTo>
                  <a:cubicBezTo>
                    <a:pt x="207" y="156"/>
                    <a:pt x="260" y="106"/>
                    <a:pt x="244" y="53"/>
                  </a:cubicBezTo>
                  <a:cubicBezTo>
                    <a:pt x="233" y="21"/>
                    <a:pt x="200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14"/>
            <p:cNvSpPr/>
            <p:nvPr/>
          </p:nvSpPr>
          <p:spPr>
            <a:xfrm>
              <a:off x="4664675" y="2292925"/>
              <a:ext cx="6525" cy="4875"/>
            </a:xfrm>
            <a:custGeom>
              <a:rect b="b" l="l" r="r" t="t"/>
              <a:pathLst>
                <a:path extrusionOk="0" h="195" w="261">
                  <a:moveTo>
                    <a:pt x="156" y="0"/>
                  </a:moveTo>
                  <a:cubicBezTo>
                    <a:pt x="145" y="0"/>
                    <a:pt x="133" y="2"/>
                    <a:pt x="120" y="9"/>
                  </a:cubicBezTo>
                  <a:cubicBezTo>
                    <a:pt x="104" y="9"/>
                    <a:pt x="71" y="26"/>
                    <a:pt x="38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8" y="178"/>
                  </a:cubicBezTo>
                  <a:cubicBezTo>
                    <a:pt x="55" y="195"/>
                    <a:pt x="88" y="195"/>
                    <a:pt x="120" y="195"/>
                  </a:cubicBezTo>
                  <a:cubicBezTo>
                    <a:pt x="120" y="195"/>
                    <a:pt x="141" y="195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2"/>
                    <a:pt x="261" y="42"/>
                    <a:pt x="207" y="9"/>
                  </a:cubicBezTo>
                  <a:cubicBezTo>
                    <a:pt x="196" y="9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14"/>
            <p:cNvSpPr/>
            <p:nvPr/>
          </p:nvSpPr>
          <p:spPr>
            <a:xfrm>
              <a:off x="4660450" y="2317150"/>
              <a:ext cx="6425" cy="4950"/>
            </a:xfrm>
            <a:custGeom>
              <a:rect b="b" l="l" r="r" t="t"/>
              <a:pathLst>
                <a:path extrusionOk="0" h="198" w="257">
                  <a:moveTo>
                    <a:pt x="161" y="0"/>
                  </a:moveTo>
                  <a:cubicBezTo>
                    <a:pt x="142" y="0"/>
                    <a:pt x="121" y="6"/>
                    <a:pt x="104" y="17"/>
                  </a:cubicBezTo>
                  <a:cubicBezTo>
                    <a:pt x="67" y="34"/>
                    <a:pt x="34" y="50"/>
                    <a:pt x="17" y="88"/>
                  </a:cubicBezTo>
                  <a:cubicBezTo>
                    <a:pt x="1" y="104"/>
                    <a:pt x="1" y="121"/>
                    <a:pt x="1" y="154"/>
                  </a:cubicBezTo>
                  <a:cubicBezTo>
                    <a:pt x="17" y="174"/>
                    <a:pt x="34" y="174"/>
                    <a:pt x="50" y="191"/>
                  </a:cubicBezTo>
                  <a:cubicBezTo>
                    <a:pt x="56" y="196"/>
                    <a:pt x="64" y="198"/>
                    <a:pt x="73" y="198"/>
                  </a:cubicBezTo>
                  <a:cubicBezTo>
                    <a:pt x="93" y="198"/>
                    <a:pt x="120" y="191"/>
                    <a:pt x="153" y="191"/>
                  </a:cubicBezTo>
                  <a:cubicBezTo>
                    <a:pt x="207" y="154"/>
                    <a:pt x="257" y="88"/>
                    <a:pt x="240" y="50"/>
                  </a:cubicBezTo>
                  <a:cubicBezTo>
                    <a:pt x="229" y="19"/>
                    <a:pt x="196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14"/>
            <p:cNvSpPr/>
            <p:nvPr/>
          </p:nvSpPr>
          <p:spPr>
            <a:xfrm>
              <a:off x="4719200" y="2315400"/>
              <a:ext cx="6950" cy="5200"/>
            </a:xfrm>
            <a:custGeom>
              <a:rect b="b" l="l" r="r" t="t"/>
              <a:pathLst>
                <a:path extrusionOk="0" h="208" w="278">
                  <a:moveTo>
                    <a:pt x="174" y="1"/>
                  </a:moveTo>
                  <a:cubicBezTo>
                    <a:pt x="141" y="17"/>
                    <a:pt x="104" y="17"/>
                    <a:pt x="88" y="38"/>
                  </a:cubicBezTo>
                  <a:cubicBezTo>
                    <a:pt x="55" y="54"/>
                    <a:pt x="38" y="87"/>
                    <a:pt x="22" y="104"/>
                  </a:cubicBezTo>
                  <a:cubicBezTo>
                    <a:pt x="1" y="158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5" y="207"/>
                    <a:pt x="141" y="207"/>
                    <a:pt x="158" y="191"/>
                  </a:cubicBezTo>
                  <a:cubicBezTo>
                    <a:pt x="191" y="174"/>
                    <a:pt x="228" y="158"/>
                    <a:pt x="244" y="141"/>
                  </a:cubicBezTo>
                  <a:cubicBezTo>
                    <a:pt x="244" y="120"/>
                    <a:pt x="244" y="120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14"/>
            <p:cNvSpPr/>
            <p:nvPr/>
          </p:nvSpPr>
          <p:spPr>
            <a:xfrm>
              <a:off x="4714975" y="2303250"/>
              <a:ext cx="6850" cy="4925"/>
            </a:xfrm>
            <a:custGeom>
              <a:rect b="b" l="l" r="r" t="t"/>
              <a:pathLst>
                <a:path extrusionOk="0" h="197" w="274">
                  <a:moveTo>
                    <a:pt x="165" y="0"/>
                  </a:moveTo>
                  <a:cubicBezTo>
                    <a:pt x="149" y="0"/>
                    <a:pt x="134" y="3"/>
                    <a:pt x="120" y="9"/>
                  </a:cubicBezTo>
                  <a:cubicBezTo>
                    <a:pt x="50" y="42"/>
                    <a:pt x="1" y="112"/>
                    <a:pt x="17" y="145"/>
                  </a:cubicBezTo>
                  <a:cubicBezTo>
                    <a:pt x="28" y="177"/>
                    <a:pt x="61" y="197"/>
                    <a:pt x="97" y="197"/>
                  </a:cubicBezTo>
                  <a:cubicBezTo>
                    <a:pt x="116" y="197"/>
                    <a:pt x="136" y="191"/>
                    <a:pt x="153" y="178"/>
                  </a:cubicBezTo>
                  <a:cubicBezTo>
                    <a:pt x="224" y="161"/>
                    <a:pt x="273" y="91"/>
                    <a:pt x="257" y="42"/>
                  </a:cubicBezTo>
                  <a:cubicBezTo>
                    <a:pt x="245" y="18"/>
                    <a:pt x="205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14"/>
            <p:cNvSpPr/>
            <p:nvPr/>
          </p:nvSpPr>
          <p:spPr>
            <a:xfrm>
              <a:off x="4698600" y="23060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1"/>
                  </a:moveTo>
                  <a:cubicBezTo>
                    <a:pt x="141" y="1"/>
                    <a:pt x="103" y="17"/>
                    <a:pt x="87" y="34"/>
                  </a:cubicBezTo>
                  <a:cubicBezTo>
                    <a:pt x="54" y="50"/>
                    <a:pt x="37" y="83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1" y="186"/>
                    <a:pt x="157" y="186"/>
                  </a:cubicBezTo>
                  <a:cubicBezTo>
                    <a:pt x="174" y="186"/>
                    <a:pt x="174" y="170"/>
                    <a:pt x="190" y="170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50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14"/>
            <p:cNvSpPr/>
            <p:nvPr/>
          </p:nvSpPr>
          <p:spPr>
            <a:xfrm>
              <a:off x="4695600" y="2340575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70" y="1"/>
                  </a:moveTo>
                  <a:cubicBezTo>
                    <a:pt x="161" y="1"/>
                    <a:pt x="152" y="3"/>
                    <a:pt x="141" y="8"/>
                  </a:cubicBezTo>
                  <a:cubicBezTo>
                    <a:pt x="104" y="8"/>
                    <a:pt x="71" y="25"/>
                    <a:pt x="54" y="62"/>
                  </a:cubicBezTo>
                  <a:cubicBezTo>
                    <a:pt x="1" y="95"/>
                    <a:pt x="1" y="165"/>
                    <a:pt x="38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41" y="198"/>
                    <a:pt x="141" y="198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44" y="128"/>
                    <a:pt x="244" y="95"/>
                    <a:pt x="244" y="78"/>
                  </a:cubicBezTo>
                  <a:cubicBezTo>
                    <a:pt x="261" y="41"/>
                    <a:pt x="244" y="25"/>
                    <a:pt x="223" y="8"/>
                  </a:cubicBezTo>
                  <a:cubicBezTo>
                    <a:pt x="201" y="8"/>
                    <a:pt x="18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14"/>
            <p:cNvSpPr/>
            <p:nvPr/>
          </p:nvSpPr>
          <p:spPr>
            <a:xfrm>
              <a:off x="4721800" y="2271200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57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37" y="54"/>
                    <a:pt x="21" y="87"/>
                    <a:pt x="21" y="103"/>
                  </a:cubicBezTo>
                  <a:cubicBezTo>
                    <a:pt x="0" y="136"/>
                    <a:pt x="0" y="157"/>
                    <a:pt x="21" y="173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40" y="206"/>
                    <a:pt x="157" y="190"/>
                  </a:cubicBezTo>
                  <a:cubicBezTo>
                    <a:pt x="157" y="190"/>
                    <a:pt x="173" y="190"/>
                    <a:pt x="173" y="173"/>
                  </a:cubicBezTo>
                  <a:cubicBezTo>
                    <a:pt x="206" y="157"/>
                    <a:pt x="227" y="136"/>
                    <a:pt x="243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4"/>
            <p:cNvSpPr/>
            <p:nvPr/>
          </p:nvSpPr>
          <p:spPr>
            <a:xfrm>
              <a:off x="4723950" y="2283500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83" y="1"/>
                  </a:moveTo>
                  <a:cubicBezTo>
                    <a:pt x="140" y="1"/>
                    <a:pt x="91" y="19"/>
                    <a:pt x="54" y="57"/>
                  </a:cubicBezTo>
                  <a:cubicBezTo>
                    <a:pt x="1" y="94"/>
                    <a:pt x="1" y="160"/>
                    <a:pt x="38" y="180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41" y="197"/>
                    <a:pt x="157" y="197"/>
                    <a:pt x="157" y="180"/>
                  </a:cubicBezTo>
                  <a:cubicBezTo>
                    <a:pt x="174" y="180"/>
                    <a:pt x="190" y="160"/>
                    <a:pt x="207" y="143"/>
                  </a:cubicBezTo>
                  <a:cubicBezTo>
                    <a:pt x="260" y="110"/>
                    <a:pt x="260" y="40"/>
                    <a:pt x="223" y="7"/>
                  </a:cubicBezTo>
                  <a:cubicBezTo>
                    <a:pt x="211" y="3"/>
                    <a:pt x="197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14"/>
            <p:cNvSpPr/>
            <p:nvPr/>
          </p:nvSpPr>
          <p:spPr>
            <a:xfrm>
              <a:off x="4721800" y="2327875"/>
              <a:ext cx="6500" cy="4775"/>
            </a:xfrm>
            <a:custGeom>
              <a:rect b="b" l="l" r="r" t="t"/>
              <a:pathLst>
                <a:path extrusionOk="0" h="191" w="26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20"/>
                    <a:pt x="21" y="157"/>
                    <a:pt x="21" y="174"/>
                  </a:cubicBezTo>
                  <a:cubicBezTo>
                    <a:pt x="37" y="190"/>
                    <a:pt x="70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14"/>
            <p:cNvSpPr/>
            <p:nvPr/>
          </p:nvSpPr>
          <p:spPr>
            <a:xfrm>
              <a:off x="4685300" y="2362200"/>
              <a:ext cx="6100" cy="5075"/>
            </a:xfrm>
            <a:custGeom>
              <a:rect b="b" l="l" r="r" t="t"/>
              <a:pathLst>
                <a:path extrusionOk="0" h="203" w="244">
                  <a:moveTo>
                    <a:pt x="120" y="1"/>
                  </a:moveTo>
                  <a:cubicBezTo>
                    <a:pt x="87" y="21"/>
                    <a:pt x="54" y="38"/>
                    <a:pt x="38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57"/>
                    <a:pt x="1" y="174"/>
                    <a:pt x="17" y="190"/>
                  </a:cubicBezTo>
                  <a:cubicBezTo>
                    <a:pt x="36" y="199"/>
                    <a:pt x="49" y="203"/>
                    <a:pt x="62" y="203"/>
                  </a:cubicBezTo>
                  <a:cubicBezTo>
                    <a:pt x="75" y="203"/>
                    <a:pt x="87" y="199"/>
                    <a:pt x="104" y="190"/>
                  </a:cubicBezTo>
                  <a:lnTo>
                    <a:pt x="141" y="190"/>
                  </a:lnTo>
                  <a:cubicBezTo>
                    <a:pt x="157" y="174"/>
                    <a:pt x="174" y="174"/>
                    <a:pt x="190" y="157"/>
                  </a:cubicBezTo>
                  <a:cubicBezTo>
                    <a:pt x="244" y="104"/>
                    <a:pt x="244" y="38"/>
                    <a:pt x="207" y="21"/>
                  </a:cubicBezTo>
                  <a:cubicBezTo>
                    <a:pt x="174" y="1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4"/>
            <p:cNvSpPr/>
            <p:nvPr/>
          </p:nvSpPr>
          <p:spPr>
            <a:xfrm>
              <a:off x="4681075" y="2386575"/>
              <a:ext cx="6000" cy="4825"/>
            </a:xfrm>
            <a:custGeom>
              <a:rect b="b" l="l" r="r" t="t"/>
              <a:pathLst>
                <a:path extrusionOk="0" h="193" w="240">
                  <a:moveTo>
                    <a:pt x="138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56"/>
                    <a:pt x="0" y="77"/>
                  </a:cubicBezTo>
                  <a:lnTo>
                    <a:pt x="0" y="143"/>
                  </a:lnTo>
                  <a:cubicBezTo>
                    <a:pt x="0" y="159"/>
                    <a:pt x="17" y="180"/>
                    <a:pt x="33" y="180"/>
                  </a:cubicBezTo>
                  <a:cubicBezTo>
                    <a:pt x="50" y="188"/>
                    <a:pt x="67" y="192"/>
                    <a:pt x="85" y="192"/>
                  </a:cubicBezTo>
                  <a:cubicBezTo>
                    <a:pt x="103" y="192"/>
                    <a:pt x="120" y="188"/>
                    <a:pt x="137" y="180"/>
                  </a:cubicBezTo>
                  <a:cubicBezTo>
                    <a:pt x="207" y="143"/>
                    <a:pt x="240" y="94"/>
                    <a:pt x="223" y="40"/>
                  </a:cubicBezTo>
                  <a:cubicBezTo>
                    <a:pt x="223" y="16"/>
                    <a:pt x="186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14"/>
            <p:cNvSpPr/>
            <p:nvPr/>
          </p:nvSpPr>
          <p:spPr>
            <a:xfrm>
              <a:off x="4693025" y="2388425"/>
              <a:ext cx="6525" cy="4800"/>
            </a:xfrm>
            <a:custGeom>
              <a:rect b="b" l="l" r="r" t="t"/>
              <a:pathLst>
                <a:path extrusionOk="0" h="192" w="261">
                  <a:moveTo>
                    <a:pt x="175" y="1"/>
                  </a:moveTo>
                  <a:cubicBezTo>
                    <a:pt x="153" y="1"/>
                    <a:pt x="129" y="6"/>
                    <a:pt x="104" y="20"/>
                  </a:cubicBezTo>
                  <a:cubicBezTo>
                    <a:pt x="38" y="36"/>
                    <a:pt x="1" y="106"/>
                    <a:pt x="17" y="139"/>
                  </a:cubicBezTo>
                  <a:cubicBezTo>
                    <a:pt x="31" y="171"/>
                    <a:pt x="56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3" y="156"/>
                    <a:pt x="260" y="85"/>
                    <a:pt x="244" y="53"/>
                  </a:cubicBezTo>
                  <a:cubicBezTo>
                    <a:pt x="244" y="20"/>
                    <a:pt x="215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14"/>
            <p:cNvSpPr/>
            <p:nvPr/>
          </p:nvSpPr>
          <p:spPr>
            <a:xfrm>
              <a:off x="4729525" y="22926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1"/>
                  </a:moveTo>
                  <a:cubicBezTo>
                    <a:pt x="140" y="1"/>
                    <a:pt x="103" y="21"/>
                    <a:pt x="87" y="38"/>
                  </a:cubicBezTo>
                  <a:cubicBezTo>
                    <a:pt x="54" y="54"/>
                    <a:pt x="37" y="87"/>
                    <a:pt x="21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4" y="207"/>
                    <a:pt x="140" y="207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41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4"/>
            <p:cNvSpPr/>
            <p:nvPr/>
          </p:nvSpPr>
          <p:spPr>
            <a:xfrm>
              <a:off x="4675400" y="2375100"/>
              <a:ext cx="6100" cy="5175"/>
            </a:xfrm>
            <a:custGeom>
              <a:rect b="b" l="l" r="r" t="t"/>
              <a:pathLst>
                <a:path extrusionOk="0" h="207" w="244">
                  <a:moveTo>
                    <a:pt x="157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206"/>
                    <a:pt x="87" y="206"/>
                  </a:cubicBezTo>
                  <a:cubicBezTo>
                    <a:pt x="104" y="206"/>
                    <a:pt x="124" y="206"/>
                    <a:pt x="141" y="190"/>
                  </a:cubicBezTo>
                  <a:lnTo>
                    <a:pt x="157" y="190"/>
                  </a:lnTo>
                  <a:lnTo>
                    <a:pt x="174" y="173"/>
                  </a:lnTo>
                  <a:cubicBezTo>
                    <a:pt x="207" y="157"/>
                    <a:pt x="227" y="140"/>
                    <a:pt x="244" y="103"/>
                  </a:cubicBezTo>
                  <a:cubicBezTo>
                    <a:pt x="244" y="87"/>
                    <a:pt x="244" y="54"/>
                    <a:pt x="227" y="37"/>
                  </a:cubicBezTo>
                  <a:cubicBezTo>
                    <a:pt x="227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14"/>
            <p:cNvSpPr/>
            <p:nvPr/>
          </p:nvSpPr>
          <p:spPr>
            <a:xfrm>
              <a:off x="4667675" y="2442850"/>
              <a:ext cx="6100" cy="4925"/>
            </a:xfrm>
            <a:custGeom>
              <a:rect b="b" l="l" r="r" t="t"/>
              <a:pathLst>
                <a:path extrusionOk="0" h="197" w="244">
                  <a:moveTo>
                    <a:pt x="163" y="1"/>
                  </a:moveTo>
                  <a:cubicBezTo>
                    <a:pt x="121" y="1"/>
                    <a:pt x="74" y="16"/>
                    <a:pt x="38" y="40"/>
                  </a:cubicBezTo>
                  <a:cubicBezTo>
                    <a:pt x="21" y="73"/>
                    <a:pt x="0" y="94"/>
                    <a:pt x="0" y="127"/>
                  </a:cubicBezTo>
                  <a:cubicBezTo>
                    <a:pt x="0" y="143"/>
                    <a:pt x="0" y="160"/>
                    <a:pt x="38" y="176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76"/>
                    <a:pt x="141" y="176"/>
                  </a:cubicBezTo>
                  <a:cubicBezTo>
                    <a:pt x="157" y="176"/>
                    <a:pt x="174" y="160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3" y="3"/>
                    <a:pt x="179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14"/>
            <p:cNvSpPr/>
            <p:nvPr/>
          </p:nvSpPr>
          <p:spPr>
            <a:xfrm>
              <a:off x="4690875" y="2373850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53"/>
                    <a:pt x="37" y="207"/>
                    <a:pt x="87" y="207"/>
                  </a:cubicBezTo>
                  <a:cubicBezTo>
                    <a:pt x="103" y="207"/>
                    <a:pt x="140" y="207"/>
                    <a:pt x="157" y="190"/>
                  </a:cubicBezTo>
                  <a:cubicBezTo>
                    <a:pt x="157" y="190"/>
                    <a:pt x="173" y="190"/>
                    <a:pt x="190" y="174"/>
                  </a:cubicBezTo>
                  <a:cubicBezTo>
                    <a:pt x="206" y="153"/>
                    <a:pt x="227" y="137"/>
                    <a:pt x="243" y="104"/>
                  </a:cubicBez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4"/>
            <p:cNvSpPr/>
            <p:nvPr/>
          </p:nvSpPr>
          <p:spPr>
            <a:xfrm>
              <a:off x="4715800" y="2409925"/>
              <a:ext cx="6525" cy="5075"/>
            </a:xfrm>
            <a:custGeom>
              <a:rect b="b" l="l" r="r" t="t"/>
              <a:pathLst>
                <a:path extrusionOk="0" h="203" w="261">
                  <a:moveTo>
                    <a:pt x="137" y="1"/>
                  </a:moveTo>
                  <a:cubicBezTo>
                    <a:pt x="120" y="17"/>
                    <a:pt x="87" y="34"/>
                    <a:pt x="54" y="50"/>
                  </a:cubicBezTo>
                  <a:cubicBezTo>
                    <a:pt x="17" y="104"/>
                    <a:pt x="1" y="153"/>
                    <a:pt x="54" y="190"/>
                  </a:cubicBezTo>
                  <a:cubicBezTo>
                    <a:pt x="63" y="198"/>
                    <a:pt x="75" y="203"/>
                    <a:pt x="90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3"/>
                  </a:cubicBezTo>
                  <a:cubicBezTo>
                    <a:pt x="240" y="120"/>
                    <a:pt x="261" y="104"/>
                    <a:pt x="261" y="71"/>
                  </a:cubicBezTo>
                  <a:cubicBezTo>
                    <a:pt x="261" y="50"/>
                    <a:pt x="240" y="34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14"/>
            <p:cNvSpPr/>
            <p:nvPr/>
          </p:nvSpPr>
          <p:spPr>
            <a:xfrm>
              <a:off x="4720150" y="2431600"/>
              <a:ext cx="6400" cy="4950"/>
            </a:xfrm>
            <a:custGeom>
              <a:rect b="b" l="l" r="r" t="t"/>
              <a:pathLst>
                <a:path extrusionOk="0" h="198" w="256">
                  <a:moveTo>
                    <a:pt x="196" y="1"/>
                  </a:moveTo>
                  <a:cubicBezTo>
                    <a:pt x="189" y="1"/>
                    <a:pt x="180" y="3"/>
                    <a:pt x="169" y="8"/>
                  </a:cubicBezTo>
                  <a:cubicBezTo>
                    <a:pt x="103" y="8"/>
                    <a:pt x="33" y="45"/>
                    <a:pt x="17" y="94"/>
                  </a:cubicBezTo>
                  <a:cubicBezTo>
                    <a:pt x="0" y="148"/>
                    <a:pt x="33" y="197"/>
                    <a:pt x="103" y="197"/>
                  </a:cubicBezTo>
                  <a:cubicBezTo>
                    <a:pt x="120" y="197"/>
                    <a:pt x="136" y="197"/>
                    <a:pt x="153" y="181"/>
                  </a:cubicBezTo>
                  <a:cubicBezTo>
                    <a:pt x="169" y="181"/>
                    <a:pt x="169" y="181"/>
                    <a:pt x="190" y="164"/>
                  </a:cubicBezTo>
                  <a:cubicBezTo>
                    <a:pt x="223" y="148"/>
                    <a:pt x="239" y="131"/>
                    <a:pt x="239" y="94"/>
                  </a:cubicBezTo>
                  <a:cubicBezTo>
                    <a:pt x="256" y="78"/>
                    <a:pt x="256" y="45"/>
                    <a:pt x="239" y="28"/>
                  </a:cubicBezTo>
                  <a:cubicBezTo>
                    <a:pt x="227" y="14"/>
                    <a:pt x="216" y="1"/>
                    <a:pt x="1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14"/>
            <p:cNvSpPr/>
            <p:nvPr/>
          </p:nvSpPr>
          <p:spPr>
            <a:xfrm>
              <a:off x="4768175" y="2375700"/>
              <a:ext cx="6525" cy="5075"/>
            </a:xfrm>
            <a:custGeom>
              <a:rect b="b" l="l" r="r" t="t"/>
              <a:pathLst>
                <a:path extrusionOk="0" h="203" w="261">
                  <a:moveTo>
                    <a:pt x="161" y="1"/>
                  </a:moveTo>
                  <a:cubicBezTo>
                    <a:pt x="139" y="1"/>
                    <a:pt x="114" y="5"/>
                    <a:pt x="87" y="13"/>
                  </a:cubicBezTo>
                  <a:cubicBezTo>
                    <a:pt x="54" y="30"/>
                    <a:pt x="21" y="63"/>
                    <a:pt x="0" y="100"/>
                  </a:cubicBezTo>
                  <a:lnTo>
                    <a:pt x="0" y="149"/>
                  </a:lnTo>
                  <a:cubicBezTo>
                    <a:pt x="13" y="183"/>
                    <a:pt x="45" y="202"/>
                    <a:pt x="79" y="202"/>
                  </a:cubicBezTo>
                  <a:cubicBezTo>
                    <a:pt x="100" y="202"/>
                    <a:pt x="121" y="196"/>
                    <a:pt x="141" y="182"/>
                  </a:cubicBezTo>
                  <a:cubicBezTo>
                    <a:pt x="206" y="149"/>
                    <a:pt x="260" y="100"/>
                    <a:pt x="244" y="46"/>
                  </a:cubicBezTo>
                  <a:cubicBezTo>
                    <a:pt x="227" y="30"/>
                    <a:pt x="227" y="30"/>
                    <a:pt x="206" y="13"/>
                  </a:cubicBezTo>
                  <a:cubicBezTo>
                    <a:pt x="198" y="5"/>
                    <a:pt x="182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14"/>
            <p:cNvSpPr/>
            <p:nvPr/>
          </p:nvSpPr>
          <p:spPr>
            <a:xfrm>
              <a:off x="4769500" y="2385400"/>
              <a:ext cx="6425" cy="5225"/>
            </a:xfrm>
            <a:custGeom>
              <a:rect b="b" l="l" r="r" t="t"/>
              <a:pathLst>
                <a:path extrusionOk="0" h="209" w="257">
                  <a:moveTo>
                    <a:pt x="153" y="0"/>
                  </a:moveTo>
                  <a:cubicBezTo>
                    <a:pt x="137" y="0"/>
                    <a:pt x="120" y="21"/>
                    <a:pt x="104" y="21"/>
                  </a:cubicBezTo>
                  <a:cubicBezTo>
                    <a:pt x="34" y="54"/>
                    <a:pt x="1" y="103"/>
                    <a:pt x="17" y="157"/>
                  </a:cubicBezTo>
                  <a:cubicBezTo>
                    <a:pt x="17" y="189"/>
                    <a:pt x="47" y="209"/>
                    <a:pt x="85" y="209"/>
                  </a:cubicBezTo>
                  <a:cubicBezTo>
                    <a:pt x="106" y="209"/>
                    <a:pt x="130" y="203"/>
                    <a:pt x="153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0" y="124"/>
                    <a:pt x="257" y="87"/>
                    <a:pt x="240" y="54"/>
                  </a:cubicBezTo>
                  <a:cubicBezTo>
                    <a:pt x="240" y="21"/>
                    <a:pt x="207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14"/>
            <p:cNvSpPr/>
            <p:nvPr/>
          </p:nvSpPr>
          <p:spPr>
            <a:xfrm>
              <a:off x="4774250" y="2443850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53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34" y="54"/>
                    <a:pt x="17" y="70"/>
                    <a:pt x="1" y="103"/>
                  </a:cubicBezTo>
                  <a:cubicBezTo>
                    <a:pt x="1" y="120"/>
                    <a:pt x="1" y="157"/>
                    <a:pt x="17" y="173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7"/>
                    <a:pt x="223" y="120"/>
                    <a:pt x="223" y="103"/>
                  </a:cubicBezTo>
                  <a:cubicBezTo>
                    <a:pt x="256" y="54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14"/>
            <p:cNvSpPr/>
            <p:nvPr/>
          </p:nvSpPr>
          <p:spPr>
            <a:xfrm>
              <a:off x="4778075" y="2409100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1"/>
                  </a:moveTo>
                  <a:cubicBezTo>
                    <a:pt x="157" y="1"/>
                    <a:pt x="120" y="17"/>
                    <a:pt x="103" y="34"/>
                  </a:cubicBezTo>
                  <a:cubicBezTo>
                    <a:pt x="70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207"/>
                    <a:pt x="140" y="186"/>
                  </a:cubicBezTo>
                  <a:lnTo>
                    <a:pt x="173" y="186"/>
                  </a:lnTo>
                  <a:lnTo>
                    <a:pt x="190" y="170"/>
                  </a:ln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14"/>
            <p:cNvSpPr/>
            <p:nvPr/>
          </p:nvSpPr>
          <p:spPr>
            <a:xfrm>
              <a:off x="4783225" y="2433125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73" y="0"/>
                  </a:moveTo>
                  <a:cubicBezTo>
                    <a:pt x="157" y="0"/>
                    <a:pt x="120" y="0"/>
                    <a:pt x="103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3" y="173"/>
                    <a:pt x="190" y="173"/>
                    <a:pt x="206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14"/>
            <p:cNvSpPr/>
            <p:nvPr/>
          </p:nvSpPr>
          <p:spPr>
            <a:xfrm>
              <a:off x="4787950" y="2396225"/>
              <a:ext cx="6525" cy="5050"/>
            </a:xfrm>
            <a:custGeom>
              <a:rect b="b" l="l" r="r" t="t"/>
              <a:pathLst>
                <a:path extrusionOk="0" h="202" w="261">
                  <a:moveTo>
                    <a:pt x="137" y="0"/>
                  </a:moveTo>
                  <a:cubicBezTo>
                    <a:pt x="104" y="17"/>
                    <a:pt x="71" y="33"/>
                    <a:pt x="55" y="50"/>
                  </a:cubicBezTo>
                  <a:cubicBezTo>
                    <a:pt x="17" y="66"/>
                    <a:pt x="17" y="103"/>
                    <a:pt x="1" y="120"/>
                  </a:cubicBezTo>
                  <a:cubicBezTo>
                    <a:pt x="1" y="153"/>
                    <a:pt x="17" y="169"/>
                    <a:pt x="34" y="186"/>
                  </a:cubicBezTo>
                  <a:cubicBezTo>
                    <a:pt x="44" y="196"/>
                    <a:pt x="58" y="201"/>
                    <a:pt x="73" y="201"/>
                  </a:cubicBezTo>
                  <a:cubicBezTo>
                    <a:pt x="88" y="201"/>
                    <a:pt x="104" y="196"/>
                    <a:pt x="120" y="186"/>
                  </a:cubicBezTo>
                  <a:lnTo>
                    <a:pt x="158" y="186"/>
                  </a:lnTo>
                  <a:cubicBezTo>
                    <a:pt x="174" y="169"/>
                    <a:pt x="191" y="153"/>
                    <a:pt x="207" y="153"/>
                  </a:cubicBezTo>
                  <a:cubicBezTo>
                    <a:pt x="261" y="103"/>
                    <a:pt x="261" y="33"/>
                    <a:pt x="224" y="17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14"/>
            <p:cNvSpPr/>
            <p:nvPr/>
          </p:nvSpPr>
          <p:spPr>
            <a:xfrm>
              <a:off x="4783625" y="2420225"/>
              <a:ext cx="6525" cy="5075"/>
            </a:xfrm>
            <a:custGeom>
              <a:rect b="b" l="l" r="r" t="t"/>
              <a:pathLst>
                <a:path extrusionOk="0" h="203" w="261">
                  <a:moveTo>
                    <a:pt x="171" y="0"/>
                  </a:moveTo>
                  <a:cubicBezTo>
                    <a:pt x="151" y="0"/>
                    <a:pt x="129" y="6"/>
                    <a:pt x="104" y="17"/>
                  </a:cubicBezTo>
                  <a:cubicBezTo>
                    <a:pt x="71" y="34"/>
                    <a:pt x="38" y="71"/>
                    <a:pt x="21" y="87"/>
                  </a:cubicBezTo>
                  <a:cubicBezTo>
                    <a:pt x="21" y="104"/>
                    <a:pt x="1" y="137"/>
                    <a:pt x="21" y="153"/>
                  </a:cubicBezTo>
                  <a:cubicBezTo>
                    <a:pt x="21" y="174"/>
                    <a:pt x="38" y="191"/>
                    <a:pt x="54" y="191"/>
                  </a:cubicBezTo>
                  <a:cubicBezTo>
                    <a:pt x="71" y="199"/>
                    <a:pt x="88" y="203"/>
                    <a:pt x="106" y="203"/>
                  </a:cubicBezTo>
                  <a:cubicBezTo>
                    <a:pt x="123" y="203"/>
                    <a:pt x="141" y="199"/>
                    <a:pt x="157" y="191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33" y="18"/>
                    <a:pt x="207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14"/>
            <p:cNvSpPr/>
            <p:nvPr/>
          </p:nvSpPr>
          <p:spPr>
            <a:xfrm>
              <a:off x="4726525" y="2397875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23" y="157"/>
                    <a:pt x="244" y="120"/>
                    <a:pt x="244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14"/>
            <p:cNvSpPr/>
            <p:nvPr/>
          </p:nvSpPr>
          <p:spPr>
            <a:xfrm>
              <a:off x="4723950" y="2445575"/>
              <a:ext cx="6525" cy="5025"/>
            </a:xfrm>
            <a:custGeom>
              <a:rect b="b" l="l" r="r" t="t"/>
              <a:pathLst>
                <a:path extrusionOk="0" h="201" w="261">
                  <a:moveTo>
                    <a:pt x="175" y="0"/>
                  </a:moveTo>
                  <a:cubicBezTo>
                    <a:pt x="153" y="0"/>
                    <a:pt x="129" y="6"/>
                    <a:pt x="104" y="18"/>
                  </a:cubicBezTo>
                  <a:cubicBezTo>
                    <a:pt x="38" y="51"/>
                    <a:pt x="1" y="104"/>
                    <a:pt x="17" y="154"/>
                  </a:cubicBezTo>
                  <a:cubicBezTo>
                    <a:pt x="30" y="188"/>
                    <a:pt x="56" y="200"/>
                    <a:pt x="90" y="200"/>
                  </a:cubicBezTo>
                  <a:cubicBezTo>
                    <a:pt x="110" y="200"/>
                    <a:pt x="132" y="197"/>
                    <a:pt x="157" y="191"/>
                  </a:cubicBezTo>
                  <a:cubicBezTo>
                    <a:pt x="223" y="154"/>
                    <a:pt x="260" y="104"/>
                    <a:pt x="244" y="51"/>
                  </a:cubicBezTo>
                  <a:cubicBezTo>
                    <a:pt x="244" y="19"/>
                    <a:pt x="215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14"/>
            <p:cNvSpPr/>
            <p:nvPr/>
          </p:nvSpPr>
          <p:spPr>
            <a:xfrm>
              <a:off x="4760450" y="23966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7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7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14"/>
            <p:cNvSpPr/>
            <p:nvPr/>
          </p:nvSpPr>
          <p:spPr>
            <a:xfrm>
              <a:off x="4731675" y="240992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4" y="1"/>
                    <a:pt x="71" y="34"/>
                  </a:cubicBezTo>
                  <a:cubicBezTo>
                    <a:pt x="54" y="50"/>
                    <a:pt x="38" y="71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74" y="174"/>
                    <a:pt x="174" y="174"/>
                    <a:pt x="190" y="174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71"/>
                    <a:pt x="261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14"/>
            <p:cNvSpPr/>
            <p:nvPr/>
          </p:nvSpPr>
          <p:spPr>
            <a:xfrm>
              <a:off x="4757875" y="2339950"/>
              <a:ext cx="6500" cy="4750"/>
            </a:xfrm>
            <a:custGeom>
              <a:rect b="b" l="l" r="r" t="t"/>
              <a:pathLst>
                <a:path extrusionOk="0" h="190" w="260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103"/>
                  </a:cubicBezTo>
                  <a:cubicBezTo>
                    <a:pt x="0" y="153"/>
                    <a:pt x="37" y="190"/>
                    <a:pt x="87" y="190"/>
                  </a:cubicBezTo>
                  <a:lnTo>
                    <a:pt x="140" y="190"/>
                  </a:lnTo>
                  <a:cubicBezTo>
                    <a:pt x="140" y="190"/>
                    <a:pt x="157" y="190"/>
                    <a:pt x="157" y="169"/>
                  </a:cubicBezTo>
                  <a:cubicBezTo>
                    <a:pt x="173" y="169"/>
                    <a:pt x="173" y="169"/>
                    <a:pt x="190" y="153"/>
                  </a:cubicBezTo>
                  <a:cubicBezTo>
                    <a:pt x="206" y="136"/>
                    <a:pt x="243" y="120"/>
                    <a:pt x="243" y="87"/>
                  </a:cubicBezTo>
                  <a:cubicBezTo>
                    <a:pt x="260" y="66"/>
                    <a:pt x="260" y="33"/>
                    <a:pt x="243" y="17"/>
                  </a:cubicBezTo>
                  <a:cubicBezTo>
                    <a:pt x="227" y="0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14"/>
            <p:cNvSpPr/>
            <p:nvPr/>
          </p:nvSpPr>
          <p:spPr>
            <a:xfrm>
              <a:off x="4749725" y="2362200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4"/>
                    <a:pt x="37" y="71"/>
                    <a:pt x="37" y="104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73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0" y="104"/>
                  </a:cubicBezTo>
                  <a:cubicBezTo>
                    <a:pt x="277" y="38"/>
                    <a:pt x="244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14"/>
            <p:cNvSpPr/>
            <p:nvPr/>
          </p:nvSpPr>
          <p:spPr>
            <a:xfrm>
              <a:off x="4744150" y="2352800"/>
              <a:ext cx="6925" cy="5100"/>
            </a:xfrm>
            <a:custGeom>
              <a:rect b="b" l="l" r="r" t="t"/>
              <a:pathLst>
                <a:path extrusionOk="0" h="204" w="277">
                  <a:moveTo>
                    <a:pt x="173" y="1"/>
                  </a:moveTo>
                  <a:cubicBezTo>
                    <a:pt x="136" y="1"/>
                    <a:pt x="92" y="19"/>
                    <a:pt x="71" y="51"/>
                  </a:cubicBezTo>
                  <a:cubicBezTo>
                    <a:pt x="17" y="105"/>
                    <a:pt x="1" y="154"/>
                    <a:pt x="54" y="191"/>
                  </a:cubicBezTo>
                  <a:cubicBezTo>
                    <a:pt x="63" y="199"/>
                    <a:pt x="75" y="204"/>
                    <a:pt x="89" y="204"/>
                  </a:cubicBezTo>
                  <a:cubicBezTo>
                    <a:pt x="104" y="204"/>
                    <a:pt x="120" y="199"/>
                    <a:pt x="137" y="191"/>
                  </a:cubicBezTo>
                  <a:lnTo>
                    <a:pt x="174" y="191"/>
                  </a:lnTo>
                  <a:cubicBezTo>
                    <a:pt x="190" y="171"/>
                    <a:pt x="207" y="171"/>
                    <a:pt x="223" y="154"/>
                  </a:cubicBezTo>
                  <a:cubicBezTo>
                    <a:pt x="277" y="105"/>
                    <a:pt x="277" y="51"/>
                    <a:pt x="223" y="18"/>
                  </a:cubicBezTo>
                  <a:cubicBezTo>
                    <a:pt x="212" y="6"/>
                    <a:pt x="19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14"/>
            <p:cNvSpPr/>
            <p:nvPr/>
          </p:nvSpPr>
          <p:spPr>
            <a:xfrm>
              <a:off x="4770325" y="24313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5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8" y="190"/>
                  </a:cubicBezTo>
                  <a:cubicBezTo>
                    <a:pt x="174" y="190"/>
                    <a:pt x="174" y="190"/>
                    <a:pt x="191" y="173"/>
                  </a:cubicBezTo>
                  <a:cubicBezTo>
                    <a:pt x="207" y="157"/>
                    <a:pt x="244" y="140"/>
                    <a:pt x="244" y="103"/>
                  </a:cubicBezTo>
                  <a:cubicBezTo>
                    <a:pt x="261" y="54"/>
                    <a:pt x="22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14"/>
            <p:cNvSpPr/>
            <p:nvPr/>
          </p:nvSpPr>
          <p:spPr>
            <a:xfrm>
              <a:off x="4831775" y="2397850"/>
              <a:ext cx="6500" cy="4950"/>
            </a:xfrm>
            <a:custGeom>
              <a:rect b="b" l="l" r="r" t="t"/>
              <a:pathLst>
                <a:path extrusionOk="0" h="198" w="260">
                  <a:moveTo>
                    <a:pt x="168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3" y="38"/>
                    <a:pt x="0" y="104"/>
                    <a:pt x="17" y="158"/>
                  </a:cubicBezTo>
                  <a:cubicBezTo>
                    <a:pt x="17" y="182"/>
                    <a:pt x="54" y="197"/>
                    <a:pt x="102" y="197"/>
                  </a:cubicBezTo>
                  <a:cubicBezTo>
                    <a:pt x="119" y="197"/>
                    <a:pt x="138" y="195"/>
                    <a:pt x="157" y="191"/>
                  </a:cubicBezTo>
                  <a:cubicBezTo>
                    <a:pt x="223" y="158"/>
                    <a:pt x="260" y="104"/>
                    <a:pt x="239" y="55"/>
                  </a:cubicBezTo>
                  <a:cubicBezTo>
                    <a:pt x="229" y="20"/>
                    <a:pt x="204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14"/>
            <p:cNvSpPr/>
            <p:nvPr/>
          </p:nvSpPr>
          <p:spPr>
            <a:xfrm>
              <a:off x="4826200" y="2420750"/>
              <a:ext cx="6925" cy="5075"/>
            </a:xfrm>
            <a:custGeom>
              <a:rect b="b" l="l" r="r" t="t"/>
              <a:pathLst>
                <a:path extrusionOk="0" h="203" w="277">
                  <a:moveTo>
                    <a:pt x="190" y="0"/>
                  </a:moveTo>
                  <a:cubicBezTo>
                    <a:pt x="177" y="0"/>
                    <a:pt x="163" y="5"/>
                    <a:pt x="153" y="13"/>
                  </a:cubicBezTo>
                  <a:cubicBezTo>
                    <a:pt x="120" y="13"/>
                    <a:pt x="87" y="29"/>
                    <a:pt x="71" y="50"/>
                  </a:cubicBezTo>
                  <a:cubicBezTo>
                    <a:pt x="17" y="99"/>
                    <a:pt x="1" y="170"/>
                    <a:pt x="50" y="186"/>
                  </a:cubicBezTo>
                  <a:cubicBezTo>
                    <a:pt x="71" y="203"/>
                    <a:pt x="104" y="203"/>
                    <a:pt x="137" y="203"/>
                  </a:cubicBezTo>
                  <a:cubicBezTo>
                    <a:pt x="137" y="203"/>
                    <a:pt x="153" y="186"/>
                    <a:pt x="174" y="186"/>
                  </a:cubicBezTo>
                  <a:cubicBezTo>
                    <a:pt x="190" y="186"/>
                    <a:pt x="207" y="170"/>
                    <a:pt x="223" y="153"/>
                  </a:cubicBezTo>
                  <a:cubicBezTo>
                    <a:pt x="277" y="99"/>
                    <a:pt x="277" y="50"/>
                    <a:pt x="223" y="13"/>
                  </a:cubicBezTo>
                  <a:cubicBezTo>
                    <a:pt x="215" y="5"/>
                    <a:pt x="203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14"/>
            <p:cNvSpPr/>
            <p:nvPr/>
          </p:nvSpPr>
          <p:spPr>
            <a:xfrm>
              <a:off x="4816725" y="239787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40" y="0"/>
                    <a:pt x="103" y="17"/>
                    <a:pt x="70" y="37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0" y="190"/>
                    <a:pt x="140" y="190"/>
                    <a:pt x="157" y="190"/>
                  </a:cubicBez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3" y="120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14"/>
            <p:cNvSpPr/>
            <p:nvPr/>
          </p:nvSpPr>
          <p:spPr>
            <a:xfrm>
              <a:off x="4821875" y="2409525"/>
              <a:ext cx="6925" cy="4750"/>
            </a:xfrm>
            <a:custGeom>
              <a:rect b="b" l="l" r="r" t="t"/>
              <a:pathLst>
                <a:path extrusionOk="0" h="190" w="277">
                  <a:moveTo>
                    <a:pt x="174" y="0"/>
                  </a:moveTo>
                  <a:cubicBezTo>
                    <a:pt x="141" y="0"/>
                    <a:pt x="120" y="0"/>
                    <a:pt x="87" y="17"/>
                  </a:cubicBezTo>
                  <a:cubicBezTo>
                    <a:pt x="54" y="33"/>
                    <a:pt x="37" y="66"/>
                    <a:pt x="17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0" y="190"/>
                    <a:pt x="141" y="190"/>
                    <a:pt x="157" y="169"/>
                  </a:cubicBezTo>
                  <a:cubicBezTo>
                    <a:pt x="174" y="169"/>
                    <a:pt x="190" y="169"/>
                    <a:pt x="190" y="153"/>
                  </a:cubicBezTo>
                  <a:cubicBezTo>
                    <a:pt x="223" y="136"/>
                    <a:pt x="244" y="120"/>
                    <a:pt x="260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14"/>
            <p:cNvSpPr/>
            <p:nvPr/>
          </p:nvSpPr>
          <p:spPr>
            <a:xfrm>
              <a:off x="4838250" y="2351075"/>
              <a:ext cx="6025" cy="4775"/>
            </a:xfrm>
            <a:custGeom>
              <a:rect b="b" l="l" r="r" t="t"/>
              <a:pathLst>
                <a:path extrusionOk="0" h="191" w="241">
                  <a:moveTo>
                    <a:pt x="137" y="0"/>
                  </a:moveTo>
                  <a:cubicBezTo>
                    <a:pt x="104" y="0"/>
                    <a:pt x="67" y="17"/>
                    <a:pt x="50" y="54"/>
                  </a:cubicBezTo>
                  <a:cubicBezTo>
                    <a:pt x="1" y="87"/>
                    <a:pt x="1" y="157"/>
                    <a:pt x="34" y="174"/>
                  </a:cubicBezTo>
                  <a:cubicBezTo>
                    <a:pt x="67" y="190"/>
                    <a:pt x="83" y="190"/>
                    <a:pt x="120" y="190"/>
                  </a:cubicBezTo>
                  <a:cubicBezTo>
                    <a:pt x="137" y="190"/>
                    <a:pt x="137" y="190"/>
                    <a:pt x="153" y="174"/>
                  </a:cubicBezTo>
                  <a:cubicBezTo>
                    <a:pt x="170" y="174"/>
                    <a:pt x="186" y="157"/>
                    <a:pt x="207" y="136"/>
                  </a:cubicBezTo>
                  <a:cubicBezTo>
                    <a:pt x="224" y="120"/>
                    <a:pt x="240" y="87"/>
                    <a:pt x="240" y="71"/>
                  </a:cubicBezTo>
                  <a:cubicBezTo>
                    <a:pt x="240" y="33"/>
                    <a:pt x="240" y="17"/>
                    <a:pt x="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14"/>
            <p:cNvSpPr/>
            <p:nvPr/>
          </p:nvSpPr>
          <p:spPr>
            <a:xfrm>
              <a:off x="4832175" y="238632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0"/>
                    <a:pt x="17" y="66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0" y="190"/>
                    <a:pt x="141" y="190"/>
                    <a:pt x="157" y="169"/>
                  </a:cubicBezTo>
                  <a:lnTo>
                    <a:pt x="190" y="169"/>
                  </a:lnTo>
                  <a:cubicBezTo>
                    <a:pt x="207" y="137"/>
                    <a:pt x="244" y="120"/>
                    <a:pt x="244" y="87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14"/>
            <p:cNvSpPr/>
            <p:nvPr/>
          </p:nvSpPr>
          <p:spPr>
            <a:xfrm>
              <a:off x="4832600" y="2371675"/>
              <a:ext cx="6500" cy="5100"/>
            </a:xfrm>
            <a:custGeom>
              <a:rect b="b" l="l" r="r" t="t"/>
              <a:pathLst>
                <a:path extrusionOk="0" h="204" w="260">
                  <a:moveTo>
                    <a:pt x="157" y="1"/>
                  </a:moveTo>
                  <a:cubicBezTo>
                    <a:pt x="119" y="1"/>
                    <a:pt x="75" y="20"/>
                    <a:pt x="54" y="55"/>
                  </a:cubicBezTo>
                  <a:cubicBezTo>
                    <a:pt x="21" y="71"/>
                    <a:pt x="0" y="104"/>
                    <a:pt x="0" y="121"/>
                  </a:cubicBezTo>
                  <a:cubicBezTo>
                    <a:pt x="0" y="158"/>
                    <a:pt x="21" y="174"/>
                    <a:pt x="37" y="191"/>
                  </a:cubicBezTo>
                  <a:cubicBezTo>
                    <a:pt x="45" y="199"/>
                    <a:pt x="58" y="203"/>
                    <a:pt x="73" y="203"/>
                  </a:cubicBezTo>
                  <a:cubicBezTo>
                    <a:pt x="88" y="203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4"/>
                    <a:pt x="190" y="174"/>
                    <a:pt x="206" y="158"/>
                  </a:cubicBezTo>
                  <a:cubicBezTo>
                    <a:pt x="260" y="104"/>
                    <a:pt x="260" y="34"/>
                    <a:pt x="206" y="17"/>
                  </a:cubicBezTo>
                  <a:cubicBezTo>
                    <a:pt x="195" y="6"/>
                    <a:pt x="17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14"/>
            <p:cNvSpPr/>
            <p:nvPr/>
          </p:nvSpPr>
          <p:spPr>
            <a:xfrm>
              <a:off x="4798675" y="243270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41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3"/>
                    <a:pt x="38" y="190"/>
                  </a:cubicBezTo>
                  <a:cubicBezTo>
                    <a:pt x="60" y="190"/>
                    <a:pt x="74" y="198"/>
                    <a:pt x="92" y="198"/>
                  </a:cubicBezTo>
                  <a:cubicBezTo>
                    <a:pt x="100" y="198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44" y="104"/>
                    <a:pt x="260" y="67"/>
                  </a:cubicBezTo>
                  <a:cubicBezTo>
                    <a:pt x="260" y="50"/>
                    <a:pt x="244" y="17"/>
                    <a:pt x="223" y="17"/>
                  </a:cubicBezTo>
                  <a:cubicBezTo>
                    <a:pt x="190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14"/>
            <p:cNvSpPr/>
            <p:nvPr/>
          </p:nvSpPr>
          <p:spPr>
            <a:xfrm>
              <a:off x="4793525" y="2407775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4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4"/>
                    <a:pt x="38" y="87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4" y="136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14"/>
            <p:cNvSpPr/>
            <p:nvPr/>
          </p:nvSpPr>
          <p:spPr>
            <a:xfrm>
              <a:off x="4793525" y="2467025"/>
              <a:ext cx="6100" cy="5200"/>
            </a:xfrm>
            <a:custGeom>
              <a:rect b="b" l="l" r="r" t="t"/>
              <a:pathLst>
                <a:path extrusionOk="0" h="208" w="244">
                  <a:moveTo>
                    <a:pt x="157" y="1"/>
                  </a:moveTo>
                  <a:cubicBezTo>
                    <a:pt x="141" y="1"/>
                    <a:pt x="120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1" y="189"/>
                    <a:pt x="44" y="207"/>
                    <a:pt x="85" y="207"/>
                  </a:cubicBezTo>
                  <a:cubicBezTo>
                    <a:pt x="108" y="207"/>
                    <a:pt x="132" y="202"/>
                    <a:pt x="157" y="190"/>
                  </a:cubicBezTo>
                  <a:cubicBezTo>
                    <a:pt x="174" y="190"/>
                    <a:pt x="190" y="174"/>
                    <a:pt x="190" y="157"/>
                  </a:cubicBezTo>
                  <a:cubicBezTo>
                    <a:pt x="223" y="120"/>
                    <a:pt x="244" y="87"/>
                    <a:pt x="244" y="5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14"/>
            <p:cNvSpPr/>
            <p:nvPr/>
          </p:nvSpPr>
          <p:spPr>
            <a:xfrm>
              <a:off x="4803825" y="24438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8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38" y="54"/>
                    <a:pt x="17" y="87"/>
                    <a:pt x="1" y="103"/>
                  </a:cubicBezTo>
                  <a:cubicBezTo>
                    <a:pt x="1" y="136"/>
                    <a:pt x="1" y="157"/>
                    <a:pt x="17" y="173"/>
                  </a:cubicBezTo>
                  <a:cubicBezTo>
                    <a:pt x="17" y="190"/>
                    <a:pt x="54" y="206"/>
                    <a:pt x="87" y="206"/>
                  </a:cubicBezTo>
                  <a:cubicBezTo>
                    <a:pt x="104" y="206"/>
                    <a:pt x="120" y="206"/>
                    <a:pt x="141" y="190"/>
                  </a:cubicBezTo>
                  <a:cubicBezTo>
                    <a:pt x="158" y="190"/>
                    <a:pt x="158" y="173"/>
                    <a:pt x="174" y="173"/>
                  </a:cubicBezTo>
                  <a:cubicBezTo>
                    <a:pt x="207" y="157"/>
                    <a:pt x="223" y="136"/>
                    <a:pt x="223" y="103"/>
                  </a:cubicBezTo>
                  <a:cubicBezTo>
                    <a:pt x="261" y="54"/>
                    <a:pt x="223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14"/>
            <p:cNvSpPr/>
            <p:nvPr/>
          </p:nvSpPr>
          <p:spPr>
            <a:xfrm>
              <a:off x="4811975" y="2420625"/>
              <a:ext cx="6925" cy="5025"/>
            </a:xfrm>
            <a:custGeom>
              <a:rect b="b" l="l" r="r" t="t"/>
              <a:pathLst>
                <a:path extrusionOk="0" h="201" w="277">
                  <a:moveTo>
                    <a:pt x="180" y="1"/>
                  </a:moveTo>
                  <a:cubicBezTo>
                    <a:pt x="161" y="1"/>
                    <a:pt x="141" y="6"/>
                    <a:pt x="124" y="18"/>
                  </a:cubicBezTo>
                  <a:cubicBezTo>
                    <a:pt x="54" y="55"/>
                    <a:pt x="1" y="104"/>
                    <a:pt x="21" y="158"/>
                  </a:cubicBezTo>
                  <a:cubicBezTo>
                    <a:pt x="32" y="189"/>
                    <a:pt x="62" y="201"/>
                    <a:pt x="96" y="201"/>
                  </a:cubicBezTo>
                  <a:cubicBezTo>
                    <a:pt x="116" y="201"/>
                    <a:pt x="138" y="197"/>
                    <a:pt x="157" y="191"/>
                  </a:cubicBezTo>
                  <a:cubicBezTo>
                    <a:pt x="227" y="158"/>
                    <a:pt x="277" y="104"/>
                    <a:pt x="260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14"/>
            <p:cNvSpPr/>
            <p:nvPr/>
          </p:nvSpPr>
          <p:spPr>
            <a:xfrm>
              <a:off x="4811575" y="2433125"/>
              <a:ext cx="6500" cy="4750"/>
            </a:xfrm>
            <a:custGeom>
              <a:rect b="b" l="l" r="r" t="t"/>
              <a:pathLst>
                <a:path extrusionOk="0" h="190" w="260">
                  <a:moveTo>
                    <a:pt x="173" y="0"/>
                  </a:moveTo>
                  <a:cubicBezTo>
                    <a:pt x="140" y="0"/>
                    <a:pt x="103" y="0"/>
                    <a:pt x="87" y="33"/>
                  </a:cubicBezTo>
                  <a:cubicBezTo>
                    <a:pt x="54" y="50"/>
                    <a:pt x="37" y="70"/>
                    <a:pt x="17" y="103"/>
                  </a:cubicBezTo>
                  <a:cubicBezTo>
                    <a:pt x="0" y="120"/>
                    <a:pt x="17" y="153"/>
                    <a:pt x="37" y="173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0" y="190"/>
                    <a:pt x="140" y="190"/>
                    <a:pt x="157" y="173"/>
                  </a:cubicBezTo>
                  <a:cubicBezTo>
                    <a:pt x="190" y="153"/>
                    <a:pt x="243" y="136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14"/>
            <p:cNvSpPr/>
            <p:nvPr/>
          </p:nvSpPr>
          <p:spPr>
            <a:xfrm>
              <a:off x="4806825" y="2454900"/>
              <a:ext cx="6825" cy="4825"/>
            </a:xfrm>
            <a:custGeom>
              <a:rect b="b" l="l" r="r" t="t"/>
              <a:pathLst>
                <a:path extrusionOk="0" h="193" w="273">
                  <a:moveTo>
                    <a:pt x="198" y="0"/>
                  </a:moveTo>
                  <a:cubicBezTo>
                    <a:pt x="191" y="0"/>
                    <a:pt x="182" y="1"/>
                    <a:pt x="174" y="3"/>
                  </a:cubicBezTo>
                  <a:cubicBezTo>
                    <a:pt x="141" y="3"/>
                    <a:pt x="103" y="3"/>
                    <a:pt x="87" y="24"/>
                  </a:cubicBezTo>
                  <a:cubicBezTo>
                    <a:pt x="54" y="40"/>
                    <a:pt x="38" y="73"/>
                    <a:pt x="21" y="90"/>
                  </a:cubicBezTo>
                  <a:cubicBezTo>
                    <a:pt x="0" y="143"/>
                    <a:pt x="38" y="193"/>
                    <a:pt x="103" y="193"/>
                  </a:cubicBezTo>
                  <a:cubicBezTo>
                    <a:pt x="124" y="193"/>
                    <a:pt x="141" y="193"/>
                    <a:pt x="157" y="176"/>
                  </a:cubicBezTo>
                  <a:cubicBezTo>
                    <a:pt x="207" y="160"/>
                    <a:pt x="244" y="127"/>
                    <a:pt x="244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14"/>
            <p:cNvSpPr/>
            <p:nvPr/>
          </p:nvSpPr>
          <p:spPr>
            <a:xfrm>
              <a:off x="4713650" y="2363950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4"/>
                    <a:pt x="37" y="71"/>
                    <a:pt x="17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44" y="120"/>
                    <a:pt x="244" y="104"/>
                  </a:cubicBezTo>
                  <a:cubicBezTo>
                    <a:pt x="277" y="54"/>
                    <a:pt x="244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14"/>
            <p:cNvSpPr/>
            <p:nvPr/>
          </p:nvSpPr>
          <p:spPr>
            <a:xfrm>
              <a:off x="4597700" y="2376425"/>
              <a:ext cx="6500" cy="4775"/>
            </a:xfrm>
            <a:custGeom>
              <a:rect b="b" l="l" r="r" t="t"/>
              <a:pathLst>
                <a:path extrusionOk="0" h="191" w="26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37" y="34"/>
                    <a:pt x="17" y="71"/>
                    <a:pt x="17" y="87"/>
                  </a:cubicBezTo>
                  <a:cubicBezTo>
                    <a:pt x="0" y="120"/>
                    <a:pt x="0" y="137"/>
                    <a:pt x="17" y="153"/>
                  </a:cubicBezTo>
                  <a:cubicBezTo>
                    <a:pt x="37" y="174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4"/>
                  </a:cubicBezTo>
                  <a:cubicBezTo>
                    <a:pt x="157" y="174"/>
                    <a:pt x="173" y="174"/>
                    <a:pt x="173" y="153"/>
                  </a:cubicBezTo>
                  <a:cubicBezTo>
                    <a:pt x="206" y="137"/>
                    <a:pt x="223" y="120"/>
                    <a:pt x="243" y="87"/>
                  </a:cubicBezTo>
                  <a:cubicBezTo>
                    <a:pt x="260" y="34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14"/>
            <p:cNvSpPr/>
            <p:nvPr/>
          </p:nvSpPr>
          <p:spPr>
            <a:xfrm>
              <a:off x="4623450" y="2363950"/>
              <a:ext cx="6950" cy="5175"/>
            </a:xfrm>
            <a:custGeom>
              <a:rect b="b" l="l" r="r" t="t"/>
              <a:pathLst>
                <a:path extrusionOk="0" h="207" w="278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7"/>
                    <a:pt x="244" y="137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14"/>
            <p:cNvSpPr/>
            <p:nvPr/>
          </p:nvSpPr>
          <p:spPr>
            <a:xfrm>
              <a:off x="4617075" y="2397875"/>
              <a:ext cx="6400" cy="4750"/>
            </a:xfrm>
            <a:custGeom>
              <a:rect b="b" l="l" r="r" t="t"/>
              <a:pathLst>
                <a:path extrusionOk="0" h="190" w="256">
                  <a:moveTo>
                    <a:pt x="169" y="0"/>
                  </a:moveTo>
                  <a:cubicBezTo>
                    <a:pt x="120" y="0"/>
                    <a:pt x="50" y="37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56" y="87"/>
                  </a:cubicBezTo>
                  <a:cubicBezTo>
                    <a:pt x="256" y="70"/>
                    <a:pt x="256" y="37"/>
                    <a:pt x="239" y="17"/>
                  </a:cubicBezTo>
                  <a:cubicBezTo>
                    <a:pt x="223" y="0"/>
                    <a:pt x="20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14"/>
            <p:cNvSpPr/>
            <p:nvPr/>
          </p:nvSpPr>
          <p:spPr>
            <a:xfrm>
              <a:off x="4840325" y="23042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1"/>
                  </a:moveTo>
                  <a:cubicBezTo>
                    <a:pt x="141" y="1"/>
                    <a:pt x="124" y="17"/>
                    <a:pt x="87" y="17"/>
                  </a:cubicBezTo>
                  <a:cubicBezTo>
                    <a:pt x="54" y="50"/>
                    <a:pt x="37" y="71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24" y="190"/>
                    <a:pt x="141" y="190"/>
                  </a:cubicBezTo>
                  <a:lnTo>
                    <a:pt x="157" y="190"/>
                  </a:lnTo>
                  <a:cubicBezTo>
                    <a:pt x="174" y="190"/>
                    <a:pt x="174" y="174"/>
                    <a:pt x="190" y="174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71"/>
                    <a:pt x="260" y="50"/>
                    <a:pt x="244" y="34"/>
                  </a:cubicBezTo>
                  <a:cubicBezTo>
                    <a:pt x="227" y="17"/>
                    <a:pt x="206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14"/>
            <p:cNvSpPr/>
            <p:nvPr/>
          </p:nvSpPr>
          <p:spPr>
            <a:xfrm>
              <a:off x="4612725" y="23760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8" y="0"/>
                  </a:moveTo>
                  <a:cubicBezTo>
                    <a:pt x="121" y="17"/>
                    <a:pt x="88" y="33"/>
                    <a:pt x="71" y="50"/>
                  </a:cubicBezTo>
                  <a:cubicBezTo>
                    <a:pt x="17" y="103"/>
                    <a:pt x="1" y="153"/>
                    <a:pt x="55" y="190"/>
                  </a:cubicBezTo>
                  <a:cubicBezTo>
                    <a:pt x="71" y="206"/>
                    <a:pt x="104" y="206"/>
                    <a:pt x="137" y="206"/>
                  </a:cubicBezTo>
                  <a:cubicBezTo>
                    <a:pt x="137" y="190"/>
                    <a:pt x="158" y="190"/>
                    <a:pt x="174" y="190"/>
                  </a:cubicBezTo>
                  <a:cubicBezTo>
                    <a:pt x="191" y="169"/>
                    <a:pt x="207" y="169"/>
                    <a:pt x="224" y="153"/>
                  </a:cubicBezTo>
                  <a:cubicBezTo>
                    <a:pt x="240" y="120"/>
                    <a:pt x="261" y="103"/>
                    <a:pt x="261" y="66"/>
                  </a:cubicBezTo>
                  <a:cubicBezTo>
                    <a:pt x="261" y="50"/>
                    <a:pt x="261" y="33"/>
                    <a:pt x="224" y="17"/>
                  </a:cubicBezTo>
                  <a:cubicBezTo>
                    <a:pt x="207" y="0"/>
                    <a:pt x="174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14"/>
            <p:cNvSpPr/>
            <p:nvPr/>
          </p:nvSpPr>
          <p:spPr>
            <a:xfrm>
              <a:off x="4601200" y="2387150"/>
              <a:ext cx="6400" cy="4775"/>
            </a:xfrm>
            <a:custGeom>
              <a:rect b="b" l="l" r="r" t="t"/>
              <a:pathLst>
                <a:path extrusionOk="0" h="191" w="256">
                  <a:moveTo>
                    <a:pt x="153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33" y="54"/>
                    <a:pt x="17" y="71"/>
                    <a:pt x="17" y="104"/>
                  </a:cubicBezTo>
                  <a:cubicBezTo>
                    <a:pt x="0" y="157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4"/>
                  </a:cubicBezTo>
                  <a:cubicBezTo>
                    <a:pt x="186" y="157"/>
                    <a:pt x="223" y="136"/>
                    <a:pt x="239" y="87"/>
                  </a:cubicBezTo>
                  <a:cubicBezTo>
                    <a:pt x="256" y="33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14"/>
            <p:cNvSpPr/>
            <p:nvPr/>
          </p:nvSpPr>
          <p:spPr>
            <a:xfrm>
              <a:off x="4636750" y="24107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1"/>
                  </a:moveTo>
                  <a:cubicBezTo>
                    <a:pt x="124" y="1"/>
                    <a:pt x="87" y="17"/>
                    <a:pt x="71" y="38"/>
                  </a:cubicBezTo>
                  <a:cubicBezTo>
                    <a:pt x="38" y="54"/>
                    <a:pt x="21" y="87"/>
                    <a:pt x="1" y="104"/>
                  </a:cubicBezTo>
                  <a:lnTo>
                    <a:pt x="1" y="157"/>
                  </a:lnTo>
                  <a:cubicBezTo>
                    <a:pt x="38" y="174"/>
                    <a:pt x="54" y="190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7" y="141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14"/>
            <p:cNvSpPr/>
            <p:nvPr/>
          </p:nvSpPr>
          <p:spPr>
            <a:xfrm>
              <a:off x="4628600" y="237602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5" y="50"/>
                    <a:pt x="38" y="66"/>
                    <a:pt x="17" y="103"/>
                  </a:cubicBezTo>
                  <a:cubicBezTo>
                    <a:pt x="1" y="153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69"/>
                    <a:pt x="174" y="169"/>
                    <a:pt x="191" y="169"/>
                  </a:cubicBezTo>
                  <a:cubicBezTo>
                    <a:pt x="224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14"/>
            <p:cNvSpPr/>
            <p:nvPr/>
          </p:nvSpPr>
          <p:spPr>
            <a:xfrm>
              <a:off x="4659950" y="243270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1"/>
                  </a:moveTo>
                  <a:cubicBezTo>
                    <a:pt x="124" y="1"/>
                    <a:pt x="87" y="17"/>
                    <a:pt x="70" y="34"/>
                  </a:cubicBezTo>
                  <a:cubicBezTo>
                    <a:pt x="37" y="50"/>
                    <a:pt x="21" y="67"/>
                    <a:pt x="0" y="104"/>
                  </a:cubicBezTo>
                  <a:cubicBezTo>
                    <a:pt x="0" y="120"/>
                    <a:pt x="0" y="153"/>
                    <a:pt x="21" y="170"/>
                  </a:cubicBezTo>
                  <a:cubicBezTo>
                    <a:pt x="37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0"/>
                    <a:pt x="173" y="170"/>
                  </a:cubicBezTo>
                  <a:cubicBezTo>
                    <a:pt x="206" y="153"/>
                    <a:pt x="227" y="120"/>
                    <a:pt x="227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14"/>
            <p:cNvSpPr/>
            <p:nvPr/>
          </p:nvSpPr>
          <p:spPr>
            <a:xfrm>
              <a:off x="4649625" y="2294375"/>
              <a:ext cx="6525" cy="5200"/>
            </a:xfrm>
            <a:custGeom>
              <a:rect b="b" l="l" r="r" t="t"/>
              <a:pathLst>
                <a:path extrusionOk="0" h="208" w="261">
                  <a:moveTo>
                    <a:pt x="158" y="1"/>
                  </a:moveTo>
                  <a:cubicBezTo>
                    <a:pt x="141" y="1"/>
                    <a:pt x="125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4" y="189"/>
                    <a:pt x="47" y="208"/>
                    <a:pt x="87" y="208"/>
                  </a:cubicBezTo>
                  <a:cubicBezTo>
                    <a:pt x="109" y="208"/>
                    <a:pt x="133" y="202"/>
                    <a:pt x="158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28" y="17"/>
                    <a:pt x="19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14"/>
            <p:cNvSpPr/>
            <p:nvPr/>
          </p:nvSpPr>
          <p:spPr>
            <a:xfrm>
              <a:off x="4645000" y="2272625"/>
              <a:ext cx="6000" cy="4775"/>
            </a:xfrm>
            <a:custGeom>
              <a:rect b="b" l="l" r="r" t="t"/>
              <a:pathLst>
                <a:path extrusionOk="0" h="191" w="240">
                  <a:moveTo>
                    <a:pt x="151" y="1"/>
                  </a:moveTo>
                  <a:cubicBezTo>
                    <a:pt x="131" y="1"/>
                    <a:pt x="110" y="5"/>
                    <a:pt x="83" y="13"/>
                  </a:cubicBezTo>
                  <a:cubicBezTo>
                    <a:pt x="50" y="30"/>
                    <a:pt x="17" y="63"/>
                    <a:pt x="0" y="100"/>
                  </a:cubicBezTo>
                  <a:lnTo>
                    <a:pt x="0" y="149"/>
                  </a:lnTo>
                  <a:cubicBezTo>
                    <a:pt x="12" y="173"/>
                    <a:pt x="42" y="191"/>
                    <a:pt x="83" y="191"/>
                  </a:cubicBezTo>
                  <a:cubicBezTo>
                    <a:pt x="99" y="191"/>
                    <a:pt x="117" y="188"/>
                    <a:pt x="137" y="182"/>
                  </a:cubicBezTo>
                  <a:cubicBezTo>
                    <a:pt x="207" y="149"/>
                    <a:pt x="240" y="79"/>
                    <a:pt x="223" y="46"/>
                  </a:cubicBezTo>
                  <a:cubicBezTo>
                    <a:pt x="223" y="30"/>
                    <a:pt x="223" y="13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14"/>
            <p:cNvSpPr/>
            <p:nvPr/>
          </p:nvSpPr>
          <p:spPr>
            <a:xfrm>
              <a:off x="4645825" y="2282325"/>
              <a:ext cx="6425" cy="4925"/>
            </a:xfrm>
            <a:custGeom>
              <a:rect b="b" l="l" r="r" t="t"/>
              <a:pathLst>
                <a:path extrusionOk="0" h="197" w="257">
                  <a:moveTo>
                    <a:pt x="174" y="0"/>
                  </a:moveTo>
                  <a:cubicBezTo>
                    <a:pt x="153" y="0"/>
                    <a:pt x="136" y="0"/>
                    <a:pt x="120" y="21"/>
                  </a:cubicBezTo>
                  <a:cubicBezTo>
                    <a:pt x="50" y="38"/>
                    <a:pt x="0" y="104"/>
                    <a:pt x="17" y="157"/>
                  </a:cubicBezTo>
                  <a:cubicBezTo>
                    <a:pt x="29" y="181"/>
                    <a:pt x="70" y="197"/>
                    <a:pt x="110" y="197"/>
                  </a:cubicBezTo>
                  <a:cubicBezTo>
                    <a:pt x="125" y="197"/>
                    <a:pt x="140" y="195"/>
                    <a:pt x="153" y="190"/>
                  </a:cubicBezTo>
                  <a:cubicBezTo>
                    <a:pt x="190" y="174"/>
                    <a:pt x="190" y="157"/>
                    <a:pt x="207" y="157"/>
                  </a:cubicBezTo>
                  <a:cubicBezTo>
                    <a:pt x="240" y="124"/>
                    <a:pt x="256" y="87"/>
                    <a:pt x="256" y="54"/>
                  </a:cubicBezTo>
                  <a:cubicBezTo>
                    <a:pt x="240" y="21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14"/>
            <p:cNvSpPr/>
            <p:nvPr/>
          </p:nvSpPr>
          <p:spPr>
            <a:xfrm>
              <a:off x="4637275" y="2293550"/>
              <a:ext cx="6400" cy="4775"/>
            </a:xfrm>
            <a:custGeom>
              <a:rect b="b" l="l" r="r" t="t"/>
              <a:pathLst>
                <a:path extrusionOk="0" h="191" w="256">
                  <a:moveTo>
                    <a:pt x="169" y="1"/>
                  </a:moveTo>
                  <a:cubicBezTo>
                    <a:pt x="136" y="1"/>
                    <a:pt x="103" y="1"/>
                    <a:pt x="66" y="17"/>
                  </a:cubicBezTo>
                  <a:cubicBezTo>
                    <a:pt x="50" y="50"/>
                    <a:pt x="33" y="67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0"/>
                  </a:cubicBezTo>
                  <a:lnTo>
                    <a:pt x="186" y="170"/>
                  </a:lnTo>
                  <a:cubicBezTo>
                    <a:pt x="206" y="137"/>
                    <a:pt x="239" y="120"/>
                    <a:pt x="239" y="87"/>
                  </a:cubicBezTo>
                  <a:cubicBezTo>
                    <a:pt x="256" y="67"/>
                    <a:pt x="256" y="34"/>
                    <a:pt x="239" y="17"/>
                  </a:cubicBezTo>
                  <a:cubicBezTo>
                    <a:pt x="223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14"/>
            <p:cNvSpPr/>
            <p:nvPr/>
          </p:nvSpPr>
          <p:spPr>
            <a:xfrm>
              <a:off x="4639325" y="23068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71"/>
                    <a:pt x="1" y="104"/>
                  </a:cubicBezTo>
                  <a:cubicBezTo>
                    <a:pt x="1" y="120"/>
                    <a:pt x="1" y="153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190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3"/>
                    <a:pt x="227" y="120"/>
                    <a:pt x="244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14"/>
            <p:cNvSpPr/>
            <p:nvPr/>
          </p:nvSpPr>
          <p:spPr>
            <a:xfrm>
              <a:off x="4632525" y="2338775"/>
              <a:ext cx="6425" cy="5025"/>
            </a:xfrm>
            <a:custGeom>
              <a:rect b="b" l="l" r="r" t="t"/>
              <a:pathLst>
                <a:path extrusionOk="0" h="201" w="257">
                  <a:moveTo>
                    <a:pt x="172" y="0"/>
                  </a:moveTo>
                  <a:cubicBezTo>
                    <a:pt x="151" y="0"/>
                    <a:pt x="127" y="4"/>
                    <a:pt x="104" y="10"/>
                  </a:cubicBezTo>
                  <a:cubicBezTo>
                    <a:pt x="34" y="47"/>
                    <a:pt x="1" y="97"/>
                    <a:pt x="17" y="150"/>
                  </a:cubicBezTo>
                  <a:cubicBezTo>
                    <a:pt x="28" y="182"/>
                    <a:pt x="54" y="200"/>
                    <a:pt x="89" y="200"/>
                  </a:cubicBezTo>
                  <a:cubicBezTo>
                    <a:pt x="108" y="200"/>
                    <a:pt x="130" y="195"/>
                    <a:pt x="153" y="183"/>
                  </a:cubicBezTo>
                  <a:cubicBezTo>
                    <a:pt x="223" y="150"/>
                    <a:pt x="256" y="97"/>
                    <a:pt x="240" y="47"/>
                  </a:cubicBezTo>
                  <a:cubicBezTo>
                    <a:pt x="240" y="13"/>
                    <a:pt x="21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14"/>
            <p:cNvSpPr/>
            <p:nvPr/>
          </p:nvSpPr>
          <p:spPr>
            <a:xfrm>
              <a:off x="4700750" y="24099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8" y="1"/>
                  </a:moveTo>
                  <a:cubicBezTo>
                    <a:pt x="121" y="1"/>
                    <a:pt x="88" y="17"/>
                    <a:pt x="71" y="34"/>
                  </a:cubicBezTo>
                  <a:cubicBezTo>
                    <a:pt x="38" y="50"/>
                    <a:pt x="17" y="87"/>
                    <a:pt x="1" y="104"/>
                  </a:cubicBezTo>
                  <a:cubicBezTo>
                    <a:pt x="1" y="137"/>
                    <a:pt x="1" y="153"/>
                    <a:pt x="17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1" y="207"/>
                    <a:pt x="141" y="190"/>
                  </a:cubicBezTo>
                  <a:cubicBezTo>
                    <a:pt x="158" y="190"/>
                    <a:pt x="174" y="190"/>
                    <a:pt x="174" y="174"/>
                  </a:cubicBezTo>
                  <a:cubicBezTo>
                    <a:pt x="207" y="153"/>
                    <a:pt x="224" y="137"/>
                    <a:pt x="244" y="104"/>
                  </a:cubicBezTo>
                  <a:cubicBezTo>
                    <a:pt x="261" y="50"/>
                    <a:pt x="22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14"/>
            <p:cNvSpPr/>
            <p:nvPr/>
          </p:nvSpPr>
          <p:spPr>
            <a:xfrm>
              <a:off x="4703750" y="2421050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4" y="1"/>
                  </a:moveTo>
                  <a:cubicBezTo>
                    <a:pt x="141" y="1"/>
                    <a:pt x="124" y="1"/>
                    <a:pt x="87" y="17"/>
                  </a:cubicBezTo>
                  <a:cubicBezTo>
                    <a:pt x="54" y="38"/>
                    <a:pt x="38" y="71"/>
                    <a:pt x="21" y="87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4" y="191"/>
                    <a:pt x="141" y="191"/>
                    <a:pt x="174" y="174"/>
                  </a:cubicBezTo>
                  <a:cubicBezTo>
                    <a:pt x="207" y="158"/>
                    <a:pt x="244" y="120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14"/>
            <p:cNvSpPr/>
            <p:nvPr/>
          </p:nvSpPr>
          <p:spPr>
            <a:xfrm>
              <a:off x="4690450" y="24331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0"/>
                  </a:moveTo>
                  <a:cubicBezTo>
                    <a:pt x="141" y="17"/>
                    <a:pt x="120" y="17"/>
                    <a:pt x="104" y="17"/>
                  </a:cubicBezTo>
                  <a:cubicBezTo>
                    <a:pt x="38" y="50"/>
                    <a:pt x="1" y="103"/>
                    <a:pt x="17" y="153"/>
                  </a:cubicBezTo>
                  <a:cubicBezTo>
                    <a:pt x="17" y="188"/>
                    <a:pt x="47" y="207"/>
                    <a:pt x="87" y="207"/>
                  </a:cubicBezTo>
                  <a:cubicBezTo>
                    <a:pt x="108" y="207"/>
                    <a:pt x="133" y="201"/>
                    <a:pt x="157" y="190"/>
                  </a:cubicBezTo>
                  <a:cubicBezTo>
                    <a:pt x="174" y="190"/>
                    <a:pt x="190" y="173"/>
                    <a:pt x="207" y="153"/>
                  </a:cubicBezTo>
                  <a:cubicBezTo>
                    <a:pt x="244" y="120"/>
                    <a:pt x="260" y="87"/>
                    <a:pt x="244" y="50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14"/>
            <p:cNvSpPr/>
            <p:nvPr/>
          </p:nvSpPr>
          <p:spPr>
            <a:xfrm>
              <a:off x="4695600" y="2398800"/>
              <a:ext cx="6525" cy="5050"/>
            </a:xfrm>
            <a:custGeom>
              <a:rect b="b" l="l" r="r" t="t"/>
              <a:pathLst>
                <a:path extrusionOk="0" h="202" w="261">
                  <a:moveTo>
                    <a:pt x="141" y="0"/>
                  </a:moveTo>
                  <a:cubicBezTo>
                    <a:pt x="104" y="17"/>
                    <a:pt x="87" y="33"/>
                    <a:pt x="54" y="50"/>
                  </a:cubicBezTo>
                  <a:cubicBezTo>
                    <a:pt x="1" y="103"/>
                    <a:pt x="1" y="153"/>
                    <a:pt x="54" y="186"/>
                  </a:cubicBezTo>
                  <a:cubicBezTo>
                    <a:pt x="63" y="196"/>
                    <a:pt x="75" y="201"/>
                    <a:pt x="87" y="201"/>
                  </a:cubicBezTo>
                  <a:cubicBezTo>
                    <a:pt x="100" y="201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69"/>
                    <a:pt x="207" y="169"/>
                    <a:pt x="207" y="153"/>
                  </a:cubicBezTo>
                  <a:cubicBezTo>
                    <a:pt x="244" y="120"/>
                    <a:pt x="261" y="103"/>
                    <a:pt x="261" y="66"/>
                  </a:cubicBezTo>
                  <a:cubicBezTo>
                    <a:pt x="261" y="50"/>
                    <a:pt x="244" y="33"/>
                    <a:pt x="223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14"/>
            <p:cNvSpPr/>
            <p:nvPr/>
          </p:nvSpPr>
          <p:spPr>
            <a:xfrm>
              <a:off x="4654800" y="2306025"/>
              <a:ext cx="6500" cy="4675"/>
            </a:xfrm>
            <a:custGeom>
              <a:rect b="b" l="l" r="r" t="t"/>
              <a:pathLst>
                <a:path extrusionOk="0" h="187" w="260">
                  <a:moveTo>
                    <a:pt x="173" y="1"/>
                  </a:moveTo>
                  <a:cubicBezTo>
                    <a:pt x="140" y="1"/>
                    <a:pt x="124" y="1"/>
                    <a:pt x="87" y="17"/>
                  </a:cubicBezTo>
                  <a:cubicBezTo>
                    <a:pt x="54" y="34"/>
                    <a:pt x="37" y="67"/>
                    <a:pt x="21" y="104"/>
                  </a:cubicBezTo>
                  <a:cubicBezTo>
                    <a:pt x="0" y="153"/>
                    <a:pt x="37" y="186"/>
                    <a:pt x="103" y="186"/>
                  </a:cubicBezTo>
                  <a:lnTo>
                    <a:pt x="157" y="186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27" y="137"/>
                    <a:pt x="243" y="120"/>
                    <a:pt x="243" y="104"/>
                  </a:cubicBezTo>
                  <a:cubicBezTo>
                    <a:pt x="260" y="67"/>
                    <a:pt x="260" y="50"/>
                    <a:pt x="243" y="17"/>
                  </a:cubicBezTo>
                  <a:cubicBezTo>
                    <a:pt x="227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14"/>
            <p:cNvSpPr/>
            <p:nvPr/>
          </p:nvSpPr>
          <p:spPr>
            <a:xfrm>
              <a:off x="4708900" y="2399200"/>
              <a:ext cx="6100" cy="4775"/>
            </a:xfrm>
            <a:custGeom>
              <a:rect b="b" l="l" r="r" t="t"/>
              <a:pathLst>
                <a:path extrusionOk="0" h="191" w="244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67"/>
                    <a:pt x="1" y="104"/>
                  </a:cubicBezTo>
                  <a:cubicBezTo>
                    <a:pt x="1" y="137"/>
                    <a:pt x="1" y="153"/>
                    <a:pt x="21" y="170"/>
                  </a:cubicBezTo>
                  <a:cubicBezTo>
                    <a:pt x="38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90" y="170"/>
                    <a:pt x="227" y="137"/>
                    <a:pt x="244" y="104"/>
                  </a:cubicBezTo>
                  <a:lnTo>
                    <a:pt x="244" y="87"/>
                  </a:lnTo>
                  <a:cubicBezTo>
                    <a:pt x="244" y="34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14"/>
            <p:cNvSpPr/>
            <p:nvPr/>
          </p:nvSpPr>
          <p:spPr>
            <a:xfrm>
              <a:off x="4709425" y="2386725"/>
              <a:ext cx="6400" cy="5200"/>
            </a:xfrm>
            <a:custGeom>
              <a:rect b="b" l="l" r="r" t="t"/>
              <a:pathLst>
                <a:path extrusionOk="0" h="208" w="256">
                  <a:moveTo>
                    <a:pt x="160" y="0"/>
                  </a:moveTo>
                  <a:cubicBezTo>
                    <a:pt x="141" y="0"/>
                    <a:pt x="121" y="6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3" y="208"/>
                    <a:pt x="83" y="208"/>
                  </a:cubicBezTo>
                  <a:cubicBezTo>
                    <a:pt x="104" y="208"/>
                    <a:pt x="128" y="202"/>
                    <a:pt x="153" y="191"/>
                  </a:cubicBezTo>
                  <a:cubicBezTo>
                    <a:pt x="206" y="153"/>
                    <a:pt x="256" y="104"/>
                    <a:pt x="239" y="50"/>
                  </a:cubicBezTo>
                  <a:cubicBezTo>
                    <a:pt x="229" y="18"/>
                    <a:pt x="19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14"/>
            <p:cNvSpPr/>
            <p:nvPr/>
          </p:nvSpPr>
          <p:spPr>
            <a:xfrm>
              <a:off x="4686650" y="2421050"/>
              <a:ext cx="6400" cy="4925"/>
            </a:xfrm>
            <a:custGeom>
              <a:rect b="b" l="l" r="r" t="t"/>
              <a:pathLst>
                <a:path extrusionOk="0" h="197" w="256">
                  <a:moveTo>
                    <a:pt x="169" y="1"/>
                  </a:moveTo>
                  <a:cubicBezTo>
                    <a:pt x="153" y="1"/>
                    <a:pt x="136" y="1"/>
                    <a:pt x="120" y="17"/>
                  </a:cubicBezTo>
                  <a:cubicBezTo>
                    <a:pt x="50" y="38"/>
                    <a:pt x="0" y="104"/>
                    <a:pt x="17" y="158"/>
                  </a:cubicBezTo>
                  <a:cubicBezTo>
                    <a:pt x="29" y="182"/>
                    <a:pt x="69" y="197"/>
                    <a:pt x="116" y="197"/>
                  </a:cubicBezTo>
                  <a:cubicBezTo>
                    <a:pt x="134" y="197"/>
                    <a:pt x="151" y="195"/>
                    <a:pt x="169" y="191"/>
                  </a:cubicBezTo>
                  <a:cubicBezTo>
                    <a:pt x="190" y="174"/>
                    <a:pt x="206" y="174"/>
                    <a:pt x="206" y="158"/>
                  </a:cubicBezTo>
                  <a:cubicBezTo>
                    <a:pt x="239" y="120"/>
                    <a:pt x="256" y="87"/>
                    <a:pt x="256" y="54"/>
                  </a:cubicBezTo>
                  <a:cubicBezTo>
                    <a:pt x="239" y="17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14"/>
            <p:cNvSpPr/>
            <p:nvPr/>
          </p:nvSpPr>
          <p:spPr>
            <a:xfrm>
              <a:off x="4672825" y="2421975"/>
              <a:ext cx="6525" cy="4900"/>
            </a:xfrm>
            <a:custGeom>
              <a:rect b="b" l="l" r="r" t="t"/>
              <a:pathLst>
                <a:path extrusionOk="0" h="196" w="261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4"/>
                    <a:pt x="54" y="187"/>
                  </a:cubicBezTo>
                  <a:cubicBezTo>
                    <a:pt x="65" y="187"/>
                    <a:pt x="84" y="196"/>
                    <a:pt x="106" y="196"/>
                  </a:cubicBezTo>
                  <a:cubicBezTo>
                    <a:pt x="117" y="196"/>
                    <a:pt x="128" y="193"/>
                    <a:pt x="141" y="187"/>
                  </a:cubicBezTo>
                  <a:lnTo>
                    <a:pt x="157" y="187"/>
                  </a:lnTo>
                  <a:cubicBezTo>
                    <a:pt x="190" y="170"/>
                    <a:pt x="207" y="154"/>
                    <a:pt x="227" y="154"/>
                  </a:cubicBezTo>
                  <a:cubicBezTo>
                    <a:pt x="244" y="121"/>
                    <a:pt x="260" y="104"/>
                    <a:pt x="260" y="67"/>
                  </a:cubicBezTo>
                  <a:cubicBezTo>
                    <a:pt x="260" y="50"/>
                    <a:pt x="244" y="34"/>
                    <a:pt x="227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14"/>
            <p:cNvSpPr/>
            <p:nvPr/>
          </p:nvSpPr>
          <p:spPr>
            <a:xfrm>
              <a:off x="4677975" y="2432300"/>
              <a:ext cx="6525" cy="4650"/>
            </a:xfrm>
            <a:custGeom>
              <a:rect b="b" l="l" r="r" t="t"/>
              <a:pathLst>
                <a:path extrusionOk="0" h="186" w="261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0"/>
                    <a:pt x="38" y="66"/>
                    <a:pt x="21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17"/>
                  </a:cubicBezTo>
                  <a:cubicBezTo>
                    <a:pt x="228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14"/>
            <p:cNvSpPr/>
            <p:nvPr/>
          </p:nvSpPr>
          <p:spPr>
            <a:xfrm>
              <a:off x="4669025" y="2457125"/>
              <a:ext cx="4750" cy="4775"/>
            </a:xfrm>
            <a:custGeom>
              <a:rect b="b" l="l" r="r" t="t"/>
              <a:pathLst>
                <a:path extrusionOk="0" h="191" w="190">
                  <a:moveTo>
                    <a:pt x="87" y="1"/>
                  </a:moveTo>
                  <a:cubicBezTo>
                    <a:pt x="50" y="1"/>
                    <a:pt x="17" y="17"/>
                    <a:pt x="0" y="38"/>
                  </a:cubicBezTo>
                  <a:cubicBezTo>
                    <a:pt x="17" y="87"/>
                    <a:pt x="33" y="141"/>
                    <a:pt x="50" y="191"/>
                  </a:cubicBezTo>
                  <a:lnTo>
                    <a:pt x="70" y="191"/>
                  </a:lnTo>
                  <a:cubicBezTo>
                    <a:pt x="87" y="191"/>
                    <a:pt x="103" y="174"/>
                    <a:pt x="103" y="174"/>
                  </a:cubicBezTo>
                  <a:cubicBezTo>
                    <a:pt x="136" y="158"/>
                    <a:pt x="153" y="120"/>
                    <a:pt x="173" y="104"/>
                  </a:cubicBezTo>
                  <a:cubicBezTo>
                    <a:pt x="190" y="54"/>
                    <a:pt x="15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14"/>
            <p:cNvSpPr/>
            <p:nvPr/>
          </p:nvSpPr>
          <p:spPr>
            <a:xfrm>
              <a:off x="4685725" y="2411300"/>
              <a:ext cx="6100" cy="4800"/>
            </a:xfrm>
            <a:custGeom>
              <a:rect b="b" l="l" r="r" t="t"/>
              <a:pathLst>
                <a:path extrusionOk="0" h="192" w="244">
                  <a:moveTo>
                    <a:pt x="154" y="0"/>
                  </a:moveTo>
                  <a:cubicBezTo>
                    <a:pt x="135" y="0"/>
                    <a:pt x="113" y="5"/>
                    <a:pt x="87" y="16"/>
                  </a:cubicBezTo>
                  <a:cubicBezTo>
                    <a:pt x="54" y="32"/>
                    <a:pt x="21" y="65"/>
                    <a:pt x="0" y="98"/>
                  </a:cubicBezTo>
                  <a:lnTo>
                    <a:pt x="0" y="152"/>
                  </a:lnTo>
                  <a:cubicBezTo>
                    <a:pt x="15" y="176"/>
                    <a:pt x="46" y="191"/>
                    <a:pt x="88" y="191"/>
                  </a:cubicBezTo>
                  <a:cubicBezTo>
                    <a:pt x="104" y="191"/>
                    <a:pt x="121" y="189"/>
                    <a:pt x="140" y="185"/>
                  </a:cubicBezTo>
                  <a:cubicBezTo>
                    <a:pt x="206" y="152"/>
                    <a:pt x="243" y="98"/>
                    <a:pt x="227" y="49"/>
                  </a:cubicBezTo>
                  <a:cubicBezTo>
                    <a:pt x="227" y="32"/>
                    <a:pt x="227" y="16"/>
                    <a:pt x="206" y="16"/>
                  </a:cubicBezTo>
                  <a:cubicBezTo>
                    <a:pt x="190" y="5"/>
                    <a:pt x="173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14"/>
            <p:cNvSpPr/>
            <p:nvPr/>
          </p:nvSpPr>
          <p:spPr>
            <a:xfrm>
              <a:off x="4680150" y="2399200"/>
              <a:ext cx="6525" cy="5025"/>
            </a:xfrm>
            <a:custGeom>
              <a:rect b="b" l="l" r="r" t="t"/>
              <a:pathLst>
                <a:path extrusionOk="0" h="201" w="261">
                  <a:moveTo>
                    <a:pt x="174" y="1"/>
                  </a:moveTo>
                  <a:cubicBezTo>
                    <a:pt x="157" y="1"/>
                    <a:pt x="141" y="1"/>
                    <a:pt x="120" y="17"/>
                  </a:cubicBezTo>
                  <a:cubicBezTo>
                    <a:pt x="54" y="50"/>
                    <a:pt x="0" y="104"/>
                    <a:pt x="17" y="153"/>
                  </a:cubicBezTo>
                  <a:cubicBezTo>
                    <a:pt x="30" y="188"/>
                    <a:pt x="62" y="200"/>
                    <a:pt x="102" y="200"/>
                  </a:cubicBezTo>
                  <a:cubicBezTo>
                    <a:pt x="124" y="200"/>
                    <a:pt x="149" y="196"/>
                    <a:pt x="174" y="190"/>
                  </a:cubicBezTo>
                  <a:cubicBezTo>
                    <a:pt x="190" y="170"/>
                    <a:pt x="207" y="170"/>
                    <a:pt x="207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14"/>
            <p:cNvSpPr/>
            <p:nvPr/>
          </p:nvSpPr>
          <p:spPr>
            <a:xfrm>
              <a:off x="4606750" y="2397875"/>
              <a:ext cx="1275" cy="425"/>
            </a:xfrm>
            <a:custGeom>
              <a:rect b="b" l="l" r="r" t="t"/>
              <a:pathLst>
                <a:path extrusionOk="0" h="17" w="51">
                  <a:moveTo>
                    <a:pt x="1" y="0"/>
                  </a:moveTo>
                  <a:cubicBezTo>
                    <a:pt x="12" y="0"/>
                    <a:pt x="23" y="7"/>
                    <a:pt x="33" y="12"/>
                  </a:cubicBezTo>
                  <a:lnTo>
                    <a:pt x="33" y="12"/>
                  </a:lnTo>
                  <a:cubicBezTo>
                    <a:pt x="31" y="0"/>
                    <a:pt x="16" y="0"/>
                    <a:pt x="1" y="0"/>
                  </a:cubicBezTo>
                  <a:close/>
                  <a:moveTo>
                    <a:pt x="33" y="12"/>
                  </a:moveTo>
                  <a:cubicBezTo>
                    <a:pt x="34" y="14"/>
                    <a:pt x="34" y="15"/>
                    <a:pt x="34" y="17"/>
                  </a:cubicBezTo>
                  <a:lnTo>
                    <a:pt x="50" y="17"/>
                  </a:lnTo>
                  <a:cubicBezTo>
                    <a:pt x="45" y="17"/>
                    <a:pt x="39" y="15"/>
                    <a:pt x="33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14"/>
            <p:cNvSpPr/>
            <p:nvPr/>
          </p:nvSpPr>
          <p:spPr>
            <a:xfrm>
              <a:off x="4617900" y="23863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36" y="0"/>
                    <a:pt x="103" y="17"/>
                    <a:pt x="70" y="33"/>
                  </a:cubicBezTo>
                  <a:cubicBezTo>
                    <a:pt x="54" y="50"/>
                    <a:pt x="17" y="87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20" y="207"/>
                    <a:pt x="136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39" y="137"/>
                    <a:pt x="239" y="104"/>
                  </a:cubicBezTo>
                  <a:cubicBezTo>
                    <a:pt x="260" y="66"/>
                    <a:pt x="260" y="50"/>
                    <a:pt x="239" y="33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14"/>
            <p:cNvSpPr/>
            <p:nvPr/>
          </p:nvSpPr>
          <p:spPr>
            <a:xfrm>
              <a:off x="4572325" y="2295500"/>
              <a:ext cx="6125" cy="4875"/>
            </a:xfrm>
            <a:custGeom>
              <a:rect b="b" l="l" r="r" t="t"/>
              <a:pathLst>
                <a:path extrusionOk="0" h="195" w="245">
                  <a:moveTo>
                    <a:pt x="170" y="0"/>
                  </a:moveTo>
                  <a:cubicBezTo>
                    <a:pt x="161" y="0"/>
                    <a:pt x="152" y="3"/>
                    <a:pt x="141" y="9"/>
                  </a:cubicBezTo>
                  <a:cubicBezTo>
                    <a:pt x="104" y="9"/>
                    <a:pt x="71" y="26"/>
                    <a:pt x="54" y="59"/>
                  </a:cubicBezTo>
                  <a:cubicBezTo>
                    <a:pt x="1" y="92"/>
                    <a:pt x="1" y="162"/>
                    <a:pt x="38" y="178"/>
                  </a:cubicBezTo>
                  <a:cubicBezTo>
                    <a:pt x="71" y="195"/>
                    <a:pt x="87" y="195"/>
                    <a:pt x="124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8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28" y="9"/>
                  </a:cubicBezTo>
                  <a:cubicBezTo>
                    <a:pt x="203" y="9"/>
                    <a:pt x="187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14"/>
            <p:cNvSpPr/>
            <p:nvPr/>
          </p:nvSpPr>
          <p:spPr>
            <a:xfrm>
              <a:off x="4572325" y="23411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1"/>
                  </a:moveTo>
                  <a:cubicBezTo>
                    <a:pt x="141" y="17"/>
                    <a:pt x="104" y="17"/>
                    <a:pt x="87" y="38"/>
                  </a:cubicBezTo>
                  <a:cubicBezTo>
                    <a:pt x="54" y="54"/>
                    <a:pt x="38" y="87"/>
                    <a:pt x="21" y="104"/>
                  </a:cubicBezTo>
                  <a:cubicBezTo>
                    <a:pt x="1" y="157"/>
                    <a:pt x="38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57" y="190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07" y="157"/>
                    <a:pt x="244" y="141"/>
                    <a:pt x="244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28" y="17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14"/>
            <p:cNvSpPr/>
            <p:nvPr/>
          </p:nvSpPr>
          <p:spPr>
            <a:xfrm>
              <a:off x="4585225" y="22957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3"/>
                    <a:pt x="21" y="103"/>
                  </a:cubicBezTo>
                  <a:cubicBezTo>
                    <a:pt x="0" y="136"/>
                    <a:pt x="21" y="169"/>
                    <a:pt x="37" y="186"/>
                  </a:cubicBezTo>
                  <a:cubicBezTo>
                    <a:pt x="54" y="207"/>
                    <a:pt x="70" y="207"/>
                    <a:pt x="87" y="207"/>
                  </a:cubicBezTo>
                  <a:cubicBezTo>
                    <a:pt x="124" y="207"/>
                    <a:pt x="140" y="207"/>
                    <a:pt x="157" y="186"/>
                  </a:cubicBezTo>
                  <a:cubicBezTo>
                    <a:pt x="190" y="169"/>
                    <a:pt x="227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14"/>
            <p:cNvSpPr/>
            <p:nvPr/>
          </p:nvSpPr>
          <p:spPr>
            <a:xfrm>
              <a:off x="4881150" y="2339025"/>
              <a:ext cx="6500" cy="4950"/>
            </a:xfrm>
            <a:custGeom>
              <a:rect b="b" l="l" r="r" t="t"/>
              <a:pathLst>
                <a:path extrusionOk="0" h="198" w="260">
                  <a:moveTo>
                    <a:pt x="140" y="0"/>
                  </a:moveTo>
                  <a:cubicBezTo>
                    <a:pt x="103" y="0"/>
                    <a:pt x="70" y="21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9" y="190"/>
                    <a:pt x="74" y="197"/>
                    <a:pt x="91" y="197"/>
                  </a:cubicBezTo>
                  <a:cubicBezTo>
                    <a:pt x="99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7"/>
                    <a:pt x="206" y="140"/>
                  </a:cubicBezTo>
                  <a:cubicBezTo>
                    <a:pt x="243" y="124"/>
                    <a:pt x="243" y="103"/>
                    <a:pt x="243" y="70"/>
                  </a:cubicBezTo>
                  <a:cubicBezTo>
                    <a:pt x="260" y="54"/>
                    <a:pt x="243" y="21"/>
                    <a:pt x="223" y="21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14"/>
            <p:cNvSpPr/>
            <p:nvPr/>
          </p:nvSpPr>
          <p:spPr>
            <a:xfrm>
              <a:off x="4818875" y="2385900"/>
              <a:ext cx="6525" cy="5050"/>
            </a:xfrm>
            <a:custGeom>
              <a:rect b="b" l="l" r="r" t="t"/>
              <a:pathLst>
                <a:path extrusionOk="0" h="202" w="261">
                  <a:moveTo>
                    <a:pt x="137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4"/>
                    <a:pt x="34" y="186"/>
                  </a:cubicBezTo>
                  <a:cubicBezTo>
                    <a:pt x="44" y="197"/>
                    <a:pt x="57" y="202"/>
                    <a:pt x="72" y="202"/>
                  </a:cubicBezTo>
                  <a:cubicBezTo>
                    <a:pt x="87" y="202"/>
                    <a:pt x="104" y="197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190" y="154"/>
                    <a:pt x="207" y="154"/>
                  </a:cubicBezTo>
                  <a:cubicBezTo>
                    <a:pt x="261" y="104"/>
                    <a:pt x="261" y="34"/>
                    <a:pt x="207" y="17"/>
                  </a:cubicBezTo>
                  <a:cubicBezTo>
                    <a:pt x="190" y="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14"/>
            <p:cNvSpPr/>
            <p:nvPr/>
          </p:nvSpPr>
          <p:spPr>
            <a:xfrm>
              <a:off x="4762600" y="2410250"/>
              <a:ext cx="6475" cy="4850"/>
            </a:xfrm>
            <a:custGeom>
              <a:rect b="b" l="l" r="r" t="t"/>
              <a:pathLst>
                <a:path extrusionOk="0" h="194" w="259">
                  <a:moveTo>
                    <a:pt x="182" y="1"/>
                  </a:moveTo>
                  <a:cubicBezTo>
                    <a:pt x="174" y="1"/>
                    <a:pt x="166" y="2"/>
                    <a:pt x="157" y="4"/>
                  </a:cubicBezTo>
                  <a:cubicBezTo>
                    <a:pt x="141" y="4"/>
                    <a:pt x="104" y="4"/>
                    <a:pt x="71" y="21"/>
                  </a:cubicBezTo>
                  <a:cubicBezTo>
                    <a:pt x="38" y="37"/>
                    <a:pt x="17" y="74"/>
                    <a:pt x="17" y="91"/>
                  </a:cubicBezTo>
                  <a:cubicBezTo>
                    <a:pt x="1" y="124"/>
                    <a:pt x="1" y="140"/>
                    <a:pt x="17" y="161"/>
                  </a:cubicBezTo>
                  <a:cubicBezTo>
                    <a:pt x="38" y="177"/>
                    <a:pt x="54" y="194"/>
                    <a:pt x="87" y="194"/>
                  </a:cubicBezTo>
                  <a:cubicBezTo>
                    <a:pt x="104" y="194"/>
                    <a:pt x="141" y="194"/>
                    <a:pt x="157" y="177"/>
                  </a:cubicBezTo>
                  <a:cubicBezTo>
                    <a:pt x="157" y="177"/>
                    <a:pt x="174" y="177"/>
                    <a:pt x="174" y="161"/>
                  </a:cubicBezTo>
                  <a:cubicBezTo>
                    <a:pt x="207" y="140"/>
                    <a:pt x="223" y="124"/>
                    <a:pt x="244" y="91"/>
                  </a:cubicBezTo>
                  <a:cubicBezTo>
                    <a:pt x="258" y="44"/>
                    <a:pt x="232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14"/>
            <p:cNvSpPr/>
            <p:nvPr/>
          </p:nvSpPr>
          <p:spPr>
            <a:xfrm>
              <a:off x="4550075" y="2374250"/>
              <a:ext cx="6400" cy="4950"/>
            </a:xfrm>
            <a:custGeom>
              <a:rect b="b" l="l" r="r" t="t"/>
              <a:pathLst>
                <a:path extrusionOk="0" h="198" w="256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34"/>
                    <a:pt x="0" y="104"/>
                    <a:pt x="17" y="158"/>
                  </a:cubicBezTo>
                  <a:cubicBezTo>
                    <a:pt x="17" y="182"/>
                    <a:pt x="54" y="197"/>
                    <a:pt x="100" y="197"/>
                  </a:cubicBezTo>
                  <a:cubicBezTo>
                    <a:pt x="117" y="197"/>
                    <a:pt x="135" y="195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14"/>
            <p:cNvSpPr/>
            <p:nvPr/>
          </p:nvSpPr>
          <p:spPr>
            <a:xfrm>
              <a:off x="4626950" y="2303850"/>
              <a:ext cx="6025" cy="5200"/>
            </a:xfrm>
            <a:custGeom>
              <a:rect b="b" l="l" r="r" t="t"/>
              <a:pathLst>
                <a:path extrusionOk="0" h="208" w="241">
                  <a:moveTo>
                    <a:pt x="146" y="0"/>
                  </a:moveTo>
                  <a:cubicBezTo>
                    <a:pt x="106" y="0"/>
                    <a:pt x="66" y="19"/>
                    <a:pt x="34" y="51"/>
                  </a:cubicBezTo>
                  <a:cubicBezTo>
                    <a:pt x="17" y="88"/>
                    <a:pt x="1" y="104"/>
                    <a:pt x="1" y="137"/>
                  </a:cubicBezTo>
                  <a:cubicBezTo>
                    <a:pt x="1" y="154"/>
                    <a:pt x="1" y="170"/>
                    <a:pt x="34" y="191"/>
                  </a:cubicBezTo>
                  <a:cubicBezTo>
                    <a:pt x="50" y="207"/>
                    <a:pt x="67" y="207"/>
                    <a:pt x="104" y="207"/>
                  </a:cubicBezTo>
                  <a:cubicBezTo>
                    <a:pt x="121" y="191"/>
                    <a:pt x="137" y="191"/>
                    <a:pt x="137" y="191"/>
                  </a:cubicBezTo>
                  <a:cubicBezTo>
                    <a:pt x="153" y="170"/>
                    <a:pt x="170" y="170"/>
                    <a:pt x="186" y="154"/>
                  </a:cubicBezTo>
                  <a:cubicBezTo>
                    <a:pt x="240" y="104"/>
                    <a:pt x="240" y="51"/>
                    <a:pt x="207" y="18"/>
                  </a:cubicBezTo>
                  <a:cubicBezTo>
                    <a:pt x="188" y="6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14"/>
            <p:cNvSpPr/>
            <p:nvPr/>
          </p:nvSpPr>
          <p:spPr>
            <a:xfrm>
              <a:off x="4528125" y="2365700"/>
              <a:ext cx="6500" cy="4775"/>
            </a:xfrm>
            <a:custGeom>
              <a:rect b="b" l="l" r="r" t="t"/>
              <a:pathLst>
                <a:path extrusionOk="0" h="191" w="26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06" y="153"/>
                    <a:pt x="243" y="120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14"/>
            <p:cNvSpPr/>
            <p:nvPr/>
          </p:nvSpPr>
          <p:spPr>
            <a:xfrm>
              <a:off x="4510075" y="2342200"/>
              <a:ext cx="6100" cy="5075"/>
            </a:xfrm>
            <a:custGeom>
              <a:rect b="b" l="l" r="r" t="t"/>
              <a:pathLst>
                <a:path extrusionOk="0" h="203" w="244">
                  <a:moveTo>
                    <a:pt x="182" y="1"/>
                  </a:moveTo>
                  <a:cubicBezTo>
                    <a:pt x="170" y="1"/>
                    <a:pt x="157" y="5"/>
                    <a:pt x="141" y="13"/>
                  </a:cubicBezTo>
                  <a:cubicBezTo>
                    <a:pt x="104" y="13"/>
                    <a:pt x="71" y="30"/>
                    <a:pt x="54" y="46"/>
                  </a:cubicBezTo>
                  <a:cubicBezTo>
                    <a:pt x="1" y="100"/>
                    <a:pt x="1" y="166"/>
                    <a:pt x="38" y="182"/>
                  </a:cubicBezTo>
                  <a:cubicBezTo>
                    <a:pt x="71" y="203"/>
                    <a:pt x="87" y="203"/>
                    <a:pt x="120" y="203"/>
                  </a:cubicBezTo>
                  <a:cubicBezTo>
                    <a:pt x="141" y="182"/>
                    <a:pt x="141" y="182"/>
                    <a:pt x="157" y="182"/>
                  </a:cubicBezTo>
                  <a:cubicBezTo>
                    <a:pt x="174" y="182"/>
                    <a:pt x="190" y="166"/>
                    <a:pt x="207" y="149"/>
                  </a:cubicBezTo>
                  <a:cubicBezTo>
                    <a:pt x="223" y="133"/>
                    <a:pt x="244" y="100"/>
                    <a:pt x="244" y="79"/>
                  </a:cubicBezTo>
                  <a:cubicBezTo>
                    <a:pt x="244" y="46"/>
                    <a:pt x="244" y="30"/>
                    <a:pt x="223" y="13"/>
                  </a:cubicBezTo>
                  <a:cubicBezTo>
                    <a:pt x="207" y="5"/>
                    <a:pt x="194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14"/>
            <p:cNvSpPr/>
            <p:nvPr/>
          </p:nvSpPr>
          <p:spPr>
            <a:xfrm>
              <a:off x="4514000" y="2363950"/>
              <a:ext cx="6400" cy="4775"/>
            </a:xfrm>
            <a:custGeom>
              <a:rect b="b" l="l" r="r" t="t"/>
              <a:pathLst>
                <a:path extrusionOk="0" h="191" w="256">
                  <a:moveTo>
                    <a:pt x="169" y="1"/>
                  </a:moveTo>
                  <a:cubicBezTo>
                    <a:pt x="120" y="1"/>
                    <a:pt x="50" y="34"/>
                    <a:pt x="33" y="104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3" y="190"/>
                    <a:pt x="169" y="174"/>
                  </a:cubicBezTo>
                  <a:cubicBezTo>
                    <a:pt x="169" y="174"/>
                    <a:pt x="190" y="174"/>
                    <a:pt x="190" y="157"/>
                  </a:cubicBezTo>
                  <a:cubicBezTo>
                    <a:pt x="223" y="137"/>
                    <a:pt x="239" y="120"/>
                    <a:pt x="256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39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14"/>
            <p:cNvSpPr/>
            <p:nvPr/>
          </p:nvSpPr>
          <p:spPr>
            <a:xfrm>
              <a:off x="4543175" y="2365700"/>
              <a:ext cx="6500" cy="4925"/>
            </a:xfrm>
            <a:custGeom>
              <a:rect b="b" l="l" r="r" t="t"/>
              <a:pathLst>
                <a:path extrusionOk="0" h="197" w="260">
                  <a:moveTo>
                    <a:pt x="169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3" y="34"/>
                    <a:pt x="0" y="104"/>
                    <a:pt x="17" y="153"/>
                  </a:cubicBezTo>
                  <a:cubicBezTo>
                    <a:pt x="17" y="181"/>
                    <a:pt x="55" y="197"/>
                    <a:pt x="103" y="197"/>
                  </a:cubicBezTo>
                  <a:cubicBezTo>
                    <a:pt x="120" y="197"/>
                    <a:pt x="138" y="195"/>
                    <a:pt x="157" y="191"/>
                  </a:cubicBezTo>
                  <a:cubicBezTo>
                    <a:pt x="223" y="153"/>
                    <a:pt x="260" y="87"/>
                    <a:pt x="239" y="50"/>
                  </a:cubicBezTo>
                  <a:cubicBezTo>
                    <a:pt x="229" y="18"/>
                    <a:pt x="204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14"/>
            <p:cNvSpPr/>
            <p:nvPr/>
          </p:nvSpPr>
          <p:spPr>
            <a:xfrm>
              <a:off x="4544000" y="2339475"/>
              <a:ext cx="6500" cy="4950"/>
            </a:xfrm>
            <a:custGeom>
              <a:rect b="b" l="l" r="r" t="t"/>
              <a:pathLst>
                <a:path extrusionOk="0" h="198" w="260">
                  <a:moveTo>
                    <a:pt x="166" y="0"/>
                  </a:moveTo>
                  <a:cubicBezTo>
                    <a:pt x="126" y="0"/>
                    <a:pt x="86" y="20"/>
                    <a:pt x="54" y="52"/>
                  </a:cubicBezTo>
                  <a:cubicBezTo>
                    <a:pt x="21" y="69"/>
                    <a:pt x="21" y="106"/>
                    <a:pt x="0" y="122"/>
                  </a:cubicBezTo>
                  <a:cubicBezTo>
                    <a:pt x="0" y="155"/>
                    <a:pt x="21" y="172"/>
                    <a:pt x="37" y="188"/>
                  </a:cubicBezTo>
                  <a:cubicBezTo>
                    <a:pt x="48" y="188"/>
                    <a:pt x="66" y="197"/>
                    <a:pt x="88" y="197"/>
                  </a:cubicBezTo>
                  <a:cubicBezTo>
                    <a:pt x="99" y="197"/>
                    <a:pt x="111" y="195"/>
                    <a:pt x="124" y="188"/>
                  </a:cubicBezTo>
                  <a:lnTo>
                    <a:pt x="157" y="188"/>
                  </a:lnTo>
                  <a:cubicBezTo>
                    <a:pt x="173" y="172"/>
                    <a:pt x="190" y="155"/>
                    <a:pt x="206" y="155"/>
                  </a:cubicBezTo>
                  <a:cubicBezTo>
                    <a:pt x="260" y="106"/>
                    <a:pt x="260" y="36"/>
                    <a:pt x="227" y="19"/>
                  </a:cubicBezTo>
                  <a:cubicBezTo>
                    <a:pt x="208" y="6"/>
                    <a:pt x="187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14"/>
            <p:cNvSpPr/>
            <p:nvPr/>
          </p:nvSpPr>
          <p:spPr>
            <a:xfrm>
              <a:off x="4543575" y="235405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8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0" y="191"/>
                    <a:pt x="141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44" y="121"/>
                    <a:pt x="244" y="88"/>
                  </a:cubicBezTo>
                  <a:cubicBezTo>
                    <a:pt x="260" y="38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14"/>
            <p:cNvSpPr/>
            <p:nvPr/>
          </p:nvSpPr>
          <p:spPr>
            <a:xfrm>
              <a:off x="4530275" y="235365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37" y="0"/>
                  </a:moveTo>
                  <a:cubicBezTo>
                    <a:pt x="104" y="17"/>
                    <a:pt x="71" y="33"/>
                    <a:pt x="54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47" y="190"/>
                    <a:pt x="67" y="197"/>
                    <a:pt x="88" y="197"/>
                  </a:cubicBezTo>
                  <a:cubicBezTo>
                    <a:pt x="98" y="197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190" y="157"/>
                    <a:pt x="207" y="137"/>
                  </a:cubicBezTo>
                  <a:cubicBezTo>
                    <a:pt x="260" y="104"/>
                    <a:pt x="260" y="33"/>
                    <a:pt x="223" y="17"/>
                  </a:cubicBezTo>
                  <a:cubicBezTo>
                    <a:pt x="190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14"/>
            <p:cNvSpPr/>
            <p:nvPr/>
          </p:nvSpPr>
          <p:spPr>
            <a:xfrm>
              <a:off x="4739425" y="2444675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3" y="0"/>
                  </a:moveTo>
                  <a:cubicBezTo>
                    <a:pt x="140" y="0"/>
                    <a:pt x="103" y="21"/>
                    <a:pt x="87" y="37"/>
                  </a:cubicBezTo>
                  <a:cubicBezTo>
                    <a:pt x="54" y="54"/>
                    <a:pt x="37" y="87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206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40"/>
                    <a:pt x="243" y="103"/>
                  </a:cubicBezTo>
                  <a:cubicBezTo>
                    <a:pt x="276" y="54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14"/>
            <p:cNvSpPr/>
            <p:nvPr/>
          </p:nvSpPr>
          <p:spPr>
            <a:xfrm>
              <a:off x="4850225" y="2291400"/>
              <a:ext cx="6500" cy="4950"/>
            </a:xfrm>
            <a:custGeom>
              <a:rect b="b" l="l" r="r" t="t"/>
              <a:pathLst>
                <a:path extrusionOk="0" h="198" w="260">
                  <a:moveTo>
                    <a:pt x="120" y="0"/>
                  </a:moveTo>
                  <a:cubicBezTo>
                    <a:pt x="103" y="0"/>
                    <a:pt x="70" y="17"/>
                    <a:pt x="37" y="50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53"/>
                    <a:pt x="17" y="173"/>
                    <a:pt x="37" y="190"/>
                  </a:cubicBezTo>
                  <a:cubicBezTo>
                    <a:pt x="48" y="190"/>
                    <a:pt x="67" y="197"/>
                    <a:pt x="87" y="197"/>
                  </a:cubicBezTo>
                  <a:cubicBezTo>
                    <a:pt x="98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60" y="103"/>
                    <a:pt x="260" y="33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14"/>
            <p:cNvSpPr/>
            <p:nvPr/>
          </p:nvSpPr>
          <p:spPr>
            <a:xfrm>
              <a:off x="4848575" y="2280675"/>
              <a:ext cx="6825" cy="4775"/>
            </a:xfrm>
            <a:custGeom>
              <a:rect b="b" l="l" r="r" t="t"/>
              <a:pathLst>
                <a:path extrusionOk="0" h="191" w="273">
                  <a:moveTo>
                    <a:pt x="169" y="0"/>
                  </a:moveTo>
                  <a:cubicBezTo>
                    <a:pt x="136" y="0"/>
                    <a:pt x="120" y="0"/>
                    <a:pt x="83" y="33"/>
                  </a:cubicBezTo>
                  <a:cubicBezTo>
                    <a:pt x="50" y="50"/>
                    <a:pt x="33" y="66"/>
                    <a:pt x="33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69" y="170"/>
                  </a:cubicBezTo>
                  <a:cubicBezTo>
                    <a:pt x="206" y="153"/>
                    <a:pt x="239" y="137"/>
                    <a:pt x="256" y="87"/>
                  </a:cubicBezTo>
                  <a:cubicBezTo>
                    <a:pt x="272" y="33"/>
                    <a:pt x="239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14"/>
            <p:cNvSpPr/>
            <p:nvPr/>
          </p:nvSpPr>
          <p:spPr>
            <a:xfrm>
              <a:off x="4659525" y="237642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34"/>
                    <a:pt x="17" y="71"/>
                    <a:pt x="17" y="87"/>
                  </a:cubicBezTo>
                  <a:cubicBezTo>
                    <a:pt x="1" y="120"/>
                    <a:pt x="1" y="137"/>
                    <a:pt x="17" y="153"/>
                  </a:cubicBezTo>
                  <a:cubicBezTo>
                    <a:pt x="38" y="190"/>
                    <a:pt x="71" y="190"/>
                    <a:pt x="87" y="190"/>
                  </a:cubicBezTo>
                  <a:cubicBezTo>
                    <a:pt x="120" y="190"/>
                    <a:pt x="141" y="190"/>
                    <a:pt x="157" y="174"/>
                  </a:cubicBezTo>
                  <a:cubicBezTo>
                    <a:pt x="174" y="174"/>
                    <a:pt x="174" y="174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14"/>
            <p:cNvSpPr/>
            <p:nvPr/>
          </p:nvSpPr>
          <p:spPr>
            <a:xfrm>
              <a:off x="4845475" y="2269950"/>
              <a:ext cx="6525" cy="4675"/>
            </a:xfrm>
            <a:custGeom>
              <a:rect b="b" l="l" r="r" t="t"/>
              <a:pathLst>
                <a:path extrusionOk="0" h="187" w="261">
                  <a:moveTo>
                    <a:pt x="104" y="1"/>
                  </a:moveTo>
                  <a:cubicBezTo>
                    <a:pt x="104" y="1"/>
                    <a:pt x="87" y="17"/>
                    <a:pt x="71" y="17"/>
                  </a:cubicBezTo>
                  <a:cubicBezTo>
                    <a:pt x="38" y="34"/>
                    <a:pt x="21" y="67"/>
                    <a:pt x="0" y="83"/>
                  </a:cubicBezTo>
                  <a:cubicBezTo>
                    <a:pt x="0" y="120"/>
                    <a:pt x="0" y="137"/>
                    <a:pt x="21" y="153"/>
                  </a:cubicBezTo>
                  <a:cubicBezTo>
                    <a:pt x="38" y="186"/>
                    <a:pt x="54" y="186"/>
                    <a:pt x="87" y="186"/>
                  </a:cubicBezTo>
                  <a:cubicBezTo>
                    <a:pt x="104" y="186"/>
                    <a:pt x="124" y="186"/>
                    <a:pt x="141" y="170"/>
                  </a:cubicBezTo>
                  <a:cubicBezTo>
                    <a:pt x="157" y="170"/>
                    <a:pt x="174" y="170"/>
                    <a:pt x="174" y="153"/>
                  </a:cubicBezTo>
                  <a:cubicBezTo>
                    <a:pt x="207" y="137"/>
                    <a:pt x="227" y="120"/>
                    <a:pt x="244" y="83"/>
                  </a:cubicBezTo>
                  <a:cubicBezTo>
                    <a:pt x="260" y="50"/>
                    <a:pt x="244" y="17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14"/>
            <p:cNvSpPr/>
            <p:nvPr/>
          </p:nvSpPr>
          <p:spPr>
            <a:xfrm>
              <a:off x="4824850" y="2361800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20"/>
                    <a:pt x="1" y="157"/>
                    <a:pt x="22" y="173"/>
                  </a:cubicBezTo>
                  <a:cubicBezTo>
                    <a:pt x="38" y="190"/>
                    <a:pt x="71" y="190"/>
                    <a:pt x="88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40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14"/>
            <p:cNvSpPr/>
            <p:nvPr/>
          </p:nvSpPr>
          <p:spPr>
            <a:xfrm>
              <a:off x="4836100" y="2339025"/>
              <a:ext cx="6400" cy="4750"/>
            </a:xfrm>
            <a:custGeom>
              <a:rect b="b" l="l" r="r" t="t"/>
              <a:pathLst>
                <a:path extrusionOk="0" h="190" w="256">
                  <a:moveTo>
                    <a:pt x="169" y="0"/>
                  </a:moveTo>
                  <a:cubicBezTo>
                    <a:pt x="136" y="0"/>
                    <a:pt x="103" y="0"/>
                    <a:pt x="66" y="37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24"/>
                    <a:pt x="17" y="157"/>
                    <a:pt x="17" y="173"/>
                  </a:cubicBezTo>
                  <a:cubicBezTo>
                    <a:pt x="33" y="190"/>
                    <a:pt x="66" y="190"/>
                    <a:pt x="10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90" y="173"/>
                  </a:cubicBezTo>
                  <a:cubicBezTo>
                    <a:pt x="206" y="157"/>
                    <a:pt x="239" y="124"/>
                    <a:pt x="239" y="103"/>
                  </a:cubicBezTo>
                  <a:cubicBezTo>
                    <a:pt x="256" y="37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14"/>
            <p:cNvSpPr/>
            <p:nvPr/>
          </p:nvSpPr>
          <p:spPr>
            <a:xfrm>
              <a:off x="4865675" y="22797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17" y="87"/>
                    <a:pt x="17" y="103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0"/>
                  </a:cubicBezTo>
                  <a:lnTo>
                    <a:pt x="174" y="174"/>
                  </a:lnTo>
                  <a:cubicBezTo>
                    <a:pt x="207" y="157"/>
                    <a:pt x="223" y="141"/>
                    <a:pt x="244" y="103"/>
                  </a:cubicBezTo>
                  <a:cubicBezTo>
                    <a:pt x="260" y="70"/>
                    <a:pt x="244" y="54"/>
                    <a:pt x="244" y="37"/>
                  </a:cubicBezTo>
                  <a:cubicBezTo>
                    <a:pt x="223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14"/>
            <p:cNvSpPr/>
            <p:nvPr/>
          </p:nvSpPr>
          <p:spPr>
            <a:xfrm>
              <a:off x="4605825" y="2365300"/>
              <a:ext cx="6525" cy="4650"/>
            </a:xfrm>
            <a:custGeom>
              <a:rect b="b" l="l" r="r" t="t"/>
              <a:pathLst>
                <a:path extrusionOk="0" h="186" w="261">
                  <a:moveTo>
                    <a:pt x="157" y="0"/>
                  </a:moveTo>
                  <a:cubicBezTo>
                    <a:pt x="124" y="0"/>
                    <a:pt x="104" y="17"/>
                    <a:pt x="71" y="33"/>
                  </a:cubicBezTo>
                  <a:cubicBezTo>
                    <a:pt x="38" y="50"/>
                    <a:pt x="21" y="66"/>
                    <a:pt x="21" y="103"/>
                  </a:cubicBezTo>
                  <a:cubicBezTo>
                    <a:pt x="1" y="136"/>
                    <a:pt x="1" y="153"/>
                    <a:pt x="38" y="169"/>
                  </a:cubicBezTo>
                  <a:cubicBezTo>
                    <a:pt x="38" y="186"/>
                    <a:pt x="71" y="186"/>
                    <a:pt x="87" y="186"/>
                  </a:cubicBezTo>
                  <a:lnTo>
                    <a:pt x="157" y="186"/>
                  </a:lnTo>
                  <a:cubicBezTo>
                    <a:pt x="190" y="169"/>
                    <a:pt x="228" y="136"/>
                    <a:pt x="244" y="103"/>
                  </a:cubicBezTo>
                  <a:lnTo>
                    <a:pt x="244" y="83"/>
                  </a:lnTo>
                  <a:cubicBezTo>
                    <a:pt x="260" y="33"/>
                    <a:pt x="228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14"/>
            <p:cNvSpPr/>
            <p:nvPr/>
          </p:nvSpPr>
          <p:spPr>
            <a:xfrm>
              <a:off x="4742400" y="23970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0"/>
                  </a:moveTo>
                  <a:cubicBezTo>
                    <a:pt x="141" y="17"/>
                    <a:pt x="104" y="17"/>
                    <a:pt x="71" y="33"/>
                  </a:cubicBezTo>
                  <a:cubicBezTo>
                    <a:pt x="38" y="50"/>
                    <a:pt x="21" y="87"/>
                    <a:pt x="21" y="103"/>
                  </a:cubicBezTo>
                  <a:cubicBezTo>
                    <a:pt x="1" y="136"/>
                    <a:pt x="1" y="153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4" y="206"/>
                    <a:pt x="157" y="190"/>
                  </a:cubicBezTo>
                  <a:cubicBezTo>
                    <a:pt x="157" y="190"/>
                    <a:pt x="174" y="190"/>
                    <a:pt x="174" y="173"/>
                  </a:cubicBezTo>
                  <a:cubicBezTo>
                    <a:pt x="207" y="153"/>
                    <a:pt x="227" y="136"/>
                    <a:pt x="244" y="103"/>
                  </a:cubicBezTo>
                  <a:cubicBezTo>
                    <a:pt x="260" y="50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14"/>
            <p:cNvSpPr/>
            <p:nvPr/>
          </p:nvSpPr>
          <p:spPr>
            <a:xfrm>
              <a:off x="4736000" y="2421300"/>
              <a:ext cx="6950" cy="4925"/>
            </a:xfrm>
            <a:custGeom>
              <a:rect b="b" l="l" r="r" t="t"/>
              <a:pathLst>
                <a:path extrusionOk="0" h="197" w="278">
                  <a:moveTo>
                    <a:pt x="172" y="0"/>
                  </a:moveTo>
                  <a:cubicBezTo>
                    <a:pt x="161" y="0"/>
                    <a:pt x="149" y="2"/>
                    <a:pt x="137" y="7"/>
                  </a:cubicBezTo>
                  <a:cubicBezTo>
                    <a:pt x="121" y="7"/>
                    <a:pt x="88" y="28"/>
                    <a:pt x="50" y="61"/>
                  </a:cubicBezTo>
                  <a:cubicBezTo>
                    <a:pt x="17" y="94"/>
                    <a:pt x="1" y="164"/>
                    <a:pt x="50" y="181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4" y="197"/>
                    <a:pt x="154" y="181"/>
                  </a:cubicBezTo>
                  <a:cubicBezTo>
                    <a:pt x="191" y="181"/>
                    <a:pt x="207" y="164"/>
                    <a:pt x="224" y="148"/>
                  </a:cubicBezTo>
                  <a:cubicBezTo>
                    <a:pt x="257" y="110"/>
                    <a:pt x="277" y="44"/>
                    <a:pt x="224" y="7"/>
                  </a:cubicBezTo>
                  <a:cubicBezTo>
                    <a:pt x="213" y="7"/>
                    <a:pt x="194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14"/>
            <p:cNvSpPr/>
            <p:nvPr/>
          </p:nvSpPr>
          <p:spPr>
            <a:xfrm>
              <a:off x="4520375" y="2330050"/>
              <a:ext cx="6950" cy="5175"/>
            </a:xfrm>
            <a:custGeom>
              <a:rect b="b" l="l" r="r" t="t"/>
              <a:pathLst>
                <a:path extrusionOk="0" h="207" w="278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0"/>
                    <a:pt x="38" y="87"/>
                    <a:pt x="38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206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3"/>
                    <a:pt x="244" y="136"/>
                    <a:pt x="261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14"/>
            <p:cNvSpPr/>
            <p:nvPr/>
          </p:nvSpPr>
          <p:spPr>
            <a:xfrm>
              <a:off x="4796100" y="2328300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4" y="0"/>
                  </a:moveTo>
                  <a:cubicBezTo>
                    <a:pt x="141" y="17"/>
                    <a:pt x="120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7" y="190"/>
                  </a:cubicBezTo>
                  <a:cubicBezTo>
                    <a:pt x="174" y="190"/>
                    <a:pt x="190" y="190"/>
                    <a:pt x="190" y="173"/>
                  </a:cubicBezTo>
                  <a:cubicBezTo>
                    <a:pt x="223" y="157"/>
                    <a:pt x="244" y="140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14"/>
            <p:cNvSpPr/>
            <p:nvPr/>
          </p:nvSpPr>
          <p:spPr>
            <a:xfrm>
              <a:off x="4811575" y="2316750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3" y="0"/>
                  </a:moveTo>
                  <a:cubicBezTo>
                    <a:pt x="140" y="0"/>
                    <a:pt x="120" y="17"/>
                    <a:pt x="87" y="33"/>
                  </a:cubicBezTo>
                  <a:cubicBezTo>
                    <a:pt x="54" y="50"/>
                    <a:pt x="37" y="66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14"/>
            <p:cNvSpPr/>
            <p:nvPr/>
          </p:nvSpPr>
          <p:spPr>
            <a:xfrm>
              <a:off x="4693025" y="2294800"/>
              <a:ext cx="6925" cy="4750"/>
            </a:xfrm>
            <a:custGeom>
              <a:rect b="b" l="l" r="r" t="t"/>
              <a:pathLst>
                <a:path extrusionOk="0" h="190" w="277">
                  <a:moveTo>
                    <a:pt x="174" y="0"/>
                  </a:moveTo>
                  <a:cubicBezTo>
                    <a:pt x="157" y="0"/>
                    <a:pt x="120" y="0"/>
                    <a:pt x="87" y="17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1" y="157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0"/>
                    <a:pt x="260" y="87"/>
                  </a:cubicBezTo>
                  <a:cubicBezTo>
                    <a:pt x="277" y="37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14"/>
            <p:cNvSpPr/>
            <p:nvPr/>
          </p:nvSpPr>
          <p:spPr>
            <a:xfrm>
              <a:off x="4753625" y="2374600"/>
              <a:ext cx="6375" cy="4850"/>
            </a:xfrm>
            <a:custGeom>
              <a:rect b="b" l="l" r="r" t="t"/>
              <a:pathLst>
                <a:path extrusionOk="0" h="194" w="255">
                  <a:moveTo>
                    <a:pt x="189" y="1"/>
                  </a:moveTo>
                  <a:cubicBezTo>
                    <a:pt x="183" y="1"/>
                    <a:pt x="177" y="1"/>
                    <a:pt x="170" y="4"/>
                  </a:cubicBezTo>
                  <a:cubicBezTo>
                    <a:pt x="137" y="4"/>
                    <a:pt x="104" y="4"/>
                    <a:pt x="67" y="20"/>
                  </a:cubicBezTo>
                  <a:cubicBezTo>
                    <a:pt x="50" y="41"/>
                    <a:pt x="17" y="74"/>
                    <a:pt x="17" y="90"/>
                  </a:cubicBezTo>
                  <a:cubicBezTo>
                    <a:pt x="1" y="123"/>
                    <a:pt x="1" y="144"/>
                    <a:pt x="17" y="160"/>
                  </a:cubicBezTo>
                  <a:cubicBezTo>
                    <a:pt x="34" y="177"/>
                    <a:pt x="50" y="193"/>
                    <a:pt x="88" y="193"/>
                  </a:cubicBezTo>
                  <a:cubicBezTo>
                    <a:pt x="104" y="193"/>
                    <a:pt x="137" y="193"/>
                    <a:pt x="154" y="177"/>
                  </a:cubicBezTo>
                  <a:cubicBezTo>
                    <a:pt x="154" y="177"/>
                    <a:pt x="170" y="177"/>
                    <a:pt x="191" y="160"/>
                  </a:cubicBezTo>
                  <a:cubicBezTo>
                    <a:pt x="207" y="144"/>
                    <a:pt x="224" y="123"/>
                    <a:pt x="240" y="90"/>
                  </a:cubicBezTo>
                  <a:cubicBezTo>
                    <a:pt x="255" y="47"/>
                    <a:pt x="231" y="1"/>
                    <a:pt x="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14"/>
            <p:cNvSpPr/>
            <p:nvPr/>
          </p:nvSpPr>
          <p:spPr>
            <a:xfrm>
              <a:off x="4514825" y="23524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36" y="0"/>
                    <a:pt x="103" y="17"/>
                    <a:pt x="87" y="33"/>
                  </a:cubicBezTo>
                  <a:cubicBezTo>
                    <a:pt x="54" y="49"/>
                    <a:pt x="33" y="82"/>
                    <a:pt x="17" y="103"/>
                  </a:cubicBezTo>
                  <a:cubicBezTo>
                    <a:pt x="0" y="153"/>
                    <a:pt x="33" y="206"/>
                    <a:pt x="103" y="206"/>
                  </a:cubicBezTo>
                  <a:cubicBezTo>
                    <a:pt x="120" y="206"/>
                    <a:pt x="136" y="206"/>
                    <a:pt x="157" y="186"/>
                  </a:cubicBezTo>
                  <a:cubicBezTo>
                    <a:pt x="173" y="186"/>
                    <a:pt x="173" y="186"/>
                    <a:pt x="190" y="169"/>
                  </a:cubicBezTo>
                  <a:cubicBezTo>
                    <a:pt x="223" y="153"/>
                    <a:pt x="239" y="136"/>
                    <a:pt x="239" y="103"/>
                  </a:cubicBezTo>
                  <a:cubicBezTo>
                    <a:pt x="260" y="82"/>
                    <a:pt x="260" y="49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14"/>
            <p:cNvSpPr/>
            <p:nvPr/>
          </p:nvSpPr>
          <p:spPr>
            <a:xfrm>
              <a:off x="4948550" y="2303775"/>
              <a:ext cx="6400" cy="4850"/>
            </a:xfrm>
            <a:custGeom>
              <a:rect b="b" l="l" r="r" t="t"/>
              <a:pathLst>
                <a:path extrusionOk="0" h="194" w="256">
                  <a:moveTo>
                    <a:pt x="183" y="1"/>
                  </a:moveTo>
                  <a:cubicBezTo>
                    <a:pt x="175" y="1"/>
                    <a:pt x="166" y="2"/>
                    <a:pt x="157" y="4"/>
                  </a:cubicBezTo>
                  <a:cubicBezTo>
                    <a:pt x="124" y="4"/>
                    <a:pt x="87" y="4"/>
                    <a:pt x="70" y="21"/>
                  </a:cubicBezTo>
                  <a:cubicBezTo>
                    <a:pt x="38" y="37"/>
                    <a:pt x="21" y="70"/>
                    <a:pt x="0" y="91"/>
                  </a:cubicBezTo>
                  <a:cubicBezTo>
                    <a:pt x="0" y="124"/>
                    <a:pt x="0" y="140"/>
                    <a:pt x="21" y="157"/>
                  </a:cubicBezTo>
                  <a:cubicBezTo>
                    <a:pt x="38" y="173"/>
                    <a:pt x="54" y="194"/>
                    <a:pt x="87" y="194"/>
                  </a:cubicBezTo>
                  <a:cubicBezTo>
                    <a:pt x="103" y="194"/>
                    <a:pt x="124" y="194"/>
                    <a:pt x="141" y="173"/>
                  </a:cubicBezTo>
                  <a:cubicBezTo>
                    <a:pt x="157" y="173"/>
                    <a:pt x="157" y="173"/>
                    <a:pt x="174" y="157"/>
                  </a:cubicBezTo>
                  <a:cubicBezTo>
                    <a:pt x="207" y="140"/>
                    <a:pt x="227" y="124"/>
                    <a:pt x="227" y="91"/>
                  </a:cubicBezTo>
                  <a:cubicBezTo>
                    <a:pt x="256" y="44"/>
                    <a:pt x="235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14"/>
            <p:cNvSpPr/>
            <p:nvPr/>
          </p:nvSpPr>
          <p:spPr>
            <a:xfrm>
              <a:off x="4951125" y="2269750"/>
              <a:ext cx="6925" cy="4925"/>
            </a:xfrm>
            <a:custGeom>
              <a:rect b="b" l="l" r="r" t="t"/>
              <a:pathLst>
                <a:path extrusionOk="0" h="197" w="277">
                  <a:moveTo>
                    <a:pt x="161" y="0"/>
                  </a:moveTo>
                  <a:cubicBezTo>
                    <a:pt x="142" y="0"/>
                    <a:pt x="123" y="3"/>
                    <a:pt x="104" y="9"/>
                  </a:cubicBezTo>
                  <a:cubicBezTo>
                    <a:pt x="54" y="42"/>
                    <a:pt x="0" y="112"/>
                    <a:pt x="21" y="145"/>
                  </a:cubicBezTo>
                  <a:cubicBezTo>
                    <a:pt x="32" y="177"/>
                    <a:pt x="63" y="197"/>
                    <a:pt x="99" y="197"/>
                  </a:cubicBezTo>
                  <a:cubicBezTo>
                    <a:pt x="118" y="197"/>
                    <a:pt x="138" y="191"/>
                    <a:pt x="157" y="178"/>
                  </a:cubicBezTo>
                  <a:cubicBezTo>
                    <a:pt x="227" y="161"/>
                    <a:pt x="277" y="91"/>
                    <a:pt x="260" y="42"/>
                  </a:cubicBezTo>
                  <a:cubicBezTo>
                    <a:pt x="248" y="18"/>
                    <a:pt x="208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14"/>
            <p:cNvSpPr/>
            <p:nvPr/>
          </p:nvSpPr>
          <p:spPr>
            <a:xfrm>
              <a:off x="4934425" y="2314575"/>
              <a:ext cx="6425" cy="4925"/>
            </a:xfrm>
            <a:custGeom>
              <a:rect b="b" l="l" r="r" t="t"/>
              <a:pathLst>
                <a:path extrusionOk="0" h="197" w="257">
                  <a:moveTo>
                    <a:pt x="174" y="1"/>
                  </a:moveTo>
                  <a:cubicBezTo>
                    <a:pt x="153" y="1"/>
                    <a:pt x="137" y="1"/>
                    <a:pt x="104" y="17"/>
                  </a:cubicBezTo>
                  <a:cubicBezTo>
                    <a:pt x="50" y="34"/>
                    <a:pt x="1" y="104"/>
                    <a:pt x="17" y="153"/>
                  </a:cubicBezTo>
                  <a:cubicBezTo>
                    <a:pt x="29" y="181"/>
                    <a:pt x="70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174" y="174"/>
                    <a:pt x="190" y="174"/>
                    <a:pt x="207" y="153"/>
                  </a:cubicBezTo>
                  <a:cubicBezTo>
                    <a:pt x="240" y="120"/>
                    <a:pt x="256" y="87"/>
                    <a:pt x="256" y="50"/>
                  </a:cubicBezTo>
                  <a:cubicBezTo>
                    <a:pt x="240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14"/>
            <p:cNvSpPr/>
            <p:nvPr/>
          </p:nvSpPr>
          <p:spPr>
            <a:xfrm>
              <a:off x="4956800" y="2280425"/>
              <a:ext cx="6825" cy="5000"/>
            </a:xfrm>
            <a:custGeom>
              <a:rect b="b" l="l" r="r" t="t"/>
              <a:pathLst>
                <a:path extrusionOk="0" h="200" w="273">
                  <a:moveTo>
                    <a:pt x="179" y="1"/>
                  </a:moveTo>
                  <a:cubicBezTo>
                    <a:pt x="159" y="1"/>
                    <a:pt x="138" y="4"/>
                    <a:pt x="120" y="10"/>
                  </a:cubicBezTo>
                  <a:cubicBezTo>
                    <a:pt x="50" y="43"/>
                    <a:pt x="0" y="97"/>
                    <a:pt x="17" y="147"/>
                  </a:cubicBezTo>
                  <a:cubicBezTo>
                    <a:pt x="27" y="180"/>
                    <a:pt x="59" y="200"/>
                    <a:pt x="94" y="200"/>
                  </a:cubicBezTo>
                  <a:cubicBezTo>
                    <a:pt x="114" y="200"/>
                    <a:pt x="135" y="193"/>
                    <a:pt x="153" y="180"/>
                  </a:cubicBezTo>
                  <a:cubicBezTo>
                    <a:pt x="223" y="147"/>
                    <a:pt x="272" y="97"/>
                    <a:pt x="256" y="43"/>
                  </a:cubicBezTo>
                  <a:cubicBezTo>
                    <a:pt x="245" y="12"/>
                    <a:pt x="213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14"/>
            <p:cNvSpPr/>
            <p:nvPr/>
          </p:nvSpPr>
          <p:spPr>
            <a:xfrm>
              <a:off x="4940825" y="2281900"/>
              <a:ext cx="6500" cy="4925"/>
            </a:xfrm>
            <a:custGeom>
              <a:rect b="b" l="l" r="r" t="t"/>
              <a:pathLst>
                <a:path extrusionOk="0" h="197" w="260">
                  <a:moveTo>
                    <a:pt x="170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7" y="38"/>
                    <a:pt x="0" y="104"/>
                    <a:pt x="21" y="141"/>
                  </a:cubicBezTo>
                  <a:cubicBezTo>
                    <a:pt x="21" y="178"/>
                    <a:pt x="58" y="197"/>
                    <a:pt x="106" y="197"/>
                  </a:cubicBezTo>
                  <a:cubicBezTo>
                    <a:pt x="122" y="197"/>
                    <a:pt x="139" y="195"/>
                    <a:pt x="157" y="191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14"/>
            <p:cNvSpPr/>
            <p:nvPr/>
          </p:nvSpPr>
          <p:spPr>
            <a:xfrm>
              <a:off x="4938250" y="2326900"/>
              <a:ext cx="6100" cy="4900"/>
            </a:xfrm>
            <a:custGeom>
              <a:rect b="b" l="l" r="r" t="t"/>
              <a:pathLst>
                <a:path extrusionOk="0" h="196" w="244">
                  <a:moveTo>
                    <a:pt x="184" y="0"/>
                  </a:moveTo>
                  <a:cubicBezTo>
                    <a:pt x="175" y="0"/>
                    <a:pt x="166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0" y="143"/>
                  </a:cubicBezTo>
                  <a:cubicBezTo>
                    <a:pt x="13" y="177"/>
                    <a:pt x="44" y="196"/>
                    <a:pt x="83" y="196"/>
                  </a:cubicBezTo>
                  <a:cubicBezTo>
                    <a:pt x="106" y="196"/>
                    <a:pt x="131" y="189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27" y="126"/>
                    <a:pt x="243" y="73"/>
                    <a:pt x="243" y="40"/>
                  </a:cubicBezTo>
                  <a:cubicBezTo>
                    <a:pt x="231" y="16"/>
                    <a:pt x="208" y="0"/>
                    <a:pt x="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14"/>
            <p:cNvSpPr/>
            <p:nvPr/>
          </p:nvSpPr>
          <p:spPr>
            <a:xfrm>
              <a:off x="4956275" y="229262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1" y="141"/>
                    <a:pt x="21" y="157"/>
                    <a:pt x="38" y="174"/>
                  </a:cubicBezTo>
                  <a:cubicBezTo>
                    <a:pt x="54" y="190"/>
                    <a:pt x="71" y="190"/>
                    <a:pt x="104" y="190"/>
                  </a:cubicBezTo>
                  <a:lnTo>
                    <a:pt x="157" y="190"/>
                  </a:lnTo>
                  <a:cubicBezTo>
                    <a:pt x="207" y="174"/>
                    <a:pt x="244" y="141"/>
                    <a:pt x="244" y="104"/>
                  </a:cubicBezTo>
                  <a:lnTo>
                    <a:pt x="244" y="87"/>
                  </a:ln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14"/>
            <p:cNvSpPr/>
            <p:nvPr/>
          </p:nvSpPr>
          <p:spPr>
            <a:xfrm>
              <a:off x="4757450" y="2548675"/>
              <a:ext cx="5600" cy="3000"/>
            </a:xfrm>
            <a:custGeom>
              <a:rect b="b" l="l" r="r" t="t"/>
              <a:pathLst>
                <a:path extrusionOk="0" h="120" w="224">
                  <a:moveTo>
                    <a:pt x="104" y="0"/>
                  </a:moveTo>
                  <a:cubicBezTo>
                    <a:pt x="87" y="17"/>
                    <a:pt x="54" y="33"/>
                    <a:pt x="17" y="49"/>
                  </a:cubicBezTo>
                  <a:cubicBezTo>
                    <a:pt x="17" y="66"/>
                    <a:pt x="1" y="66"/>
                    <a:pt x="1" y="87"/>
                  </a:cubicBezTo>
                  <a:cubicBezTo>
                    <a:pt x="71" y="103"/>
                    <a:pt x="141" y="120"/>
                    <a:pt x="207" y="120"/>
                  </a:cubicBezTo>
                  <a:cubicBezTo>
                    <a:pt x="207" y="120"/>
                    <a:pt x="223" y="87"/>
                    <a:pt x="223" y="66"/>
                  </a:cubicBezTo>
                  <a:cubicBezTo>
                    <a:pt x="223" y="49"/>
                    <a:pt x="207" y="33"/>
                    <a:pt x="190" y="17"/>
                  </a:cubicBezTo>
                  <a:cubicBezTo>
                    <a:pt x="174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14"/>
            <p:cNvSpPr/>
            <p:nvPr/>
          </p:nvSpPr>
          <p:spPr>
            <a:xfrm>
              <a:off x="4536250" y="2273350"/>
              <a:ext cx="6125" cy="4775"/>
            </a:xfrm>
            <a:custGeom>
              <a:rect b="b" l="l" r="r" t="t"/>
              <a:pathLst>
                <a:path extrusionOk="0" h="191" w="245">
                  <a:moveTo>
                    <a:pt x="228" y="1"/>
                  </a:moveTo>
                  <a:cubicBezTo>
                    <a:pt x="174" y="1"/>
                    <a:pt x="141" y="17"/>
                    <a:pt x="87" y="17"/>
                  </a:cubicBezTo>
                  <a:lnTo>
                    <a:pt x="71" y="17"/>
                  </a:lnTo>
                  <a:cubicBezTo>
                    <a:pt x="38" y="34"/>
                    <a:pt x="21" y="50"/>
                    <a:pt x="21" y="87"/>
                  </a:cubicBezTo>
                  <a:cubicBezTo>
                    <a:pt x="1" y="120"/>
                    <a:pt x="1" y="137"/>
                    <a:pt x="21" y="153"/>
                  </a:cubicBezTo>
                  <a:cubicBezTo>
                    <a:pt x="38" y="174"/>
                    <a:pt x="54" y="190"/>
                    <a:pt x="87" y="190"/>
                  </a:cubicBezTo>
                  <a:cubicBezTo>
                    <a:pt x="104" y="190"/>
                    <a:pt x="124" y="174"/>
                    <a:pt x="157" y="174"/>
                  </a:cubicBezTo>
                  <a:lnTo>
                    <a:pt x="174" y="153"/>
                  </a:lnTo>
                  <a:cubicBezTo>
                    <a:pt x="207" y="137"/>
                    <a:pt x="228" y="104"/>
                    <a:pt x="244" y="87"/>
                  </a:cubicBezTo>
                  <a:cubicBezTo>
                    <a:pt x="244" y="50"/>
                    <a:pt x="244" y="17"/>
                    <a:pt x="2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14"/>
            <p:cNvSpPr/>
            <p:nvPr/>
          </p:nvSpPr>
          <p:spPr>
            <a:xfrm>
              <a:off x="4959375" y="2336950"/>
              <a:ext cx="5175" cy="3425"/>
            </a:xfrm>
            <a:custGeom>
              <a:rect b="b" l="l" r="r" t="t"/>
              <a:pathLst>
                <a:path extrusionOk="0" h="137" w="207">
                  <a:moveTo>
                    <a:pt x="153" y="1"/>
                  </a:moveTo>
                  <a:cubicBezTo>
                    <a:pt x="120" y="1"/>
                    <a:pt x="83" y="17"/>
                    <a:pt x="66" y="34"/>
                  </a:cubicBezTo>
                  <a:cubicBezTo>
                    <a:pt x="33" y="50"/>
                    <a:pt x="17" y="67"/>
                    <a:pt x="0" y="104"/>
                  </a:cubicBezTo>
                  <a:lnTo>
                    <a:pt x="0" y="137"/>
                  </a:lnTo>
                  <a:cubicBezTo>
                    <a:pt x="66" y="104"/>
                    <a:pt x="136" y="67"/>
                    <a:pt x="206" y="17"/>
                  </a:cubicBezTo>
                  <a:cubicBezTo>
                    <a:pt x="206" y="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14"/>
            <p:cNvSpPr/>
            <p:nvPr/>
          </p:nvSpPr>
          <p:spPr>
            <a:xfrm>
              <a:off x="4951650" y="2314575"/>
              <a:ext cx="6825" cy="4775"/>
            </a:xfrm>
            <a:custGeom>
              <a:rect b="b" l="l" r="r" t="t"/>
              <a:pathLst>
                <a:path extrusionOk="0" h="191" w="273">
                  <a:moveTo>
                    <a:pt x="169" y="1"/>
                  </a:moveTo>
                  <a:cubicBezTo>
                    <a:pt x="136" y="1"/>
                    <a:pt x="103" y="1"/>
                    <a:pt x="83" y="17"/>
                  </a:cubicBezTo>
                  <a:cubicBezTo>
                    <a:pt x="50" y="34"/>
                    <a:pt x="33" y="71"/>
                    <a:pt x="17" y="87"/>
                  </a:cubicBezTo>
                  <a:cubicBezTo>
                    <a:pt x="0" y="153"/>
                    <a:pt x="33" y="191"/>
                    <a:pt x="103" y="191"/>
                  </a:cubicBezTo>
                  <a:cubicBezTo>
                    <a:pt x="120" y="191"/>
                    <a:pt x="136" y="191"/>
                    <a:pt x="153" y="174"/>
                  </a:cubicBezTo>
                  <a:cubicBezTo>
                    <a:pt x="206" y="153"/>
                    <a:pt x="239" y="120"/>
                    <a:pt x="256" y="87"/>
                  </a:cubicBezTo>
                  <a:cubicBezTo>
                    <a:pt x="272" y="34"/>
                    <a:pt x="239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14"/>
            <p:cNvSpPr/>
            <p:nvPr/>
          </p:nvSpPr>
          <p:spPr>
            <a:xfrm>
              <a:off x="4943400" y="2338200"/>
              <a:ext cx="6500" cy="4750"/>
            </a:xfrm>
            <a:custGeom>
              <a:rect b="b" l="l" r="r" t="t"/>
              <a:pathLst>
                <a:path extrusionOk="0" h="190" w="260">
                  <a:moveTo>
                    <a:pt x="173" y="0"/>
                  </a:moveTo>
                  <a:cubicBezTo>
                    <a:pt x="140" y="0"/>
                    <a:pt x="124" y="17"/>
                    <a:pt x="87" y="17"/>
                  </a:cubicBezTo>
                  <a:cubicBezTo>
                    <a:pt x="54" y="33"/>
                    <a:pt x="37" y="70"/>
                    <a:pt x="21" y="103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4" y="120"/>
                    <a:pt x="244" y="103"/>
                  </a:cubicBezTo>
                  <a:cubicBezTo>
                    <a:pt x="260" y="70"/>
                    <a:pt x="260" y="54"/>
                    <a:pt x="244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14"/>
            <p:cNvSpPr/>
            <p:nvPr/>
          </p:nvSpPr>
          <p:spPr>
            <a:xfrm>
              <a:off x="4953300" y="2325300"/>
              <a:ext cx="6500" cy="4775"/>
            </a:xfrm>
            <a:custGeom>
              <a:rect b="b" l="l" r="r" t="t"/>
              <a:pathLst>
                <a:path extrusionOk="0" h="191" w="260">
                  <a:moveTo>
                    <a:pt x="120" y="1"/>
                  </a:moveTo>
                  <a:cubicBezTo>
                    <a:pt x="87" y="1"/>
                    <a:pt x="70" y="17"/>
                    <a:pt x="37" y="54"/>
                  </a:cubicBezTo>
                  <a:cubicBezTo>
                    <a:pt x="17" y="71"/>
                    <a:pt x="0" y="104"/>
                    <a:pt x="0" y="120"/>
                  </a:cubicBezTo>
                  <a:cubicBezTo>
                    <a:pt x="0" y="137"/>
                    <a:pt x="17" y="174"/>
                    <a:pt x="37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40" y="190"/>
                    <a:pt x="140" y="174"/>
                  </a:cubicBezTo>
                  <a:cubicBezTo>
                    <a:pt x="173" y="174"/>
                    <a:pt x="190" y="157"/>
                    <a:pt x="206" y="137"/>
                  </a:cubicBezTo>
                  <a:cubicBezTo>
                    <a:pt x="243" y="104"/>
                    <a:pt x="260" y="34"/>
                    <a:pt x="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14"/>
            <p:cNvSpPr/>
            <p:nvPr/>
          </p:nvSpPr>
          <p:spPr>
            <a:xfrm>
              <a:off x="4933075" y="2304800"/>
              <a:ext cx="6525" cy="4825"/>
            </a:xfrm>
            <a:custGeom>
              <a:rect b="b" l="l" r="r" t="t"/>
              <a:pathLst>
                <a:path extrusionOk="0" h="193" w="261">
                  <a:moveTo>
                    <a:pt x="172" y="0"/>
                  </a:moveTo>
                  <a:cubicBezTo>
                    <a:pt x="152" y="0"/>
                    <a:pt x="131" y="4"/>
                    <a:pt x="104" y="13"/>
                  </a:cubicBezTo>
                  <a:cubicBezTo>
                    <a:pt x="55" y="29"/>
                    <a:pt x="22" y="66"/>
                    <a:pt x="22" y="99"/>
                  </a:cubicBezTo>
                  <a:cubicBezTo>
                    <a:pt x="22" y="116"/>
                    <a:pt x="1" y="132"/>
                    <a:pt x="22" y="153"/>
                  </a:cubicBezTo>
                  <a:cubicBezTo>
                    <a:pt x="34" y="177"/>
                    <a:pt x="63" y="192"/>
                    <a:pt x="106" y="192"/>
                  </a:cubicBezTo>
                  <a:cubicBezTo>
                    <a:pt x="122" y="192"/>
                    <a:pt x="139" y="190"/>
                    <a:pt x="158" y="186"/>
                  </a:cubicBezTo>
                  <a:cubicBezTo>
                    <a:pt x="228" y="153"/>
                    <a:pt x="261" y="99"/>
                    <a:pt x="244" y="50"/>
                  </a:cubicBezTo>
                  <a:cubicBezTo>
                    <a:pt x="244" y="29"/>
                    <a:pt x="244" y="13"/>
                    <a:pt x="228" y="13"/>
                  </a:cubicBezTo>
                  <a:cubicBezTo>
                    <a:pt x="209" y="4"/>
                    <a:pt x="192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14"/>
            <p:cNvSpPr/>
            <p:nvPr/>
          </p:nvSpPr>
          <p:spPr>
            <a:xfrm>
              <a:off x="4943400" y="2292225"/>
              <a:ext cx="6500" cy="5075"/>
            </a:xfrm>
            <a:custGeom>
              <a:rect b="b" l="l" r="r" t="t"/>
              <a:pathLst>
                <a:path extrusionOk="0" h="203" w="260">
                  <a:moveTo>
                    <a:pt x="140" y="0"/>
                  </a:moveTo>
                  <a:cubicBezTo>
                    <a:pt x="103" y="17"/>
                    <a:pt x="70" y="37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4" y="198"/>
                    <a:pt x="66" y="202"/>
                    <a:pt x="79" y="202"/>
                  </a:cubicBezTo>
                  <a:cubicBezTo>
                    <a:pt x="92" y="202"/>
                    <a:pt x="105" y="198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73"/>
                    <a:pt x="206" y="157"/>
                  </a:cubicBezTo>
                  <a:cubicBezTo>
                    <a:pt x="244" y="120"/>
                    <a:pt x="244" y="103"/>
                    <a:pt x="260" y="70"/>
                  </a:cubicBezTo>
                  <a:cubicBezTo>
                    <a:pt x="260" y="54"/>
                    <a:pt x="244" y="37"/>
                    <a:pt x="227" y="17"/>
                  </a:cubicBezTo>
                  <a:cubicBezTo>
                    <a:pt x="206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14"/>
            <p:cNvSpPr/>
            <p:nvPr/>
          </p:nvSpPr>
          <p:spPr>
            <a:xfrm>
              <a:off x="4866100" y="2397450"/>
              <a:ext cx="6100" cy="5200"/>
            </a:xfrm>
            <a:custGeom>
              <a:rect b="b" l="l" r="r" t="t"/>
              <a:pathLst>
                <a:path extrusionOk="0" h="208" w="244">
                  <a:moveTo>
                    <a:pt x="157" y="1"/>
                  </a:moveTo>
                  <a:cubicBezTo>
                    <a:pt x="140" y="1"/>
                    <a:pt x="124" y="17"/>
                    <a:pt x="103" y="17"/>
                  </a:cubicBezTo>
                  <a:cubicBezTo>
                    <a:pt x="37" y="54"/>
                    <a:pt x="0" y="104"/>
                    <a:pt x="0" y="157"/>
                  </a:cubicBezTo>
                  <a:cubicBezTo>
                    <a:pt x="13" y="189"/>
                    <a:pt x="46" y="208"/>
                    <a:pt x="86" y="208"/>
                  </a:cubicBezTo>
                  <a:cubicBezTo>
                    <a:pt x="108" y="208"/>
                    <a:pt x="132" y="202"/>
                    <a:pt x="157" y="190"/>
                  </a:cubicBezTo>
                  <a:cubicBezTo>
                    <a:pt x="173" y="190"/>
                    <a:pt x="190" y="174"/>
                    <a:pt x="190" y="157"/>
                  </a:cubicBezTo>
                  <a:cubicBezTo>
                    <a:pt x="227" y="120"/>
                    <a:pt x="243" y="87"/>
                    <a:pt x="243" y="54"/>
                  </a:cubicBezTo>
                  <a:cubicBezTo>
                    <a:pt x="227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14"/>
            <p:cNvSpPr/>
            <p:nvPr/>
          </p:nvSpPr>
          <p:spPr>
            <a:xfrm>
              <a:off x="4866600" y="2384825"/>
              <a:ext cx="6000" cy="4925"/>
            </a:xfrm>
            <a:custGeom>
              <a:rect b="b" l="l" r="r" t="t"/>
              <a:pathLst>
                <a:path extrusionOk="0" h="197" w="240">
                  <a:moveTo>
                    <a:pt x="137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60"/>
                    <a:pt x="17" y="93"/>
                  </a:cubicBezTo>
                  <a:cubicBezTo>
                    <a:pt x="1" y="110"/>
                    <a:pt x="1" y="126"/>
                    <a:pt x="1" y="147"/>
                  </a:cubicBezTo>
                  <a:cubicBezTo>
                    <a:pt x="1" y="164"/>
                    <a:pt x="17" y="180"/>
                    <a:pt x="34" y="197"/>
                  </a:cubicBezTo>
                  <a:cubicBezTo>
                    <a:pt x="67" y="197"/>
                    <a:pt x="104" y="197"/>
                    <a:pt x="137" y="180"/>
                  </a:cubicBezTo>
                  <a:cubicBezTo>
                    <a:pt x="207" y="164"/>
                    <a:pt x="240" y="93"/>
                    <a:pt x="240" y="44"/>
                  </a:cubicBezTo>
                  <a:cubicBezTo>
                    <a:pt x="228" y="17"/>
                    <a:pt x="186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14"/>
            <p:cNvSpPr/>
            <p:nvPr/>
          </p:nvSpPr>
          <p:spPr>
            <a:xfrm>
              <a:off x="4907825" y="2326125"/>
              <a:ext cx="6000" cy="5175"/>
            </a:xfrm>
            <a:custGeom>
              <a:rect b="b" l="l" r="r" t="t"/>
              <a:pathLst>
                <a:path extrusionOk="0" h="207" w="240">
                  <a:moveTo>
                    <a:pt x="153" y="1"/>
                  </a:moveTo>
                  <a:cubicBezTo>
                    <a:pt x="120" y="1"/>
                    <a:pt x="83" y="21"/>
                    <a:pt x="67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17" y="190"/>
                    <a:pt x="50" y="207"/>
                    <a:pt x="83" y="207"/>
                  </a:cubicBezTo>
                  <a:cubicBezTo>
                    <a:pt x="104" y="207"/>
                    <a:pt x="120" y="190"/>
                    <a:pt x="137" y="190"/>
                  </a:cubicBezTo>
                  <a:cubicBezTo>
                    <a:pt x="153" y="190"/>
                    <a:pt x="153" y="174"/>
                    <a:pt x="170" y="174"/>
                  </a:cubicBezTo>
                  <a:cubicBezTo>
                    <a:pt x="207" y="157"/>
                    <a:pt x="223" y="124"/>
                    <a:pt x="223" y="104"/>
                  </a:cubicBezTo>
                  <a:cubicBezTo>
                    <a:pt x="240" y="54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14"/>
            <p:cNvSpPr/>
            <p:nvPr/>
          </p:nvSpPr>
          <p:spPr>
            <a:xfrm>
              <a:off x="4756625" y="2490625"/>
              <a:ext cx="6425" cy="5075"/>
            </a:xfrm>
            <a:custGeom>
              <a:rect b="b" l="l" r="r" t="t"/>
              <a:pathLst>
                <a:path extrusionOk="0" h="203" w="257">
                  <a:moveTo>
                    <a:pt x="137" y="1"/>
                  </a:moveTo>
                  <a:cubicBezTo>
                    <a:pt x="104" y="17"/>
                    <a:pt x="71" y="38"/>
                    <a:pt x="50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52" y="199"/>
                    <a:pt x="65" y="203"/>
                    <a:pt x="78" y="203"/>
                  </a:cubicBezTo>
                  <a:cubicBezTo>
                    <a:pt x="91" y="203"/>
                    <a:pt x="104" y="199"/>
                    <a:pt x="120" y="190"/>
                  </a:cubicBezTo>
                  <a:lnTo>
                    <a:pt x="153" y="190"/>
                  </a:lnTo>
                  <a:cubicBezTo>
                    <a:pt x="174" y="174"/>
                    <a:pt x="190" y="174"/>
                    <a:pt x="207" y="157"/>
                  </a:cubicBezTo>
                  <a:cubicBezTo>
                    <a:pt x="256" y="104"/>
                    <a:pt x="256" y="54"/>
                    <a:pt x="223" y="17"/>
                  </a:cubicBezTo>
                  <a:cubicBezTo>
                    <a:pt x="190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14"/>
            <p:cNvSpPr/>
            <p:nvPr/>
          </p:nvSpPr>
          <p:spPr>
            <a:xfrm>
              <a:off x="4790525" y="2500950"/>
              <a:ext cx="6950" cy="4750"/>
            </a:xfrm>
            <a:custGeom>
              <a:rect b="b" l="l" r="r" t="t"/>
              <a:pathLst>
                <a:path extrusionOk="0" h="190" w="278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74" y="190"/>
                  </a:lnTo>
                  <a:cubicBezTo>
                    <a:pt x="174" y="173"/>
                    <a:pt x="191" y="173"/>
                    <a:pt x="191" y="173"/>
                  </a:cubicBezTo>
                  <a:cubicBezTo>
                    <a:pt x="224" y="157"/>
                    <a:pt x="240" y="120"/>
                    <a:pt x="261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14"/>
            <p:cNvSpPr/>
            <p:nvPr/>
          </p:nvSpPr>
          <p:spPr>
            <a:xfrm>
              <a:off x="4502750" y="23312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8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1" y="157"/>
                    <a:pt x="38" y="190"/>
                  </a:cubicBezTo>
                  <a:cubicBezTo>
                    <a:pt x="54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lnTo>
                    <a:pt x="244" y="87"/>
                  </a:lnTo>
                  <a:cubicBezTo>
                    <a:pt x="261" y="38"/>
                    <a:pt x="228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14"/>
            <p:cNvSpPr/>
            <p:nvPr/>
          </p:nvSpPr>
          <p:spPr>
            <a:xfrm>
              <a:off x="4920725" y="2315400"/>
              <a:ext cx="6400" cy="5075"/>
            </a:xfrm>
            <a:custGeom>
              <a:rect b="b" l="l" r="r" t="t"/>
              <a:pathLst>
                <a:path extrusionOk="0" h="203" w="256">
                  <a:moveTo>
                    <a:pt x="136" y="1"/>
                  </a:moveTo>
                  <a:cubicBezTo>
                    <a:pt x="103" y="17"/>
                    <a:pt x="66" y="38"/>
                    <a:pt x="50" y="54"/>
                  </a:cubicBezTo>
                  <a:cubicBezTo>
                    <a:pt x="0" y="104"/>
                    <a:pt x="0" y="158"/>
                    <a:pt x="50" y="191"/>
                  </a:cubicBezTo>
                  <a:cubicBezTo>
                    <a:pt x="58" y="199"/>
                    <a:pt x="71" y="203"/>
                    <a:pt x="85" y="203"/>
                  </a:cubicBezTo>
                  <a:cubicBezTo>
                    <a:pt x="98" y="203"/>
                    <a:pt x="112" y="199"/>
                    <a:pt x="120" y="191"/>
                  </a:cubicBezTo>
                  <a:lnTo>
                    <a:pt x="153" y="191"/>
                  </a:lnTo>
                  <a:cubicBezTo>
                    <a:pt x="169" y="174"/>
                    <a:pt x="186" y="158"/>
                    <a:pt x="206" y="158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8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14"/>
            <p:cNvSpPr/>
            <p:nvPr/>
          </p:nvSpPr>
          <p:spPr>
            <a:xfrm>
              <a:off x="4538425" y="2285200"/>
              <a:ext cx="6525" cy="4875"/>
            </a:xfrm>
            <a:custGeom>
              <a:rect b="b" l="l" r="r" t="t"/>
              <a:pathLst>
                <a:path extrusionOk="0" h="195" w="261">
                  <a:moveTo>
                    <a:pt x="178" y="1"/>
                  </a:moveTo>
                  <a:cubicBezTo>
                    <a:pt x="136" y="1"/>
                    <a:pt x="90" y="18"/>
                    <a:pt x="54" y="42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70" y="195"/>
                    <a:pt x="87" y="195"/>
                    <a:pt x="120" y="195"/>
                  </a:cubicBezTo>
                  <a:cubicBezTo>
                    <a:pt x="141" y="195"/>
                    <a:pt x="141" y="178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60" y="92"/>
                    <a:pt x="260" y="42"/>
                    <a:pt x="223" y="9"/>
                  </a:cubicBezTo>
                  <a:cubicBezTo>
                    <a:pt x="209" y="3"/>
                    <a:pt x="194" y="1"/>
                    <a:pt x="1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14"/>
            <p:cNvSpPr/>
            <p:nvPr/>
          </p:nvSpPr>
          <p:spPr>
            <a:xfrm>
              <a:off x="4465450" y="2342100"/>
              <a:ext cx="6000" cy="4675"/>
            </a:xfrm>
            <a:custGeom>
              <a:rect b="b" l="l" r="r" t="t"/>
              <a:pathLst>
                <a:path extrusionOk="0" h="187" w="240">
                  <a:moveTo>
                    <a:pt x="153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33" y="137"/>
                    <a:pt x="87" y="170"/>
                    <a:pt x="120" y="186"/>
                  </a:cubicBezTo>
                  <a:lnTo>
                    <a:pt x="136" y="186"/>
                  </a:lnTo>
                  <a:cubicBezTo>
                    <a:pt x="153" y="186"/>
                    <a:pt x="153" y="186"/>
                    <a:pt x="174" y="170"/>
                  </a:cubicBezTo>
                  <a:cubicBezTo>
                    <a:pt x="190" y="153"/>
                    <a:pt x="223" y="137"/>
                    <a:pt x="223" y="104"/>
                  </a:cubicBezTo>
                  <a:cubicBezTo>
                    <a:pt x="239" y="50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14"/>
            <p:cNvSpPr/>
            <p:nvPr/>
          </p:nvSpPr>
          <p:spPr>
            <a:xfrm>
              <a:off x="4925875" y="2325725"/>
              <a:ext cx="6400" cy="4750"/>
            </a:xfrm>
            <a:custGeom>
              <a:rect b="b" l="l" r="r" t="t"/>
              <a:pathLst>
                <a:path extrusionOk="0" h="190" w="256">
                  <a:moveTo>
                    <a:pt x="169" y="0"/>
                  </a:moveTo>
                  <a:cubicBezTo>
                    <a:pt x="136" y="0"/>
                    <a:pt x="103" y="17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86" y="173"/>
                  </a:cubicBezTo>
                  <a:cubicBezTo>
                    <a:pt x="207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14"/>
            <p:cNvSpPr/>
            <p:nvPr/>
          </p:nvSpPr>
          <p:spPr>
            <a:xfrm>
              <a:off x="4467200" y="2332200"/>
              <a:ext cx="425" cy="850"/>
            </a:xfrm>
            <a:custGeom>
              <a:rect b="b" l="l" r="r" t="t"/>
              <a:pathLst>
                <a:path extrusionOk="0" h="34" w="17">
                  <a:moveTo>
                    <a:pt x="0" y="34"/>
                  </a:moveTo>
                  <a:cubicBezTo>
                    <a:pt x="0" y="34"/>
                    <a:pt x="17" y="17"/>
                    <a:pt x="17" y="1"/>
                  </a:cubicBezTo>
                  <a:lnTo>
                    <a:pt x="17" y="1"/>
                  </a:lnTo>
                  <a:cubicBezTo>
                    <a:pt x="17" y="17"/>
                    <a:pt x="0" y="34"/>
                    <a:pt x="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14"/>
            <p:cNvSpPr/>
            <p:nvPr/>
          </p:nvSpPr>
          <p:spPr>
            <a:xfrm>
              <a:off x="4522950" y="2284500"/>
              <a:ext cx="6950" cy="5175"/>
            </a:xfrm>
            <a:custGeom>
              <a:rect b="b" l="l" r="r" t="t"/>
              <a:pathLst>
                <a:path extrusionOk="0" h="207" w="278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8" y="70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1" y="206"/>
                    <a:pt x="141" y="190"/>
                    <a:pt x="174" y="190"/>
                  </a:cubicBezTo>
                  <a:lnTo>
                    <a:pt x="191" y="173"/>
                  </a:lnTo>
                  <a:cubicBezTo>
                    <a:pt x="224" y="157"/>
                    <a:pt x="244" y="120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14"/>
            <p:cNvSpPr/>
            <p:nvPr/>
          </p:nvSpPr>
          <p:spPr>
            <a:xfrm>
              <a:off x="4928450" y="2280050"/>
              <a:ext cx="6425" cy="4875"/>
            </a:xfrm>
            <a:custGeom>
              <a:rect b="b" l="l" r="r" t="t"/>
              <a:pathLst>
                <a:path extrusionOk="0" h="195" w="257">
                  <a:moveTo>
                    <a:pt x="155" y="1"/>
                  </a:moveTo>
                  <a:cubicBezTo>
                    <a:pt x="139" y="1"/>
                    <a:pt x="122" y="3"/>
                    <a:pt x="104" y="9"/>
                  </a:cubicBezTo>
                  <a:cubicBezTo>
                    <a:pt x="66" y="25"/>
                    <a:pt x="33" y="58"/>
                    <a:pt x="17" y="75"/>
                  </a:cubicBezTo>
                  <a:cubicBezTo>
                    <a:pt x="17" y="112"/>
                    <a:pt x="0" y="129"/>
                    <a:pt x="17" y="145"/>
                  </a:cubicBezTo>
                  <a:cubicBezTo>
                    <a:pt x="17" y="162"/>
                    <a:pt x="33" y="178"/>
                    <a:pt x="50" y="195"/>
                  </a:cubicBezTo>
                  <a:cubicBezTo>
                    <a:pt x="83" y="195"/>
                    <a:pt x="120" y="195"/>
                    <a:pt x="153" y="178"/>
                  </a:cubicBezTo>
                  <a:cubicBezTo>
                    <a:pt x="223" y="162"/>
                    <a:pt x="256" y="91"/>
                    <a:pt x="240" y="42"/>
                  </a:cubicBezTo>
                  <a:cubicBezTo>
                    <a:pt x="228" y="18"/>
                    <a:pt x="196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14"/>
            <p:cNvSpPr/>
            <p:nvPr/>
          </p:nvSpPr>
          <p:spPr>
            <a:xfrm>
              <a:off x="4927925" y="2292625"/>
              <a:ext cx="6525" cy="5025"/>
            </a:xfrm>
            <a:custGeom>
              <a:rect b="b" l="l" r="r" t="t"/>
              <a:pathLst>
                <a:path extrusionOk="0" h="201" w="261">
                  <a:moveTo>
                    <a:pt x="174" y="1"/>
                  </a:moveTo>
                  <a:cubicBezTo>
                    <a:pt x="157" y="1"/>
                    <a:pt x="141" y="21"/>
                    <a:pt x="104" y="21"/>
                  </a:cubicBezTo>
                  <a:cubicBezTo>
                    <a:pt x="54" y="54"/>
                    <a:pt x="1" y="104"/>
                    <a:pt x="21" y="157"/>
                  </a:cubicBezTo>
                  <a:cubicBezTo>
                    <a:pt x="32" y="189"/>
                    <a:pt x="62" y="200"/>
                    <a:pt x="97" y="200"/>
                  </a:cubicBezTo>
                  <a:cubicBezTo>
                    <a:pt x="117" y="200"/>
                    <a:pt x="138" y="196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4"/>
                    <a:pt x="261" y="87"/>
                    <a:pt x="261" y="54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14"/>
            <p:cNvSpPr/>
            <p:nvPr/>
          </p:nvSpPr>
          <p:spPr>
            <a:xfrm>
              <a:off x="4846000" y="2315400"/>
              <a:ext cx="6400" cy="5075"/>
            </a:xfrm>
            <a:custGeom>
              <a:rect b="b" l="l" r="r" t="t"/>
              <a:pathLst>
                <a:path extrusionOk="0" h="203" w="256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66" y="38"/>
                    <a:pt x="33" y="54"/>
                    <a:pt x="17" y="87"/>
                  </a:cubicBezTo>
                  <a:cubicBezTo>
                    <a:pt x="0" y="104"/>
                    <a:pt x="0" y="141"/>
                    <a:pt x="0" y="158"/>
                  </a:cubicBezTo>
                  <a:cubicBezTo>
                    <a:pt x="17" y="174"/>
                    <a:pt x="33" y="191"/>
                    <a:pt x="50" y="191"/>
                  </a:cubicBezTo>
                  <a:cubicBezTo>
                    <a:pt x="58" y="199"/>
                    <a:pt x="75" y="203"/>
                    <a:pt x="95" y="203"/>
                  </a:cubicBezTo>
                  <a:cubicBezTo>
                    <a:pt x="115" y="203"/>
                    <a:pt x="136" y="199"/>
                    <a:pt x="153" y="191"/>
                  </a:cubicBezTo>
                  <a:cubicBezTo>
                    <a:pt x="206" y="158"/>
                    <a:pt x="256" y="104"/>
                    <a:pt x="239" y="54"/>
                  </a:cubicBezTo>
                  <a:cubicBezTo>
                    <a:pt x="228" y="20"/>
                    <a:pt x="195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14"/>
            <p:cNvSpPr/>
            <p:nvPr/>
          </p:nvSpPr>
          <p:spPr>
            <a:xfrm>
              <a:off x="4775500" y="2352800"/>
              <a:ext cx="6925" cy="5025"/>
            </a:xfrm>
            <a:custGeom>
              <a:rect b="b" l="l" r="r" t="t"/>
              <a:pathLst>
                <a:path extrusionOk="0" h="201" w="277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5"/>
                    <a:pt x="17" y="154"/>
                  </a:cubicBezTo>
                  <a:cubicBezTo>
                    <a:pt x="30" y="189"/>
                    <a:pt x="62" y="201"/>
                    <a:pt x="97" y="201"/>
                  </a:cubicBezTo>
                  <a:cubicBezTo>
                    <a:pt x="117" y="201"/>
                    <a:pt x="138" y="197"/>
                    <a:pt x="157" y="191"/>
                  </a:cubicBezTo>
                  <a:cubicBezTo>
                    <a:pt x="223" y="154"/>
                    <a:pt x="276" y="105"/>
                    <a:pt x="260" y="51"/>
                  </a:cubicBezTo>
                  <a:cubicBezTo>
                    <a:pt x="249" y="19"/>
                    <a:pt x="216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14"/>
            <p:cNvSpPr/>
            <p:nvPr/>
          </p:nvSpPr>
          <p:spPr>
            <a:xfrm>
              <a:off x="4765600" y="2271375"/>
              <a:ext cx="6500" cy="5000"/>
            </a:xfrm>
            <a:custGeom>
              <a:rect b="b" l="l" r="r" t="t"/>
              <a:pathLst>
                <a:path extrusionOk="0" h="200" w="260">
                  <a:moveTo>
                    <a:pt x="176" y="0"/>
                  </a:moveTo>
                  <a:cubicBezTo>
                    <a:pt x="153" y="0"/>
                    <a:pt x="128" y="4"/>
                    <a:pt x="103" y="10"/>
                  </a:cubicBezTo>
                  <a:cubicBezTo>
                    <a:pt x="54" y="47"/>
                    <a:pt x="0" y="96"/>
                    <a:pt x="21" y="150"/>
                  </a:cubicBezTo>
                  <a:cubicBezTo>
                    <a:pt x="32" y="182"/>
                    <a:pt x="63" y="200"/>
                    <a:pt x="98" y="200"/>
                  </a:cubicBezTo>
                  <a:cubicBezTo>
                    <a:pt x="117" y="200"/>
                    <a:pt x="138" y="195"/>
                    <a:pt x="157" y="183"/>
                  </a:cubicBezTo>
                  <a:cubicBezTo>
                    <a:pt x="227" y="150"/>
                    <a:pt x="260" y="96"/>
                    <a:pt x="260" y="47"/>
                  </a:cubicBezTo>
                  <a:cubicBezTo>
                    <a:pt x="249" y="12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14"/>
            <p:cNvSpPr/>
            <p:nvPr/>
          </p:nvSpPr>
          <p:spPr>
            <a:xfrm>
              <a:off x="4755275" y="228350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56" y="1"/>
                  </a:moveTo>
                  <a:cubicBezTo>
                    <a:pt x="140" y="1"/>
                    <a:pt x="123" y="3"/>
                    <a:pt x="104" y="7"/>
                  </a:cubicBezTo>
                  <a:cubicBezTo>
                    <a:pt x="38" y="40"/>
                    <a:pt x="1" y="110"/>
                    <a:pt x="22" y="143"/>
                  </a:cubicBezTo>
                  <a:cubicBezTo>
                    <a:pt x="22" y="178"/>
                    <a:pt x="50" y="197"/>
                    <a:pt x="88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228" y="160"/>
                    <a:pt x="261" y="94"/>
                    <a:pt x="244" y="40"/>
                  </a:cubicBezTo>
                  <a:cubicBezTo>
                    <a:pt x="232" y="16"/>
                    <a:pt x="200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14"/>
            <p:cNvSpPr/>
            <p:nvPr/>
          </p:nvSpPr>
          <p:spPr>
            <a:xfrm>
              <a:off x="4763025" y="2305100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57" y="1"/>
                  </a:moveTo>
                  <a:cubicBezTo>
                    <a:pt x="124" y="1"/>
                    <a:pt x="87" y="17"/>
                    <a:pt x="70" y="38"/>
                  </a:cubicBezTo>
                  <a:cubicBezTo>
                    <a:pt x="37" y="54"/>
                    <a:pt x="21" y="87"/>
                    <a:pt x="0" y="104"/>
                  </a:cubicBezTo>
                  <a:cubicBezTo>
                    <a:pt x="0" y="141"/>
                    <a:pt x="0" y="157"/>
                    <a:pt x="21" y="174"/>
                  </a:cubicBezTo>
                  <a:cubicBezTo>
                    <a:pt x="21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4"/>
                    <a:pt x="173" y="174"/>
                  </a:cubicBezTo>
                  <a:cubicBezTo>
                    <a:pt x="206" y="157"/>
                    <a:pt x="227" y="120"/>
                    <a:pt x="227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14"/>
            <p:cNvSpPr/>
            <p:nvPr/>
          </p:nvSpPr>
          <p:spPr>
            <a:xfrm>
              <a:off x="4747550" y="2306375"/>
              <a:ext cx="6525" cy="4825"/>
            </a:xfrm>
            <a:custGeom>
              <a:rect b="b" l="l" r="r" t="t"/>
              <a:pathLst>
                <a:path extrusionOk="0" h="193" w="261">
                  <a:moveTo>
                    <a:pt x="163" y="1"/>
                  </a:moveTo>
                  <a:cubicBezTo>
                    <a:pt x="145" y="1"/>
                    <a:pt x="126" y="6"/>
                    <a:pt x="104" y="20"/>
                  </a:cubicBezTo>
                  <a:cubicBezTo>
                    <a:pt x="54" y="36"/>
                    <a:pt x="21" y="69"/>
                    <a:pt x="21" y="106"/>
                  </a:cubicBezTo>
                  <a:cubicBezTo>
                    <a:pt x="1" y="123"/>
                    <a:pt x="1" y="139"/>
                    <a:pt x="21" y="139"/>
                  </a:cubicBezTo>
                  <a:cubicBezTo>
                    <a:pt x="21" y="173"/>
                    <a:pt x="48" y="192"/>
                    <a:pt x="85" y="192"/>
                  </a:cubicBezTo>
                  <a:cubicBezTo>
                    <a:pt x="107" y="192"/>
                    <a:pt x="132" y="186"/>
                    <a:pt x="157" y="172"/>
                  </a:cubicBezTo>
                  <a:cubicBezTo>
                    <a:pt x="228" y="156"/>
                    <a:pt x="260" y="90"/>
                    <a:pt x="244" y="53"/>
                  </a:cubicBezTo>
                  <a:cubicBezTo>
                    <a:pt x="244" y="36"/>
                    <a:pt x="228" y="20"/>
                    <a:pt x="228" y="20"/>
                  </a:cubicBezTo>
                  <a:cubicBezTo>
                    <a:pt x="206" y="10"/>
                    <a:pt x="186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14"/>
            <p:cNvSpPr/>
            <p:nvPr/>
          </p:nvSpPr>
          <p:spPr>
            <a:xfrm>
              <a:off x="4748900" y="2316350"/>
              <a:ext cx="6400" cy="4725"/>
            </a:xfrm>
            <a:custGeom>
              <a:rect b="b" l="l" r="r" t="t"/>
              <a:pathLst>
                <a:path extrusionOk="0" h="189" w="256">
                  <a:moveTo>
                    <a:pt x="153" y="0"/>
                  </a:moveTo>
                  <a:cubicBezTo>
                    <a:pt x="153" y="0"/>
                    <a:pt x="120" y="0"/>
                    <a:pt x="103" y="16"/>
                  </a:cubicBezTo>
                  <a:cubicBezTo>
                    <a:pt x="50" y="33"/>
                    <a:pt x="0" y="103"/>
                    <a:pt x="17" y="136"/>
                  </a:cubicBezTo>
                  <a:cubicBezTo>
                    <a:pt x="28" y="168"/>
                    <a:pt x="61" y="188"/>
                    <a:pt x="96" y="188"/>
                  </a:cubicBezTo>
                  <a:cubicBezTo>
                    <a:pt x="115" y="188"/>
                    <a:pt x="135" y="182"/>
                    <a:pt x="153" y="169"/>
                  </a:cubicBezTo>
                  <a:cubicBezTo>
                    <a:pt x="174" y="169"/>
                    <a:pt x="190" y="153"/>
                    <a:pt x="206" y="153"/>
                  </a:cubicBezTo>
                  <a:cubicBezTo>
                    <a:pt x="239" y="120"/>
                    <a:pt x="256" y="82"/>
                    <a:pt x="256" y="49"/>
                  </a:cubicBezTo>
                  <a:cubicBezTo>
                    <a:pt x="239" y="16"/>
                    <a:pt x="206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14"/>
            <p:cNvSpPr/>
            <p:nvPr/>
          </p:nvSpPr>
          <p:spPr>
            <a:xfrm>
              <a:off x="4631175" y="239962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5" y="50"/>
                    <a:pt x="17" y="70"/>
                    <a:pt x="17" y="103"/>
                  </a:cubicBezTo>
                  <a:cubicBezTo>
                    <a:pt x="1" y="153"/>
                    <a:pt x="38" y="190"/>
                    <a:pt x="88" y="190"/>
                  </a:cubicBezTo>
                  <a:cubicBezTo>
                    <a:pt x="121" y="190"/>
                    <a:pt x="141" y="190"/>
                    <a:pt x="158" y="173"/>
                  </a:cubicBezTo>
                  <a:lnTo>
                    <a:pt x="191" y="173"/>
                  </a:lnTo>
                  <a:cubicBezTo>
                    <a:pt x="207" y="136"/>
                    <a:pt x="244" y="120"/>
                    <a:pt x="244" y="87"/>
                  </a:cubicBezTo>
                  <a:cubicBezTo>
                    <a:pt x="261" y="33"/>
                    <a:pt x="22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14"/>
            <p:cNvSpPr/>
            <p:nvPr/>
          </p:nvSpPr>
          <p:spPr>
            <a:xfrm>
              <a:off x="4752300" y="2328300"/>
              <a:ext cx="6525" cy="5200"/>
            </a:xfrm>
            <a:custGeom>
              <a:rect b="b" l="l" r="r" t="t"/>
              <a:pathLst>
                <a:path extrusionOk="0" h="208" w="261">
                  <a:moveTo>
                    <a:pt x="174" y="0"/>
                  </a:moveTo>
                  <a:cubicBezTo>
                    <a:pt x="157" y="0"/>
                    <a:pt x="141" y="17"/>
                    <a:pt x="120" y="17"/>
                  </a:cubicBezTo>
                  <a:cubicBezTo>
                    <a:pt x="54" y="54"/>
                    <a:pt x="0" y="103"/>
                    <a:pt x="17" y="157"/>
                  </a:cubicBezTo>
                  <a:cubicBezTo>
                    <a:pt x="30" y="189"/>
                    <a:pt x="62" y="207"/>
                    <a:pt x="102" y="207"/>
                  </a:cubicBezTo>
                  <a:cubicBezTo>
                    <a:pt x="124" y="207"/>
                    <a:pt x="149" y="202"/>
                    <a:pt x="174" y="190"/>
                  </a:cubicBezTo>
                  <a:cubicBezTo>
                    <a:pt x="190" y="173"/>
                    <a:pt x="207" y="173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14"/>
            <p:cNvSpPr/>
            <p:nvPr/>
          </p:nvSpPr>
          <p:spPr>
            <a:xfrm>
              <a:off x="4763525" y="2351050"/>
              <a:ext cx="6425" cy="4800"/>
            </a:xfrm>
            <a:custGeom>
              <a:rect b="b" l="l" r="r" t="t"/>
              <a:pathLst>
                <a:path extrusionOk="0" h="192" w="257">
                  <a:moveTo>
                    <a:pt x="154" y="1"/>
                  </a:moveTo>
                  <a:cubicBezTo>
                    <a:pt x="132" y="1"/>
                    <a:pt x="108" y="6"/>
                    <a:pt x="83" y="18"/>
                  </a:cubicBezTo>
                  <a:cubicBezTo>
                    <a:pt x="50" y="18"/>
                    <a:pt x="34" y="55"/>
                    <a:pt x="17" y="88"/>
                  </a:cubicBezTo>
                  <a:cubicBezTo>
                    <a:pt x="1" y="104"/>
                    <a:pt x="1" y="121"/>
                    <a:pt x="1" y="137"/>
                  </a:cubicBezTo>
                  <a:cubicBezTo>
                    <a:pt x="1" y="175"/>
                    <a:pt x="17" y="175"/>
                    <a:pt x="50" y="191"/>
                  </a:cubicBezTo>
                  <a:cubicBezTo>
                    <a:pt x="67" y="191"/>
                    <a:pt x="104" y="191"/>
                    <a:pt x="137" y="175"/>
                  </a:cubicBezTo>
                  <a:cubicBezTo>
                    <a:pt x="207" y="158"/>
                    <a:pt x="256" y="88"/>
                    <a:pt x="240" y="55"/>
                  </a:cubicBezTo>
                  <a:cubicBezTo>
                    <a:pt x="229" y="20"/>
                    <a:pt x="196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14"/>
            <p:cNvSpPr/>
            <p:nvPr/>
          </p:nvSpPr>
          <p:spPr>
            <a:xfrm>
              <a:off x="4763025" y="2363800"/>
              <a:ext cx="6500" cy="4925"/>
            </a:xfrm>
            <a:custGeom>
              <a:rect b="b" l="l" r="r" t="t"/>
              <a:pathLst>
                <a:path extrusionOk="0" h="197" w="260">
                  <a:moveTo>
                    <a:pt x="193" y="0"/>
                  </a:moveTo>
                  <a:cubicBezTo>
                    <a:pt x="182" y="0"/>
                    <a:pt x="170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21" y="143"/>
                  </a:cubicBezTo>
                  <a:cubicBezTo>
                    <a:pt x="21" y="178"/>
                    <a:pt x="49" y="197"/>
                    <a:pt x="88" y="197"/>
                  </a:cubicBezTo>
                  <a:cubicBezTo>
                    <a:pt x="108" y="197"/>
                    <a:pt x="132" y="191"/>
                    <a:pt x="157" y="180"/>
                  </a:cubicBezTo>
                  <a:cubicBezTo>
                    <a:pt x="173" y="180"/>
                    <a:pt x="190" y="163"/>
                    <a:pt x="206" y="143"/>
                  </a:cubicBezTo>
                  <a:cubicBezTo>
                    <a:pt x="243" y="126"/>
                    <a:pt x="260" y="77"/>
                    <a:pt x="243" y="40"/>
                  </a:cubicBezTo>
                  <a:cubicBezTo>
                    <a:pt x="243" y="16"/>
                    <a:pt x="224" y="0"/>
                    <a:pt x="1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14"/>
            <p:cNvSpPr/>
            <p:nvPr/>
          </p:nvSpPr>
          <p:spPr>
            <a:xfrm>
              <a:off x="4773325" y="233860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0" y="157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lnTo>
                    <a:pt x="190" y="174"/>
                  </a:lnTo>
                  <a:cubicBezTo>
                    <a:pt x="207" y="141"/>
                    <a:pt x="244" y="120"/>
                    <a:pt x="244" y="87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14"/>
            <p:cNvSpPr/>
            <p:nvPr/>
          </p:nvSpPr>
          <p:spPr>
            <a:xfrm>
              <a:off x="4766100" y="2315825"/>
              <a:ext cx="6825" cy="5175"/>
            </a:xfrm>
            <a:custGeom>
              <a:rect b="b" l="l" r="r" t="t"/>
              <a:pathLst>
                <a:path extrusionOk="0" h="207" w="273">
                  <a:moveTo>
                    <a:pt x="170" y="0"/>
                  </a:moveTo>
                  <a:cubicBezTo>
                    <a:pt x="137" y="0"/>
                    <a:pt x="104" y="21"/>
                    <a:pt x="83" y="37"/>
                  </a:cubicBezTo>
                  <a:cubicBezTo>
                    <a:pt x="50" y="54"/>
                    <a:pt x="34" y="87"/>
                    <a:pt x="17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207"/>
                    <a:pt x="153" y="190"/>
                  </a:cubicBezTo>
                  <a:cubicBezTo>
                    <a:pt x="207" y="174"/>
                    <a:pt x="240" y="141"/>
                    <a:pt x="240" y="103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14"/>
            <p:cNvSpPr/>
            <p:nvPr/>
          </p:nvSpPr>
          <p:spPr>
            <a:xfrm>
              <a:off x="4767750" y="2326875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56" y="0"/>
                  </a:moveTo>
                  <a:cubicBezTo>
                    <a:pt x="145" y="0"/>
                    <a:pt x="133" y="2"/>
                    <a:pt x="120" y="8"/>
                  </a:cubicBezTo>
                  <a:cubicBezTo>
                    <a:pt x="87" y="8"/>
                    <a:pt x="71" y="24"/>
                    <a:pt x="38" y="41"/>
                  </a:cubicBezTo>
                  <a:cubicBezTo>
                    <a:pt x="17" y="74"/>
                    <a:pt x="1" y="94"/>
                    <a:pt x="1" y="127"/>
                  </a:cubicBezTo>
                  <a:cubicBezTo>
                    <a:pt x="1" y="14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lnTo>
                    <a:pt x="141" y="177"/>
                  </a:lnTo>
                  <a:cubicBezTo>
                    <a:pt x="158" y="177"/>
                    <a:pt x="190" y="160"/>
                    <a:pt x="207" y="144"/>
                  </a:cubicBezTo>
                  <a:cubicBezTo>
                    <a:pt x="244" y="94"/>
                    <a:pt x="261" y="41"/>
                    <a:pt x="207" y="8"/>
                  </a:cubicBezTo>
                  <a:cubicBezTo>
                    <a:pt x="196" y="8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14"/>
            <p:cNvSpPr/>
            <p:nvPr/>
          </p:nvSpPr>
          <p:spPr>
            <a:xfrm>
              <a:off x="4771275" y="2281900"/>
              <a:ext cx="6825" cy="4950"/>
            </a:xfrm>
            <a:custGeom>
              <a:rect b="b" l="l" r="r" t="t"/>
              <a:pathLst>
                <a:path extrusionOk="0" h="198" w="273">
                  <a:moveTo>
                    <a:pt x="171" y="0"/>
                  </a:moveTo>
                  <a:cubicBezTo>
                    <a:pt x="150" y="0"/>
                    <a:pt x="126" y="6"/>
                    <a:pt x="103" y="17"/>
                  </a:cubicBezTo>
                  <a:cubicBezTo>
                    <a:pt x="49" y="55"/>
                    <a:pt x="0" y="104"/>
                    <a:pt x="17" y="158"/>
                  </a:cubicBezTo>
                  <a:cubicBezTo>
                    <a:pt x="29" y="182"/>
                    <a:pt x="69" y="197"/>
                    <a:pt x="110" y="197"/>
                  </a:cubicBezTo>
                  <a:cubicBezTo>
                    <a:pt x="125" y="197"/>
                    <a:pt x="139" y="195"/>
                    <a:pt x="153" y="191"/>
                  </a:cubicBezTo>
                  <a:cubicBezTo>
                    <a:pt x="223" y="158"/>
                    <a:pt x="272" y="104"/>
                    <a:pt x="256" y="55"/>
                  </a:cubicBezTo>
                  <a:cubicBezTo>
                    <a:pt x="245" y="20"/>
                    <a:pt x="211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14"/>
            <p:cNvSpPr/>
            <p:nvPr/>
          </p:nvSpPr>
          <p:spPr>
            <a:xfrm>
              <a:off x="4770750" y="22943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3" y="1"/>
                    <a:pt x="87" y="17"/>
                  </a:cubicBezTo>
                  <a:cubicBezTo>
                    <a:pt x="54" y="54"/>
                    <a:pt x="38" y="71"/>
                    <a:pt x="21" y="87"/>
                  </a:cubicBezTo>
                  <a:cubicBezTo>
                    <a:pt x="0" y="120"/>
                    <a:pt x="21" y="157"/>
                    <a:pt x="38" y="174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90" y="157"/>
                    <a:pt x="227" y="137"/>
                    <a:pt x="244" y="87"/>
                  </a:cubicBezTo>
                  <a:cubicBezTo>
                    <a:pt x="260" y="34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14"/>
            <p:cNvSpPr/>
            <p:nvPr/>
          </p:nvSpPr>
          <p:spPr>
            <a:xfrm>
              <a:off x="4757875" y="2293975"/>
              <a:ext cx="6500" cy="4950"/>
            </a:xfrm>
            <a:custGeom>
              <a:rect b="b" l="l" r="r" t="t"/>
              <a:pathLst>
                <a:path extrusionOk="0" h="198" w="260">
                  <a:moveTo>
                    <a:pt x="140" y="0"/>
                  </a:moveTo>
                  <a:cubicBezTo>
                    <a:pt x="103" y="17"/>
                    <a:pt x="70" y="33"/>
                    <a:pt x="54" y="50"/>
                  </a:cubicBezTo>
                  <a:cubicBezTo>
                    <a:pt x="0" y="103"/>
                    <a:pt x="0" y="153"/>
                    <a:pt x="37" y="190"/>
                  </a:cubicBezTo>
                  <a:cubicBezTo>
                    <a:pt x="59" y="190"/>
                    <a:pt x="74" y="197"/>
                    <a:pt x="92" y="197"/>
                  </a:cubicBezTo>
                  <a:cubicBezTo>
                    <a:pt x="101" y="197"/>
                    <a:pt x="111" y="195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43" y="120"/>
                    <a:pt x="243" y="103"/>
                    <a:pt x="243" y="70"/>
                  </a:cubicBezTo>
                  <a:cubicBezTo>
                    <a:pt x="260" y="50"/>
                    <a:pt x="243" y="17"/>
                    <a:pt x="227" y="17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14"/>
            <p:cNvSpPr/>
            <p:nvPr/>
          </p:nvSpPr>
          <p:spPr>
            <a:xfrm>
              <a:off x="4646650" y="23879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0"/>
                  </a:moveTo>
                  <a:cubicBezTo>
                    <a:pt x="141" y="0"/>
                    <a:pt x="103" y="0"/>
                    <a:pt x="71" y="21"/>
                  </a:cubicBezTo>
                  <a:cubicBezTo>
                    <a:pt x="54" y="38"/>
                    <a:pt x="17" y="71"/>
                    <a:pt x="17" y="87"/>
                  </a:cubicBezTo>
                  <a:cubicBezTo>
                    <a:pt x="0" y="141"/>
                    <a:pt x="38" y="190"/>
                    <a:pt x="87" y="190"/>
                  </a:cubicBezTo>
                  <a:cubicBezTo>
                    <a:pt x="103" y="190"/>
                    <a:pt x="141" y="190"/>
                    <a:pt x="157" y="174"/>
                  </a:cubicBezTo>
                  <a:cubicBezTo>
                    <a:pt x="157" y="174"/>
                    <a:pt x="174" y="174"/>
                    <a:pt x="190" y="157"/>
                  </a:cubicBezTo>
                  <a:cubicBezTo>
                    <a:pt x="207" y="141"/>
                    <a:pt x="223" y="124"/>
                    <a:pt x="244" y="87"/>
                  </a:cubicBezTo>
                  <a:cubicBezTo>
                    <a:pt x="260" y="38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14"/>
            <p:cNvSpPr/>
            <p:nvPr/>
          </p:nvSpPr>
          <p:spPr>
            <a:xfrm>
              <a:off x="4647050" y="2373425"/>
              <a:ext cx="6525" cy="4975"/>
            </a:xfrm>
            <a:custGeom>
              <a:rect b="b" l="l" r="r" t="t"/>
              <a:pathLst>
                <a:path extrusionOk="0" h="199" w="261">
                  <a:moveTo>
                    <a:pt x="157" y="0"/>
                  </a:moveTo>
                  <a:cubicBezTo>
                    <a:pt x="119" y="0"/>
                    <a:pt x="76" y="19"/>
                    <a:pt x="55" y="51"/>
                  </a:cubicBezTo>
                  <a:cubicBezTo>
                    <a:pt x="22" y="67"/>
                    <a:pt x="1" y="104"/>
                    <a:pt x="1" y="121"/>
                  </a:cubicBezTo>
                  <a:cubicBezTo>
                    <a:pt x="1" y="154"/>
                    <a:pt x="22" y="170"/>
                    <a:pt x="38" y="191"/>
                  </a:cubicBezTo>
                  <a:cubicBezTo>
                    <a:pt x="49" y="191"/>
                    <a:pt x="67" y="198"/>
                    <a:pt x="89" y="198"/>
                  </a:cubicBezTo>
                  <a:cubicBezTo>
                    <a:pt x="100" y="198"/>
                    <a:pt x="112" y="196"/>
                    <a:pt x="125" y="191"/>
                  </a:cubicBezTo>
                  <a:lnTo>
                    <a:pt x="158" y="191"/>
                  </a:lnTo>
                  <a:cubicBezTo>
                    <a:pt x="174" y="170"/>
                    <a:pt x="191" y="154"/>
                    <a:pt x="207" y="137"/>
                  </a:cubicBezTo>
                  <a:cubicBezTo>
                    <a:pt x="261" y="104"/>
                    <a:pt x="261" y="34"/>
                    <a:pt x="207" y="18"/>
                  </a:cubicBezTo>
                  <a:cubicBezTo>
                    <a:pt x="195" y="6"/>
                    <a:pt x="17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14"/>
            <p:cNvSpPr/>
            <p:nvPr/>
          </p:nvSpPr>
          <p:spPr>
            <a:xfrm>
              <a:off x="4675400" y="2329450"/>
              <a:ext cx="6100" cy="4950"/>
            </a:xfrm>
            <a:custGeom>
              <a:rect b="b" l="l" r="r" t="t"/>
              <a:pathLst>
                <a:path extrusionOk="0" h="198" w="244">
                  <a:moveTo>
                    <a:pt x="162" y="1"/>
                  </a:moveTo>
                  <a:cubicBezTo>
                    <a:pt x="154" y="1"/>
                    <a:pt x="146" y="2"/>
                    <a:pt x="141" y="8"/>
                  </a:cubicBezTo>
                  <a:cubicBezTo>
                    <a:pt x="104" y="8"/>
                    <a:pt x="71" y="24"/>
                    <a:pt x="54" y="41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8"/>
                    <a:pt x="87" y="198"/>
                    <a:pt x="124" y="198"/>
                  </a:cubicBezTo>
                  <a:cubicBezTo>
                    <a:pt x="141" y="198"/>
                    <a:pt x="141" y="17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27" y="127"/>
                    <a:pt x="244" y="94"/>
                    <a:pt x="244" y="74"/>
                  </a:cubicBezTo>
                  <a:cubicBezTo>
                    <a:pt x="244" y="41"/>
                    <a:pt x="244" y="24"/>
                    <a:pt x="207" y="8"/>
                  </a:cubicBezTo>
                  <a:cubicBezTo>
                    <a:pt x="196" y="8"/>
                    <a:pt x="178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14"/>
            <p:cNvSpPr/>
            <p:nvPr/>
          </p:nvSpPr>
          <p:spPr>
            <a:xfrm>
              <a:off x="4646225" y="2399600"/>
              <a:ext cx="6525" cy="4800"/>
            </a:xfrm>
            <a:custGeom>
              <a:rect b="b" l="l" r="r" t="t"/>
              <a:pathLst>
                <a:path extrusionOk="0" h="192" w="261">
                  <a:moveTo>
                    <a:pt x="170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4" y="34"/>
                    <a:pt x="1" y="104"/>
                    <a:pt x="1" y="137"/>
                  </a:cubicBezTo>
                  <a:cubicBezTo>
                    <a:pt x="12" y="172"/>
                    <a:pt x="45" y="191"/>
                    <a:pt x="87" y="191"/>
                  </a:cubicBezTo>
                  <a:cubicBezTo>
                    <a:pt x="109" y="191"/>
                    <a:pt x="133" y="186"/>
                    <a:pt x="158" y="174"/>
                  </a:cubicBezTo>
                  <a:cubicBezTo>
                    <a:pt x="207" y="154"/>
                    <a:pt x="261" y="88"/>
                    <a:pt x="240" y="51"/>
                  </a:cubicBezTo>
                  <a:cubicBezTo>
                    <a:pt x="229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14"/>
            <p:cNvSpPr/>
            <p:nvPr/>
          </p:nvSpPr>
          <p:spPr>
            <a:xfrm>
              <a:off x="4679325" y="2292625"/>
              <a:ext cx="6400" cy="5175"/>
            </a:xfrm>
            <a:custGeom>
              <a:rect b="b" l="l" r="r" t="t"/>
              <a:pathLst>
                <a:path extrusionOk="0" h="207" w="256">
                  <a:moveTo>
                    <a:pt x="174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3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3" y="157"/>
                    <a:pt x="240" y="141"/>
                    <a:pt x="240" y="104"/>
                  </a:cubicBezTo>
                  <a:cubicBezTo>
                    <a:pt x="256" y="87"/>
                    <a:pt x="256" y="54"/>
                    <a:pt x="240" y="38"/>
                  </a:cubicBezTo>
                  <a:cubicBezTo>
                    <a:pt x="223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14"/>
            <p:cNvSpPr/>
            <p:nvPr/>
          </p:nvSpPr>
          <p:spPr>
            <a:xfrm>
              <a:off x="4657375" y="2420650"/>
              <a:ext cx="6500" cy="4775"/>
            </a:xfrm>
            <a:custGeom>
              <a:rect b="b" l="l" r="r" t="t"/>
              <a:pathLst>
                <a:path extrusionOk="0" h="191" w="260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21" y="70"/>
                    <a:pt x="21" y="87"/>
                  </a:cubicBezTo>
                  <a:cubicBezTo>
                    <a:pt x="0" y="136"/>
                    <a:pt x="21" y="174"/>
                    <a:pt x="54" y="190"/>
                  </a:cubicBezTo>
                  <a:lnTo>
                    <a:pt x="87" y="190"/>
                  </a:lnTo>
                  <a:cubicBezTo>
                    <a:pt x="103" y="190"/>
                    <a:pt x="124" y="190"/>
                    <a:pt x="157" y="174"/>
                  </a:cubicBezTo>
                  <a:cubicBezTo>
                    <a:pt x="173" y="174"/>
                    <a:pt x="206" y="136"/>
                    <a:pt x="227" y="120"/>
                  </a:cubicBezTo>
                  <a:cubicBezTo>
                    <a:pt x="227" y="103"/>
                    <a:pt x="243" y="103"/>
                    <a:pt x="243" y="87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14"/>
            <p:cNvSpPr/>
            <p:nvPr/>
          </p:nvSpPr>
          <p:spPr>
            <a:xfrm>
              <a:off x="4653150" y="2408175"/>
              <a:ext cx="6400" cy="4925"/>
            </a:xfrm>
            <a:custGeom>
              <a:rect b="b" l="l" r="r" t="t"/>
              <a:pathLst>
                <a:path extrusionOk="0" h="197" w="256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33" y="38"/>
                    <a:pt x="0" y="104"/>
                    <a:pt x="0" y="157"/>
                  </a:cubicBezTo>
                  <a:cubicBezTo>
                    <a:pt x="12" y="181"/>
                    <a:pt x="53" y="197"/>
                    <a:pt x="100" y="197"/>
                  </a:cubicBezTo>
                  <a:cubicBezTo>
                    <a:pt x="117" y="197"/>
                    <a:pt x="135" y="195"/>
                    <a:pt x="153" y="190"/>
                  </a:cubicBezTo>
                  <a:cubicBezTo>
                    <a:pt x="206" y="157"/>
                    <a:pt x="256" y="87"/>
                    <a:pt x="239" y="54"/>
                  </a:cubicBezTo>
                  <a:cubicBezTo>
                    <a:pt x="229" y="19"/>
                    <a:pt x="195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14"/>
            <p:cNvSpPr/>
            <p:nvPr/>
          </p:nvSpPr>
          <p:spPr>
            <a:xfrm>
              <a:off x="4680150" y="234077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20"/>
                    <a:pt x="0" y="157"/>
                    <a:pt x="17" y="173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07" y="157"/>
                    <a:pt x="244" y="120"/>
                    <a:pt x="244" y="103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14"/>
            <p:cNvSpPr/>
            <p:nvPr/>
          </p:nvSpPr>
          <p:spPr>
            <a:xfrm>
              <a:off x="4632950" y="2387550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53" y="1"/>
                  </a:moveTo>
                  <a:cubicBezTo>
                    <a:pt x="120" y="1"/>
                    <a:pt x="87" y="17"/>
                    <a:pt x="70" y="55"/>
                  </a:cubicBezTo>
                  <a:cubicBezTo>
                    <a:pt x="17" y="88"/>
                    <a:pt x="0" y="158"/>
                    <a:pt x="50" y="191"/>
                  </a:cubicBezTo>
                  <a:lnTo>
                    <a:pt x="136" y="191"/>
                  </a:lnTo>
                  <a:cubicBezTo>
                    <a:pt x="136" y="191"/>
                    <a:pt x="153" y="191"/>
                    <a:pt x="173" y="174"/>
                  </a:cubicBezTo>
                  <a:cubicBezTo>
                    <a:pt x="190" y="174"/>
                    <a:pt x="206" y="158"/>
                    <a:pt x="223" y="141"/>
                  </a:cubicBezTo>
                  <a:cubicBezTo>
                    <a:pt x="276" y="104"/>
                    <a:pt x="276" y="38"/>
                    <a:pt x="223" y="17"/>
                  </a:cubicBezTo>
                  <a:cubicBezTo>
                    <a:pt x="206" y="1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14"/>
            <p:cNvSpPr/>
            <p:nvPr/>
          </p:nvSpPr>
          <p:spPr>
            <a:xfrm>
              <a:off x="4683650" y="2351475"/>
              <a:ext cx="6425" cy="5200"/>
            </a:xfrm>
            <a:custGeom>
              <a:rect b="b" l="l" r="r" t="t"/>
              <a:pathLst>
                <a:path extrusionOk="0" h="208" w="257">
                  <a:moveTo>
                    <a:pt x="170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50" y="55"/>
                    <a:pt x="34" y="71"/>
                    <a:pt x="17" y="104"/>
                  </a:cubicBezTo>
                  <a:cubicBezTo>
                    <a:pt x="1" y="158"/>
                    <a:pt x="34" y="207"/>
                    <a:pt x="83" y="207"/>
                  </a:cubicBezTo>
                  <a:cubicBezTo>
                    <a:pt x="120" y="207"/>
                    <a:pt x="137" y="191"/>
                    <a:pt x="153" y="191"/>
                  </a:cubicBezTo>
                  <a:cubicBezTo>
                    <a:pt x="186" y="174"/>
                    <a:pt x="223" y="141"/>
                    <a:pt x="240" y="104"/>
                  </a:cubicBezTo>
                  <a:cubicBezTo>
                    <a:pt x="256" y="55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14"/>
            <p:cNvSpPr/>
            <p:nvPr/>
          </p:nvSpPr>
          <p:spPr>
            <a:xfrm>
              <a:off x="4636750" y="23510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4"/>
                    <a:pt x="38" y="71"/>
                    <a:pt x="21" y="103"/>
                  </a:cubicBezTo>
                  <a:cubicBezTo>
                    <a:pt x="1" y="157"/>
                    <a:pt x="21" y="190"/>
                    <a:pt x="71" y="190"/>
                  </a:cubicBezTo>
                  <a:cubicBezTo>
                    <a:pt x="71" y="207"/>
                    <a:pt x="87" y="207"/>
                    <a:pt x="104" y="207"/>
                  </a:cubicBezTo>
                  <a:cubicBezTo>
                    <a:pt x="124" y="207"/>
                    <a:pt x="141" y="190"/>
                    <a:pt x="157" y="190"/>
                  </a:cubicBezTo>
                  <a:cubicBezTo>
                    <a:pt x="190" y="174"/>
                    <a:pt x="207" y="157"/>
                    <a:pt x="227" y="120"/>
                  </a:cubicBezTo>
                  <a:cubicBezTo>
                    <a:pt x="244" y="120"/>
                    <a:pt x="244" y="103"/>
                    <a:pt x="244" y="103"/>
                  </a:cubicBezTo>
                  <a:cubicBezTo>
                    <a:pt x="260" y="54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14"/>
            <p:cNvSpPr/>
            <p:nvPr/>
          </p:nvSpPr>
          <p:spPr>
            <a:xfrm>
              <a:off x="4688300" y="23296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37"/>
                    <a:pt x="21" y="170"/>
                    <a:pt x="37" y="191"/>
                  </a:cubicBezTo>
                  <a:cubicBezTo>
                    <a:pt x="54" y="191"/>
                    <a:pt x="70" y="207"/>
                    <a:pt x="87" y="207"/>
                  </a:cubicBezTo>
                  <a:cubicBezTo>
                    <a:pt x="103" y="207"/>
                    <a:pt x="140" y="207"/>
                    <a:pt x="157" y="191"/>
                  </a:cubicBezTo>
                  <a:cubicBezTo>
                    <a:pt x="190" y="170"/>
                    <a:pt x="227" y="137"/>
                    <a:pt x="243" y="104"/>
                  </a:cubicBezTo>
                  <a:lnTo>
                    <a:pt x="243" y="87"/>
                  </a:ln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14"/>
            <p:cNvSpPr/>
            <p:nvPr/>
          </p:nvSpPr>
          <p:spPr>
            <a:xfrm>
              <a:off x="4679725" y="228150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4"/>
                    <a:pt x="34" y="71"/>
                    <a:pt x="34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190"/>
                    <a:pt x="174" y="190"/>
                  </a:cubicBezTo>
                  <a:lnTo>
                    <a:pt x="191" y="174"/>
                  </a:lnTo>
                  <a:cubicBezTo>
                    <a:pt x="224" y="157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3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14"/>
            <p:cNvSpPr/>
            <p:nvPr/>
          </p:nvSpPr>
          <p:spPr>
            <a:xfrm>
              <a:off x="4683125" y="2306850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75" y="0"/>
                  </a:moveTo>
                  <a:cubicBezTo>
                    <a:pt x="154" y="0"/>
                    <a:pt x="129" y="6"/>
                    <a:pt x="104" y="17"/>
                  </a:cubicBezTo>
                  <a:cubicBezTo>
                    <a:pt x="38" y="34"/>
                    <a:pt x="1" y="104"/>
                    <a:pt x="22" y="153"/>
                  </a:cubicBezTo>
                  <a:cubicBezTo>
                    <a:pt x="34" y="181"/>
                    <a:pt x="64" y="197"/>
                    <a:pt x="107" y="197"/>
                  </a:cubicBezTo>
                  <a:cubicBezTo>
                    <a:pt x="122" y="197"/>
                    <a:pt x="139" y="195"/>
                    <a:pt x="158" y="190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44" y="18"/>
                    <a:pt x="215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14"/>
            <p:cNvSpPr/>
            <p:nvPr/>
          </p:nvSpPr>
          <p:spPr>
            <a:xfrm>
              <a:off x="4778075" y="2363225"/>
              <a:ext cx="6500" cy="5075"/>
            </a:xfrm>
            <a:custGeom>
              <a:rect b="b" l="l" r="r" t="t"/>
              <a:pathLst>
                <a:path extrusionOk="0" h="203" w="260">
                  <a:moveTo>
                    <a:pt x="188" y="1"/>
                  </a:moveTo>
                  <a:cubicBezTo>
                    <a:pt x="173" y="1"/>
                    <a:pt x="157" y="5"/>
                    <a:pt x="140" y="13"/>
                  </a:cubicBezTo>
                  <a:cubicBezTo>
                    <a:pt x="120" y="13"/>
                    <a:pt x="87" y="30"/>
                    <a:pt x="54" y="46"/>
                  </a:cubicBezTo>
                  <a:cubicBezTo>
                    <a:pt x="17" y="100"/>
                    <a:pt x="0" y="166"/>
                    <a:pt x="54" y="186"/>
                  </a:cubicBezTo>
                  <a:cubicBezTo>
                    <a:pt x="70" y="203"/>
                    <a:pt x="103" y="203"/>
                    <a:pt x="140" y="203"/>
                  </a:cubicBezTo>
                  <a:cubicBezTo>
                    <a:pt x="140" y="203"/>
                    <a:pt x="157" y="186"/>
                    <a:pt x="173" y="186"/>
                  </a:cubicBezTo>
                  <a:cubicBezTo>
                    <a:pt x="190" y="186"/>
                    <a:pt x="206" y="166"/>
                    <a:pt x="223" y="149"/>
                  </a:cubicBezTo>
                  <a:cubicBezTo>
                    <a:pt x="243" y="133"/>
                    <a:pt x="260" y="100"/>
                    <a:pt x="260" y="83"/>
                  </a:cubicBezTo>
                  <a:cubicBezTo>
                    <a:pt x="260" y="46"/>
                    <a:pt x="243" y="30"/>
                    <a:pt x="223" y="13"/>
                  </a:cubicBezTo>
                  <a:cubicBezTo>
                    <a:pt x="215" y="5"/>
                    <a:pt x="202" y="1"/>
                    <a:pt x="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14"/>
            <p:cNvSpPr/>
            <p:nvPr/>
          </p:nvSpPr>
          <p:spPr>
            <a:xfrm>
              <a:off x="4824850" y="230510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8" y="1"/>
                  </a:moveTo>
                  <a:cubicBezTo>
                    <a:pt x="125" y="1"/>
                    <a:pt x="104" y="17"/>
                    <a:pt x="71" y="38"/>
                  </a:cubicBezTo>
                  <a:cubicBezTo>
                    <a:pt x="38" y="54"/>
                    <a:pt x="22" y="87"/>
                    <a:pt x="1" y="104"/>
                  </a:cubicBezTo>
                  <a:cubicBezTo>
                    <a:pt x="1" y="141"/>
                    <a:pt x="1" y="157"/>
                    <a:pt x="22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5" y="207"/>
                    <a:pt x="141" y="190"/>
                  </a:cubicBezTo>
                  <a:cubicBezTo>
                    <a:pt x="158" y="190"/>
                    <a:pt x="174" y="174"/>
                    <a:pt x="174" y="174"/>
                  </a:cubicBezTo>
                  <a:cubicBezTo>
                    <a:pt x="207" y="157"/>
                    <a:pt x="228" y="141"/>
                    <a:pt x="244" y="104"/>
                  </a:cubicBezTo>
                  <a:cubicBezTo>
                    <a:pt x="261" y="54"/>
                    <a:pt x="228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14"/>
            <p:cNvSpPr/>
            <p:nvPr/>
          </p:nvSpPr>
          <p:spPr>
            <a:xfrm>
              <a:off x="4831775" y="2280675"/>
              <a:ext cx="6000" cy="5000"/>
            </a:xfrm>
            <a:custGeom>
              <a:rect b="b" l="l" r="r" t="t"/>
              <a:pathLst>
                <a:path extrusionOk="0" h="200" w="240">
                  <a:moveTo>
                    <a:pt x="157" y="0"/>
                  </a:moveTo>
                  <a:cubicBezTo>
                    <a:pt x="136" y="0"/>
                    <a:pt x="120" y="0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4" y="200"/>
                    <a:pt x="84" y="200"/>
                  </a:cubicBezTo>
                  <a:cubicBezTo>
                    <a:pt x="107" y="200"/>
                    <a:pt x="132" y="196"/>
                    <a:pt x="157" y="190"/>
                  </a:cubicBezTo>
                  <a:cubicBezTo>
                    <a:pt x="173" y="170"/>
                    <a:pt x="190" y="170"/>
                    <a:pt x="190" y="153"/>
                  </a:cubicBezTo>
                  <a:cubicBezTo>
                    <a:pt x="223" y="120"/>
                    <a:pt x="239" y="87"/>
                    <a:pt x="239" y="50"/>
                  </a:cubicBez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14"/>
            <p:cNvSpPr/>
            <p:nvPr/>
          </p:nvSpPr>
          <p:spPr>
            <a:xfrm>
              <a:off x="4822850" y="2291800"/>
              <a:ext cx="6375" cy="4850"/>
            </a:xfrm>
            <a:custGeom>
              <a:rect b="b" l="l" r="r" t="t"/>
              <a:pathLst>
                <a:path extrusionOk="0" h="194" w="255">
                  <a:moveTo>
                    <a:pt x="168" y="1"/>
                  </a:moveTo>
                  <a:cubicBezTo>
                    <a:pt x="135" y="1"/>
                    <a:pt x="102" y="17"/>
                    <a:pt x="81" y="34"/>
                  </a:cubicBezTo>
                  <a:cubicBezTo>
                    <a:pt x="48" y="54"/>
                    <a:pt x="31" y="71"/>
                    <a:pt x="15" y="104"/>
                  </a:cubicBezTo>
                  <a:cubicBezTo>
                    <a:pt x="1" y="150"/>
                    <a:pt x="24" y="194"/>
                    <a:pt x="76" y="194"/>
                  </a:cubicBezTo>
                  <a:cubicBezTo>
                    <a:pt x="84" y="194"/>
                    <a:pt x="92" y="193"/>
                    <a:pt x="102" y="190"/>
                  </a:cubicBezTo>
                  <a:lnTo>
                    <a:pt x="151" y="190"/>
                  </a:lnTo>
                  <a:cubicBezTo>
                    <a:pt x="168" y="174"/>
                    <a:pt x="168" y="174"/>
                    <a:pt x="184" y="174"/>
                  </a:cubicBezTo>
                  <a:cubicBezTo>
                    <a:pt x="221" y="157"/>
                    <a:pt x="238" y="120"/>
                    <a:pt x="238" y="104"/>
                  </a:cubicBezTo>
                  <a:cubicBezTo>
                    <a:pt x="254" y="71"/>
                    <a:pt x="254" y="54"/>
                    <a:pt x="238" y="34"/>
                  </a:cubicBezTo>
                  <a:cubicBezTo>
                    <a:pt x="221" y="17"/>
                    <a:pt x="205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14"/>
            <p:cNvSpPr/>
            <p:nvPr/>
          </p:nvSpPr>
          <p:spPr>
            <a:xfrm>
              <a:off x="4832600" y="2326650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03" y="206"/>
                    <a:pt x="140" y="186"/>
                    <a:pt x="157" y="186"/>
                  </a:cubicBezTo>
                  <a:cubicBezTo>
                    <a:pt x="157" y="186"/>
                    <a:pt x="173" y="169"/>
                    <a:pt x="190" y="169"/>
                  </a:cubicBezTo>
                  <a:cubicBezTo>
                    <a:pt x="206" y="153"/>
                    <a:pt x="227" y="120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14"/>
            <p:cNvSpPr/>
            <p:nvPr/>
          </p:nvSpPr>
          <p:spPr>
            <a:xfrm>
              <a:off x="4827025" y="2317425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83" y="0"/>
                  </a:moveTo>
                  <a:cubicBezTo>
                    <a:pt x="140" y="0"/>
                    <a:pt x="91" y="20"/>
                    <a:pt x="54" y="60"/>
                  </a:cubicBezTo>
                  <a:cubicBezTo>
                    <a:pt x="1" y="93"/>
                    <a:pt x="1" y="163"/>
                    <a:pt x="38" y="180"/>
                  </a:cubicBezTo>
                  <a:cubicBezTo>
                    <a:pt x="71" y="196"/>
                    <a:pt x="87" y="196"/>
                    <a:pt x="120" y="196"/>
                  </a:cubicBezTo>
                  <a:cubicBezTo>
                    <a:pt x="141" y="196"/>
                    <a:pt x="141" y="196"/>
                    <a:pt x="157" y="180"/>
                  </a:cubicBezTo>
                  <a:cubicBezTo>
                    <a:pt x="174" y="180"/>
                    <a:pt x="190" y="163"/>
                    <a:pt x="207" y="143"/>
                  </a:cubicBezTo>
                  <a:cubicBezTo>
                    <a:pt x="260" y="93"/>
                    <a:pt x="260" y="39"/>
                    <a:pt x="223" y="6"/>
                  </a:cubicBezTo>
                  <a:cubicBezTo>
                    <a:pt x="211" y="2"/>
                    <a:pt x="198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14"/>
            <p:cNvSpPr/>
            <p:nvPr/>
          </p:nvSpPr>
          <p:spPr>
            <a:xfrm>
              <a:off x="4822275" y="23493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87"/>
                    <a:pt x="21" y="103"/>
                  </a:cubicBezTo>
                  <a:cubicBezTo>
                    <a:pt x="1" y="157"/>
                    <a:pt x="21" y="190"/>
                    <a:pt x="71" y="206"/>
                  </a:cubicBezTo>
                  <a:lnTo>
                    <a:pt x="104" y="206"/>
                  </a:lnTo>
                  <a:cubicBezTo>
                    <a:pt x="125" y="206"/>
                    <a:pt x="141" y="206"/>
                    <a:pt x="158" y="190"/>
                  </a:cubicBezTo>
                  <a:cubicBezTo>
                    <a:pt x="191" y="173"/>
                    <a:pt x="228" y="157"/>
                    <a:pt x="244" y="141"/>
                  </a:cubicBezTo>
                  <a:lnTo>
                    <a:pt x="244" y="103"/>
                  </a:lnTo>
                  <a:cubicBezTo>
                    <a:pt x="261" y="54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14"/>
            <p:cNvSpPr/>
            <p:nvPr/>
          </p:nvSpPr>
          <p:spPr>
            <a:xfrm>
              <a:off x="4818050" y="2337200"/>
              <a:ext cx="6425" cy="4925"/>
            </a:xfrm>
            <a:custGeom>
              <a:rect b="b" l="l" r="r" t="t"/>
              <a:pathLst>
                <a:path extrusionOk="0" h="197" w="257">
                  <a:moveTo>
                    <a:pt x="157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50" y="40"/>
                    <a:pt x="1" y="94"/>
                    <a:pt x="17" y="143"/>
                  </a:cubicBezTo>
                  <a:cubicBezTo>
                    <a:pt x="28" y="177"/>
                    <a:pt x="53" y="196"/>
                    <a:pt x="87" y="196"/>
                  </a:cubicBezTo>
                  <a:cubicBezTo>
                    <a:pt x="107" y="196"/>
                    <a:pt x="129" y="190"/>
                    <a:pt x="153" y="176"/>
                  </a:cubicBezTo>
                  <a:cubicBezTo>
                    <a:pt x="223" y="160"/>
                    <a:pt x="256" y="94"/>
                    <a:pt x="256" y="40"/>
                  </a:cubicBezTo>
                  <a:cubicBezTo>
                    <a:pt x="244" y="16"/>
                    <a:pt x="20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14"/>
            <p:cNvSpPr/>
            <p:nvPr/>
          </p:nvSpPr>
          <p:spPr>
            <a:xfrm>
              <a:off x="4830525" y="2270875"/>
              <a:ext cx="6000" cy="4900"/>
            </a:xfrm>
            <a:custGeom>
              <a:rect b="b" l="l" r="r" t="t"/>
              <a:pathLst>
                <a:path extrusionOk="0" h="196" w="240">
                  <a:moveTo>
                    <a:pt x="151" y="1"/>
                  </a:moveTo>
                  <a:cubicBezTo>
                    <a:pt x="132" y="1"/>
                    <a:pt x="110" y="5"/>
                    <a:pt x="83" y="13"/>
                  </a:cubicBezTo>
                  <a:cubicBezTo>
                    <a:pt x="50" y="30"/>
                    <a:pt x="17" y="67"/>
                    <a:pt x="1" y="100"/>
                  </a:cubicBezTo>
                  <a:lnTo>
                    <a:pt x="1" y="149"/>
                  </a:lnTo>
                  <a:cubicBezTo>
                    <a:pt x="11" y="184"/>
                    <a:pt x="36" y="196"/>
                    <a:pt x="70" y="196"/>
                  </a:cubicBezTo>
                  <a:cubicBezTo>
                    <a:pt x="89" y="196"/>
                    <a:pt x="112" y="192"/>
                    <a:pt x="137" y="186"/>
                  </a:cubicBezTo>
                  <a:cubicBezTo>
                    <a:pt x="207" y="149"/>
                    <a:pt x="240" y="100"/>
                    <a:pt x="223" y="46"/>
                  </a:cubicBezTo>
                  <a:cubicBezTo>
                    <a:pt x="223" y="30"/>
                    <a:pt x="223" y="30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14"/>
            <p:cNvSpPr/>
            <p:nvPr/>
          </p:nvSpPr>
          <p:spPr>
            <a:xfrm>
              <a:off x="4814150" y="237427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40" y="0"/>
                    <a:pt x="103" y="17"/>
                    <a:pt x="87" y="33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20"/>
                    <a:pt x="243" y="103"/>
                  </a:cubicBezTo>
                  <a:cubicBezTo>
                    <a:pt x="260" y="70"/>
                    <a:pt x="260" y="54"/>
                    <a:pt x="243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14"/>
            <p:cNvSpPr/>
            <p:nvPr/>
          </p:nvSpPr>
          <p:spPr>
            <a:xfrm>
              <a:off x="4796100" y="2422225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55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38" y="40"/>
                    <a:pt x="1" y="111"/>
                    <a:pt x="17" y="144"/>
                  </a:cubicBezTo>
                  <a:cubicBezTo>
                    <a:pt x="17" y="177"/>
                    <a:pt x="45" y="197"/>
                    <a:pt x="84" y="197"/>
                  </a:cubicBezTo>
                  <a:cubicBezTo>
                    <a:pt x="106" y="197"/>
                    <a:pt x="132" y="190"/>
                    <a:pt x="157" y="177"/>
                  </a:cubicBezTo>
                  <a:cubicBezTo>
                    <a:pt x="223" y="160"/>
                    <a:pt x="260" y="94"/>
                    <a:pt x="244" y="40"/>
                  </a:cubicBezTo>
                  <a:cubicBezTo>
                    <a:pt x="229" y="16"/>
                    <a:pt x="198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14"/>
            <p:cNvSpPr/>
            <p:nvPr/>
          </p:nvSpPr>
          <p:spPr>
            <a:xfrm>
              <a:off x="4802600" y="2396225"/>
              <a:ext cx="6400" cy="4650"/>
            </a:xfrm>
            <a:custGeom>
              <a:rect b="b" l="l" r="r" t="t"/>
              <a:pathLst>
                <a:path extrusionOk="0" h="186" w="256">
                  <a:moveTo>
                    <a:pt x="169" y="0"/>
                  </a:moveTo>
                  <a:cubicBezTo>
                    <a:pt x="120" y="0"/>
                    <a:pt x="50" y="33"/>
                    <a:pt x="33" y="103"/>
                  </a:cubicBezTo>
                  <a:cubicBezTo>
                    <a:pt x="0" y="153"/>
                    <a:pt x="33" y="186"/>
                    <a:pt x="103" y="186"/>
                  </a:cubicBezTo>
                  <a:lnTo>
                    <a:pt x="169" y="186"/>
                  </a:lnTo>
                  <a:cubicBezTo>
                    <a:pt x="169" y="169"/>
                    <a:pt x="190" y="169"/>
                    <a:pt x="190" y="169"/>
                  </a:cubicBezTo>
                  <a:cubicBezTo>
                    <a:pt x="223" y="153"/>
                    <a:pt x="240" y="120"/>
                    <a:pt x="256" y="103"/>
                  </a:cubicBezTo>
                  <a:cubicBezTo>
                    <a:pt x="256" y="66"/>
                    <a:pt x="256" y="50"/>
                    <a:pt x="240" y="17"/>
                  </a:cubicBezTo>
                  <a:cubicBezTo>
                    <a:pt x="223" y="0"/>
                    <a:pt x="207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14"/>
            <p:cNvSpPr/>
            <p:nvPr/>
          </p:nvSpPr>
          <p:spPr>
            <a:xfrm>
              <a:off x="4803425" y="23849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36" y="1"/>
                    <a:pt x="103" y="1"/>
                    <a:pt x="70" y="17"/>
                  </a:cubicBezTo>
                  <a:cubicBezTo>
                    <a:pt x="54" y="38"/>
                    <a:pt x="33" y="71"/>
                    <a:pt x="17" y="87"/>
                  </a:cubicBezTo>
                  <a:cubicBezTo>
                    <a:pt x="0" y="141"/>
                    <a:pt x="33" y="191"/>
                    <a:pt x="87" y="191"/>
                  </a:cubicBezTo>
                  <a:cubicBezTo>
                    <a:pt x="120" y="191"/>
                    <a:pt x="136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39" y="120"/>
                    <a:pt x="239" y="87"/>
                  </a:cubicBezTo>
                  <a:cubicBezTo>
                    <a:pt x="260" y="71"/>
                    <a:pt x="260" y="38"/>
                    <a:pt x="239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14"/>
            <p:cNvSpPr/>
            <p:nvPr/>
          </p:nvSpPr>
          <p:spPr>
            <a:xfrm>
              <a:off x="4808975" y="2362725"/>
              <a:ext cx="6950" cy="4650"/>
            </a:xfrm>
            <a:custGeom>
              <a:rect b="b" l="l" r="r" t="t"/>
              <a:pathLst>
                <a:path extrusionOk="0" h="186" w="278">
                  <a:moveTo>
                    <a:pt x="174" y="0"/>
                  </a:moveTo>
                  <a:cubicBezTo>
                    <a:pt x="141" y="0"/>
                    <a:pt x="121" y="0"/>
                    <a:pt x="88" y="17"/>
                  </a:cubicBezTo>
                  <a:cubicBezTo>
                    <a:pt x="55" y="33"/>
                    <a:pt x="38" y="66"/>
                    <a:pt x="17" y="83"/>
                  </a:cubicBezTo>
                  <a:cubicBezTo>
                    <a:pt x="1" y="153"/>
                    <a:pt x="38" y="186"/>
                    <a:pt x="104" y="186"/>
                  </a:cubicBezTo>
                  <a:cubicBezTo>
                    <a:pt x="121" y="186"/>
                    <a:pt x="141" y="186"/>
                    <a:pt x="158" y="169"/>
                  </a:cubicBezTo>
                  <a:cubicBezTo>
                    <a:pt x="174" y="169"/>
                    <a:pt x="191" y="169"/>
                    <a:pt x="191" y="153"/>
                  </a:cubicBezTo>
                  <a:cubicBezTo>
                    <a:pt x="224" y="136"/>
                    <a:pt x="244" y="120"/>
                    <a:pt x="261" y="8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14"/>
            <p:cNvSpPr/>
            <p:nvPr/>
          </p:nvSpPr>
          <p:spPr>
            <a:xfrm>
              <a:off x="4806400" y="2410175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59" y="1"/>
                  </a:moveTo>
                  <a:cubicBezTo>
                    <a:pt x="142" y="1"/>
                    <a:pt x="123" y="3"/>
                    <a:pt x="104" y="7"/>
                  </a:cubicBezTo>
                  <a:cubicBezTo>
                    <a:pt x="55" y="40"/>
                    <a:pt x="1" y="94"/>
                    <a:pt x="17" y="143"/>
                  </a:cubicBezTo>
                  <a:cubicBezTo>
                    <a:pt x="31" y="178"/>
                    <a:pt x="64" y="197"/>
                    <a:pt x="99" y="197"/>
                  </a:cubicBezTo>
                  <a:cubicBezTo>
                    <a:pt x="119" y="197"/>
                    <a:pt x="139" y="192"/>
                    <a:pt x="158" y="180"/>
                  </a:cubicBezTo>
                  <a:cubicBezTo>
                    <a:pt x="224" y="164"/>
                    <a:pt x="261" y="94"/>
                    <a:pt x="261" y="40"/>
                  </a:cubicBezTo>
                  <a:cubicBezTo>
                    <a:pt x="249" y="16"/>
                    <a:pt x="208" y="1"/>
                    <a:pt x="1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14"/>
            <p:cNvSpPr/>
            <p:nvPr/>
          </p:nvSpPr>
          <p:spPr>
            <a:xfrm>
              <a:off x="4835175" y="2293150"/>
              <a:ext cx="6500" cy="4725"/>
            </a:xfrm>
            <a:custGeom>
              <a:rect b="b" l="l" r="r" t="t"/>
              <a:pathLst>
                <a:path extrusionOk="0" h="189" w="260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21" y="168"/>
                    <a:pt x="48" y="188"/>
                    <a:pt x="87" y="188"/>
                  </a:cubicBezTo>
                  <a:cubicBezTo>
                    <a:pt x="108" y="188"/>
                    <a:pt x="132" y="182"/>
                    <a:pt x="157" y="169"/>
                  </a:cubicBezTo>
                  <a:cubicBezTo>
                    <a:pt x="173" y="169"/>
                    <a:pt x="190" y="153"/>
                    <a:pt x="206" y="136"/>
                  </a:cubicBezTo>
                  <a:cubicBezTo>
                    <a:pt x="243" y="120"/>
                    <a:pt x="260" y="66"/>
                    <a:pt x="243" y="33"/>
                  </a:cubicBezTo>
                  <a:cubicBezTo>
                    <a:pt x="243" y="17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14"/>
            <p:cNvSpPr/>
            <p:nvPr/>
          </p:nvSpPr>
          <p:spPr>
            <a:xfrm>
              <a:off x="4783225" y="23746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57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37" y="54"/>
                    <a:pt x="17" y="71"/>
                    <a:pt x="17" y="104"/>
                  </a:cubicBezTo>
                  <a:cubicBezTo>
                    <a:pt x="0" y="120"/>
                    <a:pt x="0" y="157"/>
                    <a:pt x="17" y="174"/>
                  </a:cubicBezTo>
                  <a:cubicBezTo>
                    <a:pt x="37" y="190"/>
                    <a:pt x="54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lnTo>
                    <a:pt x="173" y="174"/>
                  </a:lnTo>
                  <a:cubicBezTo>
                    <a:pt x="206" y="141"/>
                    <a:pt x="223" y="120"/>
                    <a:pt x="244" y="87"/>
                  </a:cubicBezTo>
                  <a:cubicBezTo>
                    <a:pt x="260" y="38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14"/>
            <p:cNvSpPr/>
            <p:nvPr/>
          </p:nvSpPr>
          <p:spPr>
            <a:xfrm>
              <a:off x="4791350" y="23635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8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38" y="50"/>
                    <a:pt x="22" y="87"/>
                    <a:pt x="22" y="103"/>
                  </a:cubicBezTo>
                  <a:cubicBezTo>
                    <a:pt x="1" y="136"/>
                    <a:pt x="1" y="173"/>
                    <a:pt x="38" y="190"/>
                  </a:cubicBezTo>
                  <a:cubicBezTo>
                    <a:pt x="38" y="190"/>
                    <a:pt x="71" y="206"/>
                    <a:pt x="88" y="206"/>
                  </a:cubicBezTo>
                  <a:cubicBezTo>
                    <a:pt x="104" y="206"/>
                    <a:pt x="125" y="190"/>
                    <a:pt x="158" y="190"/>
                  </a:cubicBezTo>
                  <a:cubicBezTo>
                    <a:pt x="191" y="173"/>
                    <a:pt x="228" y="136"/>
                    <a:pt x="244" y="103"/>
                  </a:cubicBezTo>
                  <a:lnTo>
                    <a:pt x="244" y="87"/>
                  </a:ln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14"/>
            <p:cNvSpPr/>
            <p:nvPr/>
          </p:nvSpPr>
          <p:spPr>
            <a:xfrm>
              <a:off x="4786725" y="2385400"/>
              <a:ext cx="6425" cy="4750"/>
            </a:xfrm>
            <a:custGeom>
              <a:rect b="b" l="l" r="r" t="t"/>
              <a:pathLst>
                <a:path extrusionOk="0" h="190" w="257">
                  <a:moveTo>
                    <a:pt x="153" y="0"/>
                  </a:moveTo>
                  <a:cubicBezTo>
                    <a:pt x="137" y="0"/>
                    <a:pt x="104" y="21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4"/>
                    <a:pt x="223" y="141"/>
                    <a:pt x="240" y="103"/>
                  </a:cubicBezTo>
                  <a:cubicBezTo>
                    <a:pt x="256" y="37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14"/>
            <p:cNvSpPr/>
            <p:nvPr/>
          </p:nvSpPr>
          <p:spPr>
            <a:xfrm>
              <a:off x="4772900" y="23978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58" y="0"/>
                  </a:moveTo>
                  <a:cubicBezTo>
                    <a:pt x="141" y="0"/>
                    <a:pt x="121" y="0"/>
                    <a:pt x="104" y="17"/>
                  </a:cubicBezTo>
                  <a:cubicBezTo>
                    <a:pt x="38" y="37"/>
                    <a:pt x="1" y="103"/>
                    <a:pt x="17" y="140"/>
                  </a:cubicBezTo>
                  <a:cubicBezTo>
                    <a:pt x="31" y="172"/>
                    <a:pt x="56" y="191"/>
                    <a:pt x="91" y="191"/>
                  </a:cubicBezTo>
                  <a:cubicBezTo>
                    <a:pt x="111" y="191"/>
                    <a:pt x="133" y="185"/>
                    <a:pt x="158" y="173"/>
                  </a:cubicBezTo>
                  <a:cubicBezTo>
                    <a:pt x="174" y="173"/>
                    <a:pt x="191" y="157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44" y="17"/>
                    <a:pt x="207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14"/>
            <p:cNvSpPr/>
            <p:nvPr/>
          </p:nvSpPr>
          <p:spPr>
            <a:xfrm>
              <a:off x="4791875" y="2351325"/>
              <a:ext cx="6425" cy="4950"/>
            </a:xfrm>
            <a:custGeom>
              <a:rect b="b" l="l" r="r" t="t"/>
              <a:pathLst>
                <a:path extrusionOk="0" h="198" w="257">
                  <a:moveTo>
                    <a:pt x="153" y="1"/>
                  </a:moveTo>
                  <a:cubicBezTo>
                    <a:pt x="138" y="1"/>
                    <a:pt x="121" y="3"/>
                    <a:pt x="104" y="7"/>
                  </a:cubicBezTo>
                  <a:cubicBezTo>
                    <a:pt x="34" y="44"/>
                    <a:pt x="1" y="110"/>
                    <a:pt x="17" y="147"/>
                  </a:cubicBezTo>
                  <a:cubicBezTo>
                    <a:pt x="17" y="179"/>
                    <a:pt x="45" y="197"/>
                    <a:pt x="83" y="197"/>
                  </a:cubicBezTo>
                  <a:cubicBezTo>
                    <a:pt x="104" y="197"/>
                    <a:pt x="128" y="192"/>
                    <a:pt x="153" y="180"/>
                  </a:cubicBezTo>
                  <a:cubicBezTo>
                    <a:pt x="223" y="164"/>
                    <a:pt x="256" y="93"/>
                    <a:pt x="240" y="44"/>
                  </a:cubicBezTo>
                  <a:cubicBezTo>
                    <a:pt x="228" y="17"/>
                    <a:pt x="195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14"/>
            <p:cNvSpPr/>
            <p:nvPr/>
          </p:nvSpPr>
          <p:spPr>
            <a:xfrm>
              <a:off x="4798675" y="2374375"/>
              <a:ext cx="6100" cy="5075"/>
            </a:xfrm>
            <a:custGeom>
              <a:rect b="b" l="l" r="r" t="t"/>
              <a:pathLst>
                <a:path extrusionOk="0" h="203" w="244">
                  <a:moveTo>
                    <a:pt x="174" y="0"/>
                  </a:moveTo>
                  <a:cubicBezTo>
                    <a:pt x="161" y="0"/>
                    <a:pt x="149" y="4"/>
                    <a:pt x="141" y="13"/>
                  </a:cubicBezTo>
                  <a:cubicBezTo>
                    <a:pt x="104" y="13"/>
                    <a:pt x="71" y="29"/>
                    <a:pt x="54" y="50"/>
                  </a:cubicBezTo>
                  <a:cubicBezTo>
                    <a:pt x="1" y="99"/>
                    <a:pt x="1" y="169"/>
                    <a:pt x="38" y="186"/>
                  </a:cubicBezTo>
                  <a:cubicBezTo>
                    <a:pt x="54" y="202"/>
                    <a:pt x="87" y="202"/>
                    <a:pt x="120" y="202"/>
                  </a:cubicBezTo>
                  <a:cubicBezTo>
                    <a:pt x="141" y="202"/>
                    <a:pt x="141" y="186"/>
                    <a:pt x="157" y="186"/>
                  </a:cubicBezTo>
                  <a:cubicBezTo>
                    <a:pt x="174" y="186"/>
                    <a:pt x="190" y="169"/>
                    <a:pt x="207" y="153"/>
                  </a:cubicBezTo>
                  <a:cubicBezTo>
                    <a:pt x="223" y="132"/>
                    <a:pt x="244" y="99"/>
                    <a:pt x="244" y="83"/>
                  </a:cubicBezTo>
                  <a:cubicBezTo>
                    <a:pt x="244" y="50"/>
                    <a:pt x="244" y="29"/>
                    <a:pt x="207" y="13"/>
                  </a:cubicBezTo>
                  <a:cubicBezTo>
                    <a:pt x="199" y="4"/>
                    <a:pt x="186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14"/>
            <p:cNvSpPr/>
            <p:nvPr/>
          </p:nvSpPr>
          <p:spPr>
            <a:xfrm>
              <a:off x="4782400" y="2326650"/>
              <a:ext cx="6400" cy="5175"/>
            </a:xfrm>
            <a:custGeom>
              <a:rect b="b" l="l" r="r" t="t"/>
              <a:pathLst>
                <a:path extrusionOk="0" h="207" w="256">
                  <a:moveTo>
                    <a:pt x="173" y="0"/>
                  </a:moveTo>
                  <a:cubicBezTo>
                    <a:pt x="103" y="0"/>
                    <a:pt x="33" y="50"/>
                    <a:pt x="17" y="103"/>
                  </a:cubicBezTo>
                  <a:cubicBezTo>
                    <a:pt x="0" y="153"/>
                    <a:pt x="33" y="206"/>
                    <a:pt x="87" y="206"/>
                  </a:cubicBezTo>
                  <a:cubicBezTo>
                    <a:pt x="120" y="206"/>
                    <a:pt x="136" y="206"/>
                    <a:pt x="153" y="186"/>
                  </a:cubicBezTo>
                  <a:cubicBezTo>
                    <a:pt x="173" y="186"/>
                    <a:pt x="173" y="169"/>
                    <a:pt x="190" y="169"/>
                  </a:cubicBezTo>
                  <a:cubicBezTo>
                    <a:pt x="206" y="153"/>
                    <a:pt x="239" y="136"/>
                    <a:pt x="239" y="103"/>
                  </a:cubicBezTo>
                  <a:cubicBezTo>
                    <a:pt x="256" y="66"/>
                    <a:pt x="256" y="50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14"/>
            <p:cNvSpPr/>
            <p:nvPr/>
          </p:nvSpPr>
          <p:spPr>
            <a:xfrm>
              <a:off x="4786200" y="234075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4"/>
                    <a:pt x="1" y="104"/>
                    <a:pt x="21" y="158"/>
                  </a:cubicBezTo>
                  <a:cubicBezTo>
                    <a:pt x="21" y="182"/>
                    <a:pt x="57" y="197"/>
                    <a:pt x="103" y="197"/>
                  </a:cubicBezTo>
                  <a:cubicBezTo>
                    <a:pt x="120" y="197"/>
                    <a:pt x="139" y="195"/>
                    <a:pt x="158" y="191"/>
                  </a:cubicBezTo>
                  <a:cubicBezTo>
                    <a:pt x="228" y="158"/>
                    <a:pt x="261" y="88"/>
                    <a:pt x="244" y="55"/>
                  </a:cubicBezTo>
                  <a:cubicBezTo>
                    <a:pt x="233" y="20"/>
                    <a:pt x="20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14"/>
            <p:cNvSpPr/>
            <p:nvPr/>
          </p:nvSpPr>
          <p:spPr>
            <a:xfrm>
              <a:off x="4812500" y="2302375"/>
              <a:ext cx="6000" cy="4925"/>
            </a:xfrm>
            <a:custGeom>
              <a:rect b="b" l="l" r="r" t="t"/>
              <a:pathLst>
                <a:path extrusionOk="0" h="197" w="240">
                  <a:moveTo>
                    <a:pt x="161" y="0"/>
                  </a:moveTo>
                  <a:cubicBezTo>
                    <a:pt x="117" y="0"/>
                    <a:pt x="70" y="16"/>
                    <a:pt x="33" y="44"/>
                  </a:cubicBezTo>
                  <a:cubicBezTo>
                    <a:pt x="17" y="77"/>
                    <a:pt x="0" y="93"/>
                    <a:pt x="0" y="126"/>
                  </a:cubicBezTo>
                  <a:cubicBezTo>
                    <a:pt x="0" y="147"/>
                    <a:pt x="0" y="180"/>
                    <a:pt x="33" y="180"/>
                  </a:cubicBezTo>
                  <a:cubicBezTo>
                    <a:pt x="50" y="196"/>
                    <a:pt x="83" y="196"/>
                    <a:pt x="103" y="196"/>
                  </a:cubicBezTo>
                  <a:cubicBezTo>
                    <a:pt x="120" y="196"/>
                    <a:pt x="136" y="180"/>
                    <a:pt x="136" y="180"/>
                  </a:cubicBezTo>
                  <a:cubicBezTo>
                    <a:pt x="153" y="180"/>
                    <a:pt x="169" y="163"/>
                    <a:pt x="186" y="147"/>
                  </a:cubicBezTo>
                  <a:cubicBezTo>
                    <a:pt x="239" y="93"/>
                    <a:pt x="239" y="44"/>
                    <a:pt x="206" y="7"/>
                  </a:cubicBezTo>
                  <a:cubicBezTo>
                    <a:pt x="192" y="2"/>
                    <a:pt x="177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14"/>
            <p:cNvSpPr/>
            <p:nvPr/>
          </p:nvSpPr>
          <p:spPr>
            <a:xfrm>
              <a:off x="4811150" y="232855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57" y="0"/>
                  </a:moveTo>
                  <a:cubicBezTo>
                    <a:pt x="140" y="0"/>
                    <a:pt x="122" y="2"/>
                    <a:pt x="104" y="7"/>
                  </a:cubicBezTo>
                  <a:cubicBezTo>
                    <a:pt x="54" y="44"/>
                    <a:pt x="1" y="93"/>
                    <a:pt x="17" y="147"/>
                  </a:cubicBezTo>
                  <a:cubicBezTo>
                    <a:pt x="28" y="179"/>
                    <a:pt x="61" y="197"/>
                    <a:pt x="97" y="197"/>
                  </a:cubicBezTo>
                  <a:cubicBezTo>
                    <a:pt x="117" y="197"/>
                    <a:pt x="138" y="192"/>
                    <a:pt x="157" y="180"/>
                  </a:cubicBezTo>
                  <a:cubicBezTo>
                    <a:pt x="223" y="163"/>
                    <a:pt x="260" y="93"/>
                    <a:pt x="260" y="44"/>
                  </a:cubicBezTo>
                  <a:cubicBezTo>
                    <a:pt x="245" y="17"/>
                    <a:pt x="205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14"/>
            <p:cNvSpPr/>
            <p:nvPr/>
          </p:nvSpPr>
          <p:spPr>
            <a:xfrm>
              <a:off x="4817650" y="2281500"/>
              <a:ext cx="6400" cy="5075"/>
            </a:xfrm>
            <a:custGeom>
              <a:rect b="b" l="l" r="r" t="t"/>
              <a:pathLst>
                <a:path extrusionOk="0" h="203" w="256">
                  <a:moveTo>
                    <a:pt x="136" y="0"/>
                  </a:moveTo>
                  <a:cubicBezTo>
                    <a:pt x="103" y="17"/>
                    <a:pt x="83" y="33"/>
                    <a:pt x="50" y="54"/>
                  </a:cubicBezTo>
                  <a:cubicBezTo>
                    <a:pt x="0" y="104"/>
                    <a:pt x="0" y="157"/>
                    <a:pt x="50" y="190"/>
                  </a:cubicBezTo>
                  <a:cubicBezTo>
                    <a:pt x="58" y="198"/>
                    <a:pt x="71" y="202"/>
                    <a:pt x="87" y="202"/>
                  </a:cubicBezTo>
                  <a:cubicBezTo>
                    <a:pt x="102" y="202"/>
                    <a:pt x="120" y="198"/>
                    <a:pt x="136" y="190"/>
                  </a:cubicBezTo>
                  <a:lnTo>
                    <a:pt x="153" y="190"/>
                  </a:lnTo>
                  <a:cubicBezTo>
                    <a:pt x="186" y="174"/>
                    <a:pt x="206" y="174"/>
                    <a:pt x="223" y="157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3"/>
                    <a:pt x="223" y="17"/>
                  </a:cubicBezTo>
                  <a:cubicBezTo>
                    <a:pt x="206" y="0"/>
                    <a:pt x="169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14"/>
            <p:cNvSpPr/>
            <p:nvPr/>
          </p:nvSpPr>
          <p:spPr>
            <a:xfrm>
              <a:off x="4806000" y="2351475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36" y="1"/>
                  </a:moveTo>
                  <a:cubicBezTo>
                    <a:pt x="104" y="17"/>
                    <a:pt x="71" y="38"/>
                    <a:pt x="54" y="55"/>
                  </a:cubicBezTo>
                  <a:cubicBezTo>
                    <a:pt x="0" y="104"/>
                    <a:pt x="0" y="158"/>
                    <a:pt x="54" y="191"/>
                  </a:cubicBezTo>
                  <a:cubicBezTo>
                    <a:pt x="65" y="191"/>
                    <a:pt x="76" y="198"/>
                    <a:pt x="92" y="198"/>
                  </a:cubicBezTo>
                  <a:cubicBezTo>
                    <a:pt x="100" y="198"/>
                    <a:pt x="109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0" y="104"/>
                    <a:pt x="260" y="38"/>
                    <a:pt x="223" y="17"/>
                  </a:cubicBezTo>
                  <a:cubicBezTo>
                    <a:pt x="207" y="1"/>
                    <a:pt x="174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14"/>
            <p:cNvSpPr/>
            <p:nvPr/>
          </p:nvSpPr>
          <p:spPr>
            <a:xfrm>
              <a:off x="4801675" y="23399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44" y="120"/>
                    <a:pt x="244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14"/>
            <p:cNvSpPr/>
            <p:nvPr/>
          </p:nvSpPr>
          <p:spPr>
            <a:xfrm>
              <a:off x="4804750" y="2292225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54" y="0"/>
                  </a:moveTo>
                  <a:cubicBezTo>
                    <a:pt x="121" y="0"/>
                    <a:pt x="83" y="17"/>
                    <a:pt x="67" y="37"/>
                  </a:cubicBezTo>
                  <a:cubicBezTo>
                    <a:pt x="34" y="54"/>
                    <a:pt x="17" y="87"/>
                    <a:pt x="1" y="103"/>
                  </a:cubicBezTo>
                  <a:cubicBezTo>
                    <a:pt x="1" y="140"/>
                    <a:pt x="1" y="157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1" y="190"/>
                    <a:pt x="137" y="190"/>
                  </a:cubicBezTo>
                  <a:cubicBezTo>
                    <a:pt x="154" y="190"/>
                    <a:pt x="170" y="173"/>
                    <a:pt x="170" y="173"/>
                  </a:cubicBezTo>
                  <a:cubicBezTo>
                    <a:pt x="207" y="157"/>
                    <a:pt x="224" y="140"/>
                    <a:pt x="240" y="103"/>
                  </a:cubicBezTo>
                  <a:cubicBezTo>
                    <a:pt x="257" y="54"/>
                    <a:pt x="224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14"/>
            <p:cNvSpPr/>
            <p:nvPr/>
          </p:nvSpPr>
          <p:spPr>
            <a:xfrm>
              <a:off x="4558625" y="2354500"/>
              <a:ext cx="6925" cy="4925"/>
            </a:xfrm>
            <a:custGeom>
              <a:rect b="b" l="l" r="r" t="t"/>
              <a:pathLst>
                <a:path extrusionOk="0" h="197" w="277">
                  <a:moveTo>
                    <a:pt x="170" y="0"/>
                  </a:moveTo>
                  <a:cubicBezTo>
                    <a:pt x="132" y="0"/>
                    <a:pt x="85" y="19"/>
                    <a:pt x="54" y="53"/>
                  </a:cubicBezTo>
                  <a:cubicBezTo>
                    <a:pt x="17" y="103"/>
                    <a:pt x="0" y="156"/>
                    <a:pt x="54" y="189"/>
                  </a:cubicBezTo>
                  <a:cubicBezTo>
                    <a:pt x="65" y="189"/>
                    <a:pt x="83" y="196"/>
                    <a:pt x="104" y="196"/>
                  </a:cubicBezTo>
                  <a:cubicBezTo>
                    <a:pt x="115" y="196"/>
                    <a:pt x="126" y="195"/>
                    <a:pt x="137" y="189"/>
                  </a:cubicBezTo>
                  <a:lnTo>
                    <a:pt x="174" y="189"/>
                  </a:lnTo>
                  <a:cubicBezTo>
                    <a:pt x="190" y="173"/>
                    <a:pt x="207" y="156"/>
                    <a:pt x="223" y="156"/>
                  </a:cubicBezTo>
                  <a:cubicBezTo>
                    <a:pt x="277" y="103"/>
                    <a:pt x="277" y="37"/>
                    <a:pt x="223" y="20"/>
                  </a:cubicBezTo>
                  <a:cubicBezTo>
                    <a:pt x="211" y="6"/>
                    <a:pt x="192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14"/>
            <p:cNvSpPr/>
            <p:nvPr/>
          </p:nvSpPr>
          <p:spPr>
            <a:xfrm>
              <a:off x="4493800" y="2294375"/>
              <a:ext cx="6400" cy="5175"/>
            </a:xfrm>
            <a:custGeom>
              <a:rect b="b" l="l" r="r" t="t"/>
              <a:pathLst>
                <a:path extrusionOk="0" h="207" w="256">
                  <a:moveTo>
                    <a:pt x="173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190"/>
                    <a:pt x="153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39" y="120"/>
                    <a:pt x="239" y="104"/>
                  </a:cubicBezTo>
                  <a:cubicBezTo>
                    <a:pt x="256" y="71"/>
                    <a:pt x="256" y="54"/>
                    <a:pt x="239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14"/>
            <p:cNvSpPr/>
            <p:nvPr/>
          </p:nvSpPr>
          <p:spPr>
            <a:xfrm>
              <a:off x="4497600" y="230855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1" y="0"/>
                  </a:moveTo>
                  <a:cubicBezTo>
                    <a:pt x="151" y="0"/>
                    <a:pt x="128" y="6"/>
                    <a:pt x="104" y="19"/>
                  </a:cubicBezTo>
                  <a:cubicBezTo>
                    <a:pt x="38" y="36"/>
                    <a:pt x="1" y="106"/>
                    <a:pt x="21" y="139"/>
                  </a:cubicBezTo>
                  <a:cubicBezTo>
                    <a:pt x="32" y="171"/>
                    <a:pt x="57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7" y="155"/>
                    <a:pt x="260" y="85"/>
                    <a:pt x="244" y="52"/>
                  </a:cubicBezTo>
                  <a:cubicBezTo>
                    <a:pt x="233" y="20"/>
                    <a:pt x="207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14"/>
            <p:cNvSpPr/>
            <p:nvPr/>
          </p:nvSpPr>
          <p:spPr>
            <a:xfrm>
              <a:off x="4503275" y="2319175"/>
              <a:ext cx="6425" cy="4900"/>
            </a:xfrm>
            <a:custGeom>
              <a:rect b="b" l="l" r="r" t="t"/>
              <a:pathLst>
                <a:path extrusionOk="0" h="196" w="257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33" y="40"/>
                    <a:pt x="0" y="93"/>
                    <a:pt x="17" y="143"/>
                  </a:cubicBezTo>
                  <a:cubicBezTo>
                    <a:pt x="27" y="177"/>
                    <a:pt x="51" y="196"/>
                    <a:pt x="85" y="196"/>
                  </a:cubicBezTo>
                  <a:cubicBezTo>
                    <a:pt x="104" y="196"/>
                    <a:pt x="127" y="189"/>
                    <a:pt x="153" y="176"/>
                  </a:cubicBezTo>
                  <a:cubicBezTo>
                    <a:pt x="223" y="159"/>
                    <a:pt x="256" y="93"/>
                    <a:pt x="240" y="40"/>
                  </a:cubicBezTo>
                  <a:cubicBezTo>
                    <a:pt x="240" y="15"/>
                    <a:pt x="202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14"/>
            <p:cNvSpPr/>
            <p:nvPr/>
          </p:nvSpPr>
          <p:spPr>
            <a:xfrm>
              <a:off x="4489475" y="2330975"/>
              <a:ext cx="6500" cy="5075"/>
            </a:xfrm>
            <a:custGeom>
              <a:rect b="b" l="l" r="r" t="t"/>
              <a:pathLst>
                <a:path extrusionOk="0" h="203" w="260">
                  <a:moveTo>
                    <a:pt x="190" y="0"/>
                  </a:moveTo>
                  <a:cubicBezTo>
                    <a:pt x="177" y="0"/>
                    <a:pt x="165" y="5"/>
                    <a:pt x="157" y="13"/>
                  </a:cubicBezTo>
                  <a:cubicBezTo>
                    <a:pt x="120" y="13"/>
                    <a:pt x="87" y="33"/>
                    <a:pt x="70" y="50"/>
                  </a:cubicBezTo>
                  <a:cubicBezTo>
                    <a:pt x="16" y="99"/>
                    <a:pt x="0" y="169"/>
                    <a:pt x="54" y="186"/>
                  </a:cubicBezTo>
                  <a:cubicBezTo>
                    <a:pt x="70" y="202"/>
                    <a:pt x="103" y="202"/>
                    <a:pt x="140" y="202"/>
                  </a:cubicBezTo>
                  <a:cubicBezTo>
                    <a:pt x="140" y="186"/>
                    <a:pt x="157" y="186"/>
                    <a:pt x="173" y="186"/>
                  </a:cubicBezTo>
                  <a:cubicBezTo>
                    <a:pt x="190" y="169"/>
                    <a:pt x="206" y="169"/>
                    <a:pt x="223" y="153"/>
                  </a:cubicBezTo>
                  <a:cubicBezTo>
                    <a:pt x="243" y="137"/>
                    <a:pt x="260" y="99"/>
                    <a:pt x="260" y="83"/>
                  </a:cubicBezTo>
                  <a:cubicBezTo>
                    <a:pt x="260" y="50"/>
                    <a:pt x="260" y="33"/>
                    <a:pt x="223" y="13"/>
                  </a:cubicBezTo>
                  <a:cubicBezTo>
                    <a:pt x="214" y="5"/>
                    <a:pt x="202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14"/>
            <p:cNvSpPr/>
            <p:nvPr/>
          </p:nvSpPr>
          <p:spPr>
            <a:xfrm>
              <a:off x="4507500" y="2296125"/>
              <a:ext cx="6925" cy="5200"/>
            </a:xfrm>
            <a:custGeom>
              <a:rect b="b" l="l" r="r" t="t"/>
              <a:pathLst>
                <a:path extrusionOk="0" h="208" w="277">
                  <a:moveTo>
                    <a:pt x="174" y="1"/>
                  </a:moveTo>
                  <a:cubicBezTo>
                    <a:pt x="157" y="1"/>
                    <a:pt x="120" y="17"/>
                    <a:pt x="87" y="34"/>
                  </a:cubicBezTo>
                  <a:cubicBezTo>
                    <a:pt x="54" y="50"/>
                    <a:pt x="38" y="87"/>
                    <a:pt x="38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1"/>
                  </a:cubicBezTo>
                  <a:lnTo>
                    <a:pt x="190" y="170"/>
                  </a:lnTo>
                  <a:cubicBezTo>
                    <a:pt x="223" y="153"/>
                    <a:pt x="244" y="137"/>
                    <a:pt x="260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14"/>
            <p:cNvSpPr/>
            <p:nvPr/>
          </p:nvSpPr>
          <p:spPr>
            <a:xfrm>
              <a:off x="4484725" y="2306450"/>
              <a:ext cx="6925" cy="4750"/>
            </a:xfrm>
            <a:custGeom>
              <a:rect b="b" l="l" r="r" t="t"/>
              <a:pathLst>
                <a:path extrusionOk="0" h="190" w="277">
                  <a:moveTo>
                    <a:pt x="174" y="0"/>
                  </a:moveTo>
                  <a:cubicBezTo>
                    <a:pt x="141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4" y="190"/>
                    <a:pt x="141" y="190"/>
                    <a:pt x="157" y="169"/>
                  </a:cubicBezTo>
                  <a:cubicBezTo>
                    <a:pt x="174" y="169"/>
                    <a:pt x="174" y="169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14"/>
            <p:cNvSpPr/>
            <p:nvPr/>
          </p:nvSpPr>
          <p:spPr>
            <a:xfrm>
              <a:off x="4486875" y="2320550"/>
              <a:ext cx="6950" cy="4950"/>
            </a:xfrm>
            <a:custGeom>
              <a:rect b="b" l="l" r="r" t="t"/>
              <a:pathLst>
                <a:path extrusionOk="0" h="198" w="278">
                  <a:moveTo>
                    <a:pt x="180" y="1"/>
                  </a:moveTo>
                  <a:cubicBezTo>
                    <a:pt x="160" y="1"/>
                    <a:pt x="139" y="6"/>
                    <a:pt x="120" y="18"/>
                  </a:cubicBezTo>
                  <a:cubicBezTo>
                    <a:pt x="55" y="38"/>
                    <a:pt x="1" y="104"/>
                    <a:pt x="17" y="158"/>
                  </a:cubicBezTo>
                  <a:cubicBezTo>
                    <a:pt x="33" y="182"/>
                    <a:pt x="72" y="197"/>
                    <a:pt x="119" y="197"/>
                  </a:cubicBezTo>
                  <a:cubicBezTo>
                    <a:pt x="137" y="197"/>
                    <a:pt x="155" y="195"/>
                    <a:pt x="174" y="191"/>
                  </a:cubicBezTo>
                  <a:cubicBezTo>
                    <a:pt x="224" y="158"/>
                    <a:pt x="277" y="104"/>
                    <a:pt x="261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14"/>
            <p:cNvSpPr/>
            <p:nvPr/>
          </p:nvSpPr>
          <p:spPr>
            <a:xfrm>
              <a:off x="4522550" y="2296300"/>
              <a:ext cx="6925" cy="5025"/>
            </a:xfrm>
            <a:custGeom>
              <a:rect b="b" l="l" r="r" t="t"/>
              <a:pathLst>
                <a:path extrusionOk="0" h="201" w="277">
                  <a:moveTo>
                    <a:pt x="177" y="1"/>
                  </a:moveTo>
                  <a:cubicBezTo>
                    <a:pt x="154" y="1"/>
                    <a:pt x="129" y="4"/>
                    <a:pt x="104" y="10"/>
                  </a:cubicBezTo>
                  <a:cubicBezTo>
                    <a:pt x="54" y="43"/>
                    <a:pt x="0" y="97"/>
                    <a:pt x="17" y="146"/>
                  </a:cubicBezTo>
                  <a:cubicBezTo>
                    <a:pt x="28" y="181"/>
                    <a:pt x="61" y="201"/>
                    <a:pt x="98" y="201"/>
                  </a:cubicBezTo>
                  <a:cubicBezTo>
                    <a:pt x="118" y="201"/>
                    <a:pt x="138" y="195"/>
                    <a:pt x="157" y="184"/>
                  </a:cubicBezTo>
                  <a:cubicBezTo>
                    <a:pt x="223" y="146"/>
                    <a:pt x="277" y="97"/>
                    <a:pt x="260" y="43"/>
                  </a:cubicBezTo>
                  <a:cubicBezTo>
                    <a:pt x="247" y="12"/>
                    <a:pt x="216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14"/>
            <p:cNvSpPr/>
            <p:nvPr/>
          </p:nvSpPr>
          <p:spPr>
            <a:xfrm>
              <a:off x="4509675" y="2284175"/>
              <a:ext cx="6925" cy="5075"/>
            </a:xfrm>
            <a:custGeom>
              <a:rect b="b" l="l" r="r" t="t"/>
              <a:pathLst>
                <a:path extrusionOk="0" h="203" w="277">
                  <a:moveTo>
                    <a:pt x="187" y="1"/>
                  </a:moveTo>
                  <a:cubicBezTo>
                    <a:pt x="172" y="1"/>
                    <a:pt x="155" y="5"/>
                    <a:pt x="136" y="13"/>
                  </a:cubicBezTo>
                  <a:cubicBezTo>
                    <a:pt x="103" y="13"/>
                    <a:pt x="87" y="30"/>
                    <a:pt x="54" y="50"/>
                  </a:cubicBezTo>
                  <a:cubicBezTo>
                    <a:pt x="0" y="100"/>
                    <a:pt x="0" y="170"/>
                    <a:pt x="54" y="186"/>
                  </a:cubicBezTo>
                  <a:cubicBezTo>
                    <a:pt x="70" y="203"/>
                    <a:pt x="103" y="203"/>
                    <a:pt x="136" y="203"/>
                  </a:cubicBezTo>
                  <a:lnTo>
                    <a:pt x="157" y="186"/>
                  </a:lnTo>
                  <a:cubicBezTo>
                    <a:pt x="190" y="186"/>
                    <a:pt x="206" y="170"/>
                    <a:pt x="223" y="153"/>
                  </a:cubicBezTo>
                  <a:cubicBezTo>
                    <a:pt x="260" y="100"/>
                    <a:pt x="276" y="50"/>
                    <a:pt x="223" y="13"/>
                  </a:cubicBezTo>
                  <a:cubicBezTo>
                    <a:pt x="214" y="5"/>
                    <a:pt x="202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14"/>
            <p:cNvSpPr/>
            <p:nvPr/>
          </p:nvSpPr>
          <p:spPr>
            <a:xfrm>
              <a:off x="4529450" y="2304950"/>
              <a:ext cx="6425" cy="4925"/>
            </a:xfrm>
            <a:custGeom>
              <a:rect b="b" l="l" r="r" t="t"/>
              <a:pathLst>
                <a:path extrusionOk="0" h="197" w="257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50" y="44"/>
                    <a:pt x="1" y="93"/>
                    <a:pt x="17" y="147"/>
                  </a:cubicBezTo>
                  <a:cubicBezTo>
                    <a:pt x="28" y="179"/>
                    <a:pt x="61" y="197"/>
                    <a:pt x="96" y="197"/>
                  </a:cubicBezTo>
                  <a:cubicBezTo>
                    <a:pt x="116" y="197"/>
                    <a:pt x="136" y="191"/>
                    <a:pt x="153" y="180"/>
                  </a:cubicBezTo>
                  <a:cubicBezTo>
                    <a:pt x="223" y="147"/>
                    <a:pt x="256" y="93"/>
                    <a:pt x="256" y="44"/>
                  </a:cubicBezTo>
                  <a:cubicBezTo>
                    <a:pt x="244" y="16"/>
                    <a:pt x="203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14"/>
            <p:cNvSpPr/>
            <p:nvPr/>
          </p:nvSpPr>
          <p:spPr>
            <a:xfrm>
              <a:off x="4533675" y="2317150"/>
              <a:ext cx="6925" cy="5200"/>
            </a:xfrm>
            <a:custGeom>
              <a:rect b="b" l="l" r="r" t="t"/>
              <a:pathLst>
                <a:path extrusionOk="0" h="208" w="277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0"/>
                    <a:pt x="38" y="88"/>
                    <a:pt x="21" y="104"/>
                  </a:cubicBezTo>
                  <a:cubicBezTo>
                    <a:pt x="1" y="154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4" y="207"/>
                    <a:pt x="141" y="191"/>
                    <a:pt x="157" y="191"/>
                  </a:cubicBezTo>
                  <a:cubicBezTo>
                    <a:pt x="190" y="174"/>
                    <a:pt x="227" y="154"/>
                    <a:pt x="244" y="121"/>
                  </a:cubicBezTo>
                  <a:lnTo>
                    <a:pt x="244" y="104"/>
                  </a:ln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14"/>
            <p:cNvSpPr/>
            <p:nvPr/>
          </p:nvSpPr>
          <p:spPr>
            <a:xfrm>
              <a:off x="4525550" y="2342100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86"/>
                    <a:pt x="157" y="186"/>
                  </a:cubicBezTo>
                  <a:cubicBezTo>
                    <a:pt x="173" y="186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14"/>
            <p:cNvSpPr/>
            <p:nvPr/>
          </p:nvSpPr>
          <p:spPr>
            <a:xfrm>
              <a:off x="4479575" y="2343450"/>
              <a:ext cx="6500" cy="5100"/>
            </a:xfrm>
            <a:custGeom>
              <a:rect b="b" l="l" r="r" t="t"/>
              <a:pathLst>
                <a:path extrusionOk="0" h="204" w="260">
                  <a:moveTo>
                    <a:pt x="163" y="0"/>
                  </a:moveTo>
                  <a:cubicBezTo>
                    <a:pt x="143" y="0"/>
                    <a:pt x="122" y="4"/>
                    <a:pt x="103" y="13"/>
                  </a:cubicBezTo>
                  <a:cubicBezTo>
                    <a:pt x="54" y="29"/>
                    <a:pt x="21" y="66"/>
                    <a:pt x="0" y="99"/>
                  </a:cubicBezTo>
                  <a:lnTo>
                    <a:pt x="0" y="153"/>
                  </a:lnTo>
                  <a:cubicBezTo>
                    <a:pt x="14" y="185"/>
                    <a:pt x="46" y="203"/>
                    <a:pt x="86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06" y="153"/>
                    <a:pt x="260" y="99"/>
                    <a:pt x="243" y="50"/>
                  </a:cubicBezTo>
                  <a:cubicBezTo>
                    <a:pt x="243" y="29"/>
                    <a:pt x="227" y="29"/>
                    <a:pt x="206" y="13"/>
                  </a:cubicBezTo>
                  <a:cubicBezTo>
                    <a:pt x="198" y="4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14"/>
            <p:cNvSpPr/>
            <p:nvPr/>
          </p:nvSpPr>
          <p:spPr>
            <a:xfrm>
              <a:off x="4513125" y="2307675"/>
              <a:ext cx="6450" cy="4850"/>
            </a:xfrm>
            <a:custGeom>
              <a:rect b="b" l="l" r="r" t="t"/>
              <a:pathLst>
                <a:path extrusionOk="0" h="194" w="258">
                  <a:moveTo>
                    <a:pt x="171" y="1"/>
                  </a:moveTo>
                  <a:cubicBezTo>
                    <a:pt x="138" y="1"/>
                    <a:pt x="101" y="17"/>
                    <a:pt x="68" y="38"/>
                  </a:cubicBezTo>
                  <a:cubicBezTo>
                    <a:pt x="52" y="54"/>
                    <a:pt x="35" y="71"/>
                    <a:pt x="19" y="104"/>
                  </a:cubicBezTo>
                  <a:cubicBezTo>
                    <a:pt x="1" y="150"/>
                    <a:pt x="26" y="194"/>
                    <a:pt x="66" y="194"/>
                  </a:cubicBezTo>
                  <a:cubicBezTo>
                    <a:pt x="72" y="194"/>
                    <a:pt x="78" y="193"/>
                    <a:pt x="85" y="190"/>
                  </a:cubicBezTo>
                  <a:lnTo>
                    <a:pt x="155" y="190"/>
                  </a:lnTo>
                  <a:cubicBezTo>
                    <a:pt x="171" y="174"/>
                    <a:pt x="171" y="174"/>
                    <a:pt x="188" y="174"/>
                  </a:cubicBezTo>
                  <a:cubicBezTo>
                    <a:pt x="204" y="157"/>
                    <a:pt x="241" y="120"/>
                    <a:pt x="241" y="104"/>
                  </a:cubicBezTo>
                  <a:cubicBezTo>
                    <a:pt x="258" y="54"/>
                    <a:pt x="225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14"/>
            <p:cNvSpPr/>
            <p:nvPr/>
          </p:nvSpPr>
          <p:spPr>
            <a:xfrm>
              <a:off x="4517400" y="2319325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36" y="1"/>
                  </a:moveTo>
                  <a:cubicBezTo>
                    <a:pt x="103" y="1"/>
                    <a:pt x="87" y="17"/>
                    <a:pt x="54" y="50"/>
                  </a:cubicBezTo>
                  <a:cubicBezTo>
                    <a:pt x="0" y="87"/>
                    <a:pt x="0" y="153"/>
                    <a:pt x="54" y="190"/>
                  </a:cubicBezTo>
                  <a:lnTo>
                    <a:pt x="120" y="190"/>
                  </a:lnTo>
                  <a:cubicBezTo>
                    <a:pt x="136" y="190"/>
                    <a:pt x="157" y="190"/>
                    <a:pt x="157" y="170"/>
                  </a:cubicBezTo>
                  <a:cubicBezTo>
                    <a:pt x="173" y="170"/>
                    <a:pt x="206" y="153"/>
                    <a:pt x="206" y="137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14"/>
            <p:cNvSpPr/>
            <p:nvPr/>
          </p:nvSpPr>
          <p:spPr>
            <a:xfrm>
              <a:off x="4544000" y="229437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57"/>
                    <a:pt x="37" y="207"/>
                    <a:pt x="87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14"/>
            <p:cNvSpPr/>
            <p:nvPr/>
          </p:nvSpPr>
          <p:spPr>
            <a:xfrm>
              <a:off x="4474425" y="2331275"/>
              <a:ext cx="6500" cy="5250"/>
            </a:xfrm>
            <a:custGeom>
              <a:rect b="b" l="l" r="r" t="t"/>
              <a:pathLst>
                <a:path extrusionOk="0" h="210" w="260">
                  <a:moveTo>
                    <a:pt x="157" y="1"/>
                  </a:moveTo>
                  <a:cubicBezTo>
                    <a:pt x="140" y="1"/>
                    <a:pt x="124" y="21"/>
                    <a:pt x="103" y="21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21" y="190"/>
                    <a:pt x="48" y="209"/>
                    <a:pt x="87" y="209"/>
                  </a:cubicBezTo>
                  <a:cubicBezTo>
                    <a:pt x="108" y="209"/>
                    <a:pt x="132" y="204"/>
                    <a:pt x="157" y="190"/>
                  </a:cubicBezTo>
                  <a:cubicBezTo>
                    <a:pt x="173" y="190"/>
                    <a:pt x="190" y="174"/>
                    <a:pt x="206" y="157"/>
                  </a:cubicBezTo>
                  <a:cubicBezTo>
                    <a:pt x="243" y="125"/>
                    <a:pt x="260" y="87"/>
                    <a:pt x="243" y="54"/>
                  </a:cubicBezTo>
                  <a:cubicBezTo>
                    <a:pt x="243" y="21"/>
                    <a:pt x="206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14"/>
            <p:cNvSpPr/>
            <p:nvPr/>
          </p:nvSpPr>
          <p:spPr>
            <a:xfrm>
              <a:off x="4716225" y="2513825"/>
              <a:ext cx="6100" cy="5175"/>
            </a:xfrm>
            <a:custGeom>
              <a:rect b="b" l="l" r="r" t="t"/>
              <a:pathLst>
                <a:path extrusionOk="0" h="207" w="244">
                  <a:moveTo>
                    <a:pt x="157" y="0"/>
                  </a:moveTo>
                  <a:cubicBezTo>
                    <a:pt x="141" y="0"/>
                    <a:pt x="103" y="17"/>
                    <a:pt x="87" y="38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0" y="157"/>
                    <a:pt x="37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41" y="190"/>
                    <a:pt x="157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3" y="141"/>
                    <a:pt x="244" y="104"/>
                  </a:cubicBezTo>
                  <a:lnTo>
                    <a:pt x="244" y="38"/>
                  </a:ln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14"/>
            <p:cNvSpPr/>
            <p:nvPr/>
          </p:nvSpPr>
          <p:spPr>
            <a:xfrm>
              <a:off x="4710650" y="2502700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74" y="0"/>
                  </a:moveTo>
                  <a:cubicBezTo>
                    <a:pt x="157" y="0"/>
                    <a:pt x="120" y="0"/>
                    <a:pt x="104" y="17"/>
                  </a:cubicBezTo>
                  <a:cubicBezTo>
                    <a:pt x="54" y="33"/>
                    <a:pt x="1" y="103"/>
                    <a:pt x="17" y="153"/>
                  </a:cubicBezTo>
                  <a:cubicBezTo>
                    <a:pt x="29" y="180"/>
                    <a:pt x="71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4" y="173"/>
                    <a:pt x="190" y="173"/>
                    <a:pt x="207" y="153"/>
                  </a:cubicBezTo>
                  <a:cubicBezTo>
                    <a:pt x="240" y="120"/>
                    <a:pt x="260" y="87"/>
                    <a:pt x="260" y="50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14"/>
            <p:cNvSpPr/>
            <p:nvPr/>
          </p:nvSpPr>
          <p:spPr>
            <a:xfrm>
              <a:off x="4721800" y="2525300"/>
              <a:ext cx="6100" cy="4925"/>
            </a:xfrm>
            <a:custGeom>
              <a:rect b="b" l="l" r="r" t="t"/>
              <a:pathLst>
                <a:path extrusionOk="0" h="197" w="244">
                  <a:moveTo>
                    <a:pt x="142" y="1"/>
                  </a:moveTo>
                  <a:cubicBezTo>
                    <a:pt x="124" y="1"/>
                    <a:pt x="105" y="3"/>
                    <a:pt x="87" y="7"/>
                  </a:cubicBezTo>
                  <a:cubicBezTo>
                    <a:pt x="54" y="24"/>
                    <a:pt x="21" y="57"/>
                    <a:pt x="21" y="73"/>
                  </a:cubicBezTo>
                  <a:cubicBezTo>
                    <a:pt x="0" y="110"/>
                    <a:pt x="0" y="127"/>
                    <a:pt x="0" y="143"/>
                  </a:cubicBezTo>
                  <a:cubicBezTo>
                    <a:pt x="0" y="160"/>
                    <a:pt x="21" y="176"/>
                    <a:pt x="37" y="197"/>
                  </a:cubicBezTo>
                  <a:cubicBezTo>
                    <a:pt x="70" y="197"/>
                    <a:pt x="103" y="197"/>
                    <a:pt x="140" y="176"/>
                  </a:cubicBezTo>
                  <a:cubicBezTo>
                    <a:pt x="206" y="160"/>
                    <a:pt x="243" y="94"/>
                    <a:pt x="227" y="40"/>
                  </a:cubicBezTo>
                  <a:cubicBezTo>
                    <a:pt x="227" y="16"/>
                    <a:pt x="189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14"/>
            <p:cNvSpPr/>
            <p:nvPr/>
          </p:nvSpPr>
          <p:spPr>
            <a:xfrm>
              <a:off x="4733850" y="2527125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76" y="1"/>
                  </a:moveTo>
                  <a:cubicBezTo>
                    <a:pt x="154" y="1"/>
                    <a:pt x="129" y="7"/>
                    <a:pt x="103" y="21"/>
                  </a:cubicBezTo>
                  <a:cubicBezTo>
                    <a:pt x="33" y="37"/>
                    <a:pt x="0" y="103"/>
                    <a:pt x="17" y="157"/>
                  </a:cubicBezTo>
                  <a:cubicBezTo>
                    <a:pt x="29" y="181"/>
                    <a:pt x="61" y="196"/>
                    <a:pt x="105" y="196"/>
                  </a:cubicBezTo>
                  <a:cubicBezTo>
                    <a:pt x="121" y="196"/>
                    <a:pt x="138" y="194"/>
                    <a:pt x="157" y="190"/>
                  </a:cubicBezTo>
                  <a:cubicBezTo>
                    <a:pt x="223" y="157"/>
                    <a:pt x="260" y="87"/>
                    <a:pt x="240" y="54"/>
                  </a:cubicBezTo>
                  <a:cubicBezTo>
                    <a:pt x="240" y="20"/>
                    <a:pt x="213" y="1"/>
                    <a:pt x="1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14"/>
            <p:cNvSpPr/>
            <p:nvPr/>
          </p:nvSpPr>
          <p:spPr>
            <a:xfrm>
              <a:off x="4726125" y="2500950"/>
              <a:ext cx="6000" cy="5075"/>
            </a:xfrm>
            <a:custGeom>
              <a:rect b="b" l="l" r="r" t="t"/>
              <a:pathLst>
                <a:path extrusionOk="0" h="203" w="240">
                  <a:moveTo>
                    <a:pt x="120" y="0"/>
                  </a:moveTo>
                  <a:cubicBezTo>
                    <a:pt x="87" y="17"/>
                    <a:pt x="54" y="37"/>
                    <a:pt x="33" y="54"/>
                  </a:cubicBezTo>
                  <a:cubicBezTo>
                    <a:pt x="17" y="70"/>
                    <a:pt x="0" y="103"/>
                    <a:pt x="0" y="140"/>
                  </a:cubicBezTo>
                  <a:cubicBezTo>
                    <a:pt x="0" y="157"/>
                    <a:pt x="0" y="173"/>
                    <a:pt x="17" y="190"/>
                  </a:cubicBezTo>
                  <a:cubicBezTo>
                    <a:pt x="35" y="198"/>
                    <a:pt x="49" y="202"/>
                    <a:pt x="62" y="202"/>
                  </a:cubicBezTo>
                  <a:cubicBezTo>
                    <a:pt x="74" y="202"/>
                    <a:pt x="87" y="198"/>
                    <a:pt x="103" y="190"/>
                  </a:cubicBezTo>
                  <a:lnTo>
                    <a:pt x="136" y="190"/>
                  </a:lnTo>
                  <a:cubicBezTo>
                    <a:pt x="157" y="173"/>
                    <a:pt x="173" y="173"/>
                    <a:pt x="190" y="157"/>
                  </a:cubicBezTo>
                  <a:cubicBezTo>
                    <a:pt x="239" y="103"/>
                    <a:pt x="239" y="54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14"/>
            <p:cNvSpPr/>
            <p:nvPr/>
          </p:nvSpPr>
          <p:spPr>
            <a:xfrm>
              <a:off x="4731675" y="2512575"/>
              <a:ext cx="6525" cy="5200"/>
            </a:xfrm>
            <a:custGeom>
              <a:rect b="b" l="l" r="r" t="t"/>
              <a:pathLst>
                <a:path extrusionOk="0" h="208" w="261">
                  <a:moveTo>
                    <a:pt x="174" y="1"/>
                  </a:moveTo>
                  <a:cubicBezTo>
                    <a:pt x="141" y="17"/>
                    <a:pt x="104" y="17"/>
                    <a:pt x="71" y="34"/>
                  </a:cubicBezTo>
                  <a:cubicBezTo>
                    <a:pt x="54" y="50"/>
                    <a:pt x="17" y="88"/>
                    <a:pt x="17" y="104"/>
                  </a:cubicBezTo>
                  <a:cubicBezTo>
                    <a:pt x="1" y="154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1"/>
                  </a:cubicBezTo>
                  <a:cubicBezTo>
                    <a:pt x="157" y="191"/>
                    <a:pt x="174" y="191"/>
                    <a:pt x="190" y="170"/>
                  </a:cubicBezTo>
                  <a:cubicBezTo>
                    <a:pt x="207" y="154"/>
                    <a:pt x="223" y="137"/>
                    <a:pt x="244" y="104"/>
                  </a:cubicBezTo>
                  <a:cubicBezTo>
                    <a:pt x="261" y="50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14"/>
            <p:cNvSpPr/>
            <p:nvPr/>
          </p:nvSpPr>
          <p:spPr>
            <a:xfrm>
              <a:off x="4707250" y="2490475"/>
              <a:ext cx="6425" cy="4950"/>
            </a:xfrm>
            <a:custGeom>
              <a:rect b="b" l="l" r="r" t="t"/>
              <a:pathLst>
                <a:path extrusionOk="0" h="198" w="257">
                  <a:moveTo>
                    <a:pt x="191" y="0"/>
                  </a:moveTo>
                  <a:cubicBezTo>
                    <a:pt x="180" y="0"/>
                    <a:pt x="167" y="2"/>
                    <a:pt x="153" y="7"/>
                  </a:cubicBezTo>
                  <a:lnTo>
                    <a:pt x="104" y="7"/>
                  </a:lnTo>
                  <a:cubicBezTo>
                    <a:pt x="34" y="44"/>
                    <a:pt x="1" y="93"/>
                    <a:pt x="17" y="147"/>
                  </a:cubicBezTo>
                  <a:cubicBezTo>
                    <a:pt x="28" y="179"/>
                    <a:pt x="54" y="197"/>
                    <a:pt x="89" y="197"/>
                  </a:cubicBezTo>
                  <a:cubicBezTo>
                    <a:pt x="108" y="197"/>
                    <a:pt x="130" y="192"/>
                    <a:pt x="153" y="180"/>
                  </a:cubicBezTo>
                  <a:cubicBezTo>
                    <a:pt x="170" y="180"/>
                    <a:pt x="190" y="163"/>
                    <a:pt x="207" y="147"/>
                  </a:cubicBezTo>
                  <a:cubicBezTo>
                    <a:pt x="240" y="126"/>
                    <a:pt x="256" y="77"/>
                    <a:pt x="240" y="44"/>
                  </a:cubicBezTo>
                  <a:cubicBezTo>
                    <a:pt x="240" y="17"/>
                    <a:pt x="222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14"/>
            <p:cNvSpPr/>
            <p:nvPr/>
          </p:nvSpPr>
          <p:spPr>
            <a:xfrm>
              <a:off x="4705925" y="2480425"/>
              <a:ext cx="6500" cy="5100"/>
            </a:xfrm>
            <a:custGeom>
              <a:rect b="b" l="l" r="r" t="t"/>
              <a:pathLst>
                <a:path extrusionOk="0" h="204" w="260">
                  <a:moveTo>
                    <a:pt x="164" y="1"/>
                  </a:moveTo>
                  <a:cubicBezTo>
                    <a:pt x="143" y="1"/>
                    <a:pt x="122" y="5"/>
                    <a:pt x="103" y="13"/>
                  </a:cubicBezTo>
                  <a:cubicBezTo>
                    <a:pt x="54" y="34"/>
                    <a:pt x="17" y="83"/>
                    <a:pt x="0" y="116"/>
                  </a:cubicBezTo>
                  <a:lnTo>
                    <a:pt x="0" y="153"/>
                  </a:lnTo>
                  <a:cubicBezTo>
                    <a:pt x="11" y="185"/>
                    <a:pt x="44" y="203"/>
                    <a:pt x="85" y="203"/>
                  </a:cubicBezTo>
                  <a:cubicBezTo>
                    <a:pt x="107" y="203"/>
                    <a:pt x="132" y="198"/>
                    <a:pt x="157" y="186"/>
                  </a:cubicBezTo>
                  <a:cubicBezTo>
                    <a:pt x="206" y="170"/>
                    <a:pt x="260" y="100"/>
                    <a:pt x="243" y="50"/>
                  </a:cubicBezTo>
                  <a:cubicBezTo>
                    <a:pt x="243" y="50"/>
                    <a:pt x="223" y="34"/>
                    <a:pt x="223" y="13"/>
                  </a:cubicBezTo>
                  <a:cubicBezTo>
                    <a:pt x="206" y="5"/>
                    <a:pt x="186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14"/>
            <p:cNvSpPr/>
            <p:nvPr/>
          </p:nvSpPr>
          <p:spPr>
            <a:xfrm>
              <a:off x="4481325" y="2353250"/>
              <a:ext cx="6000" cy="4750"/>
            </a:xfrm>
            <a:custGeom>
              <a:rect b="b" l="l" r="r" t="t"/>
              <a:pathLst>
                <a:path extrusionOk="0" h="190" w="240">
                  <a:moveTo>
                    <a:pt x="136" y="0"/>
                  </a:moveTo>
                  <a:cubicBezTo>
                    <a:pt x="120" y="0"/>
                    <a:pt x="103" y="16"/>
                    <a:pt x="87" y="16"/>
                  </a:cubicBezTo>
                  <a:cubicBezTo>
                    <a:pt x="54" y="33"/>
                    <a:pt x="17" y="70"/>
                    <a:pt x="0" y="103"/>
                  </a:cubicBezTo>
                  <a:cubicBezTo>
                    <a:pt x="54" y="120"/>
                    <a:pt x="103" y="153"/>
                    <a:pt x="136" y="190"/>
                  </a:cubicBezTo>
                  <a:cubicBezTo>
                    <a:pt x="157" y="173"/>
                    <a:pt x="173" y="173"/>
                    <a:pt x="190" y="153"/>
                  </a:cubicBezTo>
                  <a:cubicBezTo>
                    <a:pt x="223" y="120"/>
                    <a:pt x="239" y="87"/>
                    <a:pt x="223" y="49"/>
                  </a:cubicBezTo>
                  <a:cubicBezTo>
                    <a:pt x="223" y="16"/>
                    <a:pt x="190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14"/>
            <p:cNvSpPr/>
            <p:nvPr/>
          </p:nvSpPr>
          <p:spPr>
            <a:xfrm>
              <a:off x="4474925" y="2318700"/>
              <a:ext cx="6425" cy="4875"/>
            </a:xfrm>
            <a:custGeom>
              <a:rect b="b" l="l" r="r" t="t"/>
              <a:pathLst>
                <a:path extrusionOk="0" h="195" w="257">
                  <a:moveTo>
                    <a:pt x="148" y="1"/>
                  </a:moveTo>
                  <a:cubicBezTo>
                    <a:pt x="133" y="1"/>
                    <a:pt x="117" y="3"/>
                    <a:pt x="104" y="9"/>
                  </a:cubicBezTo>
                  <a:cubicBezTo>
                    <a:pt x="50" y="26"/>
                    <a:pt x="34" y="59"/>
                    <a:pt x="17" y="92"/>
                  </a:cubicBezTo>
                  <a:cubicBezTo>
                    <a:pt x="1" y="112"/>
                    <a:pt x="1" y="129"/>
                    <a:pt x="1" y="145"/>
                  </a:cubicBezTo>
                  <a:cubicBezTo>
                    <a:pt x="17" y="162"/>
                    <a:pt x="17" y="178"/>
                    <a:pt x="50" y="195"/>
                  </a:cubicBezTo>
                  <a:cubicBezTo>
                    <a:pt x="67" y="195"/>
                    <a:pt x="104" y="195"/>
                    <a:pt x="137" y="178"/>
                  </a:cubicBezTo>
                  <a:cubicBezTo>
                    <a:pt x="207" y="162"/>
                    <a:pt x="256" y="92"/>
                    <a:pt x="240" y="42"/>
                  </a:cubicBezTo>
                  <a:cubicBezTo>
                    <a:pt x="228" y="18"/>
                    <a:pt x="188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14"/>
            <p:cNvSpPr/>
            <p:nvPr/>
          </p:nvSpPr>
          <p:spPr>
            <a:xfrm>
              <a:off x="4681475" y="2489800"/>
              <a:ext cx="2625" cy="3425"/>
            </a:xfrm>
            <a:custGeom>
              <a:rect b="b" l="l" r="r" t="t"/>
              <a:pathLst>
                <a:path extrusionOk="0" h="137" w="105">
                  <a:moveTo>
                    <a:pt x="1" y="1"/>
                  </a:moveTo>
                  <a:cubicBezTo>
                    <a:pt x="17" y="50"/>
                    <a:pt x="34" y="104"/>
                    <a:pt x="50" y="137"/>
                  </a:cubicBezTo>
                  <a:lnTo>
                    <a:pt x="67" y="137"/>
                  </a:lnTo>
                  <a:lnTo>
                    <a:pt x="67" y="120"/>
                  </a:lnTo>
                  <a:cubicBezTo>
                    <a:pt x="88" y="120"/>
                    <a:pt x="88" y="104"/>
                    <a:pt x="88" y="104"/>
                  </a:cubicBezTo>
                  <a:cubicBezTo>
                    <a:pt x="104" y="50"/>
                    <a:pt x="67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14"/>
            <p:cNvSpPr/>
            <p:nvPr/>
          </p:nvSpPr>
          <p:spPr>
            <a:xfrm>
              <a:off x="4700750" y="246877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04" y="1"/>
                  </a:moveTo>
                  <a:cubicBezTo>
                    <a:pt x="38" y="34"/>
                    <a:pt x="1" y="104"/>
                    <a:pt x="17" y="137"/>
                  </a:cubicBezTo>
                  <a:cubicBezTo>
                    <a:pt x="30" y="171"/>
                    <a:pt x="55" y="190"/>
                    <a:pt x="89" y="190"/>
                  </a:cubicBezTo>
                  <a:cubicBezTo>
                    <a:pt x="109" y="190"/>
                    <a:pt x="132" y="183"/>
                    <a:pt x="158" y="170"/>
                  </a:cubicBezTo>
                  <a:cubicBezTo>
                    <a:pt x="174" y="170"/>
                    <a:pt x="191" y="153"/>
                    <a:pt x="207" y="153"/>
                  </a:cubicBezTo>
                  <a:cubicBezTo>
                    <a:pt x="244" y="120"/>
                    <a:pt x="261" y="67"/>
                    <a:pt x="244" y="50"/>
                  </a:cubicBezTo>
                  <a:cubicBezTo>
                    <a:pt x="244" y="17"/>
                    <a:pt x="207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14"/>
            <p:cNvSpPr/>
            <p:nvPr/>
          </p:nvSpPr>
          <p:spPr>
            <a:xfrm>
              <a:off x="4698175" y="25013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1"/>
                  </a:moveTo>
                  <a:cubicBezTo>
                    <a:pt x="158" y="1"/>
                    <a:pt x="120" y="21"/>
                    <a:pt x="87" y="38"/>
                  </a:cubicBezTo>
                  <a:cubicBezTo>
                    <a:pt x="54" y="54"/>
                    <a:pt x="38" y="87"/>
                    <a:pt x="38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7"/>
                    <a:pt x="244" y="141"/>
                    <a:pt x="261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14"/>
            <p:cNvSpPr/>
            <p:nvPr/>
          </p:nvSpPr>
          <p:spPr>
            <a:xfrm>
              <a:off x="4630375" y="2272525"/>
              <a:ext cx="6000" cy="3850"/>
            </a:xfrm>
            <a:custGeom>
              <a:rect b="b" l="l" r="r" t="t"/>
              <a:pathLst>
                <a:path extrusionOk="0" h="154" w="240">
                  <a:moveTo>
                    <a:pt x="33" y="1"/>
                  </a:moveTo>
                  <a:cubicBezTo>
                    <a:pt x="33" y="17"/>
                    <a:pt x="16" y="34"/>
                    <a:pt x="0" y="50"/>
                  </a:cubicBezTo>
                  <a:cubicBezTo>
                    <a:pt x="0" y="67"/>
                    <a:pt x="0" y="104"/>
                    <a:pt x="16" y="120"/>
                  </a:cubicBezTo>
                  <a:cubicBezTo>
                    <a:pt x="33" y="137"/>
                    <a:pt x="49" y="153"/>
                    <a:pt x="87" y="153"/>
                  </a:cubicBezTo>
                  <a:cubicBezTo>
                    <a:pt x="103" y="153"/>
                    <a:pt x="120" y="137"/>
                    <a:pt x="153" y="137"/>
                  </a:cubicBezTo>
                  <a:lnTo>
                    <a:pt x="173" y="120"/>
                  </a:lnTo>
                  <a:cubicBezTo>
                    <a:pt x="206" y="104"/>
                    <a:pt x="223" y="67"/>
                    <a:pt x="239" y="50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14"/>
            <p:cNvSpPr/>
            <p:nvPr/>
          </p:nvSpPr>
          <p:spPr>
            <a:xfrm>
              <a:off x="4797850" y="2270375"/>
              <a:ext cx="6000" cy="2350"/>
            </a:xfrm>
            <a:custGeom>
              <a:rect b="b" l="l" r="r" t="t"/>
              <a:pathLst>
                <a:path extrusionOk="0" h="94" w="240">
                  <a:moveTo>
                    <a:pt x="1" y="0"/>
                  </a:moveTo>
                  <a:lnTo>
                    <a:pt x="1" y="50"/>
                  </a:lnTo>
                  <a:cubicBezTo>
                    <a:pt x="13" y="77"/>
                    <a:pt x="54" y="93"/>
                    <a:pt x="101" y="93"/>
                  </a:cubicBezTo>
                  <a:cubicBezTo>
                    <a:pt x="118" y="93"/>
                    <a:pt x="136" y="91"/>
                    <a:pt x="153" y="87"/>
                  </a:cubicBezTo>
                  <a:cubicBezTo>
                    <a:pt x="190" y="66"/>
                    <a:pt x="223" y="33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14"/>
            <p:cNvSpPr/>
            <p:nvPr/>
          </p:nvSpPr>
          <p:spPr>
            <a:xfrm>
              <a:off x="4894950" y="2269450"/>
              <a:ext cx="6000" cy="2350"/>
            </a:xfrm>
            <a:custGeom>
              <a:rect b="b" l="l" r="r" t="t"/>
              <a:pathLst>
                <a:path extrusionOk="0" h="94" w="240">
                  <a:moveTo>
                    <a:pt x="0" y="0"/>
                  </a:moveTo>
                  <a:lnTo>
                    <a:pt x="0" y="21"/>
                  </a:lnTo>
                  <a:cubicBezTo>
                    <a:pt x="0" y="54"/>
                    <a:pt x="17" y="70"/>
                    <a:pt x="33" y="87"/>
                  </a:cubicBezTo>
                  <a:cubicBezTo>
                    <a:pt x="44" y="87"/>
                    <a:pt x="63" y="94"/>
                    <a:pt x="85" y="94"/>
                  </a:cubicBezTo>
                  <a:cubicBezTo>
                    <a:pt x="96" y="94"/>
                    <a:pt x="108" y="92"/>
                    <a:pt x="120" y="87"/>
                  </a:cubicBezTo>
                  <a:lnTo>
                    <a:pt x="137" y="87"/>
                  </a:lnTo>
                  <a:cubicBezTo>
                    <a:pt x="170" y="70"/>
                    <a:pt x="186" y="54"/>
                    <a:pt x="207" y="37"/>
                  </a:cubicBezTo>
                  <a:cubicBezTo>
                    <a:pt x="223" y="37"/>
                    <a:pt x="223" y="21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14"/>
            <p:cNvSpPr/>
            <p:nvPr/>
          </p:nvSpPr>
          <p:spPr>
            <a:xfrm>
              <a:off x="4918975" y="2303450"/>
              <a:ext cx="6400" cy="5175"/>
            </a:xfrm>
            <a:custGeom>
              <a:rect b="b" l="l" r="r" t="t"/>
              <a:pathLst>
                <a:path extrusionOk="0" h="207" w="256">
                  <a:moveTo>
                    <a:pt x="153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0" y="137"/>
                    <a:pt x="0" y="153"/>
                    <a:pt x="17" y="170"/>
                  </a:cubicBezTo>
                  <a:cubicBezTo>
                    <a:pt x="33" y="186"/>
                    <a:pt x="50" y="207"/>
                    <a:pt x="87" y="207"/>
                  </a:cubicBezTo>
                  <a:cubicBezTo>
                    <a:pt x="103" y="207"/>
                    <a:pt x="120" y="186"/>
                    <a:pt x="136" y="186"/>
                  </a:cubicBezTo>
                  <a:cubicBezTo>
                    <a:pt x="153" y="186"/>
                    <a:pt x="173" y="170"/>
                    <a:pt x="173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14"/>
            <p:cNvSpPr/>
            <p:nvPr/>
          </p:nvSpPr>
          <p:spPr>
            <a:xfrm>
              <a:off x="4612725" y="2317975"/>
              <a:ext cx="6525" cy="5200"/>
            </a:xfrm>
            <a:custGeom>
              <a:rect b="b" l="l" r="r" t="t"/>
              <a:pathLst>
                <a:path extrusionOk="0" h="208" w="261">
                  <a:moveTo>
                    <a:pt x="137" y="1"/>
                  </a:moveTo>
                  <a:cubicBezTo>
                    <a:pt x="104" y="17"/>
                    <a:pt x="71" y="38"/>
                    <a:pt x="55" y="55"/>
                  </a:cubicBezTo>
                  <a:cubicBezTo>
                    <a:pt x="1" y="104"/>
                    <a:pt x="1" y="158"/>
                    <a:pt x="55" y="191"/>
                  </a:cubicBezTo>
                  <a:cubicBezTo>
                    <a:pt x="71" y="207"/>
                    <a:pt x="88" y="207"/>
                    <a:pt x="121" y="207"/>
                  </a:cubicBezTo>
                  <a:cubicBezTo>
                    <a:pt x="137" y="191"/>
                    <a:pt x="158" y="191"/>
                    <a:pt x="158" y="191"/>
                  </a:cubicBezTo>
                  <a:cubicBezTo>
                    <a:pt x="174" y="174"/>
                    <a:pt x="191" y="174"/>
                    <a:pt x="207" y="158"/>
                  </a:cubicBezTo>
                  <a:cubicBezTo>
                    <a:pt x="261" y="104"/>
                    <a:pt x="261" y="55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14"/>
            <p:cNvSpPr/>
            <p:nvPr/>
          </p:nvSpPr>
          <p:spPr>
            <a:xfrm>
              <a:off x="4616650" y="2281900"/>
              <a:ext cx="6425" cy="4775"/>
            </a:xfrm>
            <a:custGeom>
              <a:rect b="b" l="l" r="r" t="t"/>
              <a:pathLst>
                <a:path extrusionOk="0" h="191" w="257">
                  <a:moveTo>
                    <a:pt x="153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34" y="38"/>
                    <a:pt x="17" y="71"/>
                    <a:pt x="17" y="88"/>
                  </a:cubicBezTo>
                  <a:cubicBezTo>
                    <a:pt x="1" y="141"/>
                    <a:pt x="17" y="174"/>
                    <a:pt x="50" y="191"/>
                  </a:cubicBezTo>
                  <a:lnTo>
                    <a:pt x="83" y="191"/>
                  </a:lnTo>
                  <a:cubicBezTo>
                    <a:pt x="104" y="191"/>
                    <a:pt x="120" y="191"/>
                    <a:pt x="153" y="174"/>
                  </a:cubicBezTo>
                  <a:cubicBezTo>
                    <a:pt x="170" y="174"/>
                    <a:pt x="207" y="141"/>
                    <a:pt x="223" y="121"/>
                  </a:cubicBezTo>
                  <a:cubicBezTo>
                    <a:pt x="223" y="104"/>
                    <a:pt x="240" y="104"/>
                    <a:pt x="240" y="88"/>
                  </a:cubicBezTo>
                  <a:cubicBezTo>
                    <a:pt x="256" y="38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14"/>
            <p:cNvSpPr/>
            <p:nvPr/>
          </p:nvSpPr>
          <p:spPr>
            <a:xfrm>
              <a:off x="4915575" y="2336275"/>
              <a:ext cx="6000" cy="4925"/>
            </a:xfrm>
            <a:custGeom>
              <a:rect b="b" l="l" r="r" t="t"/>
              <a:pathLst>
                <a:path extrusionOk="0" h="197" w="240">
                  <a:moveTo>
                    <a:pt x="161" y="1"/>
                  </a:moveTo>
                  <a:cubicBezTo>
                    <a:pt x="117" y="1"/>
                    <a:pt x="70" y="17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47"/>
                    <a:pt x="0" y="164"/>
                    <a:pt x="17" y="180"/>
                  </a:cubicBezTo>
                  <a:cubicBezTo>
                    <a:pt x="50" y="197"/>
                    <a:pt x="66" y="197"/>
                    <a:pt x="103" y="197"/>
                  </a:cubicBezTo>
                  <a:cubicBezTo>
                    <a:pt x="120" y="197"/>
                    <a:pt x="120" y="180"/>
                    <a:pt x="136" y="180"/>
                  </a:cubicBezTo>
                  <a:cubicBezTo>
                    <a:pt x="153" y="180"/>
                    <a:pt x="169" y="164"/>
                    <a:pt x="186" y="147"/>
                  </a:cubicBezTo>
                  <a:cubicBezTo>
                    <a:pt x="239" y="94"/>
                    <a:pt x="239" y="44"/>
                    <a:pt x="206" y="7"/>
                  </a:cubicBezTo>
                  <a:cubicBezTo>
                    <a:pt x="192" y="3"/>
                    <a:pt x="177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14"/>
            <p:cNvSpPr/>
            <p:nvPr/>
          </p:nvSpPr>
          <p:spPr>
            <a:xfrm>
              <a:off x="4781050" y="2270775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57" y="1"/>
                  </a:moveTo>
                  <a:cubicBezTo>
                    <a:pt x="124" y="1"/>
                    <a:pt x="104" y="1"/>
                    <a:pt x="87" y="17"/>
                  </a:cubicBezTo>
                  <a:cubicBezTo>
                    <a:pt x="54" y="34"/>
                    <a:pt x="38" y="71"/>
                    <a:pt x="21" y="87"/>
                  </a:cubicBezTo>
                  <a:cubicBezTo>
                    <a:pt x="1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74" y="174"/>
                    <a:pt x="190" y="174"/>
                    <a:pt x="190" y="153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77" y="50"/>
                    <a:pt x="244" y="1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14"/>
            <p:cNvSpPr/>
            <p:nvPr/>
          </p:nvSpPr>
          <p:spPr>
            <a:xfrm>
              <a:off x="4736425" y="2537425"/>
              <a:ext cx="6525" cy="5075"/>
            </a:xfrm>
            <a:custGeom>
              <a:rect b="b" l="l" r="r" t="t"/>
              <a:pathLst>
                <a:path extrusionOk="0" h="203" w="261">
                  <a:moveTo>
                    <a:pt x="137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2" y="199"/>
                    <a:pt x="75" y="203"/>
                    <a:pt x="87" y="203"/>
                  </a:cubicBezTo>
                  <a:cubicBezTo>
                    <a:pt x="99" y="203"/>
                    <a:pt x="112" y="199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207" y="174"/>
                    <a:pt x="207" y="157"/>
                  </a:cubicBezTo>
                  <a:cubicBezTo>
                    <a:pt x="240" y="124"/>
                    <a:pt x="260" y="104"/>
                    <a:pt x="260" y="71"/>
                  </a:cubicBezTo>
                  <a:cubicBezTo>
                    <a:pt x="260" y="54"/>
                    <a:pt x="240" y="38"/>
                    <a:pt x="223" y="21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14"/>
            <p:cNvSpPr/>
            <p:nvPr/>
          </p:nvSpPr>
          <p:spPr>
            <a:xfrm>
              <a:off x="4907325" y="2269950"/>
              <a:ext cx="6500" cy="4675"/>
            </a:xfrm>
            <a:custGeom>
              <a:rect b="b" l="l" r="r" t="t"/>
              <a:pathLst>
                <a:path extrusionOk="0" h="187" w="26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4"/>
                    <a:pt x="21" y="67"/>
                    <a:pt x="21" y="83"/>
                  </a:cubicBezTo>
                  <a:cubicBezTo>
                    <a:pt x="0" y="120"/>
                    <a:pt x="0" y="137"/>
                    <a:pt x="21" y="170"/>
                  </a:cubicBezTo>
                  <a:cubicBezTo>
                    <a:pt x="37" y="186"/>
                    <a:pt x="54" y="186"/>
                    <a:pt x="87" y="186"/>
                  </a:cubicBezTo>
                  <a:cubicBezTo>
                    <a:pt x="103" y="186"/>
                    <a:pt x="140" y="186"/>
                    <a:pt x="157" y="170"/>
                  </a:cubicBezTo>
                  <a:cubicBezTo>
                    <a:pt x="157" y="170"/>
                    <a:pt x="173" y="170"/>
                    <a:pt x="173" y="153"/>
                  </a:cubicBezTo>
                  <a:cubicBezTo>
                    <a:pt x="206" y="137"/>
                    <a:pt x="227" y="120"/>
                    <a:pt x="243" y="83"/>
                  </a:cubicBezTo>
                  <a:cubicBezTo>
                    <a:pt x="260" y="3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14"/>
            <p:cNvSpPr/>
            <p:nvPr/>
          </p:nvSpPr>
          <p:spPr>
            <a:xfrm>
              <a:off x="4904750" y="2314175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3" y="0"/>
                  </a:moveTo>
                  <a:cubicBezTo>
                    <a:pt x="140" y="0"/>
                    <a:pt x="124" y="0"/>
                    <a:pt x="87" y="17"/>
                  </a:cubicBezTo>
                  <a:cubicBezTo>
                    <a:pt x="54" y="50"/>
                    <a:pt x="37" y="66"/>
                    <a:pt x="21" y="103"/>
                  </a:cubicBezTo>
                  <a:cubicBezTo>
                    <a:pt x="0" y="136"/>
                    <a:pt x="37" y="169"/>
                    <a:pt x="70" y="190"/>
                  </a:cubicBezTo>
                  <a:lnTo>
                    <a:pt x="103" y="190"/>
                  </a:lnTo>
                  <a:cubicBezTo>
                    <a:pt x="124" y="190"/>
                    <a:pt x="140" y="190"/>
                    <a:pt x="157" y="169"/>
                  </a:cubicBezTo>
                  <a:cubicBezTo>
                    <a:pt x="190" y="169"/>
                    <a:pt x="227" y="136"/>
                    <a:pt x="243" y="120"/>
                  </a:cubicBezTo>
                  <a:cubicBezTo>
                    <a:pt x="243" y="103"/>
                    <a:pt x="243" y="103"/>
                    <a:pt x="260" y="87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14"/>
            <p:cNvSpPr/>
            <p:nvPr/>
          </p:nvSpPr>
          <p:spPr>
            <a:xfrm>
              <a:off x="4901350" y="2350350"/>
              <a:ext cx="6500" cy="5075"/>
            </a:xfrm>
            <a:custGeom>
              <a:rect b="b" l="l" r="r" t="t"/>
              <a:pathLst>
                <a:path extrusionOk="0" h="203" w="260">
                  <a:moveTo>
                    <a:pt x="181" y="1"/>
                  </a:moveTo>
                  <a:cubicBezTo>
                    <a:pt x="168" y="1"/>
                    <a:pt x="155" y="5"/>
                    <a:pt x="136" y="13"/>
                  </a:cubicBezTo>
                  <a:cubicBezTo>
                    <a:pt x="103" y="13"/>
                    <a:pt x="70" y="29"/>
                    <a:pt x="54" y="46"/>
                  </a:cubicBezTo>
                  <a:cubicBezTo>
                    <a:pt x="0" y="100"/>
                    <a:pt x="0" y="165"/>
                    <a:pt x="33" y="186"/>
                  </a:cubicBezTo>
                  <a:cubicBezTo>
                    <a:pt x="70" y="203"/>
                    <a:pt x="87" y="203"/>
                    <a:pt x="120" y="203"/>
                  </a:cubicBezTo>
                  <a:cubicBezTo>
                    <a:pt x="136" y="203"/>
                    <a:pt x="136" y="186"/>
                    <a:pt x="157" y="186"/>
                  </a:cubicBezTo>
                  <a:cubicBezTo>
                    <a:pt x="173" y="186"/>
                    <a:pt x="190" y="165"/>
                    <a:pt x="206" y="149"/>
                  </a:cubicBezTo>
                  <a:cubicBezTo>
                    <a:pt x="260" y="100"/>
                    <a:pt x="260" y="46"/>
                    <a:pt x="223" y="13"/>
                  </a:cubicBezTo>
                  <a:cubicBezTo>
                    <a:pt x="206" y="5"/>
                    <a:pt x="194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14"/>
            <p:cNvSpPr/>
            <p:nvPr/>
          </p:nvSpPr>
          <p:spPr>
            <a:xfrm>
              <a:off x="4914625" y="2350650"/>
              <a:ext cx="6950" cy="5200"/>
            </a:xfrm>
            <a:custGeom>
              <a:rect b="b" l="l" r="r" t="t"/>
              <a:pathLst>
                <a:path extrusionOk="0" h="208" w="278">
                  <a:moveTo>
                    <a:pt x="174" y="1"/>
                  </a:moveTo>
                  <a:cubicBezTo>
                    <a:pt x="141" y="1"/>
                    <a:pt x="104" y="17"/>
                    <a:pt x="88" y="34"/>
                  </a:cubicBezTo>
                  <a:cubicBezTo>
                    <a:pt x="55" y="50"/>
                    <a:pt x="38" y="71"/>
                    <a:pt x="17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1" y="207"/>
                    <a:pt x="141" y="191"/>
                    <a:pt x="158" y="191"/>
                  </a:cubicBezTo>
                  <a:cubicBezTo>
                    <a:pt x="174" y="191"/>
                    <a:pt x="174" y="174"/>
                    <a:pt x="191" y="174"/>
                  </a:cubicBezTo>
                  <a:cubicBezTo>
                    <a:pt x="224" y="153"/>
                    <a:pt x="244" y="120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14"/>
            <p:cNvSpPr/>
            <p:nvPr/>
          </p:nvSpPr>
          <p:spPr>
            <a:xfrm>
              <a:off x="4909475" y="228190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66" y="0"/>
                  </a:moveTo>
                  <a:cubicBezTo>
                    <a:pt x="128" y="0"/>
                    <a:pt x="87" y="20"/>
                    <a:pt x="54" y="55"/>
                  </a:cubicBezTo>
                  <a:cubicBezTo>
                    <a:pt x="1" y="104"/>
                    <a:pt x="1" y="158"/>
                    <a:pt x="54" y="191"/>
                  </a:cubicBezTo>
                  <a:cubicBezTo>
                    <a:pt x="65" y="191"/>
                    <a:pt x="84" y="198"/>
                    <a:pt x="100" y="198"/>
                  </a:cubicBezTo>
                  <a:cubicBezTo>
                    <a:pt x="108" y="198"/>
                    <a:pt x="115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1" y="104"/>
                    <a:pt x="261" y="38"/>
                    <a:pt x="223" y="17"/>
                  </a:cubicBezTo>
                  <a:cubicBezTo>
                    <a:pt x="206" y="6"/>
                    <a:pt x="186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14"/>
            <p:cNvSpPr/>
            <p:nvPr/>
          </p:nvSpPr>
          <p:spPr>
            <a:xfrm>
              <a:off x="4915050" y="2291400"/>
              <a:ext cx="6925" cy="4750"/>
            </a:xfrm>
            <a:custGeom>
              <a:rect b="b" l="l" r="r" t="t"/>
              <a:pathLst>
                <a:path extrusionOk="0" h="190" w="277">
                  <a:moveTo>
                    <a:pt x="174" y="0"/>
                  </a:moveTo>
                  <a:cubicBezTo>
                    <a:pt x="141" y="0"/>
                    <a:pt x="104" y="0"/>
                    <a:pt x="87" y="17"/>
                  </a:cubicBezTo>
                  <a:cubicBezTo>
                    <a:pt x="54" y="33"/>
                    <a:pt x="38" y="70"/>
                    <a:pt x="21" y="87"/>
                  </a:cubicBezTo>
                  <a:cubicBezTo>
                    <a:pt x="0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14"/>
            <p:cNvSpPr/>
            <p:nvPr/>
          </p:nvSpPr>
          <p:spPr>
            <a:xfrm>
              <a:off x="4569750" y="2285100"/>
              <a:ext cx="6525" cy="5050"/>
            </a:xfrm>
            <a:custGeom>
              <a:rect b="b" l="l" r="r" t="t"/>
              <a:pathLst>
                <a:path extrusionOk="0" h="202" w="261">
                  <a:moveTo>
                    <a:pt x="176" y="0"/>
                  </a:moveTo>
                  <a:cubicBezTo>
                    <a:pt x="155" y="0"/>
                    <a:pt x="131" y="5"/>
                    <a:pt x="104" y="13"/>
                  </a:cubicBezTo>
                  <a:cubicBezTo>
                    <a:pt x="38" y="46"/>
                    <a:pt x="1" y="96"/>
                    <a:pt x="21" y="149"/>
                  </a:cubicBezTo>
                  <a:cubicBezTo>
                    <a:pt x="21" y="181"/>
                    <a:pt x="49" y="201"/>
                    <a:pt x="88" y="201"/>
                  </a:cubicBezTo>
                  <a:cubicBezTo>
                    <a:pt x="109" y="201"/>
                    <a:pt x="133" y="195"/>
                    <a:pt x="157" y="182"/>
                  </a:cubicBezTo>
                  <a:cubicBezTo>
                    <a:pt x="227" y="149"/>
                    <a:pt x="260" y="96"/>
                    <a:pt x="244" y="46"/>
                  </a:cubicBezTo>
                  <a:cubicBezTo>
                    <a:pt x="234" y="13"/>
                    <a:pt x="209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14"/>
            <p:cNvSpPr/>
            <p:nvPr/>
          </p:nvSpPr>
          <p:spPr>
            <a:xfrm>
              <a:off x="4557375" y="2283225"/>
              <a:ext cx="6425" cy="5100"/>
            </a:xfrm>
            <a:custGeom>
              <a:rect b="b" l="l" r="r" t="t"/>
              <a:pathLst>
                <a:path extrusionOk="0" h="204" w="257">
                  <a:moveTo>
                    <a:pt x="168" y="1"/>
                  </a:moveTo>
                  <a:cubicBezTo>
                    <a:pt x="149" y="1"/>
                    <a:pt x="127" y="6"/>
                    <a:pt x="104" y="18"/>
                  </a:cubicBezTo>
                  <a:cubicBezTo>
                    <a:pt x="67" y="35"/>
                    <a:pt x="34" y="51"/>
                    <a:pt x="17" y="88"/>
                  </a:cubicBezTo>
                  <a:cubicBezTo>
                    <a:pt x="1" y="105"/>
                    <a:pt x="1" y="121"/>
                    <a:pt x="17" y="154"/>
                  </a:cubicBezTo>
                  <a:cubicBezTo>
                    <a:pt x="17" y="171"/>
                    <a:pt x="34" y="191"/>
                    <a:pt x="50" y="191"/>
                  </a:cubicBezTo>
                  <a:cubicBezTo>
                    <a:pt x="67" y="199"/>
                    <a:pt x="84" y="204"/>
                    <a:pt x="102" y="204"/>
                  </a:cubicBezTo>
                  <a:cubicBezTo>
                    <a:pt x="120" y="204"/>
                    <a:pt x="137" y="199"/>
                    <a:pt x="154" y="191"/>
                  </a:cubicBezTo>
                  <a:cubicBezTo>
                    <a:pt x="224" y="154"/>
                    <a:pt x="257" y="105"/>
                    <a:pt x="240" y="51"/>
                  </a:cubicBezTo>
                  <a:cubicBezTo>
                    <a:pt x="229" y="19"/>
                    <a:pt x="203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14"/>
            <p:cNvSpPr/>
            <p:nvPr/>
          </p:nvSpPr>
          <p:spPr>
            <a:xfrm>
              <a:off x="4562025" y="2307775"/>
              <a:ext cx="6525" cy="5100"/>
            </a:xfrm>
            <a:custGeom>
              <a:rect b="b" l="l" r="r" t="t"/>
              <a:pathLst>
                <a:path extrusionOk="0" h="204" w="261">
                  <a:moveTo>
                    <a:pt x="172" y="1"/>
                  </a:moveTo>
                  <a:cubicBezTo>
                    <a:pt x="152" y="1"/>
                    <a:pt x="130" y="5"/>
                    <a:pt x="104" y="13"/>
                  </a:cubicBezTo>
                  <a:cubicBezTo>
                    <a:pt x="54" y="50"/>
                    <a:pt x="21" y="83"/>
                    <a:pt x="21" y="116"/>
                  </a:cubicBezTo>
                  <a:cubicBezTo>
                    <a:pt x="1" y="137"/>
                    <a:pt x="1" y="137"/>
                    <a:pt x="21" y="153"/>
                  </a:cubicBezTo>
                  <a:cubicBezTo>
                    <a:pt x="21" y="185"/>
                    <a:pt x="49" y="203"/>
                    <a:pt x="87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27" y="170"/>
                    <a:pt x="260" y="100"/>
                    <a:pt x="244" y="50"/>
                  </a:cubicBezTo>
                  <a:cubicBezTo>
                    <a:pt x="244" y="50"/>
                    <a:pt x="227" y="34"/>
                    <a:pt x="227" y="13"/>
                  </a:cubicBezTo>
                  <a:cubicBezTo>
                    <a:pt x="209" y="5"/>
                    <a:pt x="191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14"/>
            <p:cNvSpPr/>
            <p:nvPr/>
          </p:nvSpPr>
          <p:spPr>
            <a:xfrm>
              <a:off x="4563375" y="2317825"/>
              <a:ext cx="6400" cy="4950"/>
            </a:xfrm>
            <a:custGeom>
              <a:rect b="b" l="l" r="r" t="t"/>
              <a:pathLst>
                <a:path extrusionOk="0" h="198" w="256">
                  <a:moveTo>
                    <a:pt x="191" y="1"/>
                  </a:moveTo>
                  <a:cubicBezTo>
                    <a:pt x="179" y="1"/>
                    <a:pt x="167" y="3"/>
                    <a:pt x="153" y="7"/>
                  </a:cubicBezTo>
                  <a:lnTo>
                    <a:pt x="103" y="7"/>
                  </a:ln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53" y="197"/>
                    <a:pt x="88" y="197"/>
                  </a:cubicBezTo>
                  <a:cubicBezTo>
                    <a:pt x="107" y="197"/>
                    <a:pt x="129" y="192"/>
                    <a:pt x="153" y="180"/>
                  </a:cubicBezTo>
                  <a:cubicBezTo>
                    <a:pt x="173" y="180"/>
                    <a:pt x="190" y="164"/>
                    <a:pt x="206" y="147"/>
                  </a:cubicBezTo>
                  <a:cubicBezTo>
                    <a:pt x="239" y="127"/>
                    <a:pt x="256" y="77"/>
                    <a:pt x="256" y="44"/>
                  </a:cubicBezTo>
                  <a:cubicBezTo>
                    <a:pt x="244" y="17"/>
                    <a:pt x="222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14"/>
            <p:cNvSpPr/>
            <p:nvPr/>
          </p:nvSpPr>
          <p:spPr>
            <a:xfrm>
              <a:off x="4566775" y="2330050"/>
              <a:ext cx="6500" cy="4925"/>
            </a:xfrm>
            <a:custGeom>
              <a:rect b="b" l="l" r="r" t="t"/>
              <a:pathLst>
                <a:path extrusionOk="0" h="197" w="260">
                  <a:moveTo>
                    <a:pt x="173" y="0"/>
                  </a:moveTo>
                  <a:cubicBezTo>
                    <a:pt x="157" y="0"/>
                    <a:pt x="140" y="0"/>
                    <a:pt x="120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90" y="174"/>
                    <a:pt x="206" y="174"/>
                    <a:pt x="206" y="153"/>
                  </a:cubicBezTo>
                  <a:cubicBezTo>
                    <a:pt x="243" y="120"/>
                    <a:pt x="260" y="87"/>
                    <a:pt x="260" y="50"/>
                  </a:cubicBezTo>
                  <a:cubicBezTo>
                    <a:pt x="24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14"/>
            <p:cNvSpPr/>
            <p:nvPr/>
          </p:nvSpPr>
          <p:spPr>
            <a:xfrm>
              <a:off x="4556875" y="229612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57" y="1"/>
                  </a:moveTo>
                  <a:cubicBezTo>
                    <a:pt x="141" y="1"/>
                    <a:pt x="124" y="1"/>
                    <a:pt x="103" y="17"/>
                  </a:cubicBezTo>
                  <a:cubicBezTo>
                    <a:pt x="54" y="34"/>
                    <a:pt x="0" y="104"/>
                    <a:pt x="21" y="137"/>
                  </a:cubicBezTo>
                  <a:cubicBezTo>
                    <a:pt x="31" y="171"/>
                    <a:pt x="55" y="190"/>
                    <a:pt x="89" y="190"/>
                  </a:cubicBezTo>
                  <a:cubicBezTo>
                    <a:pt x="108" y="190"/>
                    <a:pt x="131" y="184"/>
                    <a:pt x="157" y="170"/>
                  </a:cubicBez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60" y="67"/>
                    <a:pt x="260" y="50"/>
                  </a:cubicBezTo>
                  <a:cubicBezTo>
                    <a:pt x="244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14"/>
            <p:cNvSpPr/>
            <p:nvPr/>
          </p:nvSpPr>
          <p:spPr>
            <a:xfrm>
              <a:off x="4549650" y="2318675"/>
              <a:ext cx="6425" cy="4900"/>
            </a:xfrm>
            <a:custGeom>
              <a:rect b="b" l="l" r="r" t="t"/>
              <a:pathLst>
                <a:path extrusionOk="0" h="196" w="257">
                  <a:moveTo>
                    <a:pt x="170" y="1"/>
                  </a:moveTo>
                  <a:cubicBezTo>
                    <a:pt x="159" y="1"/>
                    <a:pt x="148" y="3"/>
                    <a:pt x="137" y="10"/>
                  </a:cubicBezTo>
                  <a:cubicBezTo>
                    <a:pt x="104" y="10"/>
                    <a:pt x="67" y="27"/>
                    <a:pt x="50" y="60"/>
                  </a:cubicBezTo>
                  <a:cubicBezTo>
                    <a:pt x="1" y="93"/>
                    <a:pt x="1" y="163"/>
                    <a:pt x="34" y="179"/>
                  </a:cubicBezTo>
                  <a:cubicBezTo>
                    <a:pt x="67" y="196"/>
                    <a:pt x="83" y="196"/>
                    <a:pt x="120" y="196"/>
                  </a:cubicBezTo>
                  <a:cubicBezTo>
                    <a:pt x="137" y="196"/>
                    <a:pt x="137" y="196"/>
                    <a:pt x="153" y="179"/>
                  </a:cubicBezTo>
                  <a:cubicBezTo>
                    <a:pt x="170" y="179"/>
                    <a:pt x="186" y="163"/>
                    <a:pt x="207" y="146"/>
                  </a:cubicBezTo>
                  <a:cubicBezTo>
                    <a:pt x="240" y="130"/>
                    <a:pt x="240" y="93"/>
                    <a:pt x="256" y="76"/>
                  </a:cubicBezTo>
                  <a:cubicBezTo>
                    <a:pt x="256" y="43"/>
                    <a:pt x="240" y="27"/>
                    <a:pt x="223" y="10"/>
                  </a:cubicBezTo>
                  <a:cubicBezTo>
                    <a:pt x="212" y="10"/>
                    <a:pt x="192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14"/>
            <p:cNvSpPr/>
            <p:nvPr/>
          </p:nvSpPr>
          <p:spPr>
            <a:xfrm>
              <a:off x="4608000" y="23064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7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57" y="206"/>
                    <a:pt x="173" y="190"/>
                  </a:cubicBezTo>
                  <a:cubicBezTo>
                    <a:pt x="173" y="190"/>
                    <a:pt x="190" y="190"/>
                    <a:pt x="190" y="169"/>
                  </a:cubicBezTo>
                  <a:cubicBezTo>
                    <a:pt x="223" y="153"/>
                    <a:pt x="244" y="136"/>
                    <a:pt x="260" y="103"/>
                  </a:cubicBezTo>
                  <a:cubicBezTo>
                    <a:pt x="260" y="87"/>
                    <a:pt x="260" y="50"/>
                    <a:pt x="244" y="33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14"/>
            <p:cNvSpPr/>
            <p:nvPr/>
          </p:nvSpPr>
          <p:spPr>
            <a:xfrm>
              <a:off x="4554800" y="2328700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70" y="1"/>
                  </a:moveTo>
                  <a:cubicBezTo>
                    <a:pt x="137" y="1"/>
                    <a:pt x="104" y="21"/>
                    <a:pt x="67" y="38"/>
                  </a:cubicBezTo>
                  <a:cubicBezTo>
                    <a:pt x="50" y="54"/>
                    <a:pt x="17" y="87"/>
                    <a:pt x="17" y="104"/>
                  </a:cubicBezTo>
                  <a:cubicBezTo>
                    <a:pt x="1" y="157"/>
                    <a:pt x="34" y="207"/>
                    <a:pt x="83" y="207"/>
                  </a:cubicBezTo>
                  <a:cubicBezTo>
                    <a:pt x="104" y="207"/>
                    <a:pt x="137" y="207"/>
                    <a:pt x="153" y="190"/>
                  </a:cubicBezTo>
                  <a:cubicBezTo>
                    <a:pt x="153" y="190"/>
                    <a:pt x="170" y="190"/>
                    <a:pt x="186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87"/>
                    <a:pt x="240" y="54"/>
                    <a:pt x="240" y="38"/>
                  </a:cubicBezTo>
                  <a:cubicBezTo>
                    <a:pt x="224" y="21"/>
                    <a:pt x="186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14"/>
            <p:cNvSpPr/>
            <p:nvPr/>
          </p:nvSpPr>
          <p:spPr>
            <a:xfrm>
              <a:off x="4599850" y="2283675"/>
              <a:ext cx="6925" cy="5075"/>
            </a:xfrm>
            <a:custGeom>
              <a:rect b="b" l="l" r="r" t="t"/>
              <a:pathLst>
                <a:path extrusionOk="0" h="203" w="277">
                  <a:moveTo>
                    <a:pt x="137" y="0"/>
                  </a:moveTo>
                  <a:cubicBezTo>
                    <a:pt x="120" y="17"/>
                    <a:pt x="87" y="33"/>
                    <a:pt x="54" y="50"/>
                  </a:cubicBezTo>
                  <a:cubicBezTo>
                    <a:pt x="17" y="103"/>
                    <a:pt x="1" y="153"/>
                    <a:pt x="54" y="190"/>
                  </a:cubicBezTo>
                  <a:cubicBezTo>
                    <a:pt x="62" y="198"/>
                    <a:pt x="75" y="202"/>
                    <a:pt x="89" y="202"/>
                  </a:cubicBezTo>
                  <a:cubicBezTo>
                    <a:pt x="104" y="202"/>
                    <a:pt x="120" y="198"/>
                    <a:pt x="137" y="190"/>
                  </a:cubicBezTo>
                  <a:lnTo>
                    <a:pt x="174" y="190"/>
                  </a:lnTo>
                  <a:cubicBezTo>
                    <a:pt x="190" y="173"/>
                    <a:pt x="207" y="173"/>
                    <a:pt x="223" y="153"/>
                  </a:cubicBezTo>
                  <a:cubicBezTo>
                    <a:pt x="277" y="103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14"/>
            <p:cNvSpPr/>
            <p:nvPr/>
          </p:nvSpPr>
          <p:spPr>
            <a:xfrm>
              <a:off x="4597275" y="231715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37" y="1"/>
                    <a:pt x="104" y="1"/>
                    <a:pt x="87" y="17"/>
                  </a:cubicBezTo>
                  <a:cubicBezTo>
                    <a:pt x="54" y="50"/>
                    <a:pt x="34" y="71"/>
                    <a:pt x="17" y="104"/>
                  </a:cubicBezTo>
                  <a:cubicBezTo>
                    <a:pt x="1" y="154"/>
                    <a:pt x="34" y="191"/>
                    <a:pt x="104" y="191"/>
                  </a:cubicBezTo>
                  <a:cubicBezTo>
                    <a:pt x="120" y="191"/>
                    <a:pt x="137" y="191"/>
                    <a:pt x="157" y="174"/>
                  </a:cubicBezTo>
                  <a:lnTo>
                    <a:pt x="190" y="174"/>
                  </a:lnTo>
                  <a:cubicBezTo>
                    <a:pt x="223" y="137"/>
                    <a:pt x="240" y="121"/>
                    <a:pt x="260" y="88"/>
                  </a:cubicBezTo>
                  <a:cubicBezTo>
                    <a:pt x="260" y="71"/>
                    <a:pt x="260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14"/>
            <p:cNvSpPr/>
            <p:nvPr/>
          </p:nvSpPr>
          <p:spPr>
            <a:xfrm>
              <a:off x="4547900" y="2306850"/>
              <a:ext cx="6425" cy="4775"/>
            </a:xfrm>
            <a:custGeom>
              <a:rect b="b" l="l" r="r" t="t"/>
              <a:pathLst>
                <a:path extrusionOk="0" h="191" w="257">
                  <a:moveTo>
                    <a:pt x="153" y="1"/>
                  </a:moveTo>
                  <a:cubicBezTo>
                    <a:pt x="120" y="1"/>
                    <a:pt x="87" y="1"/>
                    <a:pt x="71" y="17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37"/>
                    <a:pt x="17" y="174"/>
                  </a:cubicBezTo>
                  <a:cubicBezTo>
                    <a:pt x="17" y="190"/>
                    <a:pt x="50" y="190"/>
                    <a:pt x="87" y="190"/>
                  </a:cubicBezTo>
                  <a:cubicBezTo>
                    <a:pt x="104" y="190"/>
                    <a:pt x="120" y="190"/>
                    <a:pt x="137" y="174"/>
                  </a:cubicBezTo>
                  <a:cubicBezTo>
                    <a:pt x="153" y="174"/>
                    <a:pt x="153" y="174"/>
                    <a:pt x="174" y="153"/>
                  </a:cubicBezTo>
                  <a:cubicBezTo>
                    <a:pt x="207" y="137"/>
                    <a:pt x="223" y="120"/>
                    <a:pt x="223" y="87"/>
                  </a:cubicBezTo>
                  <a:cubicBezTo>
                    <a:pt x="256" y="34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14"/>
            <p:cNvSpPr/>
            <p:nvPr/>
          </p:nvSpPr>
          <p:spPr>
            <a:xfrm>
              <a:off x="4603250" y="2294800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lnTo>
                    <a:pt x="190" y="173"/>
                  </a:lnTo>
                  <a:cubicBezTo>
                    <a:pt x="207" y="140"/>
                    <a:pt x="227" y="120"/>
                    <a:pt x="244" y="87"/>
                  </a:cubicBezTo>
                  <a:cubicBezTo>
                    <a:pt x="260" y="37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14"/>
            <p:cNvSpPr/>
            <p:nvPr/>
          </p:nvSpPr>
          <p:spPr>
            <a:xfrm>
              <a:off x="4580075" y="2272950"/>
              <a:ext cx="6500" cy="5000"/>
            </a:xfrm>
            <a:custGeom>
              <a:rect b="b" l="l" r="r" t="t"/>
              <a:pathLst>
                <a:path extrusionOk="0" h="200" w="260">
                  <a:moveTo>
                    <a:pt x="157" y="0"/>
                  </a:moveTo>
                  <a:cubicBezTo>
                    <a:pt x="140" y="0"/>
                    <a:pt x="124" y="17"/>
                    <a:pt x="103" y="17"/>
                  </a:cubicBezTo>
                  <a:cubicBezTo>
                    <a:pt x="54" y="50"/>
                    <a:pt x="0" y="103"/>
                    <a:pt x="21" y="153"/>
                  </a:cubicBezTo>
                  <a:cubicBezTo>
                    <a:pt x="31" y="187"/>
                    <a:pt x="56" y="200"/>
                    <a:pt x="90" y="200"/>
                  </a:cubicBezTo>
                  <a:cubicBezTo>
                    <a:pt x="109" y="200"/>
                    <a:pt x="132" y="196"/>
                    <a:pt x="157" y="190"/>
                  </a:cubicBezTo>
                  <a:cubicBezTo>
                    <a:pt x="227" y="153"/>
                    <a:pt x="260" y="103"/>
                    <a:pt x="260" y="50"/>
                  </a:cubicBezTo>
                  <a:cubicBezTo>
                    <a:pt x="243" y="17"/>
                    <a:pt x="227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14"/>
            <p:cNvSpPr/>
            <p:nvPr/>
          </p:nvSpPr>
          <p:spPr>
            <a:xfrm>
              <a:off x="4592525" y="230685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41" y="1"/>
                  </a:moveTo>
                  <a:cubicBezTo>
                    <a:pt x="104" y="1"/>
                    <a:pt x="71" y="17"/>
                    <a:pt x="54" y="50"/>
                  </a:cubicBezTo>
                  <a:cubicBezTo>
                    <a:pt x="1" y="87"/>
                    <a:pt x="1" y="153"/>
                    <a:pt x="54" y="174"/>
                  </a:cubicBezTo>
                  <a:cubicBezTo>
                    <a:pt x="71" y="190"/>
                    <a:pt x="87" y="190"/>
                    <a:pt x="120" y="190"/>
                  </a:cubicBezTo>
                  <a:cubicBezTo>
                    <a:pt x="141" y="190"/>
                    <a:pt x="158" y="190"/>
                    <a:pt x="158" y="174"/>
                  </a:cubicBezTo>
                  <a:cubicBezTo>
                    <a:pt x="174" y="174"/>
                    <a:pt x="191" y="153"/>
                    <a:pt x="207" y="137"/>
                  </a:cubicBezTo>
                  <a:cubicBezTo>
                    <a:pt x="244" y="120"/>
                    <a:pt x="261" y="87"/>
                    <a:pt x="261" y="71"/>
                  </a:cubicBezTo>
                  <a:cubicBezTo>
                    <a:pt x="261" y="34"/>
                    <a:pt x="244" y="17"/>
                    <a:pt x="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14"/>
            <p:cNvSpPr/>
            <p:nvPr/>
          </p:nvSpPr>
          <p:spPr>
            <a:xfrm>
              <a:off x="4963600" y="2303450"/>
              <a:ext cx="6525" cy="5050"/>
            </a:xfrm>
            <a:custGeom>
              <a:rect b="b" l="l" r="r" t="t"/>
              <a:pathLst>
                <a:path extrusionOk="0" h="202" w="261">
                  <a:moveTo>
                    <a:pt x="141" y="1"/>
                  </a:moveTo>
                  <a:cubicBezTo>
                    <a:pt x="103" y="17"/>
                    <a:pt x="87" y="34"/>
                    <a:pt x="54" y="50"/>
                  </a:cubicBezTo>
                  <a:cubicBezTo>
                    <a:pt x="0" y="104"/>
                    <a:pt x="0" y="153"/>
                    <a:pt x="54" y="186"/>
                  </a:cubicBezTo>
                  <a:cubicBezTo>
                    <a:pt x="62" y="196"/>
                    <a:pt x="75" y="202"/>
                    <a:pt x="87" y="202"/>
                  </a:cubicBezTo>
                  <a:cubicBezTo>
                    <a:pt x="99" y="202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206" y="170"/>
                    <a:pt x="206" y="153"/>
                  </a:cubicBezTo>
                  <a:cubicBezTo>
                    <a:pt x="244" y="120"/>
                    <a:pt x="260" y="104"/>
                    <a:pt x="260" y="67"/>
                  </a:cubicBezTo>
                  <a:cubicBezTo>
                    <a:pt x="260" y="50"/>
                    <a:pt x="244" y="34"/>
                    <a:pt x="223" y="17"/>
                  </a:cubicBezTo>
                  <a:cubicBezTo>
                    <a:pt x="206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14"/>
            <p:cNvSpPr/>
            <p:nvPr/>
          </p:nvSpPr>
          <p:spPr>
            <a:xfrm>
              <a:off x="4523900" y="2273775"/>
              <a:ext cx="5175" cy="1350"/>
            </a:xfrm>
            <a:custGeom>
              <a:rect b="b" l="l" r="r" t="t"/>
              <a:pathLst>
                <a:path extrusionOk="0" h="54" w="207">
                  <a:moveTo>
                    <a:pt x="0" y="0"/>
                  </a:moveTo>
                  <a:cubicBezTo>
                    <a:pt x="0" y="17"/>
                    <a:pt x="17" y="33"/>
                    <a:pt x="33" y="33"/>
                  </a:cubicBezTo>
                  <a:cubicBezTo>
                    <a:pt x="50" y="54"/>
                    <a:pt x="83" y="54"/>
                    <a:pt x="120" y="54"/>
                  </a:cubicBezTo>
                  <a:lnTo>
                    <a:pt x="136" y="33"/>
                  </a:lnTo>
                  <a:cubicBezTo>
                    <a:pt x="169" y="33"/>
                    <a:pt x="186" y="17"/>
                    <a:pt x="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14"/>
            <p:cNvSpPr/>
            <p:nvPr/>
          </p:nvSpPr>
          <p:spPr>
            <a:xfrm>
              <a:off x="4551725" y="2273350"/>
              <a:ext cx="6500" cy="3425"/>
            </a:xfrm>
            <a:custGeom>
              <a:rect b="b" l="l" r="r" t="t"/>
              <a:pathLst>
                <a:path extrusionOk="0" h="137" w="260">
                  <a:moveTo>
                    <a:pt x="54" y="1"/>
                  </a:moveTo>
                  <a:cubicBezTo>
                    <a:pt x="37" y="17"/>
                    <a:pt x="37" y="34"/>
                    <a:pt x="21" y="50"/>
                  </a:cubicBezTo>
                  <a:cubicBezTo>
                    <a:pt x="0" y="104"/>
                    <a:pt x="37" y="137"/>
                    <a:pt x="103" y="137"/>
                  </a:cubicBezTo>
                  <a:lnTo>
                    <a:pt x="157" y="137"/>
                  </a:lnTo>
                  <a:cubicBezTo>
                    <a:pt x="173" y="120"/>
                    <a:pt x="190" y="120"/>
                    <a:pt x="190" y="120"/>
                  </a:cubicBezTo>
                  <a:cubicBezTo>
                    <a:pt x="227" y="104"/>
                    <a:pt x="243" y="71"/>
                    <a:pt x="260" y="50"/>
                  </a:cubicBezTo>
                  <a:lnTo>
                    <a:pt x="2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14"/>
            <p:cNvSpPr/>
            <p:nvPr/>
          </p:nvSpPr>
          <p:spPr>
            <a:xfrm>
              <a:off x="4567175" y="2273350"/>
              <a:ext cx="6525" cy="2200"/>
            </a:xfrm>
            <a:custGeom>
              <a:rect b="b" l="l" r="r" t="t"/>
              <a:pathLst>
                <a:path extrusionOk="0" h="88" w="261">
                  <a:moveTo>
                    <a:pt x="21" y="1"/>
                  </a:moveTo>
                  <a:cubicBezTo>
                    <a:pt x="1" y="50"/>
                    <a:pt x="38" y="87"/>
                    <a:pt x="104" y="87"/>
                  </a:cubicBezTo>
                  <a:lnTo>
                    <a:pt x="174" y="87"/>
                  </a:lnTo>
                  <a:cubicBezTo>
                    <a:pt x="174" y="71"/>
                    <a:pt x="190" y="71"/>
                    <a:pt x="190" y="71"/>
                  </a:cubicBezTo>
                  <a:cubicBezTo>
                    <a:pt x="227" y="50"/>
                    <a:pt x="244" y="17"/>
                    <a:pt x="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14"/>
            <p:cNvSpPr/>
            <p:nvPr/>
          </p:nvSpPr>
          <p:spPr>
            <a:xfrm>
              <a:off x="4595525" y="2272950"/>
              <a:ext cx="6525" cy="4250"/>
            </a:xfrm>
            <a:custGeom>
              <a:rect b="b" l="l" r="r" t="t"/>
              <a:pathLst>
                <a:path extrusionOk="0" h="170" w="261">
                  <a:moveTo>
                    <a:pt x="87" y="0"/>
                  </a:moveTo>
                  <a:cubicBezTo>
                    <a:pt x="54" y="17"/>
                    <a:pt x="38" y="50"/>
                    <a:pt x="21" y="66"/>
                  </a:cubicBezTo>
                  <a:cubicBezTo>
                    <a:pt x="0" y="120"/>
                    <a:pt x="38" y="169"/>
                    <a:pt x="104" y="169"/>
                  </a:cubicBezTo>
                  <a:cubicBezTo>
                    <a:pt x="124" y="169"/>
                    <a:pt x="141" y="169"/>
                    <a:pt x="157" y="153"/>
                  </a:cubicBezTo>
                  <a:cubicBezTo>
                    <a:pt x="174" y="153"/>
                    <a:pt x="190" y="136"/>
                    <a:pt x="190" y="136"/>
                  </a:cubicBezTo>
                  <a:cubicBezTo>
                    <a:pt x="227" y="120"/>
                    <a:pt x="244" y="103"/>
                    <a:pt x="260" y="66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14"/>
            <p:cNvSpPr/>
            <p:nvPr/>
          </p:nvSpPr>
          <p:spPr>
            <a:xfrm>
              <a:off x="4852375" y="2455475"/>
              <a:ext cx="6925" cy="5200"/>
            </a:xfrm>
            <a:custGeom>
              <a:rect b="b" l="l" r="r" t="t"/>
              <a:pathLst>
                <a:path extrusionOk="0" h="208" w="277">
                  <a:moveTo>
                    <a:pt x="174" y="1"/>
                  </a:moveTo>
                  <a:cubicBezTo>
                    <a:pt x="137" y="1"/>
                    <a:pt x="120" y="17"/>
                    <a:pt x="87" y="34"/>
                  </a:cubicBezTo>
                  <a:cubicBezTo>
                    <a:pt x="54" y="50"/>
                    <a:pt x="34" y="83"/>
                    <a:pt x="17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0" y="207"/>
                    <a:pt x="137" y="186"/>
                    <a:pt x="157" y="186"/>
                  </a:cubicBezTo>
                  <a:cubicBezTo>
                    <a:pt x="174" y="186"/>
                    <a:pt x="190" y="170"/>
                    <a:pt x="190" y="170"/>
                  </a:cubicBezTo>
                  <a:cubicBezTo>
                    <a:pt x="223" y="153"/>
                    <a:pt x="240" y="137"/>
                    <a:pt x="260" y="104"/>
                  </a:cubicBezTo>
                  <a:cubicBezTo>
                    <a:pt x="277" y="50"/>
                    <a:pt x="24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14"/>
            <p:cNvSpPr/>
            <p:nvPr/>
          </p:nvSpPr>
          <p:spPr>
            <a:xfrm>
              <a:off x="4750125" y="2525625"/>
              <a:ext cx="6525" cy="5025"/>
            </a:xfrm>
            <a:custGeom>
              <a:rect b="b" l="l" r="r" t="t"/>
              <a:pathLst>
                <a:path extrusionOk="0" h="201" w="261">
                  <a:moveTo>
                    <a:pt x="166" y="1"/>
                  </a:moveTo>
                  <a:cubicBezTo>
                    <a:pt x="145" y="1"/>
                    <a:pt x="124" y="5"/>
                    <a:pt x="104" y="11"/>
                  </a:cubicBezTo>
                  <a:cubicBezTo>
                    <a:pt x="38" y="44"/>
                    <a:pt x="1" y="97"/>
                    <a:pt x="1" y="147"/>
                  </a:cubicBezTo>
                  <a:cubicBezTo>
                    <a:pt x="14" y="182"/>
                    <a:pt x="47" y="201"/>
                    <a:pt x="87" y="201"/>
                  </a:cubicBezTo>
                  <a:cubicBezTo>
                    <a:pt x="109" y="201"/>
                    <a:pt x="133" y="196"/>
                    <a:pt x="157" y="184"/>
                  </a:cubicBezTo>
                  <a:cubicBezTo>
                    <a:pt x="207" y="147"/>
                    <a:pt x="261" y="97"/>
                    <a:pt x="244" y="44"/>
                  </a:cubicBezTo>
                  <a:cubicBezTo>
                    <a:pt x="234" y="12"/>
                    <a:pt x="202" y="1"/>
                    <a:pt x="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14"/>
            <p:cNvSpPr/>
            <p:nvPr/>
          </p:nvSpPr>
          <p:spPr>
            <a:xfrm>
              <a:off x="4749725" y="2537950"/>
              <a:ext cx="6100" cy="4650"/>
            </a:xfrm>
            <a:custGeom>
              <a:rect b="b" l="l" r="r" t="t"/>
              <a:pathLst>
                <a:path extrusionOk="0" h="186" w="244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36"/>
                    <a:pt x="0" y="153"/>
                    <a:pt x="17" y="169"/>
                  </a:cubicBezTo>
                  <a:cubicBezTo>
                    <a:pt x="37" y="186"/>
                    <a:pt x="54" y="186"/>
                    <a:pt x="87" y="186"/>
                  </a:cubicBezTo>
                  <a:lnTo>
                    <a:pt x="141" y="186"/>
                  </a:lnTo>
                  <a:cubicBezTo>
                    <a:pt x="190" y="169"/>
                    <a:pt x="223" y="136"/>
                    <a:pt x="244" y="103"/>
                  </a:cubicBezTo>
                  <a:lnTo>
                    <a:pt x="244" y="83"/>
                  </a:lnTo>
                  <a:cubicBezTo>
                    <a:pt x="244" y="33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14"/>
            <p:cNvSpPr/>
            <p:nvPr/>
          </p:nvSpPr>
          <p:spPr>
            <a:xfrm>
              <a:off x="4889275" y="2374675"/>
              <a:ext cx="4775" cy="4350"/>
            </a:xfrm>
            <a:custGeom>
              <a:rect b="b" l="l" r="r" t="t"/>
              <a:pathLst>
                <a:path extrusionOk="0" h="174" w="191">
                  <a:moveTo>
                    <a:pt x="190" y="1"/>
                  </a:moveTo>
                  <a:cubicBezTo>
                    <a:pt x="174" y="1"/>
                    <a:pt x="141" y="1"/>
                    <a:pt x="104" y="17"/>
                  </a:cubicBezTo>
                  <a:cubicBezTo>
                    <a:pt x="38" y="38"/>
                    <a:pt x="1" y="104"/>
                    <a:pt x="1" y="141"/>
                  </a:cubicBezTo>
                  <a:cubicBezTo>
                    <a:pt x="21" y="157"/>
                    <a:pt x="21" y="157"/>
                    <a:pt x="21" y="174"/>
                  </a:cubicBezTo>
                  <a:cubicBezTo>
                    <a:pt x="71" y="104"/>
                    <a:pt x="141" y="54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14"/>
            <p:cNvSpPr/>
            <p:nvPr/>
          </p:nvSpPr>
          <p:spPr>
            <a:xfrm>
              <a:off x="4612325" y="2272525"/>
              <a:ext cx="5600" cy="1700"/>
            </a:xfrm>
            <a:custGeom>
              <a:rect b="b" l="l" r="r" t="t"/>
              <a:pathLst>
                <a:path extrusionOk="0" h="68" w="224">
                  <a:moveTo>
                    <a:pt x="223" y="1"/>
                  </a:moveTo>
                  <a:cubicBezTo>
                    <a:pt x="137" y="1"/>
                    <a:pt x="71" y="1"/>
                    <a:pt x="0" y="17"/>
                  </a:cubicBezTo>
                  <a:cubicBezTo>
                    <a:pt x="11" y="49"/>
                    <a:pt x="44" y="67"/>
                    <a:pt x="84" y="67"/>
                  </a:cubicBezTo>
                  <a:cubicBezTo>
                    <a:pt x="106" y="67"/>
                    <a:pt x="130" y="62"/>
                    <a:pt x="153" y="50"/>
                  </a:cubicBezTo>
                  <a:cubicBezTo>
                    <a:pt x="174" y="50"/>
                    <a:pt x="207" y="34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14"/>
            <p:cNvSpPr/>
            <p:nvPr/>
          </p:nvSpPr>
          <p:spPr>
            <a:xfrm>
              <a:off x="4853200" y="2441100"/>
              <a:ext cx="6100" cy="4925"/>
            </a:xfrm>
            <a:custGeom>
              <a:rect b="b" l="l" r="r" t="t"/>
              <a:pathLst>
                <a:path extrusionOk="0" h="197" w="244">
                  <a:moveTo>
                    <a:pt x="167" y="1"/>
                  </a:moveTo>
                  <a:cubicBezTo>
                    <a:pt x="124" y="1"/>
                    <a:pt x="75" y="20"/>
                    <a:pt x="38" y="61"/>
                  </a:cubicBezTo>
                  <a:cubicBezTo>
                    <a:pt x="21" y="77"/>
                    <a:pt x="1" y="94"/>
                    <a:pt x="1" y="127"/>
                  </a:cubicBezTo>
                  <a:cubicBezTo>
                    <a:pt x="1" y="143"/>
                    <a:pt x="1" y="180"/>
                    <a:pt x="38" y="180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97"/>
                    <a:pt x="141" y="180"/>
                  </a:cubicBezTo>
                  <a:cubicBezTo>
                    <a:pt x="157" y="180"/>
                    <a:pt x="190" y="164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5" y="3"/>
                    <a:pt x="18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14"/>
            <p:cNvSpPr/>
            <p:nvPr/>
          </p:nvSpPr>
          <p:spPr>
            <a:xfrm>
              <a:off x="4860925" y="237385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58" y="1"/>
                  </a:moveTo>
                  <a:cubicBezTo>
                    <a:pt x="141" y="1"/>
                    <a:pt x="104" y="1"/>
                    <a:pt x="88" y="17"/>
                  </a:cubicBezTo>
                  <a:cubicBezTo>
                    <a:pt x="55" y="34"/>
                    <a:pt x="22" y="71"/>
                    <a:pt x="22" y="87"/>
                  </a:cubicBezTo>
                  <a:cubicBezTo>
                    <a:pt x="1" y="153"/>
                    <a:pt x="38" y="190"/>
                    <a:pt x="88" y="190"/>
                  </a:cubicBezTo>
                  <a:lnTo>
                    <a:pt x="141" y="190"/>
                  </a:lnTo>
                  <a:cubicBezTo>
                    <a:pt x="141" y="190"/>
                    <a:pt x="141" y="174"/>
                    <a:pt x="158" y="174"/>
                  </a:cubicBezTo>
                  <a:cubicBezTo>
                    <a:pt x="158" y="174"/>
                    <a:pt x="174" y="174"/>
                    <a:pt x="191" y="153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71"/>
                    <a:pt x="244" y="34"/>
                    <a:pt x="244" y="17"/>
                  </a:cubicBezTo>
                  <a:cubicBezTo>
                    <a:pt x="228" y="1"/>
                    <a:pt x="19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14"/>
            <p:cNvSpPr/>
            <p:nvPr/>
          </p:nvSpPr>
          <p:spPr>
            <a:xfrm>
              <a:off x="4858350" y="2420225"/>
              <a:ext cx="6525" cy="5200"/>
            </a:xfrm>
            <a:custGeom>
              <a:rect b="b" l="l" r="r" t="t"/>
              <a:pathLst>
                <a:path extrusionOk="0" h="208" w="261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71" y="207"/>
                    <a:pt x="104" y="207"/>
                    <a:pt x="141" y="207"/>
                  </a:cubicBezTo>
                  <a:cubicBezTo>
                    <a:pt x="141" y="191"/>
                    <a:pt x="158" y="191"/>
                    <a:pt x="158" y="191"/>
                  </a:cubicBezTo>
                  <a:cubicBezTo>
                    <a:pt x="191" y="174"/>
                    <a:pt x="207" y="174"/>
                    <a:pt x="228" y="153"/>
                  </a:cubicBezTo>
                  <a:cubicBezTo>
                    <a:pt x="244" y="120"/>
                    <a:pt x="261" y="104"/>
                    <a:pt x="261" y="71"/>
                  </a:cubicBezTo>
                  <a:cubicBezTo>
                    <a:pt x="261" y="50"/>
                    <a:pt x="244" y="34"/>
                    <a:pt x="228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14"/>
            <p:cNvSpPr/>
            <p:nvPr/>
          </p:nvSpPr>
          <p:spPr>
            <a:xfrm>
              <a:off x="4783225" y="2536200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17" y="70"/>
                    <a:pt x="17" y="87"/>
                  </a:cubicBezTo>
                  <a:cubicBezTo>
                    <a:pt x="0" y="120"/>
                    <a:pt x="0" y="136"/>
                    <a:pt x="17" y="153"/>
                  </a:cubicBezTo>
                  <a:cubicBezTo>
                    <a:pt x="37" y="173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3"/>
                  </a:cubicBezTo>
                  <a:cubicBezTo>
                    <a:pt x="157" y="173"/>
                    <a:pt x="173" y="173"/>
                    <a:pt x="173" y="153"/>
                  </a:cubicBezTo>
                  <a:cubicBezTo>
                    <a:pt x="206" y="136"/>
                    <a:pt x="223" y="120"/>
                    <a:pt x="244" y="87"/>
                  </a:cubicBezTo>
                  <a:cubicBezTo>
                    <a:pt x="260" y="33"/>
                    <a:pt x="22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14"/>
            <p:cNvSpPr/>
            <p:nvPr/>
          </p:nvSpPr>
          <p:spPr>
            <a:xfrm>
              <a:off x="4922775" y="226902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41" y="1"/>
                  </a:moveTo>
                  <a:cubicBezTo>
                    <a:pt x="124" y="1"/>
                    <a:pt x="104" y="1"/>
                    <a:pt x="104" y="17"/>
                  </a:cubicBezTo>
                  <a:cubicBezTo>
                    <a:pt x="71" y="38"/>
                    <a:pt x="38" y="54"/>
                    <a:pt x="38" y="87"/>
                  </a:cubicBezTo>
                  <a:cubicBezTo>
                    <a:pt x="1" y="141"/>
                    <a:pt x="38" y="190"/>
                    <a:pt x="104" y="190"/>
                  </a:cubicBezTo>
                  <a:cubicBezTo>
                    <a:pt x="124" y="190"/>
                    <a:pt x="141" y="190"/>
                    <a:pt x="141" y="174"/>
                  </a:cubicBezTo>
                  <a:lnTo>
                    <a:pt x="174" y="174"/>
                  </a:lnTo>
                  <a:cubicBezTo>
                    <a:pt x="174" y="174"/>
                    <a:pt x="190" y="174"/>
                    <a:pt x="190" y="157"/>
                  </a:cubicBezTo>
                  <a:cubicBezTo>
                    <a:pt x="227" y="141"/>
                    <a:pt x="244" y="120"/>
                    <a:pt x="260" y="87"/>
                  </a:cubicBezTo>
                  <a:cubicBezTo>
                    <a:pt x="260" y="71"/>
                    <a:pt x="260" y="38"/>
                    <a:pt x="244" y="17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14"/>
            <p:cNvSpPr/>
            <p:nvPr/>
          </p:nvSpPr>
          <p:spPr>
            <a:xfrm>
              <a:off x="4927925" y="23390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0"/>
                  </a:moveTo>
                  <a:cubicBezTo>
                    <a:pt x="125" y="0"/>
                    <a:pt x="87" y="21"/>
                    <a:pt x="71" y="37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40"/>
                    <a:pt x="1" y="157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5" y="190"/>
                    <a:pt x="141" y="190"/>
                  </a:cubicBezTo>
                  <a:cubicBezTo>
                    <a:pt x="157" y="190"/>
                    <a:pt x="157" y="173"/>
                    <a:pt x="174" y="173"/>
                  </a:cubicBezTo>
                  <a:cubicBezTo>
                    <a:pt x="207" y="157"/>
                    <a:pt x="228" y="124"/>
                    <a:pt x="228" y="103"/>
                  </a:cubicBezTo>
                  <a:cubicBezTo>
                    <a:pt x="261" y="54"/>
                    <a:pt x="228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14"/>
            <p:cNvSpPr/>
            <p:nvPr/>
          </p:nvSpPr>
          <p:spPr>
            <a:xfrm>
              <a:off x="4700750" y="2515175"/>
              <a:ext cx="6125" cy="4750"/>
            </a:xfrm>
            <a:custGeom>
              <a:rect b="b" l="l" r="r" t="t"/>
              <a:pathLst>
                <a:path extrusionOk="0" h="190" w="245">
                  <a:moveTo>
                    <a:pt x="158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8" y="50"/>
                    <a:pt x="1" y="66"/>
                    <a:pt x="1" y="103"/>
                  </a:cubicBezTo>
                  <a:cubicBezTo>
                    <a:pt x="17" y="136"/>
                    <a:pt x="55" y="169"/>
                    <a:pt x="71" y="190"/>
                  </a:cubicBezTo>
                  <a:cubicBezTo>
                    <a:pt x="104" y="190"/>
                    <a:pt x="121" y="190"/>
                    <a:pt x="141" y="169"/>
                  </a:cubicBezTo>
                  <a:cubicBezTo>
                    <a:pt x="158" y="169"/>
                    <a:pt x="158" y="169"/>
                    <a:pt x="174" y="153"/>
                  </a:cubicBezTo>
                  <a:cubicBezTo>
                    <a:pt x="191" y="136"/>
                    <a:pt x="224" y="120"/>
                    <a:pt x="224" y="87"/>
                  </a:cubicBezTo>
                  <a:cubicBezTo>
                    <a:pt x="244" y="33"/>
                    <a:pt x="207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14"/>
            <p:cNvSpPr/>
            <p:nvPr/>
          </p:nvSpPr>
          <p:spPr>
            <a:xfrm>
              <a:off x="4845475" y="2328300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57" y="0"/>
                  </a:moveTo>
                  <a:cubicBezTo>
                    <a:pt x="141" y="0"/>
                    <a:pt x="124" y="0"/>
                    <a:pt x="104" y="17"/>
                  </a:cubicBezTo>
                  <a:cubicBezTo>
                    <a:pt x="38" y="37"/>
                    <a:pt x="0" y="103"/>
                    <a:pt x="21" y="140"/>
                  </a:cubicBezTo>
                  <a:cubicBezTo>
                    <a:pt x="33" y="178"/>
                    <a:pt x="64" y="196"/>
                    <a:pt x="109" y="196"/>
                  </a:cubicBezTo>
                  <a:cubicBezTo>
                    <a:pt x="123" y="196"/>
                    <a:pt x="140" y="194"/>
                    <a:pt x="157" y="190"/>
                  </a:cubicBezTo>
                  <a:cubicBezTo>
                    <a:pt x="174" y="173"/>
                    <a:pt x="190" y="157"/>
                    <a:pt x="207" y="157"/>
                  </a:cubicBezTo>
                  <a:cubicBezTo>
                    <a:pt x="244" y="120"/>
                    <a:pt x="260" y="87"/>
                    <a:pt x="244" y="54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14"/>
            <p:cNvSpPr/>
            <p:nvPr/>
          </p:nvSpPr>
          <p:spPr>
            <a:xfrm>
              <a:off x="4968325" y="2313750"/>
              <a:ext cx="6525" cy="5200"/>
            </a:xfrm>
            <a:custGeom>
              <a:rect b="b" l="l" r="r" t="t"/>
              <a:pathLst>
                <a:path extrusionOk="0" h="208" w="261">
                  <a:moveTo>
                    <a:pt x="174" y="1"/>
                  </a:moveTo>
                  <a:cubicBezTo>
                    <a:pt x="158" y="1"/>
                    <a:pt x="121" y="17"/>
                    <a:pt x="88" y="34"/>
                  </a:cubicBezTo>
                  <a:cubicBezTo>
                    <a:pt x="55" y="50"/>
                    <a:pt x="34" y="67"/>
                    <a:pt x="34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1" y="207"/>
                    <a:pt x="137" y="186"/>
                    <a:pt x="174" y="186"/>
                  </a:cubicBezTo>
                  <a:lnTo>
                    <a:pt x="191" y="170"/>
                  </a:lnTo>
                  <a:cubicBezTo>
                    <a:pt x="224" y="153"/>
                    <a:pt x="240" y="120"/>
                    <a:pt x="261" y="104"/>
                  </a:cubicBezTo>
                  <a:cubicBezTo>
                    <a:pt x="261" y="67"/>
                    <a:pt x="261" y="50"/>
                    <a:pt x="240" y="34"/>
                  </a:cubicBezTo>
                  <a:cubicBezTo>
                    <a:pt x="22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14"/>
            <p:cNvSpPr/>
            <p:nvPr/>
          </p:nvSpPr>
          <p:spPr>
            <a:xfrm>
              <a:off x="4967925" y="2325300"/>
              <a:ext cx="6425" cy="4775"/>
            </a:xfrm>
            <a:custGeom>
              <a:rect b="b" l="l" r="r" t="t"/>
              <a:pathLst>
                <a:path extrusionOk="0" h="191" w="257">
                  <a:moveTo>
                    <a:pt x="174" y="1"/>
                  </a:moveTo>
                  <a:cubicBezTo>
                    <a:pt x="104" y="1"/>
                    <a:pt x="33" y="34"/>
                    <a:pt x="17" y="87"/>
                  </a:cubicBezTo>
                  <a:cubicBezTo>
                    <a:pt x="1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71"/>
                    <a:pt x="256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14"/>
            <p:cNvSpPr/>
            <p:nvPr/>
          </p:nvSpPr>
          <p:spPr>
            <a:xfrm>
              <a:off x="4974325" y="2291400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7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3"/>
                    <a:pt x="243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14"/>
            <p:cNvSpPr/>
            <p:nvPr/>
          </p:nvSpPr>
          <p:spPr>
            <a:xfrm>
              <a:off x="4938250" y="2268625"/>
              <a:ext cx="6500" cy="3925"/>
            </a:xfrm>
            <a:custGeom>
              <a:rect b="b" l="l" r="r" t="t"/>
              <a:pathLst>
                <a:path extrusionOk="0" h="157" w="260">
                  <a:moveTo>
                    <a:pt x="260" y="0"/>
                  </a:moveTo>
                  <a:cubicBezTo>
                    <a:pt x="190" y="17"/>
                    <a:pt x="124" y="17"/>
                    <a:pt x="54" y="17"/>
                  </a:cubicBezTo>
                  <a:cubicBezTo>
                    <a:pt x="54" y="17"/>
                    <a:pt x="37" y="33"/>
                    <a:pt x="37" y="54"/>
                  </a:cubicBezTo>
                  <a:cubicBezTo>
                    <a:pt x="0" y="103"/>
                    <a:pt x="37" y="157"/>
                    <a:pt x="103" y="157"/>
                  </a:cubicBezTo>
                  <a:cubicBezTo>
                    <a:pt x="124" y="157"/>
                    <a:pt x="140" y="157"/>
                    <a:pt x="173" y="136"/>
                  </a:cubicBezTo>
                  <a:cubicBezTo>
                    <a:pt x="173" y="136"/>
                    <a:pt x="190" y="136"/>
                    <a:pt x="190" y="120"/>
                  </a:cubicBezTo>
                  <a:cubicBezTo>
                    <a:pt x="227" y="103"/>
                    <a:pt x="243" y="87"/>
                    <a:pt x="260" y="54"/>
                  </a:cubicBezTo>
                  <a:lnTo>
                    <a:pt x="2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14"/>
            <p:cNvSpPr/>
            <p:nvPr/>
          </p:nvSpPr>
          <p:spPr>
            <a:xfrm>
              <a:off x="4979475" y="2303450"/>
              <a:ext cx="6100" cy="4675"/>
            </a:xfrm>
            <a:custGeom>
              <a:rect b="b" l="l" r="r" t="t"/>
              <a:pathLst>
                <a:path extrusionOk="0" h="187" w="244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0" y="153"/>
                    <a:pt x="37" y="186"/>
                    <a:pt x="87" y="186"/>
                  </a:cubicBezTo>
                  <a:lnTo>
                    <a:pt x="157" y="186"/>
                  </a:lnTo>
                  <a:cubicBezTo>
                    <a:pt x="157" y="170"/>
                    <a:pt x="173" y="170"/>
                    <a:pt x="190" y="170"/>
                  </a:cubicBezTo>
                  <a:cubicBezTo>
                    <a:pt x="206" y="153"/>
                    <a:pt x="227" y="137"/>
                    <a:pt x="244" y="104"/>
                  </a:cubicBezTo>
                  <a:lnTo>
                    <a:pt x="244" y="34"/>
                  </a:lnTo>
                  <a:cubicBezTo>
                    <a:pt x="227" y="1"/>
                    <a:pt x="190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14"/>
            <p:cNvSpPr/>
            <p:nvPr/>
          </p:nvSpPr>
          <p:spPr>
            <a:xfrm>
              <a:off x="4899175" y="2362200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44" y="141"/>
                    <a:pt x="244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14"/>
            <p:cNvSpPr/>
            <p:nvPr/>
          </p:nvSpPr>
          <p:spPr>
            <a:xfrm>
              <a:off x="4930500" y="2351325"/>
              <a:ext cx="4375" cy="1925"/>
            </a:xfrm>
            <a:custGeom>
              <a:rect b="b" l="l" r="r" t="t"/>
              <a:pathLst>
                <a:path extrusionOk="0" h="77" w="175">
                  <a:moveTo>
                    <a:pt x="142" y="1"/>
                  </a:moveTo>
                  <a:cubicBezTo>
                    <a:pt x="107" y="1"/>
                    <a:pt x="62" y="17"/>
                    <a:pt x="38" y="44"/>
                  </a:cubicBezTo>
                  <a:cubicBezTo>
                    <a:pt x="26" y="56"/>
                    <a:pt x="23" y="68"/>
                    <a:pt x="14" y="74"/>
                  </a:cubicBezTo>
                  <a:lnTo>
                    <a:pt x="14" y="74"/>
                  </a:lnTo>
                  <a:cubicBezTo>
                    <a:pt x="78" y="56"/>
                    <a:pt x="128" y="22"/>
                    <a:pt x="174" y="7"/>
                  </a:cubicBezTo>
                  <a:cubicBezTo>
                    <a:pt x="165" y="3"/>
                    <a:pt x="154" y="1"/>
                    <a:pt x="142" y="1"/>
                  </a:cubicBezTo>
                  <a:close/>
                  <a:moveTo>
                    <a:pt x="14" y="74"/>
                  </a:moveTo>
                  <a:lnTo>
                    <a:pt x="14" y="74"/>
                  </a:lnTo>
                  <a:cubicBezTo>
                    <a:pt x="10" y="75"/>
                    <a:pt x="5" y="76"/>
                    <a:pt x="1" y="77"/>
                  </a:cubicBezTo>
                  <a:cubicBezTo>
                    <a:pt x="7" y="77"/>
                    <a:pt x="11" y="76"/>
                    <a:pt x="14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14"/>
            <p:cNvSpPr/>
            <p:nvPr/>
          </p:nvSpPr>
          <p:spPr>
            <a:xfrm>
              <a:off x="4740750" y="2500950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70" y="0"/>
                  </a:moveTo>
                  <a:cubicBezTo>
                    <a:pt x="104" y="0"/>
                    <a:pt x="34" y="54"/>
                    <a:pt x="17" y="103"/>
                  </a:cubicBezTo>
                  <a:cubicBezTo>
                    <a:pt x="1" y="157"/>
                    <a:pt x="34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cubicBezTo>
                    <a:pt x="153" y="173"/>
                    <a:pt x="170" y="173"/>
                    <a:pt x="190" y="173"/>
                  </a:cubicBezTo>
                  <a:cubicBezTo>
                    <a:pt x="207" y="157"/>
                    <a:pt x="223" y="120"/>
                    <a:pt x="240" y="103"/>
                  </a:cubicBezTo>
                  <a:cubicBezTo>
                    <a:pt x="256" y="70"/>
                    <a:pt x="240" y="54"/>
                    <a:pt x="240" y="37"/>
                  </a:cubicBezTo>
                  <a:cubicBezTo>
                    <a:pt x="223" y="17"/>
                    <a:pt x="19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14"/>
            <p:cNvSpPr/>
            <p:nvPr/>
          </p:nvSpPr>
          <p:spPr>
            <a:xfrm>
              <a:off x="4849800" y="2501350"/>
              <a:ext cx="3950" cy="4775"/>
            </a:xfrm>
            <a:custGeom>
              <a:rect b="b" l="l" r="r" t="t"/>
              <a:pathLst>
                <a:path extrusionOk="0" h="191" w="158">
                  <a:moveTo>
                    <a:pt x="157" y="1"/>
                  </a:moveTo>
                  <a:cubicBezTo>
                    <a:pt x="137" y="1"/>
                    <a:pt x="104" y="1"/>
                    <a:pt x="87" y="21"/>
                  </a:cubicBezTo>
                  <a:cubicBezTo>
                    <a:pt x="54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24"/>
                    <a:pt x="137" y="7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14"/>
            <p:cNvSpPr/>
            <p:nvPr/>
          </p:nvSpPr>
          <p:spPr>
            <a:xfrm>
              <a:off x="4839500" y="2513225"/>
              <a:ext cx="6000" cy="4950"/>
            </a:xfrm>
            <a:custGeom>
              <a:rect b="b" l="l" r="r" t="t"/>
              <a:pathLst>
                <a:path extrusionOk="0" h="198" w="240">
                  <a:moveTo>
                    <a:pt x="167" y="1"/>
                  </a:moveTo>
                  <a:cubicBezTo>
                    <a:pt x="159" y="1"/>
                    <a:pt x="149" y="2"/>
                    <a:pt x="136" y="8"/>
                  </a:cubicBezTo>
                  <a:cubicBezTo>
                    <a:pt x="103" y="8"/>
                    <a:pt x="70" y="24"/>
                    <a:pt x="54" y="41"/>
                  </a:cubicBezTo>
                  <a:cubicBezTo>
                    <a:pt x="0" y="95"/>
                    <a:pt x="0" y="165"/>
                    <a:pt x="33" y="181"/>
                  </a:cubicBezTo>
                  <a:cubicBezTo>
                    <a:pt x="54" y="198"/>
                    <a:pt x="87" y="198"/>
                    <a:pt x="120" y="198"/>
                  </a:cubicBezTo>
                  <a:cubicBezTo>
                    <a:pt x="136" y="198"/>
                    <a:pt x="136" y="181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23" y="128"/>
                    <a:pt x="239" y="95"/>
                    <a:pt x="239" y="78"/>
                  </a:cubicBezTo>
                  <a:cubicBezTo>
                    <a:pt x="239" y="41"/>
                    <a:pt x="239" y="24"/>
                    <a:pt x="207" y="8"/>
                  </a:cubicBezTo>
                  <a:cubicBezTo>
                    <a:pt x="196" y="8"/>
                    <a:pt x="185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14"/>
            <p:cNvSpPr/>
            <p:nvPr/>
          </p:nvSpPr>
          <p:spPr>
            <a:xfrm>
              <a:off x="4827425" y="25241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5" y="54"/>
                    <a:pt x="22" y="71"/>
                    <a:pt x="22" y="104"/>
                  </a:cubicBezTo>
                  <a:cubicBezTo>
                    <a:pt x="1" y="157"/>
                    <a:pt x="38" y="207"/>
                    <a:pt x="88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cubicBezTo>
                    <a:pt x="261" y="54"/>
                    <a:pt x="228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14"/>
            <p:cNvSpPr/>
            <p:nvPr/>
          </p:nvSpPr>
          <p:spPr>
            <a:xfrm>
              <a:off x="4863525" y="2431775"/>
              <a:ext cx="1350" cy="3125"/>
            </a:xfrm>
            <a:custGeom>
              <a:rect b="b" l="l" r="r" t="t"/>
              <a:pathLst>
                <a:path extrusionOk="0" h="125" w="54">
                  <a:moveTo>
                    <a:pt x="54" y="1"/>
                  </a:moveTo>
                  <a:lnTo>
                    <a:pt x="54" y="1"/>
                  </a:lnTo>
                  <a:cubicBezTo>
                    <a:pt x="37" y="21"/>
                    <a:pt x="37" y="38"/>
                    <a:pt x="21" y="54"/>
                  </a:cubicBezTo>
                  <a:cubicBezTo>
                    <a:pt x="0" y="87"/>
                    <a:pt x="21" y="104"/>
                    <a:pt x="37" y="124"/>
                  </a:cubicBezTo>
                  <a:cubicBezTo>
                    <a:pt x="37" y="87"/>
                    <a:pt x="54" y="38"/>
                    <a:pt x="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14"/>
            <p:cNvSpPr/>
            <p:nvPr/>
          </p:nvSpPr>
          <p:spPr>
            <a:xfrm>
              <a:off x="4966575" y="2269025"/>
              <a:ext cx="6950" cy="4775"/>
            </a:xfrm>
            <a:custGeom>
              <a:rect b="b" l="l" r="r" t="t"/>
              <a:pathLst>
                <a:path extrusionOk="0" h="191" w="278">
                  <a:moveTo>
                    <a:pt x="174" y="1"/>
                  </a:moveTo>
                  <a:cubicBezTo>
                    <a:pt x="141" y="1"/>
                    <a:pt x="125" y="1"/>
                    <a:pt x="87" y="38"/>
                  </a:cubicBezTo>
                  <a:cubicBezTo>
                    <a:pt x="55" y="54"/>
                    <a:pt x="38" y="71"/>
                    <a:pt x="22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191" y="174"/>
                  </a:cubicBezTo>
                  <a:cubicBezTo>
                    <a:pt x="228" y="141"/>
                    <a:pt x="244" y="120"/>
                    <a:pt x="261" y="104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14"/>
            <p:cNvSpPr/>
            <p:nvPr/>
          </p:nvSpPr>
          <p:spPr>
            <a:xfrm>
              <a:off x="4842475" y="24786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5" y="50"/>
                    <a:pt x="38" y="67"/>
                    <a:pt x="17" y="104"/>
                  </a:cubicBezTo>
                  <a:cubicBezTo>
                    <a:pt x="1" y="153"/>
                    <a:pt x="38" y="207"/>
                    <a:pt x="88" y="207"/>
                  </a:cubicBezTo>
                  <a:cubicBezTo>
                    <a:pt x="120" y="207"/>
                    <a:pt x="141" y="186"/>
                    <a:pt x="158" y="186"/>
                  </a:cubicBezTo>
                  <a:cubicBezTo>
                    <a:pt x="174" y="186"/>
                    <a:pt x="174" y="170"/>
                    <a:pt x="191" y="170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50"/>
                    <a:pt x="22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14"/>
            <p:cNvSpPr/>
            <p:nvPr/>
          </p:nvSpPr>
          <p:spPr>
            <a:xfrm>
              <a:off x="4776425" y="2511225"/>
              <a:ext cx="6400" cy="5225"/>
            </a:xfrm>
            <a:custGeom>
              <a:rect b="b" l="l" r="r" t="t"/>
              <a:pathLst>
                <a:path extrusionOk="0" h="209" w="256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2" y="208"/>
                    <a:pt x="87" y="208"/>
                  </a:cubicBezTo>
                  <a:cubicBezTo>
                    <a:pt x="106" y="208"/>
                    <a:pt x="128" y="203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14"/>
            <p:cNvSpPr/>
            <p:nvPr/>
          </p:nvSpPr>
          <p:spPr>
            <a:xfrm>
              <a:off x="4767350" y="2536600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4" y="1"/>
                  </a:moveTo>
                  <a:cubicBezTo>
                    <a:pt x="136" y="1"/>
                    <a:pt x="103" y="17"/>
                    <a:pt x="87" y="34"/>
                  </a:cubicBezTo>
                  <a:cubicBezTo>
                    <a:pt x="54" y="54"/>
                    <a:pt x="33" y="87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39" y="137"/>
                    <a:pt x="239" y="104"/>
                  </a:cubicBezTo>
                  <a:cubicBezTo>
                    <a:pt x="277" y="54"/>
                    <a:pt x="239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14"/>
            <p:cNvSpPr/>
            <p:nvPr/>
          </p:nvSpPr>
          <p:spPr>
            <a:xfrm>
              <a:off x="4780650" y="25237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57"/>
                    <a:pt x="17" y="190"/>
                    <a:pt x="70" y="190"/>
                  </a:cubicBezTo>
                  <a:cubicBezTo>
                    <a:pt x="70" y="206"/>
                    <a:pt x="87" y="206"/>
                    <a:pt x="87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90" y="173"/>
                    <a:pt x="206" y="157"/>
                    <a:pt x="223" y="120"/>
                  </a:cubicBezTo>
                  <a:cubicBezTo>
                    <a:pt x="243" y="120"/>
                    <a:pt x="243" y="103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14"/>
            <p:cNvSpPr/>
            <p:nvPr/>
          </p:nvSpPr>
          <p:spPr>
            <a:xfrm>
              <a:off x="4772500" y="254867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37" y="0"/>
                    <a:pt x="104" y="17"/>
                    <a:pt x="71" y="33"/>
                  </a:cubicBezTo>
                  <a:cubicBezTo>
                    <a:pt x="54" y="49"/>
                    <a:pt x="33" y="66"/>
                    <a:pt x="17" y="103"/>
                  </a:cubicBezTo>
                  <a:cubicBezTo>
                    <a:pt x="0" y="153"/>
                    <a:pt x="33" y="190"/>
                    <a:pt x="87" y="190"/>
                  </a:cubicBezTo>
                  <a:lnTo>
                    <a:pt x="157" y="190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0" y="120"/>
                    <a:pt x="240" y="103"/>
                  </a:cubicBezTo>
                  <a:cubicBezTo>
                    <a:pt x="260" y="66"/>
                    <a:pt x="260" y="49"/>
                    <a:pt x="240" y="33"/>
                  </a:cubicBezTo>
                  <a:cubicBezTo>
                    <a:pt x="223" y="17"/>
                    <a:pt x="19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14"/>
            <p:cNvSpPr/>
            <p:nvPr/>
          </p:nvSpPr>
          <p:spPr>
            <a:xfrm>
              <a:off x="4796525" y="2525150"/>
              <a:ext cx="6100" cy="5075"/>
            </a:xfrm>
            <a:custGeom>
              <a:rect b="b" l="l" r="r" t="t"/>
              <a:pathLst>
                <a:path extrusionOk="0" h="203" w="244">
                  <a:moveTo>
                    <a:pt x="173" y="1"/>
                  </a:moveTo>
                  <a:cubicBezTo>
                    <a:pt x="161" y="1"/>
                    <a:pt x="149" y="5"/>
                    <a:pt x="140" y="13"/>
                  </a:cubicBezTo>
                  <a:cubicBezTo>
                    <a:pt x="103" y="13"/>
                    <a:pt x="70" y="30"/>
                    <a:pt x="54" y="46"/>
                  </a:cubicBezTo>
                  <a:cubicBezTo>
                    <a:pt x="0" y="100"/>
                    <a:pt x="0" y="166"/>
                    <a:pt x="37" y="182"/>
                  </a:cubicBezTo>
                  <a:cubicBezTo>
                    <a:pt x="54" y="203"/>
                    <a:pt x="87" y="203"/>
                    <a:pt x="124" y="203"/>
                  </a:cubicBezTo>
                  <a:cubicBezTo>
                    <a:pt x="124" y="203"/>
                    <a:pt x="140" y="182"/>
                    <a:pt x="157" y="182"/>
                  </a:cubicBezTo>
                  <a:cubicBezTo>
                    <a:pt x="173" y="182"/>
                    <a:pt x="190" y="166"/>
                    <a:pt x="206" y="149"/>
                  </a:cubicBezTo>
                  <a:cubicBezTo>
                    <a:pt x="227" y="133"/>
                    <a:pt x="243" y="100"/>
                    <a:pt x="243" y="79"/>
                  </a:cubicBezTo>
                  <a:cubicBezTo>
                    <a:pt x="243" y="46"/>
                    <a:pt x="243" y="30"/>
                    <a:pt x="206" y="13"/>
                  </a:cubicBezTo>
                  <a:cubicBezTo>
                    <a:pt x="198" y="5"/>
                    <a:pt x="18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14"/>
            <p:cNvSpPr/>
            <p:nvPr/>
          </p:nvSpPr>
          <p:spPr>
            <a:xfrm>
              <a:off x="4790950" y="25460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55" y="0"/>
                  </a:moveTo>
                  <a:cubicBezTo>
                    <a:pt x="117" y="0"/>
                    <a:pt x="70" y="18"/>
                    <a:pt x="38" y="50"/>
                  </a:cubicBezTo>
                  <a:cubicBezTo>
                    <a:pt x="17" y="67"/>
                    <a:pt x="0" y="104"/>
                    <a:pt x="0" y="121"/>
                  </a:cubicBezTo>
                  <a:cubicBezTo>
                    <a:pt x="0" y="153"/>
                    <a:pt x="17" y="170"/>
                    <a:pt x="38" y="191"/>
                  </a:cubicBezTo>
                  <a:lnTo>
                    <a:pt x="120" y="191"/>
                  </a:lnTo>
                  <a:cubicBezTo>
                    <a:pt x="120" y="191"/>
                    <a:pt x="141" y="191"/>
                    <a:pt x="141" y="170"/>
                  </a:cubicBezTo>
                  <a:cubicBezTo>
                    <a:pt x="174" y="170"/>
                    <a:pt x="190" y="153"/>
                    <a:pt x="207" y="137"/>
                  </a:cubicBezTo>
                  <a:cubicBezTo>
                    <a:pt x="260" y="104"/>
                    <a:pt x="260" y="34"/>
                    <a:pt x="207" y="17"/>
                  </a:cubicBezTo>
                  <a:cubicBezTo>
                    <a:pt x="195" y="6"/>
                    <a:pt x="177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14"/>
            <p:cNvSpPr/>
            <p:nvPr/>
          </p:nvSpPr>
          <p:spPr>
            <a:xfrm>
              <a:off x="4784975" y="2491725"/>
              <a:ext cx="6925" cy="5025"/>
            </a:xfrm>
            <a:custGeom>
              <a:rect b="b" l="l" r="r" t="t"/>
              <a:pathLst>
                <a:path extrusionOk="0" h="201" w="277">
                  <a:moveTo>
                    <a:pt x="170" y="1"/>
                  </a:moveTo>
                  <a:cubicBezTo>
                    <a:pt x="134" y="1"/>
                    <a:pt x="91" y="12"/>
                    <a:pt x="70" y="43"/>
                  </a:cubicBezTo>
                  <a:cubicBezTo>
                    <a:pt x="17" y="97"/>
                    <a:pt x="0" y="146"/>
                    <a:pt x="50" y="179"/>
                  </a:cubicBezTo>
                  <a:cubicBezTo>
                    <a:pt x="70" y="200"/>
                    <a:pt x="103" y="200"/>
                    <a:pt x="136" y="200"/>
                  </a:cubicBezTo>
                  <a:cubicBezTo>
                    <a:pt x="136" y="179"/>
                    <a:pt x="153" y="179"/>
                    <a:pt x="174" y="179"/>
                  </a:cubicBezTo>
                  <a:cubicBezTo>
                    <a:pt x="190" y="163"/>
                    <a:pt x="207" y="163"/>
                    <a:pt x="223" y="146"/>
                  </a:cubicBezTo>
                  <a:cubicBezTo>
                    <a:pt x="277" y="97"/>
                    <a:pt x="277" y="43"/>
                    <a:pt x="223" y="10"/>
                  </a:cubicBezTo>
                  <a:cubicBezTo>
                    <a:pt x="211" y="4"/>
                    <a:pt x="192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14"/>
            <p:cNvSpPr/>
            <p:nvPr/>
          </p:nvSpPr>
          <p:spPr>
            <a:xfrm>
              <a:off x="4744575" y="2515000"/>
              <a:ext cx="6500" cy="4925"/>
            </a:xfrm>
            <a:custGeom>
              <a:rect b="b" l="l" r="r" t="t"/>
              <a:pathLst>
                <a:path extrusionOk="0" h="197" w="260">
                  <a:moveTo>
                    <a:pt x="148" y="1"/>
                  </a:moveTo>
                  <a:cubicBezTo>
                    <a:pt x="133" y="1"/>
                    <a:pt x="118" y="3"/>
                    <a:pt x="103" y="7"/>
                  </a:cubicBezTo>
                  <a:cubicBezTo>
                    <a:pt x="37" y="40"/>
                    <a:pt x="0" y="110"/>
                    <a:pt x="0" y="143"/>
                  </a:cubicBezTo>
                  <a:cubicBezTo>
                    <a:pt x="11" y="177"/>
                    <a:pt x="43" y="196"/>
                    <a:pt x="82" y="196"/>
                  </a:cubicBezTo>
                  <a:cubicBezTo>
                    <a:pt x="105" y="196"/>
                    <a:pt x="131" y="190"/>
                    <a:pt x="157" y="176"/>
                  </a:cubicBezTo>
                  <a:cubicBezTo>
                    <a:pt x="206" y="160"/>
                    <a:pt x="260" y="94"/>
                    <a:pt x="243" y="40"/>
                  </a:cubicBezTo>
                  <a:cubicBezTo>
                    <a:pt x="228" y="16"/>
                    <a:pt x="189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14"/>
            <p:cNvSpPr/>
            <p:nvPr/>
          </p:nvSpPr>
          <p:spPr>
            <a:xfrm>
              <a:off x="4746725" y="2467450"/>
              <a:ext cx="6925" cy="4750"/>
            </a:xfrm>
            <a:custGeom>
              <a:rect b="b" l="l" r="r" t="t"/>
              <a:pathLst>
                <a:path extrusionOk="0" h="190" w="277">
                  <a:moveTo>
                    <a:pt x="174" y="0"/>
                  </a:moveTo>
                  <a:cubicBezTo>
                    <a:pt x="157" y="0"/>
                    <a:pt x="120" y="0"/>
                    <a:pt x="87" y="37"/>
                  </a:cubicBezTo>
                  <a:cubicBezTo>
                    <a:pt x="54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90"/>
                    <a:pt x="157" y="190"/>
                    <a:pt x="174" y="173"/>
                  </a:cubicBezTo>
                  <a:lnTo>
                    <a:pt x="190" y="173"/>
                  </a:lnTo>
                  <a:cubicBezTo>
                    <a:pt x="223" y="140"/>
                    <a:pt x="240" y="120"/>
                    <a:pt x="261" y="87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14"/>
            <p:cNvSpPr/>
            <p:nvPr/>
          </p:nvSpPr>
          <p:spPr>
            <a:xfrm>
              <a:off x="4751875" y="247910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5" y="50"/>
                    <a:pt x="34" y="87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0" y="206"/>
                    <a:pt x="137" y="206"/>
                    <a:pt x="174" y="190"/>
                  </a:cubicBezTo>
                  <a:cubicBezTo>
                    <a:pt x="174" y="190"/>
                    <a:pt x="191" y="190"/>
                    <a:pt x="191" y="169"/>
                  </a:cubicBezTo>
                  <a:cubicBezTo>
                    <a:pt x="224" y="153"/>
                    <a:pt x="240" y="136"/>
                    <a:pt x="261" y="103"/>
                  </a:cubicBezTo>
                  <a:cubicBezTo>
                    <a:pt x="261" y="87"/>
                    <a:pt x="261" y="50"/>
                    <a:pt x="240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14"/>
            <p:cNvSpPr/>
            <p:nvPr/>
          </p:nvSpPr>
          <p:spPr>
            <a:xfrm>
              <a:off x="4851975" y="2467275"/>
              <a:ext cx="6400" cy="4950"/>
            </a:xfrm>
            <a:custGeom>
              <a:rect b="b" l="l" r="r" t="t"/>
              <a:pathLst>
                <a:path extrusionOk="0" h="198" w="256">
                  <a:moveTo>
                    <a:pt x="157" y="1"/>
                  </a:moveTo>
                  <a:cubicBezTo>
                    <a:pt x="140" y="1"/>
                    <a:pt x="122" y="3"/>
                    <a:pt x="103" y="7"/>
                  </a:cubicBez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60" y="197"/>
                    <a:pt x="96" y="197"/>
                  </a:cubicBezTo>
                  <a:cubicBezTo>
                    <a:pt x="115" y="197"/>
                    <a:pt x="135" y="192"/>
                    <a:pt x="153" y="180"/>
                  </a:cubicBezTo>
                  <a:cubicBezTo>
                    <a:pt x="223" y="164"/>
                    <a:pt x="256" y="94"/>
                    <a:pt x="256" y="44"/>
                  </a:cubicBezTo>
                  <a:cubicBezTo>
                    <a:pt x="244" y="17"/>
                    <a:pt x="205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14"/>
            <p:cNvSpPr/>
            <p:nvPr/>
          </p:nvSpPr>
          <p:spPr>
            <a:xfrm>
              <a:off x="4801250" y="25353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50"/>
                    <a:pt x="38" y="83"/>
                    <a:pt x="17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186"/>
                    <a:pt x="157" y="186"/>
                  </a:cubicBezTo>
                  <a:cubicBezTo>
                    <a:pt x="174" y="186"/>
                    <a:pt x="190" y="169"/>
                    <a:pt x="190" y="169"/>
                  </a:cubicBezTo>
                  <a:cubicBezTo>
                    <a:pt x="223" y="153"/>
                    <a:pt x="244" y="120"/>
                    <a:pt x="261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14"/>
            <p:cNvSpPr/>
            <p:nvPr/>
          </p:nvSpPr>
          <p:spPr>
            <a:xfrm>
              <a:off x="4754450" y="2502700"/>
              <a:ext cx="6950" cy="5175"/>
            </a:xfrm>
            <a:custGeom>
              <a:rect b="b" l="l" r="r" t="t"/>
              <a:pathLst>
                <a:path extrusionOk="0" h="207" w="278">
                  <a:moveTo>
                    <a:pt x="174" y="0"/>
                  </a:moveTo>
                  <a:cubicBezTo>
                    <a:pt x="137" y="0"/>
                    <a:pt x="104" y="17"/>
                    <a:pt x="88" y="33"/>
                  </a:cubicBezTo>
                  <a:cubicBezTo>
                    <a:pt x="55" y="50"/>
                    <a:pt x="34" y="70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1" y="206"/>
                    <a:pt x="137" y="190"/>
                    <a:pt x="158" y="190"/>
                  </a:cubicBezTo>
                  <a:cubicBezTo>
                    <a:pt x="174" y="190"/>
                    <a:pt x="174" y="173"/>
                    <a:pt x="191" y="173"/>
                  </a:cubicBezTo>
                  <a:cubicBezTo>
                    <a:pt x="224" y="153"/>
                    <a:pt x="240" y="120"/>
                    <a:pt x="240" y="103"/>
                  </a:cubicBezTo>
                  <a:cubicBezTo>
                    <a:pt x="277" y="50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14"/>
            <p:cNvSpPr/>
            <p:nvPr/>
          </p:nvSpPr>
          <p:spPr>
            <a:xfrm>
              <a:off x="4759625" y="2514225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5"/>
                    <a:pt x="33" y="71"/>
                    <a:pt x="33" y="104"/>
                  </a:cubicBezTo>
                  <a:cubicBezTo>
                    <a:pt x="0" y="158"/>
                    <a:pt x="33" y="191"/>
                    <a:pt x="103" y="191"/>
                  </a:cubicBezTo>
                  <a:lnTo>
                    <a:pt x="173" y="191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8"/>
                    <a:pt x="239" y="125"/>
                    <a:pt x="260" y="104"/>
                  </a:cubicBezTo>
                  <a:cubicBezTo>
                    <a:pt x="276" y="38"/>
                    <a:pt x="239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14"/>
            <p:cNvSpPr/>
            <p:nvPr/>
          </p:nvSpPr>
          <p:spPr>
            <a:xfrm>
              <a:off x="4764350" y="2525700"/>
              <a:ext cx="6425" cy="4950"/>
            </a:xfrm>
            <a:custGeom>
              <a:rect b="b" l="l" r="r" t="t"/>
              <a:pathLst>
                <a:path extrusionOk="0" h="198" w="257">
                  <a:moveTo>
                    <a:pt x="168" y="1"/>
                  </a:moveTo>
                  <a:cubicBezTo>
                    <a:pt x="159" y="1"/>
                    <a:pt x="149" y="2"/>
                    <a:pt x="137" y="8"/>
                  </a:cubicBezTo>
                  <a:cubicBezTo>
                    <a:pt x="104" y="8"/>
                    <a:pt x="71" y="24"/>
                    <a:pt x="50" y="57"/>
                  </a:cubicBezTo>
                  <a:cubicBezTo>
                    <a:pt x="1" y="94"/>
                    <a:pt x="1" y="160"/>
                    <a:pt x="34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37" y="198"/>
                    <a:pt x="137" y="198"/>
                    <a:pt x="153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56" y="94"/>
                    <a:pt x="256" y="41"/>
                    <a:pt x="223" y="8"/>
                  </a:cubicBezTo>
                  <a:cubicBezTo>
                    <a:pt x="201" y="8"/>
                    <a:pt x="187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14"/>
            <p:cNvSpPr/>
            <p:nvPr/>
          </p:nvSpPr>
          <p:spPr>
            <a:xfrm>
              <a:off x="4836925" y="2467450"/>
              <a:ext cx="6925" cy="4750"/>
            </a:xfrm>
            <a:custGeom>
              <a:rect b="b" l="l" r="r" t="t"/>
              <a:pathLst>
                <a:path extrusionOk="0" h="190" w="277">
                  <a:moveTo>
                    <a:pt x="173" y="0"/>
                  </a:moveTo>
                  <a:cubicBezTo>
                    <a:pt x="136" y="0"/>
                    <a:pt x="120" y="0"/>
                    <a:pt x="87" y="17"/>
                  </a:cubicBezTo>
                  <a:cubicBezTo>
                    <a:pt x="54" y="37"/>
                    <a:pt x="33" y="70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7" y="173"/>
                  </a:cubicBezTo>
                  <a:cubicBezTo>
                    <a:pt x="173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60" y="87"/>
                  </a:cubicBezTo>
                  <a:cubicBezTo>
                    <a:pt x="277" y="37"/>
                    <a:pt x="239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14"/>
            <p:cNvSpPr/>
            <p:nvPr/>
          </p:nvSpPr>
          <p:spPr>
            <a:xfrm>
              <a:off x="4803825" y="2502525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94" y="1"/>
                  </a:moveTo>
                  <a:cubicBezTo>
                    <a:pt x="183" y="1"/>
                    <a:pt x="171" y="3"/>
                    <a:pt x="158" y="7"/>
                  </a:cubicBezTo>
                  <a:lnTo>
                    <a:pt x="104" y="7"/>
                  </a:lnTo>
                  <a:cubicBezTo>
                    <a:pt x="38" y="40"/>
                    <a:pt x="1" y="110"/>
                    <a:pt x="17" y="143"/>
                  </a:cubicBezTo>
                  <a:cubicBezTo>
                    <a:pt x="17" y="178"/>
                    <a:pt x="47" y="197"/>
                    <a:pt x="87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174" y="180"/>
                    <a:pt x="191" y="160"/>
                    <a:pt x="207" y="143"/>
                  </a:cubicBezTo>
                  <a:cubicBezTo>
                    <a:pt x="244" y="127"/>
                    <a:pt x="261" y="77"/>
                    <a:pt x="244" y="40"/>
                  </a:cubicBezTo>
                  <a:cubicBezTo>
                    <a:pt x="244" y="16"/>
                    <a:pt x="224" y="1"/>
                    <a:pt x="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14"/>
            <p:cNvSpPr/>
            <p:nvPr/>
          </p:nvSpPr>
          <p:spPr>
            <a:xfrm>
              <a:off x="4832600" y="2490200"/>
              <a:ext cx="6500" cy="4800"/>
            </a:xfrm>
            <a:custGeom>
              <a:rect b="b" l="l" r="r" t="t"/>
              <a:pathLst>
                <a:path extrusionOk="0" h="192" w="260">
                  <a:moveTo>
                    <a:pt x="170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21" y="172"/>
                    <a:pt x="49" y="191"/>
                    <a:pt x="88" y="191"/>
                  </a:cubicBezTo>
                  <a:cubicBezTo>
                    <a:pt x="108" y="191"/>
                    <a:pt x="132" y="186"/>
                    <a:pt x="157" y="174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14"/>
            <p:cNvSpPr/>
            <p:nvPr/>
          </p:nvSpPr>
          <p:spPr>
            <a:xfrm>
              <a:off x="4842900" y="2418900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57" y="0"/>
                  </a:moveTo>
                  <a:cubicBezTo>
                    <a:pt x="141" y="0"/>
                    <a:pt x="103" y="21"/>
                    <a:pt x="71" y="37"/>
                  </a:cubicBezTo>
                  <a:cubicBezTo>
                    <a:pt x="38" y="54"/>
                    <a:pt x="21" y="70"/>
                    <a:pt x="21" y="103"/>
                  </a:cubicBezTo>
                  <a:cubicBezTo>
                    <a:pt x="0" y="140"/>
                    <a:pt x="21" y="190"/>
                    <a:pt x="71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27" y="124"/>
                  </a:cubicBezTo>
                  <a:lnTo>
                    <a:pt x="244" y="103"/>
                  </a:lnTo>
                  <a:cubicBezTo>
                    <a:pt x="260" y="37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14"/>
            <p:cNvSpPr/>
            <p:nvPr/>
          </p:nvSpPr>
          <p:spPr>
            <a:xfrm>
              <a:off x="4832175" y="25022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17" y="87"/>
                    <a:pt x="17" y="104"/>
                  </a:cubicBezTo>
                  <a:cubicBezTo>
                    <a:pt x="1" y="137"/>
                    <a:pt x="1" y="170"/>
                    <a:pt x="38" y="190"/>
                  </a:cubicBezTo>
                  <a:cubicBezTo>
                    <a:pt x="38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90" y="170"/>
                    <a:pt x="223" y="137"/>
                    <a:pt x="244" y="104"/>
                  </a:cubicBezTo>
                  <a:lnTo>
                    <a:pt x="244" y="87"/>
                  </a:ln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14"/>
            <p:cNvSpPr/>
            <p:nvPr/>
          </p:nvSpPr>
          <p:spPr>
            <a:xfrm>
              <a:off x="4846825" y="2490225"/>
              <a:ext cx="6400" cy="4950"/>
            </a:xfrm>
            <a:custGeom>
              <a:rect b="b" l="l" r="r" t="t"/>
              <a:pathLst>
                <a:path extrusionOk="0" h="198" w="256">
                  <a:moveTo>
                    <a:pt x="136" y="0"/>
                  </a:moveTo>
                  <a:cubicBezTo>
                    <a:pt x="103" y="17"/>
                    <a:pt x="70" y="33"/>
                    <a:pt x="50" y="54"/>
                  </a:cubicBezTo>
                  <a:cubicBezTo>
                    <a:pt x="0" y="103"/>
                    <a:pt x="0" y="157"/>
                    <a:pt x="50" y="190"/>
                  </a:cubicBezTo>
                  <a:cubicBezTo>
                    <a:pt x="63" y="190"/>
                    <a:pt x="83" y="197"/>
                    <a:pt x="99" y="197"/>
                  </a:cubicBezTo>
                  <a:cubicBezTo>
                    <a:pt x="107" y="197"/>
                    <a:pt x="114" y="195"/>
                    <a:pt x="120" y="190"/>
                  </a:cubicBezTo>
                  <a:lnTo>
                    <a:pt x="153" y="190"/>
                  </a:lnTo>
                  <a:cubicBezTo>
                    <a:pt x="173" y="173"/>
                    <a:pt x="190" y="157"/>
                    <a:pt x="206" y="157"/>
                  </a:cubicBezTo>
                  <a:cubicBezTo>
                    <a:pt x="256" y="103"/>
                    <a:pt x="256" y="33"/>
                    <a:pt x="223" y="17"/>
                  </a:cubicBezTo>
                  <a:cubicBezTo>
                    <a:pt x="206" y="0"/>
                    <a:pt x="17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14"/>
            <p:cNvSpPr/>
            <p:nvPr/>
          </p:nvSpPr>
          <p:spPr>
            <a:xfrm>
              <a:off x="4845475" y="24309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4"/>
                    <a:pt x="21" y="87"/>
                    <a:pt x="0" y="104"/>
                  </a:cubicBezTo>
                  <a:cubicBezTo>
                    <a:pt x="0" y="137"/>
                    <a:pt x="0" y="157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7"/>
                    <a:pt x="227" y="137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14"/>
            <p:cNvSpPr/>
            <p:nvPr/>
          </p:nvSpPr>
          <p:spPr>
            <a:xfrm>
              <a:off x="4839075" y="2455250"/>
              <a:ext cx="6950" cy="4900"/>
            </a:xfrm>
            <a:custGeom>
              <a:rect b="b" l="l" r="r" t="t"/>
              <a:pathLst>
                <a:path extrusionOk="0" h="196" w="278">
                  <a:moveTo>
                    <a:pt x="172" y="1"/>
                  </a:moveTo>
                  <a:cubicBezTo>
                    <a:pt x="161" y="1"/>
                    <a:pt x="149" y="3"/>
                    <a:pt x="137" y="10"/>
                  </a:cubicBezTo>
                  <a:cubicBezTo>
                    <a:pt x="104" y="10"/>
                    <a:pt x="87" y="26"/>
                    <a:pt x="50" y="59"/>
                  </a:cubicBezTo>
                  <a:cubicBezTo>
                    <a:pt x="1" y="92"/>
                    <a:pt x="1" y="162"/>
                    <a:pt x="50" y="179"/>
                  </a:cubicBezTo>
                  <a:cubicBezTo>
                    <a:pt x="71" y="195"/>
                    <a:pt x="104" y="195"/>
                    <a:pt x="120" y="195"/>
                  </a:cubicBezTo>
                  <a:cubicBezTo>
                    <a:pt x="137" y="195"/>
                    <a:pt x="153" y="195"/>
                    <a:pt x="153" y="179"/>
                  </a:cubicBezTo>
                  <a:cubicBezTo>
                    <a:pt x="174" y="179"/>
                    <a:pt x="207" y="162"/>
                    <a:pt x="207" y="146"/>
                  </a:cubicBezTo>
                  <a:cubicBezTo>
                    <a:pt x="256" y="92"/>
                    <a:pt x="277" y="43"/>
                    <a:pt x="224" y="10"/>
                  </a:cubicBezTo>
                  <a:cubicBezTo>
                    <a:pt x="213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14"/>
            <p:cNvSpPr/>
            <p:nvPr/>
          </p:nvSpPr>
          <p:spPr>
            <a:xfrm>
              <a:off x="4813725" y="2536600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57" y="1"/>
                  </a:moveTo>
                  <a:cubicBezTo>
                    <a:pt x="137" y="1"/>
                    <a:pt x="120" y="1"/>
                    <a:pt x="104" y="17"/>
                  </a:cubicBezTo>
                  <a:cubicBezTo>
                    <a:pt x="34" y="34"/>
                    <a:pt x="1" y="104"/>
                    <a:pt x="17" y="157"/>
                  </a:cubicBezTo>
                  <a:cubicBezTo>
                    <a:pt x="29" y="181"/>
                    <a:pt x="61" y="197"/>
                    <a:pt x="105" y="197"/>
                  </a:cubicBezTo>
                  <a:cubicBezTo>
                    <a:pt x="121" y="197"/>
                    <a:pt x="139" y="195"/>
                    <a:pt x="157" y="190"/>
                  </a:cubicBezTo>
                  <a:cubicBezTo>
                    <a:pt x="174" y="174"/>
                    <a:pt x="190" y="157"/>
                    <a:pt x="207" y="157"/>
                  </a:cubicBezTo>
                  <a:cubicBezTo>
                    <a:pt x="240" y="120"/>
                    <a:pt x="260" y="87"/>
                    <a:pt x="240" y="54"/>
                  </a:cubicBezTo>
                  <a:cubicBezTo>
                    <a:pt x="240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14"/>
            <p:cNvSpPr/>
            <p:nvPr/>
          </p:nvSpPr>
          <p:spPr>
            <a:xfrm>
              <a:off x="4827025" y="2479475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5"/>
                    <a:pt x="1" y="105"/>
                    <a:pt x="17" y="154"/>
                  </a:cubicBezTo>
                  <a:cubicBezTo>
                    <a:pt x="17" y="181"/>
                    <a:pt x="55" y="198"/>
                    <a:pt x="103" y="198"/>
                  </a:cubicBezTo>
                  <a:cubicBezTo>
                    <a:pt x="120" y="198"/>
                    <a:pt x="139" y="196"/>
                    <a:pt x="157" y="191"/>
                  </a:cubicBezTo>
                  <a:cubicBezTo>
                    <a:pt x="223" y="154"/>
                    <a:pt x="260" y="105"/>
                    <a:pt x="244" y="51"/>
                  </a:cubicBezTo>
                  <a:cubicBezTo>
                    <a:pt x="230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14"/>
            <p:cNvSpPr/>
            <p:nvPr/>
          </p:nvSpPr>
          <p:spPr>
            <a:xfrm>
              <a:off x="4808975" y="2514375"/>
              <a:ext cx="6525" cy="5100"/>
            </a:xfrm>
            <a:custGeom>
              <a:rect b="b" l="l" r="r" t="t"/>
              <a:pathLst>
                <a:path extrusionOk="0" h="204" w="261">
                  <a:moveTo>
                    <a:pt x="163" y="0"/>
                  </a:moveTo>
                  <a:cubicBezTo>
                    <a:pt x="144" y="0"/>
                    <a:pt x="123" y="5"/>
                    <a:pt x="104" y="16"/>
                  </a:cubicBezTo>
                  <a:cubicBezTo>
                    <a:pt x="55" y="32"/>
                    <a:pt x="17" y="65"/>
                    <a:pt x="1" y="119"/>
                  </a:cubicBezTo>
                  <a:lnTo>
                    <a:pt x="1" y="152"/>
                  </a:lnTo>
                  <a:cubicBezTo>
                    <a:pt x="12" y="184"/>
                    <a:pt x="45" y="204"/>
                    <a:pt x="81" y="204"/>
                  </a:cubicBezTo>
                  <a:cubicBezTo>
                    <a:pt x="101" y="204"/>
                    <a:pt x="122" y="198"/>
                    <a:pt x="141" y="185"/>
                  </a:cubicBezTo>
                  <a:cubicBezTo>
                    <a:pt x="207" y="168"/>
                    <a:pt x="261" y="98"/>
                    <a:pt x="244" y="49"/>
                  </a:cubicBezTo>
                  <a:cubicBezTo>
                    <a:pt x="244" y="32"/>
                    <a:pt x="224" y="32"/>
                    <a:pt x="207" y="16"/>
                  </a:cubicBezTo>
                  <a:cubicBezTo>
                    <a:pt x="199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14"/>
            <p:cNvSpPr/>
            <p:nvPr/>
          </p:nvSpPr>
          <p:spPr>
            <a:xfrm>
              <a:off x="4810325" y="2524125"/>
              <a:ext cx="6425" cy="5200"/>
            </a:xfrm>
            <a:custGeom>
              <a:rect b="b" l="l" r="r" t="t"/>
              <a:pathLst>
                <a:path extrusionOk="0" h="208" w="257">
                  <a:moveTo>
                    <a:pt x="153" y="1"/>
                  </a:moveTo>
                  <a:cubicBezTo>
                    <a:pt x="137" y="17"/>
                    <a:pt x="120" y="17"/>
                    <a:pt x="104" y="17"/>
                  </a:cubicBezTo>
                  <a:cubicBezTo>
                    <a:pt x="34" y="54"/>
                    <a:pt x="1" y="104"/>
                    <a:pt x="17" y="157"/>
                  </a:cubicBezTo>
                  <a:cubicBezTo>
                    <a:pt x="17" y="189"/>
                    <a:pt x="46" y="208"/>
                    <a:pt x="85" y="208"/>
                  </a:cubicBezTo>
                  <a:cubicBezTo>
                    <a:pt x="106" y="208"/>
                    <a:pt x="130" y="202"/>
                    <a:pt x="153" y="190"/>
                  </a:cubicBezTo>
                  <a:cubicBezTo>
                    <a:pt x="170" y="190"/>
                    <a:pt x="190" y="174"/>
                    <a:pt x="207" y="157"/>
                  </a:cubicBezTo>
                  <a:cubicBezTo>
                    <a:pt x="240" y="141"/>
                    <a:pt x="256" y="87"/>
                    <a:pt x="240" y="54"/>
                  </a:cubicBezTo>
                  <a:cubicBezTo>
                    <a:pt x="240" y="17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14"/>
            <p:cNvSpPr/>
            <p:nvPr/>
          </p:nvSpPr>
          <p:spPr>
            <a:xfrm>
              <a:off x="4818875" y="250210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72" y="0"/>
                  </a:moveTo>
                  <a:cubicBezTo>
                    <a:pt x="161" y="0"/>
                    <a:pt x="149" y="2"/>
                    <a:pt x="137" y="8"/>
                  </a:cubicBezTo>
                  <a:cubicBezTo>
                    <a:pt x="120" y="8"/>
                    <a:pt x="87" y="24"/>
                    <a:pt x="54" y="41"/>
                  </a:cubicBezTo>
                  <a:cubicBezTo>
                    <a:pt x="17" y="94"/>
                    <a:pt x="1" y="160"/>
                    <a:pt x="54" y="177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7" y="177"/>
                    <a:pt x="174" y="177"/>
                  </a:cubicBezTo>
                  <a:cubicBezTo>
                    <a:pt x="190" y="177"/>
                    <a:pt x="207" y="160"/>
                    <a:pt x="223" y="144"/>
                  </a:cubicBezTo>
                  <a:cubicBezTo>
                    <a:pt x="240" y="127"/>
                    <a:pt x="261" y="94"/>
                    <a:pt x="261" y="74"/>
                  </a:cubicBezTo>
                  <a:cubicBezTo>
                    <a:pt x="261" y="41"/>
                    <a:pt x="240" y="24"/>
                    <a:pt x="223" y="8"/>
                  </a:cubicBezTo>
                  <a:cubicBezTo>
                    <a:pt x="212" y="8"/>
                    <a:pt x="194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14"/>
            <p:cNvSpPr/>
            <p:nvPr/>
          </p:nvSpPr>
          <p:spPr>
            <a:xfrm>
              <a:off x="4824025" y="251340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58" y="1"/>
                  </a:moveTo>
                  <a:cubicBezTo>
                    <a:pt x="137" y="1"/>
                    <a:pt x="104" y="17"/>
                    <a:pt x="71" y="34"/>
                  </a:cubicBezTo>
                  <a:cubicBezTo>
                    <a:pt x="55" y="55"/>
                    <a:pt x="17" y="71"/>
                    <a:pt x="17" y="104"/>
                  </a:cubicBezTo>
                  <a:cubicBezTo>
                    <a:pt x="1" y="121"/>
                    <a:pt x="1" y="158"/>
                    <a:pt x="17" y="174"/>
                  </a:cubicBezTo>
                  <a:cubicBezTo>
                    <a:pt x="34" y="191"/>
                    <a:pt x="55" y="191"/>
                    <a:pt x="88" y="191"/>
                  </a:cubicBezTo>
                  <a:lnTo>
                    <a:pt x="158" y="191"/>
                  </a:lnTo>
                  <a:cubicBezTo>
                    <a:pt x="158" y="174"/>
                    <a:pt x="174" y="174"/>
                    <a:pt x="174" y="174"/>
                  </a:cubicBezTo>
                  <a:cubicBezTo>
                    <a:pt x="207" y="158"/>
                    <a:pt x="224" y="121"/>
                    <a:pt x="240" y="104"/>
                  </a:cubicBezTo>
                  <a:cubicBezTo>
                    <a:pt x="261" y="34"/>
                    <a:pt x="22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14"/>
            <p:cNvSpPr/>
            <p:nvPr/>
          </p:nvSpPr>
          <p:spPr>
            <a:xfrm>
              <a:off x="4971325" y="228050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62" y="0"/>
                  </a:moveTo>
                  <a:cubicBezTo>
                    <a:pt x="154" y="0"/>
                    <a:pt x="146" y="2"/>
                    <a:pt x="141" y="7"/>
                  </a:cubicBezTo>
                  <a:cubicBezTo>
                    <a:pt x="104" y="7"/>
                    <a:pt x="71" y="24"/>
                    <a:pt x="54" y="57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cubicBezTo>
                    <a:pt x="141" y="197"/>
                    <a:pt x="141" y="19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60" y="94"/>
                    <a:pt x="260" y="40"/>
                    <a:pt x="207" y="7"/>
                  </a:cubicBezTo>
                  <a:cubicBezTo>
                    <a:pt x="196" y="7"/>
                    <a:pt x="177" y="0"/>
                    <a:pt x="1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14"/>
            <p:cNvSpPr/>
            <p:nvPr/>
          </p:nvSpPr>
          <p:spPr>
            <a:xfrm>
              <a:off x="4589950" y="2354500"/>
              <a:ext cx="6525" cy="4900"/>
            </a:xfrm>
            <a:custGeom>
              <a:rect b="b" l="l" r="r" t="t"/>
              <a:pathLst>
                <a:path extrusionOk="0" h="196" w="261">
                  <a:moveTo>
                    <a:pt x="178" y="0"/>
                  </a:moveTo>
                  <a:cubicBezTo>
                    <a:pt x="155" y="0"/>
                    <a:pt x="130" y="6"/>
                    <a:pt x="104" y="20"/>
                  </a:cubicBezTo>
                  <a:cubicBezTo>
                    <a:pt x="54" y="37"/>
                    <a:pt x="1" y="103"/>
                    <a:pt x="17" y="156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89"/>
                  </a:cubicBezTo>
                  <a:cubicBezTo>
                    <a:pt x="223" y="156"/>
                    <a:pt x="261" y="86"/>
                    <a:pt x="261" y="53"/>
                  </a:cubicBezTo>
                  <a:cubicBezTo>
                    <a:pt x="250" y="19"/>
                    <a:pt x="218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14"/>
            <p:cNvSpPr/>
            <p:nvPr/>
          </p:nvSpPr>
          <p:spPr>
            <a:xfrm>
              <a:off x="4592525" y="2364775"/>
              <a:ext cx="6525" cy="5075"/>
            </a:xfrm>
            <a:custGeom>
              <a:rect b="b" l="l" r="r" t="t"/>
              <a:pathLst>
                <a:path extrusionOk="0" h="203" w="261">
                  <a:moveTo>
                    <a:pt x="141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3" y="199"/>
                    <a:pt x="75" y="203"/>
                    <a:pt x="90" y="203"/>
                  </a:cubicBezTo>
                  <a:cubicBezTo>
                    <a:pt x="105" y="203"/>
                    <a:pt x="123" y="199"/>
                    <a:pt x="141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7"/>
                  </a:cubicBezTo>
                  <a:cubicBezTo>
                    <a:pt x="244" y="124"/>
                    <a:pt x="261" y="104"/>
                    <a:pt x="261" y="71"/>
                  </a:cubicBezTo>
                  <a:cubicBezTo>
                    <a:pt x="261" y="54"/>
                    <a:pt x="244" y="38"/>
                    <a:pt x="224" y="21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14"/>
            <p:cNvSpPr/>
            <p:nvPr/>
          </p:nvSpPr>
          <p:spPr>
            <a:xfrm>
              <a:off x="4587800" y="2340275"/>
              <a:ext cx="6450" cy="4850"/>
            </a:xfrm>
            <a:custGeom>
              <a:rect b="b" l="l" r="r" t="t"/>
              <a:pathLst>
                <a:path extrusionOk="0" h="194" w="258">
                  <a:moveTo>
                    <a:pt x="194" y="0"/>
                  </a:moveTo>
                  <a:cubicBezTo>
                    <a:pt x="187" y="0"/>
                    <a:pt x="181" y="1"/>
                    <a:pt x="173" y="4"/>
                  </a:cubicBezTo>
                  <a:cubicBezTo>
                    <a:pt x="140" y="4"/>
                    <a:pt x="103" y="4"/>
                    <a:pt x="70" y="20"/>
                  </a:cubicBezTo>
                  <a:cubicBezTo>
                    <a:pt x="54" y="37"/>
                    <a:pt x="37" y="74"/>
                    <a:pt x="21" y="90"/>
                  </a:cubicBezTo>
                  <a:cubicBezTo>
                    <a:pt x="0" y="140"/>
                    <a:pt x="37" y="193"/>
                    <a:pt x="87" y="193"/>
                  </a:cubicBezTo>
                  <a:cubicBezTo>
                    <a:pt x="124" y="193"/>
                    <a:pt x="140" y="193"/>
                    <a:pt x="157" y="177"/>
                  </a:cubicBezTo>
                  <a:cubicBezTo>
                    <a:pt x="173" y="177"/>
                    <a:pt x="173" y="177"/>
                    <a:pt x="190" y="156"/>
                  </a:cubicBezTo>
                  <a:cubicBezTo>
                    <a:pt x="206" y="140"/>
                    <a:pt x="243" y="123"/>
                    <a:pt x="243" y="90"/>
                  </a:cubicBezTo>
                  <a:cubicBezTo>
                    <a:pt x="258" y="44"/>
                    <a:pt x="235" y="0"/>
                    <a:pt x="1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14"/>
            <p:cNvSpPr/>
            <p:nvPr/>
          </p:nvSpPr>
          <p:spPr>
            <a:xfrm>
              <a:off x="4577475" y="2365300"/>
              <a:ext cx="6525" cy="5150"/>
            </a:xfrm>
            <a:custGeom>
              <a:rect b="b" l="l" r="r" t="t"/>
              <a:pathLst>
                <a:path extrusionOk="0" h="206" w="261">
                  <a:moveTo>
                    <a:pt x="158" y="0"/>
                  </a:moveTo>
                  <a:cubicBezTo>
                    <a:pt x="141" y="0"/>
                    <a:pt x="125" y="17"/>
                    <a:pt x="104" y="17"/>
                  </a:cubicBezTo>
                  <a:cubicBezTo>
                    <a:pt x="38" y="50"/>
                    <a:pt x="1" y="103"/>
                    <a:pt x="1" y="153"/>
                  </a:cubicBezTo>
                  <a:cubicBezTo>
                    <a:pt x="14" y="187"/>
                    <a:pt x="45" y="206"/>
                    <a:pt x="84" y="206"/>
                  </a:cubicBezTo>
                  <a:cubicBezTo>
                    <a:pt x="107" y="206"/>
                    <a:pt x="132" y="200"/>
                    <a:pt x="158" y="186"/>
                  </a:cubicBezTo>
                  <a:cubicBezTo>
                    <a:pt x="174" y="169"/>
                    <a:pt x="191" y="169"/>
                    <a:pt x="207" y="153"/>
                  </a:cubicBezTo>
                  <a:cubicBezTo>
                    <a:pt x="244" y="120"/>
                    <a:pt x="261" y="83"/>
                    <a:pt x="244" y="50"/>
                  </a:cubicBezTo>
                  <a:cubicBezTo>
                    <a:pt x="228" y="17"/>
                    <a:pt x="191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14"/>
            <p:cNvSpPr/>
            <p:nvPr/>
          </p:nvSpPr>
          <p:spPr>
            <a:xfrm>
              <a:off x="4578000" y="2352675"/>
              <a:ext cx="6000" cy="4925"/>
            </a:xfrm>
            <a:custGeom>
              <a:rect b="b" l="l" r="r" t="t"/>
              <a:pathLst>
                <a:path extrusionOk="0" h="197" w="240">
                  <a:moveTo>
                    <a:pt x="138" y="0"/>
                  </a:moveTo>
                  <a:cubicBezTo>
                    <a:pt x="121" y="0"/>
                    <a:pt x="102" y="2"/>
                    <a:pt x="83" y="7"/>
                  </a:cubicBezTo>
                  <a:cubicBezTo>
                    <a:pt x="50" y="23"/>
                    <a:pt x="34" y="56"/>
                    <a:pt x="17" y="72"/>
                  </a:cubicBezTo>
                  <a:cubicBezTo>
                    <a:pt x="1" y="110"/>
                    <a:pt x="1" y="126"/>
                    <a:pt x="1" y="143"/>
                  </a:cubicBezTo>
                  <a:cubicBezTo>
                    <a:pt x="1" y="159"/>
                    <a:pt x="17" y="176"/>
                    <a:pt x="34" y="196"/>
                  </a:cubicBezTo>
                  <a:cubicBezTo>
                    <a:pt x="67" y="196"/>
                    <a:pt x="104" y="196"/>
                    <a:pt x="137" y="176"/>
                  </a:cubicBezTo>
                  <a:cubicBezTo>
                    <a:pt x="207" y="159"/>
                    <a:pt x="240" y="93"/>
                    <a:pt x="240" y="39"/>
                  </a:cubicBezTo>
                  <a:cubicBezTo>
                    <a:pt x="228" y="15"/>
                    <a:pt x="187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14"/>
            <p:cNvSpPr/>
            <p:nvPr/>
          </p:nvSpPr>
          <p:spPr>
            <a:xfrm>
              <a:off x="4596875" y="2328300"/>
              <a:ext cx="6400" cy="5175"/>
            </a:xfrm>
            <a:custGeom>
              <a:rect b="b" l="l" r="r" t="t"/>
              <a:pathLst>
                <a:path extrusionOk="0" h="207" w="256">
                  <a:moveTo>
                    <a:pt x="173" y="0"/>
                  </a:moveTo>
                  <a:cubicBezTo>
                    <a:pt x="103" y="0"/>
                    <a:pt x="33" y="54"/>
                    <a:pt x="17" y="103"/>
                  </a:cubicBezTo>
                  <a:cubicBezTo>
                    <a:pt x="0" y="157"/>
                    <a:pt x="33" y="206"/>
                    <a:pt x="87" y="206"/>
                  </a:cubicBezTo>
                  <a:cubicBezTo>
                    <a:pt x="120" y="206"/>
                    <a:pt x="136" y="190"/>
                    <a:pt x="153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14"/>
            <p:cNvSpPr/>
            <p:nvPr/>
          </p:nvSpPr>
          <p:spPr>
            <a:xfrm>
              <a:off x="4582225" y="2328300"/>
              <a:ext cx="6100" cy="5175"/>
            </a:xfrm>
            <a:custGeom>
              <a:rect b="b" l="l" r="r" t="t"/>
              <a:pathLst>
                <a:path extrusionOk="0" h="207" w="244">
                  <a:moveTo>
                    <a:pt x="120" y="0"/>
                  </a:moveTo>
                  <a:cubicBezTo>
                    <a:pt x="87" y="17"/>
                    <a:pt x="71" y="37"/>
                    <a:pt x="38" y="54"/>
                  </a:cubicBezTo>
                  <a:cubicBezTo>
                    <a:pt x="17" y="87"/>
                    <a:pt x="1" y="103"/>
                    <a:pt x="1" y="140"/>
                  </a:cubicBezTo>
                  <a:cubicBezTo>
                    <a:pt x="1" y="157"/>
                    <a:pt x="1" y="173"/>
                    <a:pt x="38" y="190"/>
                  </a:cubicBezTo>
                  <a:cubicBezTo>
                    <a:pt x="54" y="206"/>
                    <a:pt x="87" y="206"/>
                    <a:pt x="104" y="206"/>
                  </a:cubicBezTo>
                  <a:cubicBezTo>
                    <a:pt x="120" y="190"/>
                    <a:pt x="141" y="190"/>
                    <a:pt x="141" y="190"/>
                  </a:cubicBezTo>
                  <a:cubicBezTo>
                    <a:pt x="157" y="173"/>
                    <a:pt x="190" y="173"/>
                    <a:pt x="190" y="157"/>
                  </a:cubicBezTo>
                  <a:cubicBezTo>
                    <a:pt x="244" y="103"/>
                    <a:pt x="244" y="54"/>
                    <a:pt x="207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14"/>
            <p:cNvSpPr/>
            <p:nvPr/>
          </p:nvSpPr>
          <p:spPr>
            <a:xfrm>
              <a:off x="4620475" y="2353050"/>
              <a:ext cx="6500" cy="4950"/>
            </a:xfrm>
            <a:custGeom>
              <a:rect b="b" l="l" r="r" t="t"/>
              <a:pathLst>
                <a:path extrusionOk="0" h="198" w="260">
                  <a:moveTo>
                    <a:pt x="172" y="1"/>
                  </a:moveTo>
                  <a:cubicBezTo>
                    <a:pt x="161" y="1"/>
                    <a:pt x="149" y="3"/>
                    <a:pt x="136" y="8"/>
                  </a:cubicBezTo>
                  <a:cubicBezTo>
                    <a:pt x="103" y="8"/>
                    <a:pt x="70" y="24"/>
                    <a:pt x="54" y="57"/>
                  </a:cubicBezTo>
                  <a:cubicBezTo>
                    <a:pt x="0" y="95"/>
                    <a:pt x="0" y="161"/>
                    <a:pt x="33" y="181"/>
                  </a:cubicBezTo>
                  <a:cubicBezTo>
                    <a:pt x="70" y="198"/>
                    <a:pt x="87" y="198"/>
                    <a:pt x="120" y="198"/>
                  </a:cubicBezTo>
                  <a:cubicBezTo>
                    <a:pt x="136" y="198"/>
                    <a:pt x="136" y="198"/>
                    <a:pt x="157" y="181"/>
                  </a:cubicBezTo>
                  <a:cubicBezTo>
                    <a:pt x="173" y="181"/>
                    <a:pt x="190" y="161"/>
                    <a:pt x="206" y="144"/>
                  </a:cubicBezTo>
                  <a:cubicBezTo>
                    <a:pt x="260" y="95"/>
                    <a:pt x="260" y="41"/>
                    <a:pt x="223" y="8"/>
                  </a:cubicBezTo>
                  <a:cubicBezTo>
                    <a:pt x="212" y="8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14"/>
            <p:cNvSpPr/>
            <p:nvPr/>
          </p:nvSpPr>
          <p:spPr>
            <a:xfrm>
              <a:off x="4682300" y="2457850"/>
              <a:ext cx="6525" cy="4875"/>
            </a:xfrm>
            <a:custGeom>
              <a:rect b="b" l="l" r="r" t="t"/>
              <a:pathLst>
                <a:path extrusionOk="0" h="195" w="261">
                  <a:moveTo>
                    <a:pt x="179" y="1"/>
                  </a:moveTo>
                  <a:cubicBezTo>
                    <a:pt x="137" y="1"/>
                    <a:pt x="90" y="18"/>
                    <a:pt x="55" y="42"/>
                  </a:cubicBezTo>
                  <a:cubicBezTo>
                    <a:pt x="1" y="91"/>
                    <a:pt x="1" y="162"/>
                    <a:pt x="34" y="178"/>
                  </a:cubicBezTo>
                  <a:cubicBezTo>
                    <a:pt x="55" y="195"/>
                    <a:pt x="88" y="195"/>
                    <a:pt x="121" y="195"/>
                  </a:cubicBezTo>
                  <a:cubicBezTo>
                    <a:pt x="137" y="195"/>
                    <a:pt x="137" y="178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1"/>
                    <a:pt x="261" y="42"/>
                    <a:pt x="224" y="9"/>
                  </a:cubicBezTo>
                  <a:cubicBezTo>
                    <a:pt x="210" y="3"/>
                    <a:pt x="195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14"/>
            <p:cNvSpPr/>
            <p:nvPr/>
          </p:nvSpPr>
          <p:spPr>
            <a:xfrm>
              <a:off x="4626025" y="2318400"/>
              <a:ext cx="6950" cy="4775"/>
            </a:xfrm>
            <a:custGeom>
              <a:rect b="b" l="l" r="r" t="t"/>
              <a:pathLst>
                <a:path extrusionOk="0" h="191" w="278">
                  <a:moveTo>
                    <a:pt x="174" y="0"/>
                  </a:moveTo>
                  <a:cubicBezTo>
                    <a:pt x="141" y="0"/>
                    <a:pt x="104" y="21"/>
                    <a:pt x="87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1" y="104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14"/>
            <p:cNvSpPr/>
            <p:nvPr/>
          </p:nvSpPr>
          <p:spPr>
            <a:xfrm>
              <a:off x="4600675" y="234250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1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8" y="34"/>
                    <a:pt x="1" y="104"/>
                    <a:pt x="21" y="137"/>
                  </a:cubicBezTo>
                  <a:cubicBezTo>
                    <a:pt x="21" y="171"/>
                    <a:pt x="48" y="190"/>
                    <a:pt x="85" y="190"/>
                  </a:cubicBezTo>
                  <a:cubicBezTo>
                    <a:pt x="106" y="190"/>
                    <a:pt x="132" y="184"/>
                    <a:pt x="157" y="170"/>
                  </a:cubicBezTo>
                  <a:cubicBezTo>
                    <a:pt x="227" y="154"/>
                    <a:pt x="260" y="88"/>
                    <a:pt x="244" y="51"/>
                  </a:cubicBezTo>
                  <a:cubicBezTo>
                    <a:pt x="233" y="19"/>
                    <a:pt x="207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14"/>
            <p:cNvSpPr/>
            <p:nvPr/>
          </p:nvSpPr>
          <p:spPr>
            <a:xfrm>
              <a:off x="4625625" y="2330025"/>
              <a:ext cx="6525" cy="5025"/>
            </a:xfrm>
            <a:custGeom>
              <a:rect b="b" l="l" r="r" t="t"/>
              <a:pathLst>
                <a:path extrusionOk="0" h="201" w="261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4"/>
                    <a:pt x="17" y="154"/>
                  </a:cubicBezTo>
                  <a:cubicBezTo>
                    <a:pt x="27" y="188"/>
                    <a:pt x="53" y="201"/>
                    <a:pt x="89" y="201"/>
                  </a:cubicBezTo>
                  <a:cubicBezTo>
                    <a:pt x="109" y="201"/>
                    <a:pt x="132" y="197"/>
                    <a:pt x="157" y="191"/>
                  </a:cubicBezTo>
                  <a:cubicBezTo>
                    <a:pt x="223" y="154"/>
                    <a:pt x="260" y="104"/>
                    <a:pt x="260" y="51"/>
                  </a:cubicBezTo>
                  <a:cubicBezTo>
                    <a:pt x="247" y="19"/>
                    <a:pt x="215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14"/>
            <p:cNvSpPr/>
            <p:nvPr/>
          </p:nvSpPr>
          <p:spPr>
            <a:xfrm>
              <a:off x="4606350" y="2353075"/>
              <a:ext cx="6400" cy="4950"/>
            </a:xfrm>
            <a:custGeom>
              <a:rect b="b" l="l" r="r" t="t"/>
              <a:pathLst>
                <a:path extrusionOk="0" h="198" w="256">
                  <a:moveTo>
                    <a:pt x="153" y="1"/>
                  </a:moveTo>
                  <a:cubicBezTo>
                    <a:pt x="138" y="1"/>
                    <a:pt x="121" y="3"/>
                    <a:pt x="103" y="7"/>
                  </a:cubicBezTo>
                  <a:cubicBezTo>
                    <a:pt x="33" y="40"/>
                    <a:pt x="0" y="94"/>
                    <a:pt x="17" y="143"/>
                  </a:cubicBezTo>
                  <a:cubicBezTo>
                    <a:pt x="17" y="178"/>
                    <a:pt x="45" y="197"/>
                    <a:pt x="84" y="197"/>
                  </a:cubicBezTo>
                  <a:cubicBezTo>
                    <a:pt x="105" y="197"/>
                    <a:pt x="128" y="192"/>
                    <a:pt x="153" y="180"/>
                  </a:cubicBezTo>
                  <a:cubicBezTo>
                    <a:pt x="223" y="143"/>
                    <a:pt x="256" y="94"/>
                    <a:pt x="239" y="40"/>
                  </a:cubicBezTo>
                  <a:cubicBezTo>
                    <a:pt x="227" y="16"/>
                    <a:pt x="195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14"/>
            <p:cNvSpPr/>
            <p:nvPr/>
          </p:nvSpPr>
          <p:spPr>
            <a:xfrm>
              <a:off x="4610575" y="2330050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4" y="0"/>
                  </a:moveTo>
                  <a:cubicBezTo>
                    <a:pt x="141" y="0"/>
                    <a:pt x="103" y="17"/>
                    <a:pt x="87" y="33"/>
                  </a:cubicBezTo>
                  <a:cubicBezTo>
                    <a:pt x="54" y="50"/>
                    <a:pt x="38" y="87"/>
                    <a:pt x="17" y="103"/>
                  </a:cubicBezTo>
                  <a:cubicBezTo>
                    <a:pt x="0" y="153"/>
                    <a:pt x="38" y="206"/>
                    <a:pt x="103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3"/>
                    <a:pt x="244" y="120"/>
                    <a:pt x="260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14"/>
            <p:cNvSpPr/>
            <p:nvPr/>
          </p:nvSpPr>
          <p:spPr>
            <a:xfrm>
              <a:off x="4616150" y="2341600"/>
              <a:ext cx="6500" cy="4750"/>
            </a:xfrm>
            <a:custGeom>
              <a:rect b="b" l="l" r="r" t="t"/>
              <a:pathLst>
                <a:path extrusionOk="0" h="190" w="260">
                  <a:moveTo>
                    <a:pt x="173" y="0"/>
                  </a:moveTo>
                  <a:cubicBezTo>
                    <a:pt x="140" y="0"/>
                    <a:pt x="103" y="21"/>
                    <a:pt x="70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0" y="157"/>
                    <a:pt x="37" y="190"/>
                    <a:pt x="87" y="190"/>
                  </a:cubicBezTo>
                  <a:lnTo>
                    <a:pt x="157" y="190"/>
                  </a:lnTo>
                  <a:cubicBezTo>
                    <a:pt x="157" y="173"/>
                    <a:pt x="173" y="173"/>
                    <a:pt x="190" y="173"/>
                  </a:cubicBezTo>
                  <a:cubicBezTo>
                    <a:pt x="206" y="157"/>
                    <a:pt x="227" y="124"/>
                    <a:pt x="243" y="103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14"/>
            <p:cNvSpPr/>
            <p:nvPr/>
          </p:nvSpPr>
          <p:spPr>
            <a:xfrm>
              <a:off x="4619225" y="2293975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53" y="0"/>
                  </a:moveTo>
                  <a:cubicBezTo>
                    <a:pt x="120" y="0"/>
                    <a:pt x="83" y="17"/>
                    <a:pt x="67" y="33"/>
                  </a:cubicBezTo>
                  <a:cubicBezTo>
                    <a:pt x="34" y="50"/>
                    <a:pt x="17" y="70"/>
                    <a:pt x="1" y="103"/>
                  </a:cubicBezTo>
                  <a:cubicBezTo>
                    <a:pt x="1" y="120"/>
                    <a:pt x="1" y="153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3"/>
                    <a:pt x="223" y="120"/>
                    <a:pt x="223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14"/>
            <p:cNvSpPr/>
            <p:nvPr/>
          </p:nvSpPr>
          <p:spPr>
            <a:xfrm>
              <a:off x="4498125" y="2353250"/>
              <a:ext cx="6400" cy="4750"/>
            </a:xfrm>
            <a:custGeom>
              <a:rect b="b" l="l" r="r" t="t"/>
              <a:pathLst>
                <a:path extrusionOk="0" h="190" w="256">
                  <a:moveTo>
                    <a:pt x="169" y="0"/>
                  </a:moveTo>
                  <a:cubicBezTo>
                    <a:pt x="136" y="0"/>
                    <a:pt x="103" y="0"/>
                    <a:pt x="66" y="33"/>
                  </a:cubicBezTo>
                  <a:cubicBezTo>
                    <a:pt x="50" y="49"/>
                    <a:pt x="17" y="70"/>
                    <a:pt x="17" y="103"/>
                  </a:cubicBezTo>
                  <a:cubicBezTo>
                    <a:pt x="0" y="153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3"/>
                    <a:pt x="223" y="136"/>
                    <a:pt x="239" y="103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14"/>
            <p:cNvSpPr/>
            <p:nvPr/>
          </p:nvSpPr>
          <p:spPr>
            <a:xfrm>
              <a:off x="4494625" y="2342525"/>
              <a:ext cx="6500" cy="4750"/>
            </a:xfrm>
            <a:custGeom>
              <a:rect b="b" l="l" r="r" t="t"/>
              <a:pathLst>
                <a:path extrusionOk="0" h="190" w="260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3"/>
                    <a:pt x="17" y="66"/>
                    <a:pt x="17" y="87"/>
                  </a:cubicBezTo>
                  <a:cubicBezTo>
                    <a:pt x="0" y="120"/>
                    <a:pt x="0" y="136"/>
                    <a:pt x="17" y="169"/>
                  </a:cubicBezTo>
                  <a:cubicBezTo>
                    <a:pt x="37" y="190"/>
                    <a:pt x="70" y="190"/>
                    <a:pt x="87" y="190"/>
                  </a:cubicBezTo>
                  <a:cubicBezTo>
                    <a:pt x="103" y="190"/>
                    <a:pt x="140" y="190"/>
                    <a:pt x="157" y="169"/>
                  </a:cubicBezTo>
                  <a:cubicBezTo>
                    <a:pt x="157" y="169"/>
                    <a:pt x="173" y="169"/>
                    <a:pt x="190" y="153"/>
                  </a:cubicBezTo>
                  <a:cubicBezTo>
                    <a:pt x="206" y="136"/>
                    <a:pt x="223" y="120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14"/>
            <p:cNvSpPr/>
            <p:nvPr/>
          </p:nvSpPr>
          <p:spPr>
            <a:xfrm>
              <a:off x="4537175" y="2377250"/>
              <a:ext cx="2200" cy="450"/>
            </a:xfrm>
            <a:custGeom>
              <a:rect b="b" l="l" r="r" t="t"/>
              <a:pathLst>
                <a:path extrusionOk="0" h="18" w="88">
                  <a:moveTo>
                    <a:pt x="1" y="1"/>
                  </a:moveTo>
                  <a:cubicBezTo>
                    <a:pt x="34" y="1"/>
                    <a:pt x="50" y="17"/>
                    <a:pt x="87" y="17"/>
                  </a:cubicBezTo>
                  <a:cubicBezTo>
                    <a:pt x="87" y="1"/>
                    <a:pt x="50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14"/>
            <p:cNvSpPr/>
            <p:nvPr/>
          </p:nvSpPr>
          <p:spPr>
            <a:xfrm>
              <a:off x="4680150" y="244560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20"/>
                    <a:pt x="0" y="153"/>
                    <a:pt x="17" y="169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20" y="190"/>
                    <a:pt x="141" y="190"/>
                  </a:cubicBezTo>
                  <a:cubicBezTo>
                    <a:pt x="157" y="190"/>
                    <a:pt x="174" y="169"/>
                    <a:pt x="174" y="169"/>
                  </a:cubicBezTo>
                  <a:cubicBezTo>
                    <a:pt x="207" y="153"/>
                    <a:pt x="223" y="120"/>
                    <a:pt x="244" y="103"/>
                  </a:cubicBezTo>
                  <a:cubicBezTo>
                    <a:pt x="260" y="50"/>
                    <a:pt x="22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14"/>
            <p:cNvSpPr/>
            <p:nvPr/>
          </p:nvSpPr>
          <p:spPr>
            <a:xfrm>
              <a:off x="4536250" y="232962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38" y="67"/>
                    <a:pt x="21" y="104"/>
                  </a:cubicBezTo>
                  <a:cubicBezTo>
                    <a:pt x="1" y="120"/>
                    <a:pt x="21" y="137"/>
                    <a:pt x="21" y="170"/>
                  </a:cubicBezTo>
                  <a:cubicBezTo>
                    <a:pt x="38" y="191"/>
                    <a:pt x="71" y="191"/>
                    <a:pt x="87" y="191"/>
                  </a:cubicBezTo>
                  <a:cubicBezTo>
                    <a:pt x="124" y="191"/>
                    <a:pt x="141" y="191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8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14"/>
            <p:cNvSpPr/>
            <p:nvPr/>
          </p:nvSpPr>
          <p:spPr>
            <a:xfrm>
              <a:off x="4500700" y="2363950"/>
              <a:ext cx="5175" cy="3025"/>
            </a:xfrm>
            <a:custGeom>
              <a:rect b="b" l="l" r="r" t="t"/>
              <a:pathLst>
                <a:path extrusionOk="0" h="121" w="207">
                  <a:moveTo>
                    <a:pt x="83" y="1"/>
                  </a:moveTo>
                  <a:cubicBezTo>
                    <a:pt x="50" y="17"/>
                    <a:pt x="17" y="34"/>
                    <a:pt x="0" y="54"/>
                  </a:cubicBezTo>
                  <a:cubicBezTo>
                    <a:pt x="50" y="71"/>
                    <a:pt x="120" y="104"/>
                    <a:pt x="169" y="120"/>
                  </a:cubicBezTo>
                  <a:cubicBezTo>
                    <a:pt x="207" y="87"/>
                    <a:pt x="207" y="34"/>
                    <a:pt x="169" y="17"/>
                  </a:cubicBezTo>
                  <a:cubicBezTo>
                    <a:pt x="136" y="1"/>
                    <a:pt x="120" y="1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14"/>
            <p:cNvSpPr/>
            <p:nvPr/>
          </p:nvSpPr>
          <p:spPr>
            <a:xfrm>
              <a:off x="4676325" y="2477600"/>
              <a:ext cx="3425" cy="4500"/>
            </a:xfrm>
            <a:custGeom>
              <a:rect b="b" l="l" r="r" t="t"/>
              <a:pathLst>
                <a:path extrusionOk="0" h="180" w="137">
                  <a:moveTo>
                    <a:pt x="42" y="0"/>
                  </a:moveTo>
                  <a:cubicBezTo>
                    <a:pt x="28" y="0"/>
                    <a:pt x="14" y="2"/>
                    <a:pt x="1" y="6"/>
                  </a:cubicBezTo>
                  <a:cubicBezTo>
                    <a:pt x="17" y="60"/>
                    <a:pt x="34" y="110"/>
                    <a:pt x="50" y="180"/>
                  </a:cubicBezTo>
                  <a:cubicBezTo>
                    <a:pt x="104" y="147"/>
                    <a:pt x="137" y="93"/>
                    <a:pt x="120" y="44"/>
                  </a:cubicBezTo>
                  <a:cubicBezTo>
                    <a:pt x="120" y="16"/>
                    <a:pt x="82" y="0"/>
                    <a:pt x="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14"/>
            <p:cNvSpPr/>
            <p:nvPr/>
          </p:nvSpPr>
          <p:spPr>
            <a:xfrm>
              <a:off x="4556875" y="2342525"/>
              <a:ext cx="6100" cy="4750"/>
            </a:xfrm>
            <a:custGeom>
              <a:rect b="b" l="l" r="r" t="t"/>
              <a:pathLst>
                <a:path extrusionOk="0" h="190" w="244">
                  <a:moveTo>
                    <a:pt x="157" y="0"/>
                  </a:moveTo>
                  <a:cubicBezTo>
                    <a:pt x="124" y="0"/>
                    <a:pt x="87" y="0"/>
                    <a:pt x="70" y="17"/>
                  </a:cubicBezTo>
                  <a:cubicBezTo>
                    <a:pt x="37" y="50"/>
                    <a:pt x="21" y="66"/>
                    <a:pt x="0" y="103"/>
                  </a:cubicBezTo>
                  <a:cubicBezTo>
                    <a:pt x="0" y="120"/>
                    <a:pt x="0" y="153"/>
                    <a:pt x="21" y="169"/>
                  </a:cubicBezTo>
                  <a:cubicBezTo>
                    <a:pt x="21" y="190"/>
                    <a:pt x="54" y="190"/>
                    <a:pt x="87" y="190"/>
                  </a:cubicBezTo>
                  <a:cubicBezTo>
                    <a:pt x="103" y="190"/>
                    <a:pt x="124" y="190"/>
                    <a:pt x="141" y="169"/>
                  </a:cubicBezTo>
                  <a:cubicBezTo>
                    <a:pt x="157" y="169"/>
                    <a:pt x="157" y="169"/>
                    <a:pt x="174" y="153"/>
                  </a:cubicBezTo>
                  <a:cubicBezTo>
                    <a:pt x="190" y="136"/>
                    <a:pt x="227" y="120"/>
                    <a:pt x="227" y="87"/>
                  </a:cubicBezTo>
                  <a:cubicBezTo>
                    <a:pt x="244" y="33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14"/>
            <p:cNvSpPr/>
            <p:nvPr/>
          </p:nvSpPr>
          <p:spPr>
            <a:xfrm>
              <a:off x="4577475" y="2306850"/>
              <a:ext cx="6125" cy="4950"/>
            </a:xfrm>
            <a:custGeom>
              <a:rect b="b" l="l" r="r" t="t"/>
              <a:pathLst>
                <a:path extrusionOk="0" h="198" w="245">
                  <a:moveTo>
                    <a:pt x="158" y="1"/>
                  </a:moveTo>
                  <a:cubicBezTo>
                    <a:pt x="125" y="1"/>
                    <a:pt x="88" y="17"/>
                    <a:pt x="71" y="34"/>
                  </a:cubicBezTo>
                  <a:cubicBezTo>
                    <a:pt x="38" y="50"/>
                    <a:pt x="22" y="71"/>
                    <a:pt x="1" y="104"/>
                  </a:cubicBezTo>
                  <a:cubicBezTo>
                    <a:pt x="1" y="120"/>
                    <a:pt x="1" y="153"/>
                    <a:pt x="22" y="174"/>
                  </a:cubicBezTo>
                  <a:cubicBezTo>
                    <a:pt x="22" y="186"/>
                    <a:pt x="38" y="197"/>
                    <a:pt x="59" y="197"/>
                  </a:cubicBezTo>
                  <a:cubicBezTo>
                    <a:pt x="68" y="197"/>
                    <a:pt x="78" y="195"/>
                    <a:pt x="88" y="190"/>
                  </a:cubicBezTo>
                  <a:lnTo>
                    <a:pt x="141" y="190"/>
                  </a:lnTo>
                  <a:cubicBezTo>
                    <a:pt x="158" y="174"/>
                    <a:pt x="158" y="174"/>
                    <a:pt x="174" y="174"/>
                  </a:cubicBezTo>
                  <a:cubicBezTo>
                    <a:pt x="191" y="153"/>
                    <a:pt x="228" y="120"/>
                    <a:pt x="228" y="104"/>
                  </a:cubicBezTo>
                  <a:cubicBezTo>
                    <a:pt x="244" y="50"/>
                    <a:pt x="207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14"/>
            <p:cNvSpPr/>
            <p:nvPr/>
          </p:nvSpPr>
          <p:spPr>
            <a:xfrm>
              <a:off x="4580575" y="2317575"/>
              <a:ext cx="6825" cy="5175"/>
            </a:xfrm>
            <a:custGeom>
              <a:rect b="b" l="l" r="r" t="t"/>
              <a:pathLst>
                <a:path extrusionOk="0" h="207" w="273">
                  <a:moveTo>
                    <a:pt x="170" y="0"/>
                  </a:moveTo>
                  <a:cubicBezTo>
                    <a:pt x="137" y="0"/>
                    <a:pt x="104" y="17"/>
                    <a:pt x="83" y="33"/>
                  </a:cubicBezTo>
                  <a:cubicBezTo>
                    <a:pt x="50" y="54"/>
                    <a:pt x="34" y="71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190"/>
                    <a:pt x="153" y="190"/>
                  </a:cubicBezTo>
                  <a:cubicBezTo>
                    <a:pt x="207" y="174"/>
                    <a:pt x="240" y="137"/>
                    <a:pt x="240" y="104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14"/>
            <p:cNvSpPr/>
            <p:nvPr/>
          </p:nvSpPr>
          <p:spPr>
            <a:xfrm>
              <a:off x="4568100" y="2376025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53" y="0"/>
                  </a:moveTo>
                  <a:cubicBezTo>
                    <a:pt x="137" y="0"/>
                    <a:pt x="104" y="17"/>
                    <a:pt x="67" y="33"/>
                  </a:cubicBezTo>
                  <a:cubicBezTo>
                    <a:pt x="34" y="50"/>
                    <a:pt x="17" y="87"/>
                    <a:pt x="17" y="103"/>
                  </a:cubicBezTo>
                  <a:cubicBezTo>
                    <a:pt x="1" y="136"/>
                    <a:pt x="1" y="153"/>
                    <a:pt x="17" y="169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lnTo>
                    <a:pt x="170" y="169"/>
                  </a:lnTo>
                  <a:cubicBezTo>
                    <a:pt x="207" y="153"/>
                    <a:pt x="223" y="120"/>
                    <a:pt x="240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14"/>
            <p:cNvSpPr/>
            <p:nvPr/>
          </p:nvSpPr>
          <p:spPr>
            <a:xfrm>
              <a:off x="4564200" y="2363950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3" y="1"/>
                  </a:moveTo>
                  <a:cubicBezTo>
                    <a:pt x="140" y="1"/>
                    <a:pt x="120" y="1"/>
                    <a:pt x="87" y="17"/>
                  </a:cubicBezTo>
                  <a:cubicBezTo>
                    <a:pt x="54" y="34"/>
                    <a:pt x="37" y="71"/>
                    <a:pt x="1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37"/>
                    <a:pt x="243" y="120"/>
                    <a:pt x="260" y="87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14"/>
            <p:cNvSpPr/>
            <p:nvPr/>
          </p:nvSpPr>
          <p:spPr>
            <a:xfrm>
              <a:off x="4585725" y="2283650"/>
              <a:ext cx="6425" cy="4950"/>
            </a:xfrm>
            <a:custGeom>
              <a:rect b="b" l="l" r="r" t="t"/>
              <a:pathLst>
                <a:path extrusionOk="0" h="198" w="257">
                  <a:moveTo>
                    <a:pt x="173" y="0"/>
                  </a:moveTo>
                  <a:cubicBezTo>
                    <a:pt x="151" y="0"/>
                    <a:pt x="127" y="6"/>
                    <a:pt x="104" y="18"/>
                  </a:cubicBezTo>
                  <a:cubicBezTo>
                    <a:pt x="50" y="34"/>
                    <a:pt x="1" y="104"/>
                    <a:pt x="17" y="154"/>
                  </a:cubicBezTo>
                  <a:cubicBezTo>
                    <a:pt x="29" y="181"/>
                    <a:pt x="71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223" y="154"/>
                    <a:pt x="256" y="88"/>
                    <a:pt x="256" y="51"/>
                  </a:cubicBezTo>
                  <a:cubicBezTo>
                    <a:pt x="246" y="19"/>
                    <a:pt x="21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14"/>
            <p:cNvSpPr/>
            <p:nvPr/>
          </p:nvSpPr>
          <p:spPr>
            <a:xfrm>
              <a:off x="4584400" y="2387150"/>
              <a:ext cx="6000" cy="4350"/>
            </a:xfrm>
            <a:custGeom>
              <a:rect b="b" l="l" r="r" t="t"/>
              <a:pathLst>
                <a:path extrusionOk="0" h="174" w="240">
                  <a:moveTo>
                    <a:pt x="136" y="0"/>
                  </a:moveTo>
                  <a:cubicBezTo>
                    <a:pt x="120" y="0"/>
                    <a:pt x="103" y="0"/>
                    <a:pt x="87" y="17"/>
                  </a:cubicBezTo>
                  <a:cubicBezTo>
                    <a:pt x="33" y="33"/>
                    <a:pt x="0" y="71"/>
                    <a:pt x="0" y="104"/>
                  </a:cubicBezTo>
                  <a:cubicBezTo>
                    <a:pt x="33" y="120"/>
                    <a:pt x="87" y="136"/>
                    <a:pt x="136" y="157"/>
                  </a:cubicBezTo>
                  <a:cubicBezTo>
                    <a:pt x="157" y="157"/>
                    <a:pt x="157" y="157"/>
                    <a:pt x="173" y="174"/>
                  </a:cubicBezTo>
                  <a:cubicBezTo>
                    <a:pt x="173" y="157"/>
                    <a:pt x="173" y="157"/>
                    <a:pt x="190" y="157"/>
                  </a:cubicBezTo>
                  <a:cubicBezTo>
                    <a:pt x="223" y="120"/>
                    <a:pt x="239" y="87"/>
                    <a:pt x="223" y="54"/>
                  </a:cubicBezTo>
                  <a:cubicBezTo>
                    <a:pt x="206" y="17"/>
                    <a:pt x="17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14"/>
            <p:cNvSpPr/>
            <p:nvPr/>
          </p:nvSpPr>
          <p:spPr>
            <a:xfrm>
              <a:off x="4582650" y="2377350"/>
              <a:ext cx="6100" cy="4925"/>
            </a:xfrm>
            <a:custGeom>
              <a:rect b="b" l="l" r="r" t="t"/>
              <a:pathLst>
                <a:path extrusionOk="0" h="197" w="244">
                  <a:moveTo>
                    <a:pt x="160" y="1"/>
                  </a:moveTo>
                  <a:cubicBezTo>
                    <a:pt x="139" y="1"/>
                    <a:pt x="113" y="5"/>
                    <a:pt x="87" y="13"/>
                  </a:cubicBezTo>
                  <a:cubicBezTo>
                    <a:pt x="54" y="34"/>
                    <a:pt x="21" y="67"/>
                    <a:pt x="0" y="100"/>
                  </a:cubicBezTo>
                  <a:lnTo>
                    <a:pt x="0" y="153"/>
                  </a:lnTo>
                  <a:cubicBezTo>
                    <a:pt x="13" y="185"/>
                    <a:pt x="44" y="196"/>
                    <a:pt x="79" y="196"/>
                  </a:cubicBezTo>
                  <a:cubicBezTo>
                    <a:pt x="99" y="196"/>
                    <a:pt x="121" y="192"/>
                    <a:pt x="140" y="186"/>
                  </a:cubicBezTo>
                  <a:cubicBezTo>
                    <a:pt x="206" y="153"/>
                    <a:pt x="243" y="100"/>
                    <a:pt x="243" y="50"/>
                  </a:cubicBezTo>
                  <a:lnTo>
                    <a:pt x="206" y="13"/>
                  </a:lnTo>
                  <a:cubicBezTo>
                    <a:pt x="198" y="5"/>
                    <a:pt x="182" y="1"/>
                    <a:pt x="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14"/>
            <p:cNvSpPr/>
            <p:nvPr/>
          </p:nvSpPr>
          <p:spPr>
            <a:xfrm>
              <a:off x="4873825" y="2328300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7"/>
                    <a:pt x="21" y="70"/>
                    <a:pt x="21" y="87"/>
                  </a:cubicBezTo>
                  <a:cubicBezTo>
                    <a:pt x="0" y="120"/>
                    <a:pt x="21" y="157"/>
                    <a:pt x="37" y="173"/>
                  </a:cubicBezTo>
                  <a:cubicBezTo>
                    <a:pt x="54" y="190"/>
                    <a:pt x="70" y="190"/>
                    <a:pt x="87" y="190"/>
                  </a:cubicBezTo>
                  <a:cubicBezTo>
                    <a:pt x="124" y="190"/>
                    <a:pt x="140" y="190"/>
                    <a:pt x="157" y="173"/>
                  </a:cubicBezTo>
                  <a:cubicBezTo>
                    <a:pt x="190" y="157"/>
                    <a:pt x="227" y="120"/>
                    <a:pt x="244" y="87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14"/>
            <p:cNvSpPr/>
            <p:nvPr/>
          </p:nvSpPr>
          <p:spPr>
            <a:xfrm>
              <a:off x="4874325" y="2315825"/>
              <a:ext cx="6425" cy="4925"/>
            </a:xfrm>
            <a:custGeom>
              <a:rect b="b" l="l" r="r" t="t"/>
              <a:pathLst>
                <a:path extrusionOk="0" h="197" w="257">
                  <a:moveTo>
                    <a:pt x="175" y="1"/>
                  </a:moveTo>
                  <a:cubicBezTo>
                    <a:pt x="153" y="1"/>
                    <a:pt x="128" y="7"/>
                    <a:pt x="104" y="21"/>
                  </a:cubicBezTo>
                  <a:cubicBezTo>
                    <a:pt x="50" y="37"/>
                    <a:pt x="1" y="103"/>
                    <a:pt x="17" y="157"/>
                  </a:cubicBezTo>
                  <a:cubicBezTo>
                    <a:pt x="29" y="181"/>
                    <a:pt x="59" y="197"/>
                    <a:pt x="102" y="197"/>
                  </a:cubicBezTo>
                  <a:cubicBezTo>
                    <a:pt x="117" y="197"/>
                    <a:pt x="135" y="194"/>
                    <a:pt x="153" y="190"/>
                  </a:cubicBezTo>
                  <a:cubicBezTo>
                    <a:pt x="224" y="157"/>
                    <a:pt x="257" y="103"/>
                    <a:pt x="257" y="54"/>
                  </a:cubicBezTo>
                  <a:cubicBezTo>
                    <a:pt x="246" y="20"/>
                    <a:pt x="214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14"/>
            <p:cNvSpPr/>
            <p:nvPr/>
          </p:nvSpPr>
          <p:spPr>
            <a:xfrm>
              <a:off x="4869175" y="2349825"/>
              <a:ext cx="6425" cy="5200"/>
            </a:xfrm>
            <a:custGeom>
              <a:rect b="b" l="l" r="r" t="t"/>
              <a:pathLst>
                <a:path extrusionOk="0" h="208" w="257">
                  <a:moveTo>
                    <a:pt x="170" y="1"/>
                  </a:moveTo>
                  <a:cubicBezTo>
                    <a:pt x="137" y="1"/>
                    <a:pt x="104" y="17"/>
                    <a:pt x="67" y="34"/>
                  </a:cubicBezTo>
                  <a:cubicBezTo>
                    <a:pt x="50" y="50"/>
                    <a:pt x="34" y="83"/>
                    <a:pt x="17" y="104"/>
                  </a:cubicBezTo>
                  <a:cubicBezTo>
                    <a:pt x="1" y="153"/>
                    <a:pt x="34" y="207"/>
                    <a:pt x="83" y="207"/>
                  </a:cubicBezTo>
                  <a:cubicBezTo>
                    <a:pt x="120" y="207"/>
                    <a:pt x="137" y="186"/>
                    <a:pt x="153" y="186"/>
                  </a:cubicBezTo>
                  <a:cubicBezTo>
                    <a:pt x="186" y="170"/>
                    <a:pt x="223" y="137"/>
                    <a:pt x="240" y="104"/>
                  </a:cubicBezTo>
                  <a:cubicBezTo>
                    <a:pt x="256" y="50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14"/>
            <p:cNvSpPr/>
            <p:nvPr/>
          </p:nvSpPr>
          <p:spPr>
            <a:xfrm>
              <a:off x="4880725" y="2281075"/>
              <a:ext cx="6925" cy="4950"/>
            </a:xfrm>
            <a:custGeom>
              <a:rect b="b" l="l" r="r" t="t"/>
              <a:pathLst>
                <a:path extrusionOk="0" h="198" w="277">
                  <a:moveTo>
                    <a:pt x="137" y="1"/>
                  </a:moveTo>
                  <a:cubicBezTo>
                    <a:pt x="120" y="1"/>
                    <a:pt x="87" y="17"/>
                    <a:pt x="54" y="50"/>
                  </a:cubicBezTo>
                  <a:cubicBezTo>
                    <a:pt x="17" y="104"/>
                    <a:pt x="1" y="154"/>
                    <a:pt x="54" y="191"/>
                  </a:cubicBezTo>
                  <a:cubicBezTo>
                    <a:pt x="65" y="191"/>
                    <a:pt x="83" y="198"/>
                    <a:pt x="104" y="198"/>
                  </a:cubicBezTo>
                  <a:cubicBezTo>
                    <a:pt x="115" y="198"/>
                    <a:pt x="126" y="196"/>
                    <a:pt x="137" y="191"/>
                  </a:cubicBezTo>
                  <a:lnTo>
                    <a:pt x="174" y="191"/>
                  </a:lnTo>
                  <a:cubicBezTo>
                    <a:pt x="190" y="174"/>
                    <a:pt x="207" y="154"/>
                    <a:pt x="223" y="137"/>
                  </a:cubicBezTo>
                  <a:cubicBezTo>
                    <a:pt x="277" y="104"/>
                    <a:pt x="277" y="34"/>
                    <a:pt x="223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14"/>
            <p:cNvSpPr/>
            <p:nvPr/>
          </p:nvSpPr>
          <p:spPr>
            <a:xfrm>
              <a:off x="4878975" y="2293150"/>
              <a:ext cx="6525" cy="4650"/>
            </a:xfrm>
            <a:custGeom>
              <a:rect b="b" l="l" r="r" t="t"/>
              <a:pathLst>
                <a:path extrusionOk="0" h="186" w="261">
                  <a:moveTo>
                    <a:pt x="157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8" y="186"/>
                    <a:pt x="87" y="186"/>
                  </a:cubicBezTo>
                  <a:lnTo>
                    <a:pt x="157" y="186"/>
                  </a:lnTo>
                  <a:cubicBezTo>
                    <a:pt x="157" y="169"/>
                    <a:pt x="174" y="169"/>
                    <a:pt x="174" y="169"/>
                  </a:cubicBezTo>
                  <a:cubicBezTo>
                    <a:pt x="207" y="136"/>
                    <a:pt x="227" y="120"/>
                    <a:pt x="244" y="103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14"/>
            <p:cNvSpPr/>
            <p:nvPr/>
          </p:nvSpPr>
          <p:spPr>
            <a:xfrm>
              <a:off x="4884125" y="2304275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4" y="1"/>
                  </a:moveTo>
                  <a:cubicBezTo>
                    <a:pt x="141" y="17"/>
                    <a:pt x="104" y="17"/>
                    <a:pt x="87" y="34"/>
                  </a:cubicBezTo>
                  <a:cubicBezTo>
                    <a:pt x="54" y="50"/>
                    <a:pt x="38" y="87"/>
                    <a:pt x="21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4" y="207"/>
                    <a:pt x="141" y="207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7" y="153"/>
                    <a:pt x="244" y="137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14"/>
            <p:cNvSpPr/>
            <p:nvPr/>
          </p:nvSpPr>
          <p:spPr>
            <a:xfrm>
              <a:off x="4868675" y="2305100"/>
              <a:ext cx="6500" cy="5200"/>
            </a:xfrm>
            <a:custGeom>
              <a:rect b="b" l="l" r="r" t="t"/>
              <a:pathLst>
                <a:path extrusionOk="0" h="208" w="260">
                  <a:moveTo>
                    <a:pt x="174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31" y="189"/>
                    <a:pt x="56" y="207"/>
                    <a:pt x="91" y="207"/>
                  </a:cubicBezTo>
                  <a:cubicBezTo>
                    <a:pt x="110" y="207"/>
                    <a:pt x="132" y="202"/>
                    <a:pt x="157" y="190"/>
                  </a:cubicBezTo>
                  <a:cubicBezTo>
                    <a:pt x="227" y="157"/>
                    <a:pt x="260" y="104"/>
                    <a:pt x="243" y="54"/>
                  </a:cubicBezTo>
                  <a:cubicBezTo>
                    <a:pt x="243" y="19"/>
                    <a:pt x="21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14"/>
            <p:cNvSpPr/>
            <p:nvPr/>
          </p:nvSpPr>
          <p:spPr>
            <a:xfrm>
              <a:off x="4851975" y="2350250"/>
              <a:ext cx="6400" cy="4750"/>
            </a:xfrm>
            <a:custGeom>
              <a:rect b="b" l="l" r="r" t="t"/>
              <a:pathLst>
                <a:path extrusionOk="0" h="190" w="256">
                  <a:moveTo>
                    <a:pt x="103" y="0"/>
                  </a:moveTo>
                  <a:cubicBezTo>
                    <a:pt x="33" y="33"/>
                    <a:pt x="0" y="104"/>
                    <a:pt x="17" y="136"/>
                  </a:cubicBezTo>
                  <a:cubicBezTo>
                    <a:pt x="27" y="170"/>
                    <a:pt x="52" y="189"/>
                    <a:pt x="86" y="189"/>
                  </a:cubicBezTo>
                  <a:cubicBezTo>
                    <a:pt x="106" y="189"/>
                    <a:pt x="129" y="183"/>
                    <a:pt x="153" y="169"/>
                  </a:cubicBezTo>
                  <a:cubicBezTo>
                    <a:pt x="173" y="169"/>
                    <a:pt x="190" y="153"/>
                    <a:pt x="206" y="153"/>
                  </a:cubicBezTo>
                  <a:cubicBezTo>
                    <a:pt x="239" y="120"/>
                    <a:pt x="256" y="66"/>
                    <a:pt x="239" y="33"/>
                  </a:cubicBezTo>
                  <a:cubicBezTo>
                    <a:pt x="239" y="17"/>
                    <a:pt x="206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14"/>
            <p:cNvSpPr/>
            <p:nvPr/>
          </p:nvSpPr>
          <p:spPr>
            <a:xfrm>
              <a:off x="4888450" y="2315825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37" y="0"/>
                  </a:moveTo>
                  <a:cubicBezTo>
                    <a:pt x="104" y="21"/>
                    <a:pt x="87" y="37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71" y="207"/>
                    <a:pt x="104" y="207"/>
                    <a:pt x="137" y="207"/>
                  </a:cubicBezTo>
                  <a:cubicBezTo>
                    <a:pt x="137" y="190"/>
                    <a:pt x="157" y="190"/>
                    <a:pt x="157" y="190"/>
                  </a:cubicBezTo>
                  <a:cubicBezTo>
                    <a:pt x="190" y="174"/>
                    <a:pt x="207" y="174"/>
                    <a:pt x="223" y="157"/>
                  </a:cubicBezTo>
                  <a:cubicBezTo>
                    <a:pt x="260" y="103"/>
                    <a:pt x="277" y="54"/>
                    <a:pt x="223" y="21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14"/>
            <p:cNvSpPr/>
            <p:nvPr/>
          </p:nvSpPr>
          <p:spPr>
            <a:xfrm>
              <a:off x="4850625" y="2340300"/>
              <a:ext cx="6525" cy="4825"/>
            </a:xfrm>
            <a:custGeom>
              <a:rect b="b" l="l" r="r" t="t"/>
              <a:pathLst>
                <a:path extrusionOk="0" h="193" w="261">
                  <a:moveTo>
                    <a:pt x="156" y="0"/>
                  </a:moveTo>
                  <a:cubicBezTo>
                    <a:pt x="137" y="0"/>
                    <a:pt x="119" y="5"/>
                    <a:pt x="104" y="19"/>
                  </a:cubicBezTo>
                  <a:cubicBezTo>
                    <a:pt x="54" y="36"/>
                    <a:pt x="21" y="73"/>
                    <a:pt x="21" y="106"/>
                  </a:cubicBezTo>
                  <a:cubicBezTo>
                    <a:pt x="1" y="122"/>
                    <a:pt x="1" y="139"/>
                    <a:pt x="1" y="139"/>
                  </a:cubicBezTo>
                  <a:cubicBezTo>
                    <a:pt x="14" y="174"/>
                    <a:pt x="47" y="193"/>
                    <a:pt x="87" y="193"/>
                  </a:cubicBezTo>
                  <a:cubicBezTo>
                    <a:pt x="109" y="193"/>
                    <a:pt x="133" y="187"/>
                    <a:pt x="157" y="176"/>
                  </a:cubicBezTo>
                  <a:cubicBezTo>
                    <a:pt x="207" y="155"/>
                    <a:pt x="260" y="89"/>
                    <a:pt x="244" y="52"/>
                  </a:cubicBezTo>
                  <a:cubicBezTo>
                    <a:pt x="244" y="36"/>
                    <a:pt x="227" y="19"/>
                    <a:pt x="227" y="19"/>
                  </a:cubicBezTo>
                  <a:cubicBezTo>
                    <a:pt x="206" y="10"/>
                    <a:pt x="180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14"/>
            <p:cNvSpPr/>
            <p:nvPr/>
          </p:nvSpPr>
          <p:spPr>
            <a:xfrm>
              <a:off x="4855775" y="2302950"/>
              <a:ext cx="6950" cy="5175"/>
            </a:xfrm>
            <a:custGeom>
              <a:rect b="b" l="l" r="r" t="t"/>
              <a:pathLst>
                <a:path extrusionOk="0" h="207" w="278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4" y="206"/>
                    <a:pt x="141" y="190"/>
                    <a:pt x="157" y="190"/>
                  </a:cubicBezTo>
                  <a:cubicBezTo>
                    <a:pt x="174" y="190"/>
                    <a:pt x="190" y="173"/>
                    <a:pt x="190" y="173"/>
                  </a:cubicBezTo>
                  <a:cubicBezTo>
                    <a:pt x="228" y="157"/>
                    <a:pt x="244" y="124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14"/>
            <p:cNvSpPr/>
            <p:nvPr/>
          </p:nvSpPr>
          <p:spPr>
            <a:xfrm>
              <a:off x="4858350" y="2317425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49" y="0"/>
                  </a:moveTo>
                  <a:cubicBezTo>
                    <a:pt x="134" y="0"/>
                    <a:pt x="118" y="2"/>
                    <a:pt x="104" y="6"/>
                  </a:cubicBezTo>
                  <a:cubicBezTo>
                    <a:pt x="38" y="39"/>
                    <a:pt x="1" y="93"/>
                    <a:pt x="1" y="143"/>
                  </a:cubicBezTo>
                  <a:cubicBezTo>
                    <a:pt x="14" y="177"/>
                    <a:pt x="47" y="197"/>
                    <a:pt x="87" y="197"/>
                  </a:cubicBezTo>
                  <a:cubicBezTo>
                    <a:pt x="109" y="197"/>
                    <a:pt x="133" y="191"/>
                    <a:pt x="158" y="180"/>
                  </a:cubicBezTo>
                  <a:cubicBezTo>
                    <a:pt x="207" y="163"/>
                    <a:pt x="261" y="93"/>
                    <a:pt x="244" y="39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14"/>
            <p:cNvSpPr/>
            <p:nvPr/>
          </p:nvSpPr>
          <p:spPr>
            <a:xfrm>
              <a:off x="4860525" y="2269950"/>
              <a:ext cx="6525" cy="4675"/>
            </a:xfrm>
            <a:custGeom>
              <a:rect b="b" l="l" r="r" t="t"/>
              <a:pathLst>
                <a:path extrusionOk="0" h="187" w="261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17" y="83"/>
                    <a:pt x="0" y="137"/>
                    <a:pt x="54" y="170"/>
                  </a:cubicBezTo>
                  <a:cubicBezTo>
                    <a:pt x="71" y="186"/>
                    <a:pt x="104" y="186"/>
                    <a:pt x="141" y="186"/>
                  </a:cubicBezTo>
                  <a:cubicBezTo>
                    <a:pt x="141" y="170"/>
                    <a:pt x="157" y="170"/>
                    <a:pt x="174" y="170"/>
                  </a:cubicBezTo>
                  <a:cubicBezTo>
                    <a:pt x="190" y="153"/>
                    <a:pt x="207" y="153"/>
                    <a:pt x="223" y="137"/>
                  </a:cubicBezTo>
                  <a:cubicBezTo>
                    <a:pt x="244" y="120"/>
                    <a:pt x="260" y="83"/>
                    <a:pt x="260" y="67"/>
                  </a:cubicBezTo>
                  <a:cubicBezTo>
                    <a:pt x="260" y="34"/>
                    <a:pt x="244" y="17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14"/>
            <p:cNvSpPr/>
            <p:nvPr/>
          </p:nvSpPr>
          <p:spPr>
            <a:xfrm>
              <a:off x="4864850" y="2291400"/>
              <a:ext cx="6425" cy="4750"/>
            </a:xfrm>
            <a:custGeom>
              <a:rect b="b" l="l" r="r" t="t"/>
              <a:pathLst>
                <a:path extrusionOk="0" h="190" w="257">
                  <a:moveTo>
                    <a:pt x="174" y="0"/>
                  </a:moveTo>
                  <a:cubicBezTo>
                    <a:pt x="104" y="0"/>
                    <a:pt x="34" y="33"/>
                    <a:pt x="17" y="87"/>
                  </a:cubicBezTo>
                  <a:cubicBezTo>
                    <a:pt x="1" y="153"/>
                    <a:pt x="34" y="190"/>
                    <a:pt x="104" y="190"/>
                  </a:cubicBezTo>
                  <a:cubicBezTo>
                    <a:pt x="120" y="190"/>
                    <a:pt x="137" y="190"/>
                    <a:pt x="153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56" y="70"/>
                    <a:pt x="256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14"/>
            <p:cNvSpPr/>
            <p:nvPr/>
          </p:nvSpPr>
          <p:spPr>
            <a:xfrm>
              <a:off x="4793950" y="2305100"/>
              <a:ext cx="6100" cy="4775"/>
            </a:xfrm>
            <a:custGeom>
              <a:rect b="b" l="l" r="r" t="t"/>
              <a:pathLst>
                <a:path extrusionOk="0" h="191" w="244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8"/>
                    <a:pt x="21" y="71"/>
                    <a:pt x="21" y="87"/>
                  </a:cubicBezTo>
                  <a:cubicBezTo>
                    <a:pt x="0" y="157"/>
                    <a:pt x="37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cubicBezTo>
                    <a:pt x="157" y="174"/>
                    <a:pt x="173" y="174"/>
                    <a:pt x="173" y="157"/>
                  </a:cubicBezTo>
                  <a:cubicBezTo>
                    <a:pt x="206" y="141"/>
                    <a:pt x="227" y="120"/>
                    <a:pt x="243" y="87"/>
                  </a:cubicBezTo>
                  <a:cubicBezTo>
                    <a:pt x="243" y="71"/>
                    <a:pt x="243" y="38"/>
                    <a:pt x="227" y="17"/>
                  </a:cubicBezTo>
                  <a:cubicBezTo>
                    <a:pt x="227" y="1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14"/>
            <p:cNvSpPr/>
            <p:nvPr/>
          </p:nvSpPr>
          <p:spPr>
            <a:xfrm>
              <a:off x="4778075" y="2305100"/>
              <a:ext cx="6500" cy="4950"/>
            </a:xfrm>
            <a:custGeom>
              <a:rect b="b" l="l" r="r" t="t"/>
              <a:pathLst>
                <a:path extrusionOk="0" h="198" w="260">
                  <a:moveTo>
                    <a:pt x="140" y="1"/>
                  </a:moveTo>
                  <a:cubicBezTo>
                    <a:pt x="103" y="17"/>
                    <a:pt x="70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5" y="190"/>
                    <a:pt x="83" y="198"/>
                    <a:pt x="99" y="198"/>
                  </a:cubicBezTo>
                  <a:cubicBezTo>
                    <a:pt x="107" y="198"/>
                    <a:pt x="114" y="196"/>
                    <a:pt x="120" y="190"/>
                  </a:cubicBezTo>
                  <a:lnTo>
                    <a:pt x="157" y="190"/>
                  </a:ln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104"/>
                    <a:pt x="260" y="71"/>
                  </a:cubicBezTo>
                  <a:cubicBezTo>
                    <a:pt x="260" y="54"/>
                    <a:pt x="243" y="17"/>
                    <a:pt x="223" y="17"/>
                  </a:cubicBezTo>
                  <a:cubicBezTo>
                    <a:pt x="206" y="1"/>
                    <a:pt x="17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14"/>
            <p:cNvSpPr/>
            <p:nvPr/>
          </p:nvSpPr>
          <p:spPr>
            <a:xfrm>
              <a:off x="4894025" y="2293075"/>
              <a:ext cx="6525" cy="4800"/>
            </a:xfrm>
            <a:custGeom>
              <a:rect b="b" l="l" r="r" t="t"/>
              <a:pathLst>
                <a:path extrusionOk="0" h="192" w="261">
                  <a:moveTo>
                    <a:pt x="162" y="1"/>
                  </a:moveTo>
                  <a:cubicBezTo>
                    <a:pt x="143" y="1"/>
                    <a:pt x="122" y="7"/>
                    <a:pt x="103" y="20"/>
                  </a:cubicBezTo>
                  <a:cubicBezTo>
                    <a:pt x="37" y="36"/>
                    <a:pt x="0" y="106"/>
                    <a:pt x="0" y="139"/>
                  </a:cubicBezTo>
                  <a:cubicBezTo>
                    <a:pt x="11" y="171"/>
                    <a:pt x="44" y="191"/>
                    <a:pt x="85" y="191"/>
                  </a:cubicBezTo>
                  <a:cubicBezTo>
                    <a:pt x="108" y="191"/>
                    <a:pt x="132" y="185"/>
                    <a:pt x="157" y="172"/>
                  </a:cubicBezTo>
                  <a:cubicBezTo>
                    <a:pt x="207" y="156"/>
                    <a:pt x="260" y="86"/>
                    <a:pt x="244" y="53"/>
                  </a:cubicBezTo>
                  <a:cubicBezTo>
                    <a:pt x="230" y="21"/>
                    <a:pt x="198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14"/>
            <p:cNvSpPr/>
            <p:nvPr/>
          </p:nvSpPr>
          <p:spPr>
            <a:xfrm>
              <a:off x="4785375" y="2282025"/>
              <a:ext cx="6950" cy="5075"/>
            </a:xfrm>
            <a:custGeom>
              <a:rect b="b" l="l" r="r" t="t"/>
              <a:pathLst>
                <a:path extrusionOk="0" h="203" w="278">
                  <a:moveTo>
                    <a:pt x="191" y="0"/>
                  </a:moveTo>
                  <a:cubicBezTo>
                    <a:pt x="178" y="0"/>
                    <a:pt x="166" y="4"/>
                    <a:pt x="158" y="12"/>
                  </a:cubicBezTo>
                  <a:cubicBezTo>
                    <a:pt x="120" y="12"/>
                    <a:pt x="87" y="33"/>
                    <a:pt x="71" y="50"/>
                  </a:cubicBezTo>
                  <a:cubicBezTo>
                    <a:pt x="17" y="99"/>
                    <a:pt x="1" y="169"/>
                    <a:pt x="54" y="186"/>
                  </a:cubicBezTo>
                  <a:cubicBezTo>
                    <a:pt x="71" y="202"/>
                    <a:pt x="104" y="202"/>
                    <a:pt x="137" y="202"/>
                  </a:cubicBezTo>
                  <a:cubicBezTo>
                    <a:pt x="137" y="202"/>
                    <a:pt x="158" y="186"/>
                    <a:pt x="174" y="186"/>
                  </a:cubicBezTo>
                  <a:cubicBezTo>
                    <a:pt x="191" y="186"/>
                    <a:pt x="207" y="169"/>
                    <a:pt x="223" y="153"/>
                  </a:cubicBezTo>
                  <a:cubicBezTo>
                    <a:pt x="277" y="99"/>
                    <a:pt x="277" y="50"/>
                    <a:pt x="223" y="12"/>
                  </a:cubicBezTo>
                  <a:cubicBezTo>
                    <a:pt x="215" y="4"/>
                    <a:pt x="203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14"/>
            <p:cNvSpPr/>
            <p:nvPr/>
          </p:nvSpPr>
          <p:spPr>
            <a:xfrm>
              <a:off x="4782800" y="231540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37" y="1"/>
                    <a:pt x="120" y="17"/>
                    <a:pt x="87" y="38"/>
                  </a:cubicBezTo>
                  <a:cubicBezTo>
                    <a:pt x="54" y="54"/>
                    <a:pt x="34" y="71"/>
                    <a:pt x="17" y="104"/>
                  </a:cubicBezTo>
                  <a:cubicBezTo>
                    <a:pt x="1" y="158"/>
                    <a:pt x="34" y="191"/>
                    <a:pt x="104" y="191"/>
                  </a:cubicBezTo>
                  <a:lnTo>
                    <a:pt x="157" y="191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8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8"/>
                  </a:cubicBezTo>
                  <a:cubicBezTo>
                    <a:pt x="223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14"/>
            <p:cNvSpPr/>
            <p:nvPr/>
          </p:nvSpPr>
          <p:spPr>
            <a:xfrm>
              <a:off x="4659950" y="2272025"/>
              <a:ext cx="6100" cy="4350"/>
            </a:xfrm>
            <a:custGeom>
              <a:rect b="b" l="l" r="r" t="t"/>
              <a:pathLst>
                <a:path extrusionOk="0" h="174" w="244">
                  <a:moveTo>
                    <a:pt x="70" y="0"/>
                  </a:moveTo>
                  <a:cubicBezTo>
                    <a:pt x="37" y="21"/>
                    <a:pt x="21" y="54"/>
                    <a:pt x="0" y="70"/>
                  </a:cubicBezTo>
                  <a:cubicBezTo>
                    <a:pt x="0" y="103"/>
                    <a:pt x="0" y="124"/>
                    <a:pt x="21" y="140"/>
                  </a:cubicBezTo>
                  <a:cubicBezTo>
                    <a:pt x="37" y="157"/>
                    <a:pt x="54" y="173"/>
                    <a:pt x="87" y="173"/>
                  </a:cubicBezTo>
                  <a:cubicBezTo>
                    <a:pt x="103" y="173"/>
                    <a:pt x="124" y="173"/>
                    <a:pt x="140" y="157"/>
                  </a:cubicBezTo>
                  <a:cubicBezTo>
                    <a:pt x="157" y="157"/>
                    <a:pt x="173" y="140"/>
                    <a:pt x="173" y="140"/>
                  </a:cubicBezTo>
                  <a:cubicBezTo>
                    <a:pt x="206" y="124"/>
                    <a:pt x="227" y="103"/>
                    <a:pt x="244" y="70"/>
                  </a:cubicBezTo>
                  <a:cubicBezTo>
                    <a:pt x="244" y="37"/>
                    <a:pt x="244" y="21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14"/>
            <p:cNvSpPr/>
            <p:nvPr/>
          </p:nvSpPr>
          <p:spPr>
            <a:xfrm>
              <a:off x="4752700" y="2271200"/>
              <a:ext cx="6525" cy="3000"/>
            </a:xfrm>
            <a:custGeom>
              <a:rect b="b" l="l" r="r" t="t"/>
              <a:pathLst>
                <a:path extrusionOk="0" h="120" w="261">
                  <a:moveTo>
                    <a:pt x="38" y="0"/>
                  </a:moveTo>
                  <a:lnTo>
                    <a:pt x="38" y="17"/>
                  </a:lnTo>
                  <a:cubicBezTo>
                    <a:pt x="1" y="70"/>
                    <a:pt x="38" y="120"/>
                    <a:pt x="104" y="120"/>
                  </a:cubicBezTo>
                  <a:cubicBezTo>
                    <a:pt x="125" y="120"/>
                    <a:pt x="141" y="103"/>
                    <a:pt x="174" y="103"/>
                  </a:cubicBezTo>
                  <a:lnTo>
                    <a:pt x="191" y="87"/>
                  </a:lnTo>
                  <a:cubicBezTo>
                    <a:pt x="228" y="70"/>
                    <a:pt x="244" y="33"/>
                    <a:pt x="261" y="17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14"/>
            <p:cNvSpPr/>
            <p:nvPr/>
          </p:nvSpPr>
          <p:spPr>
            <a:xfrm>
              <a:off x="4690875" y="2271600"/>
              <a:ext cx="6500" cy="4350"/>
            </a:xfrm>
            <a:custGeom>
              <a:rect b="b" l="l" r="r" t="t"/>
              <a:pathLst>
                <a:path extrusionOk="0" h="174" w="260">
                  <a:moveTo>
                    <a:pt x="70" y="1"/>
                  </a:moveTo>
                  <a:cubicBezTo>
                    <a:pt x="54" y="38"/>
                    <a:pt x="21" y="54"/>
                    <a:pt x="21" y="87"/>
                  </a:cubicBezTo>
                  <a:cubicBezTo>
                    <a:pt x="0" y="141"/>
                    <a:pt x="37" y="174"/>
                    <a:pt x="87" y="174"/>
                  </a:cubicBezTo>
                  <a:cubicBezTo>
                    <a:pt x="124" y="174"/>
                    <a:pt x="140" y="174"/>
                    <a:pt x="157" y="157"/>
                  </a:cubicBezTo>
                  <a:lnTo>
                    <a:pt x="190" y="157"/>
                  </a:lnTo>
                  <a:cubicBezTo>
                    <a:pt x="206" y="120"/>
                    <a:pt x="243" y="104"/>
                    <a:pt x="243" y="71"/>
                  </a:cubicBezTo>
                  <a:cubicBezTo>
                    <a:pt x="260" y="54"/>
                    <a:pt x="260" y="17"/>
                    <a:pt x="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14"/>
            <p:cNvSpPr/>
            <p:nvPr/>
          </p:nvSpPr>
          <p:spPr>
            <a:xfrm>
              <a:off x="4788775" y="22931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5" y="50"/>
                    <a:pt x="22" y="66"/>
                    <a:pt x="22" y="103"/>
                  </a:cubicBezTo>
                  <a:cubicBezTo>
                    <a:pt x="1" y="153"/>
                    <a:pt x="38" y="206"/>
                    <a:pt x="87" y="206"/>
                  </a:cubicBezTo>
                  <a:cubicBezTo>
                    <a:pt x="125" y="206"/>
                    <a:pt x="141" y="186"/>
                    <a:pt x="158" y="186"/>
                  </a:cubicBezTo>
                  <a:cubicBezTo>
                    <a:pt x="174" y="169"/>
                    <a:pt x="174" y="169"/>
                    <a:pt x="191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50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14"/>
            <p:cNvSpPr/>
            <p:nvPr/>
          </p:nvSpPr>
          <p:spPr>
            <a:xfrm>
              <a:off x="4876475" y="2269450"/>
              <a:ext cx="6450" cy="4825"/>
            </a:xfrm>
            <a:custGeom>
              <a:rect b="b" l="l" r="r" t="t"/>
              <a:pathLst>
                <a:path extrusionOk="0" h="193" w="258">
                  <a:moveTo>
                    <a:pt x="154" y="0"/>
                  </a:moveTo>
                  <a:cubicBezTo>
                    <a:pt x="121" y="0"/>
                    <a:pt x="100" y="21"/>
                    <a:pt x="67" y="37"/>
                  </a:cubicBezTo>
                  <a:cubicBezTo>
                    <a:pt x="51" y="54"/>
                    <a:pt x="34" y="70"/>
                    <a:pt x="18" y="103"/>
                  </a:cubicBezTo>
                  <a:cubicBezTo>
                    <a:pt x="0" y="150"/>
                    <a:pt x="26" y="193"/>
                    <a:pt x="65" y="193"/>
                  </a:cubicBezTo>
                  <a:cubicBezTo>
                    <a:pt x="71" y="193"/>
                    <a:pt x="77" y="192"/>
                    <a:pt x="84" y="190"/>
                  </a:cubicBezTo>
                  <a:lnTo>
                    <a:pt x="154" y="190"/>
                  </a:lnTo>
                  <a:cubicBezTo>
                    <a:pt x="171" y="173"/>
                    <a:pt x="171" y="173"/>
                    <a:pt x="187" y="173"/>
                  </a:cubicBezTo>
                  <a:cubicBezTo>
                    <a:pt x="204" y="157"/>
                    <a:pt x="241" y="124"/>
                    <a:pt x="241" y="103"/>
                  </a:cubicBezTo>
                  <a:cubicBezTo>
                    <a:pt x="257" y="70"/>
                    <a:pt x="257" y="54"/>
                    <a:pt x="241" y="37"/>
                  </a:cubicBezTo>
                  <a:cubicBezTo>
                    <a:pt x="224" y="21"/>
                    <a:pt x="204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14"/>
            <p:cNvSpPr/>
            <p:nvPr/>
          </p:nvSpPr>
          <p:spPr>
            <a:xfrm>
              <a:off x="4815900" y="2270375"/>
              <a:ext cx="6000" cy="4250"/>
            </a:xfrm>
            <a:custGeom>
              <a:rect b="b" l="l" r="r" t="t"/>
              <a:pathLst>
                <a:path extrusionOk="0" h="170" w="240">
                  <a:moveTo>
                    <a:pt x="70" y="0"/>
                  </a:moveTo>
                  <a:cubicBezTo>
                    <a:pt x="33" y="17"/>
                    <a:pt x="17" y="50"/>
                    <a:pt x="17" y="66"/>
                  </a:cubicBezTo>
                  <a:cubicBezTo>
                    <a:pt x="0" y="103"/>
                    <a:pt x="0" y="120"/>
                    <a:pt x="17" y="136"/>
                  </a:cubicBezTo>
                  <a:cubicBezTo>
                    <a:pt x="33" y="153"/>
                    <a:pt x="50" y="169"/>
                    <a:pt x="87" y="169"/>
                  </a:cubicBezTo>
                  <a:cubicBezTo>
                    <a:pt x="103" y="169"/>
                    <a:pt x="120" y="169"/>
                    <a:pt x="153" y="153"/>
                  </a:cubicBezTo>
                  <a:lnTo>
                    <a:pt x="173" y="136"/>
                  </a:lnTo>
                  <a:cubicBezTo>
                    <a:pt x="206" y="120"/>
                    <a:pt x="223" y="103"/>
                    <a:pt x="239" y="66"/>
                  </a:cubicBezTo>
                  <a:cubicBezTo>
                    <a:pt x="239" y="33"/>
                    <a:pt x="239" y="17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14"/>
            <p:cNvSpPr/>
            <p:nvPr/>
          </p:nvSpPr>
          <p:spPr>
            <a:xfrm>
              <a:off x="4632125" y="2283250"/>
              <a:ext cx="6400" cy="4950"/>
            </a:xfrm>
            <a:custGeom>
              <a:rect b="b" l="l" r="r" t="t"/>
              <a:pathLst>
                <a:path extrusionOk="0" h="198" w="256">
                  <a:moveTo>
                    <a:pt x="136" y="1"/>
                  </a:moveTo>
                  <a:cubicBezTo>
                    <a:pt x="103" y="17"/>
                    <a:pt x="83" y="34"/>
                    <a:pt x="50" y="50"/>
                  </a:cubicBezTo>
                  <a:cubicBezTo>
                    <a:pt x="0" y="104"/>
                    <a:pt x="0" y="153"/>
                    <a:pt x="50" y="190"/>
                  </a:cubicBezTo>
                  <a:cubicBezTo>
                    <a:pt x="61" y="190"/>
                    <a:pt x="81" y="198"/>
                    <a:pt x="103" y="198"/>
                  </a:cubicBezTo>
                  <a:cubicBezTo>
                    <a:pt x="114" y="198"/>
                    <a:pt x="125" y="196"/>
                    <a:pt x="136" y="190"/>
                  </a:cubicBezTo>
                  <a:lnTo>
                    <a:pt x="153" y="190"/>
                  </a:lnTo>
                  <a:cubicBezTo>
                    <a:pt x="186" y="170"/>
                    <a:pt x="206" y="153"/>
                    <a:pt x="223" y="137"/>
                  </a:cubicBezTo>
                  <a:cubicBezTo>
                    <a:pt x="239" y="120"/>
                    <a:pt x="256" y="104"/>
                    <a:pt x="256" y="67"/>
                  </a:cubicBezTo>
                  <a:cubicBezTo>
                    <a:pt x="256" y="50"/>
                    <a:pt x="239" y="17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14"/>
            <p:cNvSpPr/>
            <p:nvPr/>
          </p:nvSpPr>
          <p:spPr>
            <a:xfrm>
              <a:off x="4894425" y="228150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58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38" y="33"/>
                    <a:pt x="21" y="71"/>
                    <a:pt x="21" y="87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8" y="174"/>
                  </a:cubicBezTo>
                  <a:cubicBezTo>
                    <a:pt x="158" y="174"/>
                    <a:pt x="174" y="174"/>
                    <a:pt x="174" y="157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14"/>
            <p:cNvSpPr/>
            <p:nvPr/>
          </p:nvSpPr>
          <p:spPr>
            <a:xfrm>
              <a:off x="4802175" y="2280250"/>
              <a:ext cx="6425" cy="4675"/>
            </a:xfrm>
            <a:custGeom>
              <a:rect b="b" l="l" r="r" t="t"/>
              <a:pathLst>
                <a:path extrusionOk="0" h="187" w="257">
                  <a:moveTo>
                    <a:pt x="153" y="1"/>
                  </a:moveTo>
                  <a:cubicBezTo>
                    <a:pt x="137" y="1"/>
                    <a:pt x="104" y="1"/>
                    <a:pt x="67" y="34"/>
                  </a:cubicBezTo>
                  <a:cubicBezTo>
                    <a:pt x="34" y="50"/>
                    <a:pt x="17" y="67"/>
                    <a:pt x="17" y="104"/>
                  </a:cubicBezTo>
                  <a:cubicBezTo>
                    <a:pt x="1" y="137"/>
                    <a:pt x="17" y="187"/>
                    <a:pt x="67" y="187"/>
                  </a:cubicBezTo>
                  <a:lnTo>
                    <a:pt x="153" y="187"/>
                  </a:lnTo>
                  <a:cubicBezTo>
                    <a:pt x="170" y="170"/>
                    <a:pt x="207" y="154"/>
                    <a:pt x="224" y="121"/>
                  </a:cubicBezTo>
                  <a:lnTo>
                    <a:pt x="240" y="104"/>
                  </a:lnTo>
                  <a:cubicBezTo>
                    <a:pt x="257" y="34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14"/>
            <p:cNvSpPr/>
            <p:nvPr/>
          </p:nvSpPr>
          <p:spPr>
            <a:xfrm>
              <a:off x="4798275" y="2316450"/>
              <a:ext cx="6500" cy="5075"/>
            </a:xfrm>
            <a:custGeom>
              <a:rect b="b" l="l" r="r" t="t"/>
              <a:pathLst>
                <a:path extrusionOk="0" h="203" w="260">
                  <a:moveTo>
                    <a:pt x="187" y="0"/>
                  </a:moveTo>
                  <a:cubicBezTo>
                    <a:pt x="172" y="0"/>
                    <a:pt x="155" y="4"/>
                    <a:pt x="136" y="12"/>
                  </a:cubicBezTo>
                  <a:cubicBezTo>
                    <a:pt x="103" y="12"/>
                    <a:pt x="70" y="29"/>
                    <a:pt x="54" y="45"/>
                  </a:cubicBezTo>
                  <a:cubicBezTo>
                    <a:pt x="0" y="99"/>
                    <a:pt x="0" y="165"/>
                    <a:pt x="54" y="182"/>
                  </a:cubicBezTo>
                  <a:cubicBezTo>
                    <a:pt x="70" y="202"/>
                    <a:pt x="103" y="202"/>
                    <a:pt x="120" y="202"/>
                  </a:cubicBezTo>
                  <a:cubicBezTo>
                    <a:pt x="136" y="202"/>
                    <a:pt x="157" y="182"/>
                    <a:pt x="157" y="182"/>
                  </a:cubicBezTo>
                  <a:cubicBezTo>
                    <a:pt x="173" y="182"/>
                    <a:pt x="190" y="165"/>
                    <a:pt x="206" y="149"/>
                  </a:cubicBezTo>
                  <a:cubicBezTo>
                    <a:pt x="260" y="99"/>
                    <a:pt x="260" y="45"/>
                    <a:pt x="223" y="12"/>
                  </a:cubicBezTo>
                  <a:cubicBezTo>
                    <a:pt x="215" y="4"/>
                    <a:pt x="202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14"/>
            <p:cNvSpPr/>
            <p:nvPr/>
          </p:nvSpPr>
          <p:spPr>
            <a:xfrm>
              <a:off x="4860925" y="2327875"/>
              <a:ext cx="6125" cy="4775"/>
            </a:xfrm>
            <a:custGeom>
              <a:rect b="b" l="l" r="r" t="t"/>
              <a:pathLst>
                <a:path extrusionOk="0" h="191" w="245">
                  <a:moveTo>
                    <a:pt x="141" y="1"/>
                  </a:moveTo>
                  <a:cubicBezTo>
                    <a:pt x="104" y="1"/>
                    <a:pt x="71" y="17"/>
                    <a:pt x="55" y="54"/>
                  </a:cubicBezTo>
                  <a:cubicBezTo>
                    <a:pt x="1" y="87"/>
                    <a:pt x="1" y="157"/>
                    <a:pt x="38" y="190"/>
                  </a:cubicBezTo>
                  <a:lnTo>
                    <a:pt x="125" y="190"/>
                  </a:lnTo>
                  <a:cubicBezTo>
                    <a:pt x="141" y="190"/>
                    <a:pt x="141" y="190"/>
                    <a:pt x="158" y="174"/>
                  </a:cubicBezTo>
                  <a:cubicBezTo>
                    <a:pt x="174" y="174"/>
                    <a:pt x="191" y="157"/>
                    <a:pt x="207" y="137"/>
                  </a:cubicBezTo>
                  <a:cubicBezTo>
                    <a:pt x="228" y="120"/>
                    <a:pt x="244" y="87"/>
                    <a:pt x="244" y="71"/>
                  </a:cubicBezTo>
                  <a:cubicBezTo>
                    <a:pt x="244" y="54"/>
                    <a:pt x="244" y="17"/>
                    <a:pt x="207" y="17"/>
                  </a:cubicBezTo>
                  <a:cubicBezTo>
                    <a:pt x="191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14"/>
            <p:cNvSpPr/>
            <p:nvPr/>
          </p:nvSpPr>
          <p:spPr>
            <a:xfrm>
              <a:off x="4823200" y="2465275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70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1" y="207"/>
                    <a:pt x="137" y="207"/>
                    <a:pt x="154" y="190"/>
                  </a:cubicBezTo>
                  <a:cubicBezTo>
                    <a:pt x="170" y="190"/>
                    <a:pt x="170" y="190"/>
                    <a:pt x="191" y="174"/>
                  </a:cubicBezTo>
                  <a:cubicBezTo>
                    <a:pt x="207" y="157"/>
                    <a:pt x="240" y="141"/>
                    <a:pt x="240" y="104"/>
                  </a:cubicBezTo>
                  <a:cubicBezTo>
                    <a:pt x="257" y="87"/>
                    <a:pt x="257" y="54"/>
                    <a:pt x="240" y="38"/>
                  </a:cubicBezTo>
                  <a:cubicBezTo>
                    <a:pt x="224" y="21"/>
                    <a:pt x="20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14"/>
            <p:cNvSpPr/>
            <p:nvPr/>
          </p:nvSpPr>
          <p:spPr>
            <a:xfrm>
              <a:off x="4823625" y="2454150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57"/>
                    <a:pt x="33" y="206"/>
                    <a:pt x="104" y="206"/>
                  </a:cubicBezTo>
                  <a:cubicBezTo>
                    <a:pt x="120" y="206"/>
                    <a:pt x="137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0" y="120"/>
                    <a:pt x="256" y="103"/>
                  </a:cubicBezTo>
                  <a:cubicBezTo>
                    <a:pt x="256" y="70"/>
                    <a:pt x="256" y="54"/>
                    <a:pt x="240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14"/>
            <p:cNvSpPr/>
            <p:nvPr/>
          </p:nvSpPr>
          <p:spPr>
            <a:xfrm>
              <a:off x="4687875" y="24670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57" y="174"/>
                    <a:pt x="174" y="174"/>
                    <a:pt x="190" y="174"/>
                  </a:cubicBezTo>
                  <a:cubicBezTo>
                    <a:pt x="207" y="157"/>
                    <a:pt x="223" y="120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14"/>
            <p:cNvSpPr/>
            <p:nvPr/>
          </p:nvSpPr>
          <p:spPr>
            <a:xfrm>
              <a:off x="4829600" y="24317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20" y="207"/>
                    <a:pt x="141" y="190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07" y="157"/>
                    <a:pt x="244" y="124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14"/>
            <p:cNvSpPr/>
            <p:nvPr/>
          </p:nvSpPr>
          <p:spPr>
            <a:xfrm>
              <a:off x="4816300" y="2491500"/>
              <a:ext cx="6925" cy="5050"/>
            </a:xfrm>
            <a:custGeom>
              <a:rect b="b" l="l" r="r" t="t"/>
              <a:pathLst>
                <a:path extrusionOk="0" h="202" w="277">
                  <a:moveTo>
                    <a:pt x="179" y="0"/>
                  </a:moveTo>
                  <a:cubicBezTo>
                    <a:pt x="160" y="0"/>
                    <a:pt x="139" y="6"/>
                    <a:pt x="120" y="19"/>
                  </a:cubicBezTo>
                  <a:cubicBezTo>
                    <a:pt x="54" y="52"/>
                    <a:pt x="1" y="106"/>
                    <a:pt x="17" y="155"/>
                  </a:cubicBezTo>
                  <a:cubicBezTo>
                    <a:pt x="27" y="189"/>
                    <a:pt x="58" y="201"/>
                    <a:pt x="93" y="201"/>
                  </a:cubicBezTo>
                  <a:cubicBezTo>
                    <a:pt x="114" y="201"/>
                    <a:pt x="137" y="196"/>
                    <a:pt x="157" y="188"/>
                  </a:cubicBezTo>
                  <a:cubicBezTo>
                    <a:pt x="223" y="155"/>
                    <a:pt x="277" y="106"/>
                    <a:pt x="260" y="52"/>
                  </a:cubicBezTo>
                  <a:cubicBezTo>
                    <a:pt x="247" y="20"/>
                    <a:pt x="215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14"/>
            <p:cNvSpPr/>
            <p:nvPr/>
          </p:nvSpPr>
          <p:spPr>
            <a:xfrm>
              <a:off x="4838675" y="2406475"/>
              <a:ext cx="6425" cy="4925"/>
            </a:xfrm>
            <a:custGeom>
              <a:rect b="b" l="l" r="r" t="t"/>
              <a:pathLst>
                <a:path extrusionOk="0" h="197" w="257">
                  <a:moveTo>
                    <a:pt x="168" y="0"/>
                  </a:moveTo>
                  <a:cubicBezTo>
                    <a:pt x="148" y="0"/>
                    <a:pt x="127" y="6"/>
                    <a:pt x="103" y="19"/>
                  </a:cubicBezTo>
                  <a:cubicBezTo>
                    <a:pt x="33" y="52"/>
                    <a:pt x="0" y="106"/>
                    <a:pt x="0" y="155"/>
                  </a:cubicBezTo>
                  <a:cubicBezTo>
                    <a:pt x="12" y="179"/>
                    <a:pt x="52" y="196"/>
                    <a:pt x="98" y="196"/>
                  </a:cubicBezTo>
                  <a:cubicBezTo>
                    <a:pt x="116" y="196"/>
                    <a:pt x="135" y="194"/>
                    <a:pt x="153" y="188"/>
                  </a:cubicBezTo>
                  <a:cubicBezTo>
                    <a:pt x="207" y="155"/>
                    <a:pt x="256" y="106"/>
                    <a:pt x="240" y="52"/>
                  </a:cubicBezTo>
                  <a:cubicBezTo>
                    <a:pt x="229" y="20"/>
                    <a:pt x="20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14"/>
            <p:cNvSpPr/>
            <p:nvPr/>
          </p:nvSpPr>
          <p:spPr>
            <a:xfrm>
              <a:off x="4834750" y="2443850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57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7"/>
                  </a:cubicBezTo>
                  <a:cubicBezTo>
                    <a:pt x="207" y="136"/>
                    <a:pt x="223" y="120"/>
                    <a:pt x="244" y="87"/>
                  </a:cubicBezTo>
                  <a:cubicBezTo>
                    <a:pt x="260" y="70"/>
                    <a:pt x="244" y="33"/>
                    <a:pt x="244" y="17"/>
                  </a:cubicBezTo>
                  <a:cubicBezTo>
                    <a:pt x="223" y="0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14"/>
            <p:cNvSpPr/>
            <p:nvPr/>
          </p:nvSpPr>
          <p:spPr>
            <a:xfrm>
              <a:off x="4794450" y="2513400"/>
              <a:ext cx="6425" cy="4775"/>
            </a:xfrm>
            <a:custGeom>
              <a:rect b="b" l="l" r="r" t="t"/>
              <a:pathLst>
                <a:path extrusionOk="0" h="191" w="257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34"/>
                    <a:pt x="17" y="71"/>
                    <a:pt x="17" y="88"/>
                  </a:cubicBezTo>
                  <a:cubicBezTo>
                    <a:pt x="1" y="121"/>
                    <a:pt x="1" y="137"/>
                    <a:pt x="17" y="158"/>
                  </a:cubicBezTo>
                  <a:cubicBezTo>
                    <a:pt x="34" y="174"/>
                    <a:pt x="67" y="191"/>
                    <a:pt x="83" y="191"/>
                  </a:cubicBezTo>
                  <a:cubicBezTo>
                    <a:pt x="104" y="191"/>
                    <a:pt x="137" y="191"/>
                    <a:pt x="153" y="174"/>
                  </a:cubicBezTo>
                  <a:cubicBezTo>
                    <a:pt x="153" y="174"/>
                    <a:pt x="170" y="174"/>
                    <a:pt x="186" y="158"/>
                  </a:cubicBezTo>
                  <a:cubicBezTo>
                    <a:pt x="207" y="137"/>
                    <a:pt x="223" y="121"/>
                    <a:pt x="240" y="88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14"/>
            <p:cNvSpPr/>
            <p:nvPr/>
          </p:nvSpPr>
          <p:spPr>
            <a:xfrm>
              <a:off x="4789725" y="2454975"/>
              <a:ext cx="6400" cy="4925"/>
            </a:xfrm>
            <a:custGeom>
              <a:rect b="b" l="l" r="r" t="t"/>
              <a:pathLst>
                <a:path extrusionOk="0" h="197" w="256">
                  <a:moveTo>
                    <a:pt x="169" y="0"/>
                  </a:moveTo>
                  <a:cubicBezTo>
                    <a:pt x="153" y="0"/>
                    <a:pt x="120" y="0"/>
                    <a:pt x="103" y="21"/>
                  </a:cubicBezTo>
                  <a:cubicBezTo>
                    <a:pt x="49" y="37"/>
                    <a:pt x="0" y="103"/>
                    <a:pt x="17" y="157"/>
                  </a:cubicBezTo>
                  <a:cubicBezTo>
                    <a:pt x="29" y="181"/>
                    <a:pt x="69" y="196"/>
                    <a:pt x="110" y="196"/>
                  </a:cubicBezTo>
                  <a:cubicBezTo>
                    <a:pt x="125" y="196"/>
                    <a:pt x="139" y="194"/>
                    <a:pt x="153" y="190"/>
                  </a:cubicBezTo>
                  <a:cubicBezTo>
                    <a:pt x="169" y="173"/>
                    <a:pt x="190" y="157"/>
                    <a:pt x="206" y="157"/>
                  </a:cubicBezTo>
                  <a:cubicBezTo>
                    <a:pt x="239" y="124"/>
                    <a:pt x="256" y="87"/>
                    <a:pt x="256" y="54"/>
                  </a:cubicBezTo>
                  <a:cubicBezTo>
                    <a:pt x="239" y="21"/>
                    <a:pt x="20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14"/>
            <p:cNvSpPr/>
            <p:nvPr/>
          </p:nvSpPr>
          <p:spPr>
            <a:xfrm>
              <a:off x="4788375" y="24452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1" y="1"/>
                  </a:moveTo>
                  <a:cubicBezTo>
                    <a:pt x="152" y="1"/>
                    <a:pt x="130" y="5"/>
                    <a:pt x="103" y="13"/>
                  </a:cubicBezTo>
                  <a:cubicBezTo>
                    <a:pt x="54" y="30"/>
                    <a:pt x="17" y="63"/>
                    <a:pt x="17" y="100"/>
                  </a:cubicBezTo>
                  <a:cubicBezTo>
                    <a:pt x="0" y="116"/>
                    <a:pt x="0" y="133"/>
                    <a:pt x="17" y="149"/>
                  </a:cubicBezTo>
                  <a:cubicBezTo>
                    <a:pt x="17" y="173"/>
                    <a:pt x="54" y="190"/>
                    <a:pt x="100" y="190"/>
                  </a:cubicBezTo>
                  <a:cubicBezTo>
                    <a:pt x="118" y="190"/>
                    <a:pt x="138" y="188"/>
                    <a:pt x="157" y="182"/>
                  </a:cubicBezTo>
                  <a:cubicBezTo>
                    <a:pt x="223" y="149"/>
                    <a:pt x="260" y="79"/>
                    <a:pt x="244" y="46"/>
                  </a:cubicBezTo>
                  <a:cubicBezTo>
                    <a:pt x="244" y="30"/>
                    <a:pt x="223" y="13"/>
                    <a:pt x="223" y="13"/>
                  </a:cubicBezTo>
                  <a:cubicBezTo>
                    <a:pt x="207" y="5"/>
                    <a:pt x="19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14"/>
            <p:cNvSpPr/>
            <p:nvPr/>
          </p:nvSpPr>
          <p:spPr>
            <a:xfrm>
              <a:off x="4814150" y="2477325"/>
              <a:ext cx="6500" cy="4775"/>
            </a:xfrm>
            <a:custGeom>
              <a:rect b="b" l="l" r="r" t="t"/>
              <a:pathLst>
                <a:path extrusionOk="0" h="191" w="260">
                  <a:moveTo>
                    <a:pt x="173" y="1"/>
                  </a:moveTo>
                  <a:cubicBezTo>
                    <a:pt x="140" y="1"/>
                    <a:pt x="103" y="1"/>
                    <a:pt x="87" y="34"/>
                  </a:cubicBezTo>
                  <a:cubicBezTo>
                    <a:pt x="54" y="55"/>
                    <a:pt x="37" y="71"/>
                    <a:pt x="17" y="104"/>
                  </a:cubicBezTo>
                  <a:cubicBezTo>
                    <a:pt x="0" y="158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23" y="137"/>
                    <a:pt x="243" y="121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14"/>
            <p:cNvSpPr/>
            <p:nvPr/>
          </p:nvSpPr>
          <p:spPr>
            <a:xfrm>
              <a:off x="4842900" y="23613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57" y="1"/>
                    <a:pt x="124" y="1"/>
                    <a:pt x="87" y="17"/>
                  </a:cubicBezTo>
                  <a:cubicBezTo>
                    <a:pt x="54" y="34"/>
                    <a:pt x="38" y="71"/>
                    <a:pt x="38" y="87"/>
                  </a:cubicBezTo>
                  <a:cubicBezTo>
                    <a:pt x="0" y="137"/>
                    <a:pt x="38" y="190"/>
                    <a:pt x="103" y="190"/>
                  </a:cubicBezTo>
                  <a:cubicBezTo>
                    <a:pt x="124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60" y="71"/>
                    <a:pt x="260" y="34"/>
                    <a:pt x="244" y="17"/>
                  </a:cubicBezTo>
                  <a:cubicBezTo>
                    <a:pt x="244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14"/>
            <p:cNvSpPr/>
            <p:nvPr/>
          </p:nvSpPr>
          <p:spPr>
            <a:xfrm>
              <a:off x="4808575" y="2465575"/>
              <a:ext cx="6525" cy="4875"/>
            </a:xfrm>
            <a:custGeom>
              <a:rect b="b" l="l" r="r" t="t"/>
              <a:pathLst>
                <a:path extrusionOk="0" h="195" w="261">
                  <a:moveTo>
                    <a:pt x="155" y="0"/>
                  </a:moveTo>
                  <a:cubicBezTo>
                    <a:pt x="144" y="0"/>
                    <a:pt x="132" y="2"/>
                    <a:pt x="120" y="9"/>
                  </a:cubicBezTo>
                  <a:cubicBezTo>
                    <a:pt x="87" y="9"/>
                    <a:pt x="71" y="26"/>
                    <a:pt x="33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3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20" y="195"/>
                    <a:pt x="137" y="195"/>
                    <a:pt x="13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40" y="92"/>
                    <a:pt x="260" y="42"/>
                    <a:pt x="207" y="9"/>
                  </a:cubicBezTo>
                  <a:cubicBezTo>
                    <a:pt x="196" y="9"/>
                    <a:pt x="177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14"/>
            <p:cNvSpPr/>
            <p:nvPr/>
          </p:nvSpPr>
          <p:spPr>
            <a:xfrm>
              <a:off x="4804250" y="248980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63" y="0"/>
                  </a:moveTo>
                  <a:cubicBezTo>
                    <a:pt x="143" y="0"/>
                    <a:pt x="122" y="6"/>
                    <a:pt x="103" y="17"/>
                  </a:cubicBezTo>
                  <a:cubicBezTo>
                    <a:pt x="54" y="34"/>
                    <a:pt x="37" y="50"/>
                    <a:pt x="21" y="87"/>
                  </a:cubicBezTo>
                  <a:cubicBezTo>
                    <a:pt x="0" y="104"/>
                    <a:pt x="0" y="120"/>
                    <a:pt x="0" y="137"/>
                  </a:cubicBezTo>
                  <a:cubicBezTo>
                    <a:pt x="21" y="174"/>
                    <a:pt x="21" y="174"/>
                    <a:pt x="54" y="190"/>
                  </a:cubicBezTo>
                  <a:cubicBezTo>
                    <a:pt x="59" y="196"/>
                    <a:pt x="67" y="198"/>
                    <a:pt x="75" y="198"/>
                  </a:cubicBezTo>
                  <a:cubicBezTo>
                    <a:pt x="93" y="198"/>
                    <a:pt x="116" y="190"/>
                    <a:pt x="141" y="190"/>
                  </a:cubicBezTo>
                  <a:cubicBezTo>
                    <a:pt x="206" y="153"/>
                    <a:pt x="260" y="87"/>
                    <a:pt x="244" y="50"/>
                  </a:cubicBezTo>
                  <a:cubicBezTo>
                    <a:pt x="233" y="18"/>
                    <a:pt x="200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14"/>
            <p:cNvSpPr/>
            <p:nvPr/>
          </p:nvSpPr>
          <p:spPr>
            <a:xfrm>
              <a:off x="4798675" y="2478675"/>
              <a:ext cx="6525" cy="4675"/>
            </a:xfrm>
            <a:custGeom>
              <a:rect b="b" l="l" r="r" t="t"/>
              <a:pathLst>
                <a:path extrusionOk="0" h="187" w="261">
                  <a:moveTo>
                    <a:pt x="174" y="1"/>
                  </a:moveTo>
                  <a:cubicBezTo>
                    <a:pt x="141" y="1"/>
                    <a:pt x="120" y="1"/>
                    <a:pt x="87" y="17"/>
                  </a:cubicBezTo>
                  <a:cubicBezTo>
                    <a:pt x="54" y="34"/>
                    <a:pt x="38" y="67"/>
                    <a:pt x="17" y="104"/>
                  </a:cubicBezTo>
                  <a:cubicBezTo>
                    <a:pt x="1" y="153"/>
                    <a:pt x="38" y="186"/>
                    <a:pt x="87" y="186"/>
                  </a:cubicBezTo>
                  <a:lnTo>
                    <a:pt x="141" y="186"/>
                  </a:lnTo>
                  <a:cubicBezTo>
                    <a:pt x="141" y="186"/>
                    <a:pt x="157" y="186"/>
                    <a:pt x="157" y="170"/>
                  </a:cubicBezTo>
                  <a:lnTo>
                    <a:pt x="190" y="170"/>
                  </a:lnTo>
                  <a:cubicBezTo>
                    <a:pt x="207" y="137"/>
                    <a:pt x="244" y="120"/>
                    <a:pt x="244" y="83"/>
                  </a:cubicBezTo>
                  <a:cubicBezTo>
                    <a:pt x="260" y="67"/>
                    <a:pt x="260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14"/>
            <p:cNvSpPr/>
            <p:nvPr/>
          </p:nvSpPr>
          <p:spPr>
            <a:xfrm>
              <a:off x="4855375" y="2362200"/>
              <a:ext cx="6525" cy="5025"/>
            </a:xfrm>
            <a:custGeom>
              <a:rect b="b" l="l" r="r" t="t"/>
              <a:pathLst>
                <a:path extrusionOk="0" h="201" w="261">
                  <a:moveTo>
                    <a:pt x="173" y="1"/>
                  </a:moveTo>
                  <a:cubicBezTo>
                    <a:pt x="157" y="1"/>
                    <a:pt x="140" y="1"/>
                    <a:pt x="103" y="21"/>
                  </a:cubicBezTo>
                  <a:cubicBezTo>
                    <a:pt x="54" y="54"/>
                    <a:pt x="0" y="104"/>
                    <a:pt x="17" y="157"/>
                  </a:cubicBezTo>
                  <a:cubicBezTo>
                    <a:pt x="30" y="189"/>
                    <a:pt x="61" y="200"/>
                    <a:pt x="96" y="200"/>
                  </a:cubicBezTo>
                  <a:cubicBezTo>
                    <a:pt x="116" y="200"/>
                    <a:pt x="137" y="196"/>
                    <a:pt x="157" y="190"/>
                  </a:cubicBezTo>
                  <a:cubicBezTo>
                    <a:pt x="173" y="174"/>
                    <a:pt x="190" y="174"/>
                    <a:pt x="206" y="157"/>
                  </a:cubicBezTo>
                  <a:cubicBezTo>
                    <a:pt x="244" y="124"/>
                    <a:pt x="260" y="87"/>
                    <a:pt x="260" y="54"/>
                  </a:cubicBezTo>
                  <a:cubicBezTo>
                    <a:pt x="244" y="2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14"/>
            <p:cNvSpPr/>
            <p:nvPr/>
          </p:nvSpPr>
          <p:spPr>
            <a:xfrm>
              <a:off x="4870825" y="2360650"/>
              <a:ext cx="6100" cy="5075"/>
            </a:xfrm>
            <a:custGeom>
              <a:rect b="b" l="l" r="r" t="t"/>
              <a:pathLst>
                <a:path extrusionOk="0" h="203" w="244">
                  <a:moveTo>
                    <a:pt x="171" y="1"/>
                  </a:moveTo>
                  <a:cubicBezTo>
                    <a:pt x="156" y="1"/>
                    <a:pt x="139" y="5"/>
                    <a:pt x="120" y="13"/>
                  </a:cubicBezTo>
                  <a:cubicBezTo>
                    <a:pt x="87" y="13"/>
                    <a:pt x="54" y="30"/>
                    <a:pt x="38" y="46"/>
                  </a:cubicBezTo>
                  <a:cubicBezTo>
                    <a:pt x="17" y="83"/>
                    <a:pt x="1" y="100"/>
                    <a:pt x="1" y="133"/>
                  </a:cubicBezTo>
                  <a:cubicBezTo>
                    <a:pt x="1" y="149"/>
                    <a:pt x="1" y="166"/>
                    <a:pt x="38" y="186"/>
                  </a:cubicBezTo>
                  <a:cubicBezTo>
                    <a:pt x="54" y="203"/>
                    <a:pt x="71" y="203"/>
                    <a:pt x="104" y="203"/>
                  </a:cubicBezTo>
                  <a:cubicBezTo>
                    <a:pt x="120" y="203"/>
                    <a:pt x="141" y="186"/>
                    <a:pt x="141" y="186"/>
                  </a:cubicBezTo>
                  <a:cubicBezTo>
                    <a:pt x="157" y="186"/>
                    <a:pt x="174" y="166"/>
                    <a:pt x="190" y="149"/>
                  </a:cubicBezTo>
                  <a:cubicBezTo>
                    <a:pt x="244" y="100"/>
                    <a:pt x="244" y="46"/>
                    <a:pt x="207" y="13"/>
                  </a:cubicBezTo>
                  <a:cubicBezTo>
                    <a:pt x="199" y="5"/>
                    <a:pt x="186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14"/>
            <p:cNvSpPr/>
            <p:nvPr/>
          </p:nvSpPr>
          <p:spPr>
            <a:xfrm>
              <a:off x="4876400" y="237250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3" y="1"/>
                    <a:pt x="70" y="22"/>
                  </a:cubicBezTo>
                  <a:cubicBezTo>
                    <a:pt x="54" y="38"/>
                    <a:pt x="21" y="71"/>
                    <a:pt x="21" y="88"/>
                  </a:cubicBezTo>
                  <a:cubicBezTo>
                    <a:pt x="0" y="158"/>
                    <a:pt x="37" y="191"/>
                    <a:pt x="87" y="191"/>
                  </a:cubicBezTo>
                  <a:cubicBezTo>
                    <a:pt x="103" y="191"/>
                    <a:pt x="141" y="191"/>
                    <a:pt x="157" y="174"/>
                  </a:cubicBezTo>
                  <a:cubicBezTo>
                    <a:pt x="157" y="174"/>
                    <a:pt x="174" y="174"/>
                    <a:pt x="190" y="158"/>
                  </a:cubicBezTo>
                  <a:cubicBezTo>
                    <a:pt x="207" y="141"/>
                    <a:pt x="227" y="125"/>
                    <a:pt x="244" y="88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14"/>
            <p:cNvSpPr/>
            <p:nvPr/>
          </p:nvSpPr>
          <p:spPr>
            <a:xfrm>
              <a:off x="4885475" y="2360550"/>
              <a:ext cx="6400" cy="5175"/>
            </a:xfrm>
            <a:custGeom>
              <a:rect b="b" l="l" r="r" t="t"/>
              <a:pathLst>
                <a:path extrusionOk="0" h="207" w="256">
                  <a:moveTo>
                    <a:pt x="173" y="1"/>
                  </a:moveTo>
                  <a:cubicBezTo>
                    <a:pt x="103" y="1"/>
                    <a:pt x="33" y="50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0"/>
                    <a:pt x="153" y="190"/>
                  </a:cubicBezTo>
                  <a:cubicBezTo>
                    <a:pt x="153" y="190"/>
                    <a:pt x="173" y="170"/>
                    <a:pt x="190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67"/>
                    <a:pt x="239" y="50"/>
                    <a:pt x="239" y="34"/>
                  </a:cubicBezTo>
                  <a:cubicBezTo>
                    <a:pt x="223" y="17"/>
                    <a:pt x="190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14"/>
            <p:cNvSpPr/>
            <p:nvPr/>
          </p:nvSpPr>
          <p:spPr>
            <a:xfrm>
              <a:off x="4878550" y="2386725"/>
              <a:ext cx="4375" cy="4775"/>
            </a:xfrm>
            <a:custGeom>
              <a:rect b="b" l="l" r="r" t="t"/>
              <a:pathLst>
                <a:path extrusionOk="0" h="191" w="175">
                  <a:moveTo>
                    <a:pt x="174" y="1"/>
                  </a:moveTo>
                  <a:cubicBezTo>
                    <a:pt x="158" y="1"/>
                    <a:pt x="121" y="1"/>
                    <a:pt x="104" y="17"/>
                  </a:cubicBezTo>
                  <a:cubicBezTo>
                    <a:pt x="55" y="34"/>
                    <a:pt x="1" y="104"/>
                    <a:pt x="17" y="153"/>
                  </a:cubicBezTo>
                  <a:cubicBezTo>
                    <a:pt x="17" y="153"/>
                    <a:pt x="38" y="174"/>
                    <a:pt x="38" y="191"/>
                  </a:cubicBezTo>
                  <a:cubicBezTo>
                    <a:pt x="88" y="121"/>
                    <a:pt x="121" y="50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14"/>
            <p:cNvSpPr/>
            <p:nvPr/>
          </p:nvSpPr>
          <p:spPr>
            <a:xfrm>
              <a:off x="4896600" y="233902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0" y="140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4"/>
                    <a:pt x="260" y="87"/>
                  </a:cubicBezTo>
                  <a:cubicBezTo>
                    <a:pt x="260" y="70"/>
                    <a:pt x="260" y="37"/>
                    <a:pt x="244" y="21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14"/>
            <p:cNvSpPr/>
            <p:nvPr/>
          </p:nvSpPr>
          <p:spPr>
            <a:xfrm>
              <a:off x="4891850" y="232705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57" y="170"/>
                    <a:pt x="174" y="170"/>
                    <a:pt x="174" y="170"/>
                  </a:cubicBezTo>
                  <a:cubicBezTo>
                    <a:pt x="207" y="153"/>
                    <a:pt x="228" y="120"/>
                    <a:pt x="244" y="104"/>
                  </a:cubicBezTo>
                  <a:cubicBezTo>
                    <a:pt x="261" y="34"/>
                    <a:pt x="228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14"/>
            <p:cNvSpPr/>
            <p:nvPr/>
          </p:nvSpPr>
          <p:spPr>
            <a:xfrm>
              <a:off x="4885875" y="234932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37" y="0"/>
                    <a:pt x="104" y="21"/>
                    <a:pt x="87" y="37"/>
                  </a:cubicBezTo>
                  <a:cubicBezTo>
                    <a:pt x="54" y="54"/>
                    <a:pt x="34" y="70"/>
                    <a:pt x="17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60" y="70"/>
                    <a:pt x="260" y="54"/>
                    <a:pt x="240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14"/>
            <p:cNvSpPr/>
            <p:nvPr/>
          </p:nvSpPr>
          <p:spPr>
            <a:xfrm>
              <a:off x="4900525" y="2301675"/>
              <a:ext cx="6825" cy="4950"/>
            </a:xfrm>
            <a:custGeom>
              <a:rect b="b" l="l" r="r" t="t"/>
              <a:pathLst>
                <a:path extrusionOk="0" h="198" w="273">
                  <a:moveTo>
                    <a:pt x="177" y="1"/>
                  </a:moveTo>
                  <a:cubicBezTo>
                    <a:pt x="157" y="1"/>
                    <a:pt x="137" y="6"/>
                    <a:pt x="120" y="18"/>
                  </a:cubicBezTo>
                  <a:cubicBezTo>
                    <a:pt x="50" y="35"/>
                    <a:pt x="0" y="105"/>
                    <a:pt x="17" y="154"/>
                  </a:cubicBezTo>
                  <a:cubicBezTo>
                    <a:pt x="29" y="181"/>
                    <a:pt x="70" y="198"/>
                    <a:pt x="111" y="198"/>
                  </a:cubicBezTo>
                  <a:cubicBezTo>
                    <a:pt x="125" y="198"/>
                    <a:pt x="140" y="196"/>
                    <a:pt x="153" y="191"/>
                  </a:cubicBezTo>
                  <a:cubicBezTo>
                    <a:pt x="223" y="154"/>
                    <a:pt x="272" y="88"/>
                    <a:pt x="256" y="51"/>
                  </a:cubicBezTo>
                  <a:cubicBezTo>
                    <a:pt x="245" y="19"/>
                    <a:pt x="212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14"/>
            <p:cNvSpPr/>
            <p:nvPr/>
          </p:nvSpPr>
          <p:spPr>
            <a:xfrm>
              <a:off x="4856700" y="2408175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53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34" y="54"/>
                    <a:pt x="17" y="87"/>
                    <a:pt x="17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207"/>
                    <a:pt x="153" y="190"/>
                  </a:cubicBezTo>
                  <a:cubicBezTo>
                    <a:pt x="153" y="190"/>
                    <a:pt x="170" y="190"/>
                    <a:pt x="170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54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14"/>
            <p:cNvSpPr/>
            <p:nvPr/>
          </p:nvSpPr>
          <p:spPr>
            <a:xfrm>
              <a:off x="4852800" y="2396225"/>
              <a:ext cx="6925" cy="4650"/>
            </a:xfrm>
            <a:custGeom>
              <a:rect b="b" l="l" r="r" t="t"/>
              <a:pathLst>
                <a:path extrusionOk="0" h="186" w="277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50"/>
                    <a:pt x="37" y="66"/>
                    <a:pt x="17" y="103"/>
                  </a:cubicBezTo>
                  <a:cubicBezTo>
                    <a:pt x="0" y="153"/>
                    <a:pt x="37" y="186"/>
                    <a:pt x="103" y="186"/>
                  </a:cubicBezTo>
                  <a:cubicBezTo>
                    <a:pt x="120" y="186"/>
                    <a:pt x="140" y="186"/>
                    <a:pt x="157" y="169"/>
                  </a:cubicBezTo>
                  <a:lnTo>
                    <a:pt x="190" y="169"/>
                  </a:lnTo>
                  <a:cubicBezTo>
                    <a:pt x="223" y="136"/>
                    <a:pt x="243" y="120"/>
                    <a:pt x="260" y="83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14"/>
            <p:cNvSpPr/>
            <p:nvPr/>
          </p:nvSpPr>
          <p:spPr>
            <a:xfrm>
              <a:off x="4847225" y="2386725"/>
              <a:ext cx="6925" cy="5075"/>
            </a:xfrm>
            <a:custGeom>
              <a:rect b="b" l="l" r="r" t="t"/>
              <a:pathLst>
                <a:path extrusionOk="0" h="203" w="277">
                  <a:moveTo>
                    <a:pt x="172" y="0"/>
                  </a:moveTo>
                  <a:cubicBezTo>
                    <a:pt x="134" y="0"/>
                    <a:pt x="86" y="18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62" y="199"/>
                    <a:pt x="75" y="203"/>
                    <a:pt x="89" y="203"/>
                  </a:cubicBezTo>
                  <a:cubicBezTo>
                    <a:pt x="104" y="203"/>
                    <a:pt x="120" y="199"/>
                    <a:pt x="137" y="191"/>
                  </a:cubicBezTo>
                  <a:lnTo>
                    <a:pt x="157" y="191"/>
                  </a:lnTo>
                  <a:cubicBezTo>
                    <a:pt x="190" y="174"/>
                    <a:pt x="207" y="174"/>
                    <a:pt x="223" y="153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12" y="6"/>
                    <a:pt x="193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14"/>
            <p:cNvSpPr/>
            <p:nvPr/>
          </p:nvSpPr>
          <p:spPr>
            <a:xfrm>
              <a:off x="4865675" y="23390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38" y="70"/>
                    <a:pt x="17" y="103"/>
                  </a:cubicBezTo>
                  <a:cubicBezTo>
                    <a:pt x="1" y="124"/>
                    <a:pt x="17" y="157"/>
                    <a:pt x="17" y="173"/>
                  </a:cubicBezTo>
                  <a:cubicBezTo>
                    <a:pt x="38" y="190"/>
                    <a:pt x="71" y="206"/>
                    <a:pt x="87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07" y="157"/>
                    <a:pt x="244" y="124"/>
                    <a:pt x="244" y="103"/>
                  </a:cubicBezTo>
                  <a:cubicBezTo>
                    <a:pt x="260" y="54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14"/>
            <p:cNvSpPr/>
            <p:nvPr/>
          </p:nvSpPr>
          <p:spPr>
            <a:xfrm>
              <a:off x="4783225" y="247950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7" y="50"/>
                    <a:pt x="17" y="71"/>
                    <a:pt x="0" y="104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17" y="190"/>
                    <a:pt x="54" y="207"/>
                    <a:pt x="87" y="207"/>
                  </a:cubicBezTo>
                  <a:cubicBezTo>
                    <a:pt x="103" y="207"/>
                    <a:pt x="120" y="190"/>
                    <a:pt x="140" y="190"/>
                  </a:cubicBezTo>
                  <a:cubicBezTo>
                    <a:pt x="157" y="174"/>
                    <a:pt x="157" y="174"/>
                    <a:pt x="173" y="174"/>
                  </a:cubicBezTo>
                  <a:cubicBezTo>
                    <a:pt x="206" y="153"/>
                    <a:pt x="223" y="120"/>
                    <a:pt x="223" y="104"/>
                  </a:cubicBez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14"/>
            <p:cNvSpPr/>
            <p:nvPr/>
          </p:nvSpPr>
          <p:spPr>
            <a:xfrm>
              <a:off x="4845075" y="2374675"/>
              <a:ext cx="6500" cy="4775"/>
            </a:xfrm>
            <a:custGeom>
              <a:rect b="b" l="l" r="r" t="t"/>
              <a:pathLst>
                <a:path extrusionOk="0" h="191" w="260">
                  <a:moveTo>
                    <a:pt x="173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54" y="54"/>
                    <a:pt x="37" y="71"/>
                    <a:pt x="16" y="104"/>
                  </a:cubicBezTo>
                  <a:cubicBezTo>
                    <a:pt x="0" y="120"/>
                    <a:pt x="16" y="157"/>
                    <a:pt x="16" y="174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8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14"/>
            <p:cNvSpPr/>
            <p:nvPr/>
          </p:nvSpPr>
          <p:spPr>
            <a:xfrm>
              <a:off x="4818875" y="2443850"/>
              <a:ext cx="6525" cy="5075"/>
            </a:xfrm>
            <a:custGeom>
              <a:rect b="b" l="l" r="r" t="t"/>
              <a:pathLst>
                <a:path extrusionOk="0" h="203" w="261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63" y="198"/>
                    <a:pt x="75" y="202"/>
                    <a:pt x="87" y="202"/>
                  </a:cubicBezTo>
                  <a:cubicBezTo>
                    <a:pt x="100" y="202"/>
                    <a:pt x="112" y="198"/>
                    <a:pt x="120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07" y="157"/>
                  </a:cubicBezTo>
                  <a:cubicBezTo>
                    <a:pt x="240" y="120"/>
                    <a:pt x="261" y="103"/>
                    <a:pt x="261" y="70"/>
                  </a:cubicBezTo>
                  <a:cubicBezTo>
                    <a:pt x="261" y="54"/>
                    <a:pt x="240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14"/>
            <p:cNvSpPr/>
            <p:nvPr/>
          </p:nvSpPr>
          <p:spPr>
            <a:xfrm>
              <a:off x="4724375" y="24902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37" y="70"/>
                    <a:pt x="21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90" y="173"/>
                    <a:pt x="227" y="136"/>
                    <a:pt x="243" y="103"/>
                  </a:cubicBezTo>
                  <a:cubicBezTo>
                    <a:pt x="260" y="54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14"/>
            <p:cNvSpPr/>
            <p:nvPr/>
          </p:nvSpPr>
          <p:spPr>
            <a:xfrm>
              <a:off x="4720975" y="2479500"/>
              <a:ext cx="6500" cy="4775"/>
            </a:xfrm>
            <a:custGeom>
              <a:rect b="b" l="l" r="r" t="t"/>
              <a:pathLst>
                <a:path extrusionOk="0" h="191" w="260">
                  <a:moveTo>
                    <a:pt x="173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54" y="50"/>
                    <a:pt x="17" y="71"/>
                    <a:pt x="17" y="104"/>
                  </a:cubicBezTo>
                  <a:cubicBezTo>
                    <a:pt x="0" y="120"/>
                    <a:pt x="17" y="153"/>
                    <a:pt x="17" y="174"/>
                  </a:cubicBezTo>
                  <a:cubicBezTo>
                    <a:pt x="33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3"/>
                    <a:pt x="239" y="120"/>
                    <a:pt x="239" y="104"/>
                  </a:cubicBezTo>
                  <a:cubicBezTo>
                    <a:pt x="260" y="50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14"/>
            <p:cNvSpPr/>
            <p:nvPr/>
          </p:nvSpPr>
          <p:spPr>
            <a:xfrm>
              <a:off x="4716225" y="2468150"/>
              <a:ext cx="6100" cy="4875"/>
            </a:xfrm>
            <a:custGeom>
              <a:rect b="b" l="l" r="r" t="t"/>
              <a:pathLst>
                <a:path extrusionOk="0" h="195" w="244">
                  <a:moveTo>
                    <a:pt x="161" y="0"/>
                  </a:moveTo>
                  <a:cubicBezTo>
                    <a:pt x="153" y="0"/>
                    <a:pt x="146" y="2"/>
                    <a:pt x="141" y="9"/>
                  </a:cubicBezTo>
                  <a:cubicBezTo>
                    <a:pt x="103" y="9"/>
                    <a:pt x="70" y="26"/>
                    <a:pt x="54" y="59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3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07" y="9"/>
                  </a:cubicBezTo>
                  <a:cubicBezTo>
                    <a:pt x="196" y="9"/>
                    <a:pt x="177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14"/>
            <p:cNvSpPr/>
            <p:nvPr/>
          </p:nvSpPr>
          <p:spPr>
            <a:xfrm>
              <a:off x="4713650" y="2457750"/>
              <a:ext cx="6525" cy="5025"/>
            </a:xfrm>
            <a:custGeom>
              <a:rect b="b" l="l" r="r" t="t"/>
              <a:pathLst>
                <a:path extrusionOk="0" h="201" w="261">
                  <a:moveTo>
                    <a:pt x="167" y="0"/>
                  </a:moveTo>
                  <a:cubicBezTo>
                    <a:pt x="146" y="0"/>
                    <a:pt x="124" y="5"/>
                    <a:pt x="103" y="13"/>
                  </a:cubicBezTo>
                  <a:cubicBezTo>
                    <a:pt x="37" y="46"/>
                    <a:pt x="0" y="95"/>
                    <a:pt x="0" y="149"/>
                  </a:cubicBezTo>
                  <a:cubicBezTo>
                    <a:pt x="11" y="181"/>
                    <a:pt x="44" y="201"/>
                    <a:pt x="85" y="201"/>
                  </a:cubicBezTo>
                  <a:cubicBezTo>
                    <a:pt x="108" y="201"/>
                    <a:pt x="132" y="195"/>
                    <a:pt x="157" y="182"/>
                  </a:cubicBezTo>
                  <a:cubicBezTo>
                    <a:pt x="206" y="149"/>
                    <a:pt x="260" y="95"/>
                    <a:pt x="244" y="46"/>
                  </a:cubicBezTo>
                  <a:cubicBezTo>
                    <a:pt x="231" y="13"/>
                    <a:pt x="20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14"/>
            <p:cNvSpPr/>
            <p:nvPr/>
          </p:nvSpPr>
          <p:spPr>
            <a:xfrm>
              <a:off x="4733850" y="2433525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4" y="1"/>
                  </a:moveTo>
                  <a:cubicBezTo>
                    <a:pt x="157" y="1"/>
                    <a:pt x="120" y="1"/>
                    <a:pt x="87" y="17"/>
                  </a:cubicBezTo>
                  <a:cubicBezTo>
                    <a:pt x="54" y="34"/>
                    <a:pt x="33" y="71"/>
                    <a:pt x="33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3" y="137"/>
                    <a:pt x="240" y="120"/>
                    <a:pt x="260" y="87"/>
                  </a:cubicBezTo>
                  <a:cubicBezTo>
                    <a:pt x="277" y="34"/>
                    <a:pt x="24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14"/>
            <p:cNvSpPr/>
            <p:nvPr/>
          </p:nvSpPr>
          <p:spPr>
            <a:xfrm>
              <a:off x="4781050" y="246620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4" y="190"/>
                    <a:pt x="141" y="190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0" y="67"/>
                    <a:pt x="244" y="34"/>
                    <a:pt x="244" y="17"/>
                  </a:cubicBezTo>
                  <a:cubicBezTo>
                    <a:pt x="227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14"/>
            <p:cNvSpPr/>
            <p:nvPr/>
          </p:nvSpPr>
          <p:spPr>
            <a:xfrm>
              <a:off x="4729100" y="24683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0"/>
                    <a:pt x="17" y="83"/>
                    <a:pt x="17" y="103"/>
                  </a:cubicBezTo>
                  <a:cubicBezTo>
                    <a:pt x="1" y="136"/>
                    <a:pt x="17" y="169"/>
                    <a:pt x="38" y="186"/>
                  </a:cubicBezTo>
                  <a:cubicBezTo>
                    <a:pt x="54" y="206"/>
                    <a:pt x="71" y="206"/>
                    <a:pt x="87" y="206"/>
                  </a:cubicBezTo>
                  <a:cubicBezTo>
                    <a:pt x="104" y="206"/>
                    <a:pt x="141" y="206"/>
                    <a:pt x="157" y="186"/>
                  </a:cubicBezTo>
                  <a:cubicBezTo>
                    <a:pt x="190" y="169"/>
                    <a:pt x="223" y="136"/>
                    <a:pt x="244" y="103"/>
                  </a:cubicBezTo>
                  <a:cubicBezTo>
                    <a:pt x="260" y="50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14"/>
            <p:cNvSpPr/>
            <p:nvPr/>
          </p:nvSpPr>
          <p:spPr>
            <a:xfrm>
              <a:off x="4711075" y="2443425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71"/>
                    <a:pt x="17" y="104"/>
                  </a:cubicBezTo>
                  <a:cubicBezTo>
                    <a:pt x="0" y="153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14"/>
            <p:cNvSpPr/>
            <p:nvPr/>
          </p:nvSpPr>
          <p:spPr>
            <a:xfrm>
              <a:off x="4736425" y="2479325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68" y="0"/>
                  </a:moveTo>
                  <a:cubicBezTo>
                    <a:pt x="159" y="0"/>
                    <a:pt x="149" y="2"/>
                    <a:pt x="137" y="8"/>
                  </a:cubicBezTo>
                  <a:cubicBezTo>
                    <a:pt x="104" y="8"/>
                    <a:pt x="71" y="24"/>
                    <a:pt x="54" y="57"/>
                  </a:cubicBezTo>
                  <a:cubicBezTo>
                    <a:pt x="0" y="94"/>
                    <a:pt x="0" y="160"/>
                    <a:pt x="33" y="181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37" y="197"/>
                    <a:pt x="137" y="197"/>
                    <a:pt x="157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40" y="127"/>
                    <a:pt x="240" y="94"/>
                    <a:pt x="240" y="78"/>
                  </a:cubicBezTo>
                  <a:cubicBezTo>
                    <a:pt x="260" y="41"/>
                    <a:pt x="240" y="24"/>
                    <a:pt x="223" y="8"/>
                  </a:cubicBezTo>
                  <a:cubicBezTo>
                    <a:pt x="201" y="8"/>
                    <a:pt x="18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14"/>
            <p:cNvSpPr/>
            <p:nvPr/>
          </p:nvSpPr>
          <p:spPr>
            <a:xfrm>
              <a:off x="4693450" y="2491325"/>
              <a:ext cx="6100" cy="4900"/>
            </a:xfrm>
            <a:custGeom>
              <a:rect b="b" l="l" r="r" t="t"/>
              <a:pathLst>
                <a:path extrusionOk="0" h="196" w="244">
                  <a:moveTo>
                    <a:pt x="169" y="1"/>
                  </a:moveTo>
                  <a:cubicBezTo>
                    <a:pt x="161" y="1"/>
                    <a:pt x="151" y="3"/>
                    <a:pt x="140" y="10"/>
                  </a:cubicBezTo>
                  <a:cubicBezTo>
                    <a:pt x="103" y="10"/>
                    <a:pt x="70" y="26"/>
                    <a:pt x="54" y="43"/>
                  </a:cubicBezTo>
                  <a:cubicBezTo>
                    <a:pt x="0" y="92"/>
                    <a:pt x="0" y="162"/>
                    <a:pt x="37" y="179"/>
                  </a:cubicBezTo>
                  <a:cubicBezTo>
                    <a:pt x="70" y="195"/>
                    <a:pt x="87" y="195"/>
                    <a:pt x="124" y="195"/>
                  </a:cubicBezTo>
                  <a:cubicBezTo>
                    <a:pt x="140" y="195"/>
                    <a:pt x="140" y="179"/>
                    <a:pt x="157" y="179"/>
                  </a:cubicBezTo>
                  <a:cubicBezTo>
                    <a:pt x="173" y="179"/>
                    <a:pt x="190" y="162"/>
                    <a:pt x="206" y="146"/>
                  </a:cubicBezTo>
                  <a:cubicBezTo>
                    <a:pt x="227" y="129"/>
                    <a:pt x="243" y="92"/>
                    <a:pt x="243" y="76"/>
                  </a:cubicBezTo>
                  <a:cubicBezTo>
                    <a:pt x="243" y="43"/>
                    <a:pt x="243" y="26"/>
                    <a:pt x="227" y="10"/>
                  </a:cubicBezTo>
                  <a:cubicBezTo>
                    <a:pt x="202" y="10"/>
                    <a:pt x="187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14"/>
            <p:cNvSpPr/>
            <p:nvPr/>
          </p:nvSpPr>
          <p:spPr>
            <a:xfrm>
              <a:off x="4691375" y="2479500"/>
              <a:ext cx="6425" cy="4775"/>
            </a:xfrm>
            <a:custGeom>
              <a:rect b="b" l="l" r="r" t="t"/>
              <a:pathLst>
                <a:path extrusionOk="0" h="191" w="257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50"/>
                    <a:pt x="34" y="71"/>
                    <a:pt x="17" y="104"/>
                  </a:cubicBezTo>
                  <a:cubicBezTo>
                    <a:pt x="1" y="120"/>
                    <a:pt x="17" y="137"/>
                    <a:pt x="17" y="174"/>
                  </a:cubicBezTo>
                  <a:cubicBezTo>
                    <a:pt x="34" y="190"/>
                    <a:pt x="67" y="190"/>
                    <a:pt x="83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0" y="174"/>
                    <a:pt x="170" y="174"/>
                    <a:pt x="186" y="153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14"/>
            <p:cNvSpPr/>
            <p:nvPr/>
          </p:nvSpPr>
          <p:spPr>
            <a:xfrm>
              <a:off x="4695600" y="244467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17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4" y="124"/>
                    <a:pt x="244" y="103"/>
                  </a:cubicBezTo>
                  <a:cubicBezTo>
                    <a:pt x="261" y="70"/>
                    <a:pt x="261" y="54"/>
                    <a:pt x="244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14"/>
            <p:cNvSpPr/>
            <p:nvPr/>
          </p:nvSpPr>
          <p:spPr>
            <a:xfrm>
              <a:off x="4701175" y="2455875"/>
              <a:ext cx="6525" cy="5100"/>
            </a:xfrm>
            <a:custGeom>
              <a:rect b="b" l="l" r="r" t="t"/>
              <a:pathLst>
                <a:path extrusionOk="0" h="204" w="261">
                  <a:moveTo>
                    <a:pt x="164" y="1"/>
                  </a:moveTo>
                  <a:cubicBezTo>
                    <a:pt x="144" y="1"/>
                    <a:pt x="122" y="6"/>
                    <a:pt x="104" y="18"/>
                  </a:cubicBezTo>
                  <a:cubicBezTo>
                    <a:pt x="71" y="34"/>
                    <a:pt x="38" y="51"/>
                    <a:pt x="21" y="88"/>
                  </a:cubicBezTo>
                  <a:cubicBezTo>
                    <a:pt x="0" y="104"/>
                    <a:pt x="0" y="121"/>
                    <a:pt x="0" y="154"/>
                  </a:cubicBezTo>
                  <a:cubicBezTo>
                    <a:pt x="21" y="170"/>
                    <a:pt x="38" y="191"/>
                    <a:pt x="54" y="191"/>
                  </a:cubicBezTo>
                  <a:cubicBezTo>
                    <a:pt x="62" y="199"/>
                    <a:pt x="75" y="203"/>
                    <a:pt x="92" y="203"/>
                  </a:cubicBezTo>
                  <a:cubicBezTo>
                    <a:pt x="109" y="203"/>
                    <a:pt x="130" y="199"/>
                    <a:pt x="157" y="191"/>
                  </a:cubicBezTo>
                  <a:cubicBezTo>
                    <a:pt x="207" y="154"/>
                    <a:pt x="260" y="88"/>
                    <a:pt x="244" y="51"/>
                  </a:cubicBezTo>
                  <a:cubicBezTo>
                    <a:pt x="233" y="19"/>
                    <a:pt x="200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14"/>
            <p:cNvSpPr/>
            <p:nvPr/>
          </p:nvSpPr>
          <p:spPr>
            <a:xfrm>
              <a:off x="4705500" y="24317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20" y="1"/>
                  </a:moveTo>
                  <a:cubicBezTo>
                    <a:pt x="104" y="1"/>
                    <a:pt x="71" y="21"/>
                    <a:pt x="34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41"/>
                    <a:pt x="17" y="174"/>
                    <a:pt x="34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90" y="157"/>
                    <a:pt x="207" y="141"/>
                  </a:cubicBezTo>
                  <a:cubicBezTo>
                    <a:pt x="260" y="87"/>
                    <a:pt x="260" y="38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14"/>
            <p:cNvSpPr/>
            <p:nvPr/>
          </p:nvSpPr>
          <p:spPr>
            <a:xfrm>
              <a:off x="4729525" y="2456300"/>
              <a:ext cx="6500" cy="4925"/>
            </a:xfrm>
            <a:custGeom>
              <a:rect b="b" l="l" r="r" t="t"/>
              <a:pathLst>
                <a:path extrusionOk="0" h="197" w="260">
                  <a:moveTo>
                    <a:pt x="175" y="0"/>
                  </a:moveTo>
                  <a:cubicBezTo>
                    <a:pt x="153" y="0"/>
                    <a:pt x="128" y="6"/>
                    <a:pt x="103" y="17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33" y="177"/>
                    <a:pt x="64" y="197"/>
                    <a:pt x="109" y="197"/>
                  </a:cubicBezTo>
                  <a:cubicBezTo>
                    <a:pt x="124" y="197"/>
                    <a:pt x="140" y="195"/>
                    <a:pt x="157" y="191"/>
                  </a:cubicBezTo>
                  <a:cubicBezTo>
                    <a:pt x="227" y="153"/>
                    <a:pt x="260" y="87"/>
                    <a:pt x="243" y="50"/>
                  </a:cubicBezTo>
                  <a:cubicBezTo>
                    <a:pt x="243" y="18"/>
                    <a:pt x="214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14"/>
            <p:cNvSpPr/>
            <p:nvPr/>
          </p:nvSpPr>
          <p:spPr>
            <a:xfrm>
              <a:off x="4764775" y="2422375"/>
              <a:ext cx="6525" cy="4800"/>
            </a:xfrm>
            <a:custGeom>
              <a:rect b="b" l="l" r="r" t="t"/>
              <a:pathLst>
                <a:path extrusionOk="0" h="192" w="261">
                  <a:moveTo>
                    <a:pt x="164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0" y="88"/>
                    <a:pt x="0" y="154"/>
                    <a:pt x="54" y="191"/>
                  </a:cubicBezTo>
                  <a:lnTo>
                    <a:pt x="120" y="191"/>
                  </a:lnTo>
                  <a:cubicBezTo>
                    <a:pt x="136" y="191"/>
                    <a:pt x="157" y="191"/>
                    <a:pt x="157" y="171"/>
                  </a:cubicBezTo>
                  <a:cubicBezTo>
                    <a:pt x="173" y="171"/>
                    <a:pt x="190" y="154"/>
                    <a:pt x="206" y="138"/>
                  </a:cubicBezTo>
                  <a:cubicBezTo>
                    <a:pt x="260" y="105"/>
                    <a:pt x="260" y="34"/>
                    <a:pt x="223" y="18"/>
                  </a:cubicBezTo>
                  <a:cubicBezTo>
                    <a:pt x="205" y="6"/>
                    <a:pt x="18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14"/>
            <p:cNvSpPr/>
            <p:nvPr/>
          </p:nvSpPr>
          <p:spPr>
            <a:xfrm>
              <a:off x="4769500" y="2502675"/>
              <a:ext cx="6425" cy="5025"/>
            </a:xfrm>
            <a:custGeom>
              <a:rect b="b" l="l" r="r" t="t"/>
              <a:pathLst>
                <a:path extrusionOk="0" h="201" w="257">
                  <a:moveTo>
                    <a:pt x="174" y="1"/>
                  </a:moveTo>
                  <a:cubicBezTo>
                    <a:pt x="153" y="1"/>
                    <a:pt x="129" y="6"/>
                    <a:pt x="104" y="18"/>
                  </a:cubicBezTo>
                  <a:cubicBezTo>
                    <a:pt x="34" y="51"/>
                    <a:pt x="1" y="104"/>
                    <a:pt x="17" y="154"/>
                  </a:cubicBezTo>
                  <a:cubicBezTo>
                    <a:pt x="28" y="188"/>
                    <a:pt x="54" y="201"/>
                    <a:pt x="89" y="201"/>
                  </a:cubicBezTo>
                  <a:cubicBezTo>
                    <a:pt x="108" y="201"/>
                    <a:pt x="130" y="197"/>
                    <a:pt x="153" y="191"/>
                  </a:cubicBezTo>
                  <a:cubicBezTo>
                    <a:pt x="224" y="154"/>
                    <a:pt x="257" y="104"/>
                    <a:pt x="240" y="51"/>
                  </a:cubicBezTo>
                  <a:cubicBezTo>
                    <a:pt x="240" y="19"/>
                    <a:pt x="21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14"/>
            <p:cNvSpPr/>
            <p:nvPr/>
          </p:nvSpPr>
          <p:spPr>
            <a:xfrm>
              <a:off x="4763025" y="2466625"/>
              <a:ext cx="6100" cy="4925"/>
            </a:xfrm>
            <a:custGeom>
              <a:rect b="b" l="l" r="r" t="t"/>
              <a:pathLst>
                <a:path extrusionOk="0" h="197" w="244">
                  <a:moveTo>
                    <a:pt x="157" y="0"/>
                  </a:moveTo>
                  <a:cubicBezTo>
                    <a:pt x="124" y="0"/>
                    <a:pt x="87" y="17"/>
                    <a:pt x="70" y="33"/>
                  </a:cubicBezTo>
                  <a:cubicBezTo>
                    <a:pt x="37" y="50"/>
                    <a:pt x="21" y="70"/>
                    <a:pt x="0" y="103"/>
                  </a:cubicBezTo>
                  <a:cubicBezTo>
                    <a:pt x="0" y="120"/>
                    <a:pt x="0" y="153"/>
                    <a:pt x="21" y="173"/>
                  </a:cubicBezTo>
                  <a:cubicBezTo>
                    <a:pt x="21" y="185"/>
                    <a:pt x="37" y="197"/>
                    <a:pt x="59" y="197"/>
                  </a:cubicBezTo>
                  <a:cubicBezTo>
                    <a:pt x="67" y="197"/>
                    <a:pt x="77" y="195"/>
                    <a:pt x="87" y="190"/>
                  </a:cubicBezTo>
                  <a:lnTo>
                    <a:pt x="140" y="190"/>
                  </a:lnTo>
                  <a:cubicBezTo>
                    <a:pt x="157" y="173"/>
                    <a:pt x="157" y="173"/>
                    <a:pt x="173" y="173"/>
                  </a:cubicBezTo>
                  <a:cubicBezTo>
                    <a:pt x="190" y="153"/>
                    <a:pt x="227" y="120"/>
                    <a:pt x="227" y="103"/>
                  </a:cubicBezTo>
                  <a:cubicBezTo>
                    <a:pt x="243" y="50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14"/>
            <p:cNvSpPr/>
            <p:nvPr/>
          </p:nvSpPr>
          <p:spPr>
            <a:xfrm>
              <a:off x="4760025" y="2454550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7"/>
                  </a:cubicBezTo>
                  <a:cubicBezTo>
                    <a:pt x="1" y="141"/>
                    <a:pt x="38" y="174"/>
                    <a:pt x="71" y="190"/>
                  </a:cubicBezTo>
                  <a:lnTo>
                    <a:pt x="104" y="190"/>
                  </a:lnTo>
                  <a:cubicBezTo>
                    <a:pt x="120" y="190"/>
                    <a:pt x="141" y="190"/>
                    <a:pt x="157" y="174"/>
                  </a:cubicBezTo>
                  <a:cubicBezTo>
                    <a:pt x="190" y="157"/>
                    <a:pt x="223" y="141"/>
                    <a:pt x="244" y="120"/>
                  </a:cubicBezTo>
                  <a:cubicBezTo>
                    <a:pt x="244" y="104"/>
                    <a:pt x="244" y="104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14"/>
            <p:cNvSpPr/>
            <p:nvPr/>
          </p:nvSpPr>
          <p:spPr>
            <a:xfrm>
              <a:off x="4769925" y="2491050"/>
              <a:ext cx="6925" cy="4750"/>
            </a:xfrm>
            <a:custGeom>
              <a:rect b="b" l="l" r="r" t="t"/>
              <a:pathLst>
                <a:path extrusionOk="0" h="190" w="277">
                  <a:moveTo>
                    <a:pt x="174" y="0"/>
                  </a:moveTo>
                  <a:cubicBezTo>
                    <a:pt x="136" y="0"/>
                    <a:pt x="103" y="21"/>
                    <a:pt x="87" y="37"/>
                  </a:cubicBezTo>
                  <a:cubicBezTo>
                    <a:pt x="54" y="54"/>
                    <a:pt x="33" y="70"/>
                    <a:pt x="17" y="103"/>
                  </a:cubicBezTo>
                  <a:cubicBezTo>
                    <a:pt x="0" y="157"/>
                    <a:pt x="33" y="190"/>
                    <a:pt x="103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14"/>
            <p:cNvSpPr/>
            <p:nvPr/>
          </p:nvSpPr>
          <p:spPr>
            <a:xfrm>
              <a:off x="4775900" y="245590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41" y="0"/>
                  </a:moveTo>
                  <a:cubicBezTo>
                    <a:pt x="104" y="17"/>
                    <a:pt x="71" y="17"/>
                    <a:pt x="54" y="50"/>
                  </a:cubicBezTo>
                  <a:cubicBezTo>
                    <a:pt x="1" y="103"/>
                    <a:pt x="1" y="153"/>
                    <a:pt x="54" y="190"/>
                  </a:cubicBezTo>
                  <a:cubicBezTo>
                    <a:pt x="65" y="190"/>
                    <a:pt x="76" y="197"/>
                    <a:pt x="93" y="197"/>
                  </a:cubicBezTo>
                  <a:cubicBezTo>
                    <a:pt x="102" y="197"/>
                    <a:pt x="112" y="196"/>
                    <a:pt x="124" y="190"/>
                  </a:cubicBezTo>
                  <a:lnTo>
                    <a:pt x="157" y="190"/>
                  </a:lnTo>
                  <a:cubicBezTo>
                    <a:pt x="174" y="169"/>
                    <a:pt x="190" y="153"/>
                    <a:pt x="207" y="136"/>
                  </a:cubicBezTo>
                  <a:cubicBezTo>
                    <a:pt x="244" y="120"/>
                    <a:pt x="260" y="103"/>
                    <a:pt x="260" y="66"/>
                  </a:cubicBezTo>
                  <a:cubicBezTo>
                    <a:pt x="260" y="50"/>
                    <a:pt x="244" y="17"/>
                    <a:pt x="227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14"/>
            <p:cNvSpPr/>
            <p:nvPr/>
          </p:nvSpPr>
          <p:spPr>
            <a:xfrm>
              <a:off x="4770325" y="2476500"/>
              <a:ext cx="6525" cy="5200"/>
            </a:xfrm>
            <a:custGeom>
              <a:rect b="b" l="l" r="r" t="t"/>
              <a:pathLst>
                <a:path extrusionOk="0" h="208" w="261">
                  <a:moveTo>
                    <a:pt x="165" y="0"/>
                  </a:moveTo>
                  <a:cubicBezTo>
                    <a:pt x="127" y="0"/>
                    <a:pt x="86" y="19"/>
                    <a:pt x="55" y="50"/>
                  </a:cubicBezTo>
                  <a:cubicBezTo>
                    <a:pt x="17" y="88"/>
                    <a:pt x="17" y="104"/>
                    <a:pt x="17" y="137"/>
                  </a:cubicBezTo>
                  <a:cubicBezTo>
                    <a:pt x="1" y="154"/>
                    <a:pt x="17" y="170"/>
                    <a:pt x="38" y="191"/>
                  </a:cubicBezTo>
                  <a:cubicBezTo>
                    <a:pt x="71" y="207"/>
                    <a:pt x="87" y="207"/>
                    <a:pt x="120" y="207"/>
                  </a:cubicBezTo>
                  <a:cubicBezTo>
                    <a:pt x="141" y="191"/>
                    <a:pt x="141" y="191"/>
                    <a:pt x="158" y="191"/>
                  </a:cubicBezTo>
                  <a:cubicBezTo>
                    <a:pt x="174" y="170"/>
                    <a:pt x="191" y="170"/>
                    <a:pt x="207" y="154"/>
                  </a:cubicBezTo>
                  <a:cubicBezTo>
                    <a:pt x="261" y="104"/>
                    <a:pt x="261" y="50"/>
                    <a:pt x="224" y="17"/>
                  </a:cubicBezTo>
                  <a:cubicBezTo>
                    <a:pt x="206" y="6"/>
                    <a:pt x="186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14"/>
            <p:cNvSpPr/>
            <p:nvPr/>
          </p:nvSpPr>
          <p:spPr>
            <a:xfrm>
              <a:off x="4750125" y="2407200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74" y="0"/>
                  </a:moveTo>
                  <a:cubicBezTo>
                    <a:pt x="133" y="0"/>
                    <a:pt x="75" y="19"/>
                    <a:pt x="38" y="56"/>
                  </a:cubicBezTo>
                  <a:cubicBezTo>
                    <a:pt x="21" y="77"/>
                    <a:pt x="1" y="110"/>
                    <a:pt x="1" y="126"/>
                  </a:cubicBezTo>
                  <a:cubicBezTo>
                    <a:pt x="1" y="143"/>
                    <a:pt x="21" y="180"/>
                    <a:pt x="38" y="180"/>
                  </a:cubicBezTo>
                  <a:cubicBezTo>
                    <a:pt x="54" y="196"/>
                    <a:pt x="87" y="196"/>
                    <a:pt x="125" y="196"/>
                  </a:cubicBezTo>
                  <a:cubicBezTo>
                    <a:pt x="125" y="196"/>
                    <a:pt x="141" y="196"/>
                    <a:pt x="141" y="180"/>
                  </a:cubicBezTo>
                  <a:cubicBezTo>
                    <a:pt x="174" y="180"/>
                    <a:pt x="190" y="159"/>
                    <a:pt x="207" y="143"/>
                  </a:cubicBezTo>
                  <a:cubicBezTo>
                    <a:pt x="244" y="110"/>
                    <a:pt x="261" y="40"/>
                    <a:pt x="207" y="7"/>
                  </a:cubicBezTo>
                  <a:cubicBezTo>
                    <a:pt x="199" y="2"/>
                    <a:pt x="18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14"/>
            <p:cNvSpPr/>
            <p:nvPr/>
          </p:nvSpPr>
          <p:spPr>
            <a:xfrm>
              <a:off x="4749300" y="2421475"/>
              <a:ext cx="6950" cy="5175"/>
            </a:xfrm>
            <a:custGeom>
              <a:rect b="b" l="l" r="r" t="t"/>
              <a:pathLst>
                <a:path extrusionOk="0" h="207" w="278">
                  <a:moveTo>
                    <a:pt x="174" y="0"/>
                  </a:moveTo>
                  <a:cubicBezTo>
                    <a:pt x="158" y="0"/>
                    <a:pt x="120" y="21"/>
                    <a:pt x="87" y="37"/>
                  </a:cubicBezTo>
                  <a:cubicBezTo>
                    <a:pt x="54" y="54"/>
                    <a:pt x="34" y="87"/>
                    <a:pt x="34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207"/>
                    <a:pt x="174" y="190"/>
                  </a:cubicBezTo>
                  <a:cubicBezTo>
                    <a:pt x="174" y="190"/>
                    <a:pt x="190" y="190"/>
                    <a:pt x="190" y="174"/>
                  </a:cubicBezTo>
                  <a:cubicBezTo>
                    <a:pt x="223" y="157"/>
                    <a:pt x="240" y="141"/>
                    <a:pt x="261" y="103"/>
                  </a:cubicBezTo>
                  <a:cubicBezTo>
                    <a:pt x="277" y="54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14"/>
            <p:cNvSpPr/>
            <p:nvPr/>
          </p:nvSpPr>
          <p:spPr>
            <a:xfrm>
              <a:off x="4748900" y="2433375"/>
              <a:ext cx="6925" cy="4925"/>
            </a:xfrm>
            <a:custGeom>
              <a:rect b="b" l="l" r="r" t="t"/>
              <a:pathLst>
                <a:path extrusionOk="0" h="197" w="277">
                  <a:moveTo>
                    <a:pt x="164" y="0"/>
                  </a:moveTo>
                  <a:cubicBezTo>
                    <a:pt x="150" y="0"/>
                    <a:pt x="134" y="2"/>
                    <a:pt x="120" y="7"/>
                  </a:cubicBezTo>
                  <a:cubicBezTo>
                    <a:pt x="50" y="40"/>
                    <a:pt x="0" y="110"/>
                    <a:pt x="17" y="143"/>
                  </a:cubicBezTo>
                  <a:cubicBezTo>
                    <a:pt x="28" y="178"/>
                    <a:pt x="61" y="197"/>
                    <a:pt x="102" y="197"/>
                  </a:cubicBezTo>
                  <a:cubicBezTo>
                    <a:pt x="125" y="197"/>
                    <a:pt x="149" y="191"/>
                    <a:pt x="174" y="180"/>
                  </a:cubicBezTo>
                  <a:cubicBezTo>
                    <a:pt x="223" y="163"/>
                    <a:pt x="277" y="93"/>
                    <a:pt x="256" y="40"/>
                  </a:cubicBezTo>
                  <a:cubicBezTo>
                    <a:pt x="244" y="16"/>
                    <a:pt x="205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14"/>
            <p:cNvSpPr/>
            <p:nvPr/>
          </p:nvSpPr>
          <p:spPr>
            <a:xfrm>
              <a:off x="4743750" y="2456300"/>
              <a:ext cx="6925" cy="5075"/>
            </a:xfrm>
            <a:custGeom>
              <a:rect b="b" l="l" r="r" t="t"/>
              <a:pathLst>
                <a:path extrusionOk="0" h="203" w="277">
                  <a:moveTo>
                    <a:pt x="136" y="1"/>
                  </a:moveTo>
                  <a:cubicBezTo>
                    <a:pt x="103" y="17"/>
                    <a:pt x="87" y="34"/>
                    <a:pt x="50" y="50"/>
                  </a:cubicBezTo>
                  <a:cubicBezTo>
                    <a:pt x="0" y="104"/>
                    <a:pt x="0" y="153"/>
                    <a:pt x="50" y="191"/>
                  </a:cubicBezTo>
                  <a:cubicBezTo>
                    <a:pt x="60" y="199"/>
                    <a:pt x="73" y="203"/>
                    <a:pt x="88" y="203"/>
                  </a:cubicBezTo>
                  <a:cubicBezTo>
                    <a:pt x="103" y="203"/>
                    <a:pt x="120" y="199"/>
                    <a:pt x="136" y="191"/>
                  </a:cubicBezTo>
                  <a:lnTo>
                    <a:pt x="153" y="191"/>
                  </a:lnTo>
                  <a:cubicBezTo>
                    <a:pt x="190" y="174"/>
                    <a:pt x="206" y="174"/>
                    <a:pt x="223" y="153"/>
                  </a:cubicBezTo>
                  <a:cubicBezTo>
                    <a:pt x="256" y="104"/>
                    <a:pt x="276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14"/>
            <p:cNvSpPr/>
            <p:nvPr/>
          </p:nvSpPr>
          <p:spPr>
            <a:xfrm>
              <a:off x="4741175" y="2489800"/>
              <a:ext cx="6400" cy="4775"/>
            </a:xfrm>
            <a:custGeom>
              <a:rect b="b" l="l" r="r" t="t"/>
              <a:pathLst>
                <a:path extrusionOk="0" h="191" w="256">
                  <a:moveTo>
                    <a:pt x="173" y="1"/>
                  </a:moveTo>
                  <a:cubicBezTo>
                    <a:pt x="136" y="1"/>
                    <a:pt x="103" y="1"/>
                    <a:pt x="87" y="17"/>
                  </a:cubicBezTo>
                  <a:cubicBezTo>
                    <a:pt x="50" y="50"/>
                    <a:pt x="33" y="71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4"/>
                  </a:cubicBezTo>
                  <a:cubicBezTo>
                    <a:pt x="173" y="174"/>
                    <a:pt x="173" y="174"/>
                    <a:pt x="190" y="153"/>
                  </a:cubicBezTo>
                  <a:cubicBezTo>
                    <a:pt x="223" y="137"/>
                    <a:pt x="239" y="120"/>
                    <a:pt x="239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23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14"/>
            <p:cNvSpPr/>
            <p:nvPr/>
          </p:nvSpPr>
          <p:spPr>
            <a:xfrm>
              <a:off x="4755275" y="2386425"/>
              <a:ext cx="6525" cy="5075"/>
            </a:xfrm>
            <a:custGeom>
              <a:rect b="b" l="l" r="r" t="t"/>
              <a:pathLst>
                <a:path extrusionOk="0" h="203" w="261">
                  <a:moveTo>
                    <a:pt x="191" y="1"/>
                  </a:moveTo>
                  <a:cubicBezTo>
                    <a:pt x="178" y="1"/>
                    <a:pt x="166" y="5"/>
                    <a:pt x="158" y="13"/>
                  </a:cubicBezTo>
                  <a:cubicBezTo>
                    <a:pt x="125" y="13"/>
                    <a:pt x="88" y="29"/>
                    <a:pt x="71" y="46"/>
                  </a:cubicBezTo>
                  <a:cubicBezTo>
                    <a:pt x="22" y="100"/>
                    <a:pt x="1" y="165"/>
                    <a:pt x="55" y="186"/>
                  </a:cubicBezTo>
                  <a:cubicBezTo>
                    <a:pt x="71" y="203"/>
                    <a:pt x="104" y="203"/>
                    <a:pt x="141" y="203"/>
                  </a:cubicBezTo>
                  <a:cubicBezTo>
                    <a:pt x="141" y="186"/>
                    <a:pt x="158" y="186"/>
                    <a:pt x="174" y="186"/>
                  </a:cubicBezTo>
                  <a:cubicBezTo>
                    <a:pt x="191" y="186"/>
                    <a:pt x="207" y="165"/>
                    <a:pt x="228" y="149"/>
                  </a:cubicBezTo>
                  <a:cubicBezTo>
                    <a:pt x="244" y="133"/>
                    <a:pt x="261" y="100"/>
                    <a:pt x="261" y="83"/>
                  </a:cubicBezTo>
                  <a:cubicBezTo>
                    <a:pt x="261" y="46"/>
                    <a:pt x="261" y="29"/>
                    <a:pt x="228" y="13"/>
                  </a:cubicBezTo>
                  <a:cubicBezTo>
                    <a:pt x="217" y="5"/>
                    <a:pt x="204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14"/>
            <p:cNvSpPr/>
            <p:nvPr/>
          </p:nvSpPr>
          <p:spPr>
            <a:xfrm>
              <a:off x="4755800" y="2442100"/>
              <a:ext cx="6825" cy="4775"/>
            </a:xfrm>
            <a:custGeom>
              <a:rect b="b" l="l" r="r" t="t"/>
              <a:pathLst>
                <a:path extrusionOk="0" h="191" w="273">
                  <a:moveTo>
                    <a:pt x="179" y="1"/>
                  </a:moveTo>
                  <a:cubicBezTo>
                    <a:pt x="159" y="1"/>
                    <a:pt x="138" y="7"/>
                    <a:pt x="120" y="21"/>
                  </a:cubicBezTo>
                  <a:cubicBezTo>
                    <a:pt x="50" y="37"/>
                    <a:pt x="1" y="103"/>
                    <a:pt x="17" y="140"/>
                  </a:cubicBezTo>
                  <a:cubicBezTo>
                    <a:pt x="28" y="172"/>
                    <a:pt x="61" y="190"/>
                    <a:pt x="96" y="190"/>
                  </a:cubicBezTo>
                  <a:cubicBezTo>
                    <a:pt x="115" y="190"/>
                    <a:pt x="136" y="185"/>
                    <a:pt x="153" y="173"/>
                  </a:cubicBezTo>
                  <a:cubicBezTo>
                    <a:pt x="223" y="157"/>
                    <a:pt x="273" y="87"/>
                    <a:pt x="256" y="54"/>
                  </a:cubicBezTo>
                  <a:cubicBezTo>
                    <a:pt x="246" y="20"/>
                    <a:pt x="214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58" name="Google Shape;1458;p14"/>
          <p:cNvSpPr/>
          <p:nvPr/>
        </p:nvSpPr>
        <p:spPr>
          <a:xfrm>
            <a:off x="0" y="4059800"/>
            <a:ext cx="9326881" cy="1886655"/>
          </a:xfrm>
          <a:custGeom>
            <a:rect b="b" l="l" r="r" t="t"/>
            <a:pathLst>
              <a:path extrusionOk="0" h="6391" w="17647">
                <a:moveTo>
                  <a:pt x="1" y="0"/>
                </a:moveTo>
                <a:lnTo>
                  <a:pt x="1" y="6391"/>
                </a:lnTo>
                <a:lnTo>
                  <a:pt x="17647" y="6391"/>
                </a:lnTo>
                <a:lnTo>
                  <a:pt x="17647" y="1736"/>
                </a:lnTo>
                <a:cubicBezTo>
                  <a:pt x="17647" y="1630"/>
                  <a:pt x="17502" y="1590"/>
                  <a:pt x="17283" y="1590"/>
                </a:cubicBezTo>
                <a:cubicBezTo>
                  <a:pt x="16649" y="1590"/>
                  <a:pt x="15392" y="1927"/>
                  <a:pt x="15239" y="1979"/>
                </a:cubicBezTo>
                <a:cubicBezTo>
                  <a:pt x="14192" y="2408"/>
                  <a:pt x="13367" y="3093"/>
                  <a:pt x="12473" y="3678"/>
                </a:cubicBezTo>
                <a:cubicBezTo>
                  <a:pt x="11402" y="4369"/>
                  <a:pt x="10189" y="4829"/>
                  <a:pt x="8848" y="4829"/>
                </a:cubicBezTo>
                <a:cubicBezTo>
                  <a:pt x="8557" y="4829"/>
                  <a:pt x="8261" y="4808"/>
                  <a:pt x="7958" y="4762"/>
                </a:cubicBezTo>
                <a:cubicBezTo>
                  <a:pt x="6515" y="4556"/>
                  <a:pt x="5414" y="3798"/>
                  <a:pt x="4433" y="2973"/>
                </a:cubicBezTo>
                <a:cubicBezTo>
                  <a:pt x="3266" y="2012"/>
                  <a:pt x="2203" y="965"/>
                  <a:pt x="743" y="277"/>
                </a:cubicBezTo>
                <a:cubicBezTo>
                  <a:pt x="673" y="244"/>
                  <a:pt x="22" y="54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15"/>
          <p:cNvSpPr/>
          <p:nvPr/>
        </p:nvSpPr>
        <p:spPr>
          <a:xfrm>
            <a:off x="-283175" y="-97650"/>
            <a:ext cx="4689787" cy="5352837"/>
          </a:xfrm>
          <a:custGeom>
            <a:rect b="b" l="l" r="r" t="t"/>
            <a:pathLst>
              <a:path extrusionOk="0" h="17234" w="15099">
                <a:moveTo>
                  <a:pt x="0" y="0"/>
                </a:moveTo>
                <a:lnTo>
                  <a:pt x="0" y="17197"/>
                </a:lnTo>
                <a:lnTo>
                  <a:pt x="13915" y="17234"/>
                </a:lnTo>
                <a:cubicBezTo>
                  <a:pt x="13915" y="17234"/>
                  <a:pt x="14995" y="15688"/>
                  <a:pt x="15049" y="12266"/>
                </a:cubicBezTo>
                <a:cubicBezTo>
                  <a:pt x="15098" y="6564"/>
                  <a:pt x="11816" y="0"/>
                  <a:pt x="1181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1" name="Google Shape;1461;p15"/>
          <p:cNvSpPr txBox="1"/>
          <p:nvPr>
            <p:ph type="title"/>
          </p:nvPr>
        </p:nvSpPr>
        <p:spPr>
          <a:xfrm>
            <a:off x="720000" y="1812450"/>
            <a:ext cx="23448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62" name="Google Shape;1462;p15"/>
          <p:cNvSpPr txBox="1"/>
          <p:nvPr>
            <p:ph idx="1" type="body"/>
          </p:nvPr>
        </p:nvSpPr>
        <p:spPr>
          <a:xfrm>
            <a:off x="4977825" y="1397225"/>
            <a:ext cx="2885400" cy="10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6458"/>
              </a:buClr>
              <a:buSzPts val="1400"/>
              <a:buChar char="●"/>
              <a:defRPr sz="16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6458"/>
              </a:buClr>
              <a:buSzPts val="1200"/>
              <a:buChar char="○"/>
              <a:defRPr sz="1200">
                <a:solidFill>
                  <a:srgbClr val="756458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■"/>
              <a:defRPr sz="1200">
                <a:solidFill>
                  <a:srgbClr val="756458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●"/>
              <a:defRPr sz="1200">
                <a:solidFill>
                  <a:srgbClr val="756458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○"/>
              <a:defRPr sz="1200">
                <a:solidFill>
                  <a:srgbClr val="756458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■"/>
              <a:defRPr sz="1200">
                <a:solidFill>
                  <a:srgbClr val="756458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●"/>
              <a:defRPr sz="1200">
                <a:solidFill>
                  <a:srgbClr val="756458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○"/>
              <a:defRPr sz="1200">
                <a:solidFill>
                  <a:srgbClr val="756458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756458"/>
              </a:buClr>
              <a:buSzPts val="1200"/>
              <a:buChar char="■"/>
              <a:defRPr sz="1200">
                <a:solidFill>
                  <a:srgbClr val="756458"/>
                </a:solidFill>
              </a:defRPr>
            </a:lvl9pPr>
          </a:lstStyle>
          <a:p/>
        </p:txBody>
      </p:sp>
      <p:sp>
        <p:nvSpPr>
          <p:cNvPr id="1463" name="Google Shape;1463;p15"/>
          <p:cNvSpPr txBox="1"/>
          <p:nvPr>
            <p:ph idx="2" type="subTitle"/>
          </p:nvPr>
        </p:nvSpPr>
        <p:spPr>
          <a:xfrm>
            <a:off x="4977825" y="1097225"/>
            <a:ext cx="2885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4" name="Google Shape;1464;p15"/>
          <p:cNvSpPr txBox="1"/>
          <p:nvPr>
            <p:ph idx="3" type="body"/>
          </p:nvPr>
        </p:nvSpPr>
        <p:spPr>
          <a:xfrm>
            <a:off x="4977825" y="2985900"/>
            <a:ext cx="2885400" cy="10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6458"/>
              </a:buClr>
              <a:buSzPts val="1400"/>
              <a:buChar char="●"/>
              <a:defRPr sz="16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6458"/>
              </a:buClr>
              <a:buSzPts val="1200"/>
              <a:buChar char="○"/>
              <a:defRPr sz="1200">
                <a:solidFill>
                  <a:srgbClr val="756458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■"/>
              <a:defRPr sz="1200">
                <a:solidFill>
                  <a:srgbClr val="756458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●"/>
              <a:defRPr sz="1200">
                <a:solidFill>
                  <a:srgbClr val="756458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○"/>
              <a:defRPr sz="1200">
                <a:solidFill>
                  <a:srgbClr val="756458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■"/>
              <a:defRPr sz="1200">
                <a:solidFill>
                  <a:srgbClr val="756458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●"/>
              <a:defRPr sz="1200">
                <a:solidFill>
                  <a:srgbClr val="756458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○"/>
              <a:defRPr sz="1200">
                <a:solidFill>
                  <a:srgbClr val="756458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756458"/>
              </a:buClr>
              <a:buSzPts val="1200"/>
              <a:buChar char="■"/>
              <a:defRPr sz="1200">
                <a:solidFill>
                  <a:srgbClr val="756458"/>
                </a:solidFill>
              </a:defRPr>
            </a:lvl9pPr>
          </a:lstStyle>
          <a:p/>
        </p:txBody>
      </p:sp>
      <p:sp>
        <p:nvSpPr>
          <p:cNvPr id="1465" name="Google Shape;1465;p15"/>
          <p:cNvSpPr txBox="1"/>
          <p:nvPr>
            <p:ph idx="4" type="subTitle"/>
          </p:nvPr>
        </p:nvSpPr>
        <p:spPr>
          <a:xfrm>
            <a:off x="4977825" y="2685900"/>
            <a:ext cx="2885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466" name="Google Shape;1466;p15"/>
          <p:cNvGrpSpPr/>
          <p:nvPr/>
        </p:nvGrpSpPr>
        <p:grpSpPr>
          <a:xfrm rot="-5400000">
            <a:off x="8320809" y="-169619"/>
            <a:ext cx="1685528" cy="1419220"/>
            <a:chOff x="3986575" y="2932600"/>
            <a:chExt cx="399850" cy="336675"/>
          </a:xfrm>
        </p:grpSpPr>
        <p:sp>
          <p:nvSpPr>
            <p:cNvPr id="1467" name="Google Shape;1467;p15"/>
            <p:cNvSpPr/>
            <p:nvPr/>
          </p:nvSpPr>
          <p:spPr>
            <a:xfrm>
              <a:off x="4179425" y="2995600"/>
              <a:ext cx="5175" cy="5275"/>
            </a:xfrm>
            <a:custGeom>
              <a:rect b="b" l="l" r="r" t="t"/>
              <a:pathLst>
                <a:path extrusionOk="0" h="211" w="207">
                  <a:moveTo>
                    <a:pt x="101" y="1"/>
                  </a:moveTo>
                  <a:cubicBezTo>
                    <a:pt x="57" y="1"/>
                    <a:pt x="15" y="47"/>
                    <a:pt x="0" y="91"/>
                  </a:cubicBezTo>
                  <a:lnTo>
                    <a:pt x="0" y="144"/>
                  </a:lnTo>
                  <a:cubicBezTo>
                    <a:pt x="17" y="144"/>
                    <a:pt x="17" y="161"/>
                    <a:pt x="17" y="161"/>
                  </a:cubicBezTo>
                  <a:cubicBezTo>
                    <a:pt x="33" y="194"/>
                    <a:pt x="70" y="194"/>
                    <a:pt x="87" y="210"/>
                  </a:cubicBezTo>
                  <a:cubicBezTo>
                    <a:pt x="120" y="210"/>
                    <a:pt x="136" y="210"/>
                    <a:pt x="173" y="194"/>
                  </a:cubicBezTo>
                  <a:cubicBezTo>
                    <a:pt x="190" y="177"/>
                    <a:pt x="206" y="144"/>
                    <a:pt x="206" y="124"/>
                  </a:cubicBezTo>
                  <a:cubicBezTo>
                    <a:pt x="206" y="91"/>
                    <a:pt x="206" y="58"/>
                    <a:pt x="190" y="41"/>
                  </a:cubicBezTo>
                  <a:cubicBezTo>
                    <a:pt x="173" y="20"/>
                    <a:pt x="153" y="4"/>
                    <a:pt x="120" y="4"/>
                  </a:cubicBezTo>
                  <a:cubicBezTo>
                    <a:pt x="114" y="2"/>
                    <a:pt x="107" y="1"/>
                    <a:pt x="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15"/>
            <p:cNvSpPr/>
            <p:nvPr/>
          </p:nvSpPr>
          <p:spPr>
            <a:xfrm>
              <a:off x="4172525" y="2959125"/>
              <a:ext cx="5575" cy="5250"/>
            </a:xfrm>
            <a:custGeom>
              <a:rect b="b" l="l" r="r" t="t"/>
              <a:pathLst>
                <a:path extrusionOk="0" h="210" w="223">
                  <a:moveTo>
                    <a:pt x="100" y="0"/>
                  </a:moveTo>
                  <a:cubicBezTo>
                    <a:pt x="57" y="0"/>
                    <a:pt x="17" y="44"/>
                    <a:pt x="17" y="90"/>
                  </a:cubicBezTo>
                  <a:cubicBezTo>
                    <a:pt x="0" y="107"/>
                    <a:pt x="0" y="123"/>
                    <a:pt x="17" y="140"/>
                  </a:cubicBezTo>
                  <a:cubicBezTo>
                    <a:pt x="17" y="140"/>
                    <a:pt x="17" y="160"/>
                    <a:pt x="37" y="160"/>
                  </a:cubicBezTo>
                  <a:cubicBezTo>
                    <a:pt x="54" y="193"/>
                    <a:pt x="70" y="193"/>
                    <a:pt x="103" y="210"/>
                  </a:cubicBezTo>
                  <a:cubicBezTo>
                    <a:pt x="120" y="210"/>
                    <a:pt x="157" y="210"/>
                    <a:pt x="173" y="193"/>
                  </a:cubicBezTo>
                  <a:cubicBezTo>
                    <a:pt x="190" y="177"/>
                    <a:pt x="206" y="140"/>
                    <a:pt x="223" y="123"/>
                  </a:cubicBezTo>
                  <a:cubicBezTo>
                    <a:pt x="223" y="90"/>
                    <a:pt x="206" y="74"/>
                    <a:pt x="190" y="36"/>
                  </a:cubicBezTo>
                  <a:cubicBezTo>
                    <a:pt x="190" y="20"/>
                    <a:pt x="157" y="3"/>
                    <a:pt x="120" y="3"/>
                  </a:cubicBezTo>
                  <a:cubicBezTo>
                    <a:pt x="113" y="1"/>
                    <a:pt x="106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15"/>
            <p:cNvSpPr/>
            <p:nvPr/>
          </p:nvSpPr>
          <p:spPr>
            <a:xfrm>
              <a:off x="4176025" y="3009750"/>
              <a:ext cx="5175" cy="5075"/>
            </a:xfrm>
            <a:custGeom>
              <a:rect b="b" l="l" r="r" t="t"/>
              <a:pathLst>
                <a:path extrusionOk="0" h="203" w="207">
                  <a:moveTo>
                    <a:pt x="95" y="0"/>
                  </a:moveTo>
                  <a:cubicBezTo>
                    <a:pt x="64" y="0"/>
                    <a:pt x="35" y="13"/>
                    <a:pt x="17" y="40"/>
                  </a:cubicBezTo>
                  <a:cubicBezTo>
                    <a:pt x="0" y="56"/>
                    <a:pt x="0" y="73"/>
                    <a:pt x="0" y="110"/>
                  </a:cubicBezTo>
                  <a:lnTo>
                    <a:pt x="0" y="143"/>
                  </a:lnTo>
                  <a:cubicBezTo>
                    <a:pt x="17" y="160"/>
                    <a:pt x="17" y="160"/>
                    <a:pt x="33" y="176"/>
                  </a:cubicBezTo>
                  <a:cubicBezTo>
                    <a:pt x="56" y="193"/>
                    <a:pt x="82" y="202"/>
                    <a:pt x="108" y="202"/>
                  </a:cubicBezTo>
                  <a:cubicBezTo>
                    <a:pt x="139" y="202"/>
                    <a:pt x="168" y="189"/>
                    <a:pt x="186" y="160"/>
                  </a:cubicBezTo>
                  <a:cubicBezTo>
                    <a:pt x="206" y="143"/>
                    <a:pt x="206" y="110"/>
                    <a:pt x="206" y="94"/>
                  </a:cubicBezTo>
                  <a:cubicBezTo>
                    <a:pt x="206" y="56"/>
                    <a:pt x="186" y="40"/>
                    <a:pt x="169" y="23"/>
                  </a:cubicBezTo>
                  <a:cubicBezTo>
                    <a:pt x="147" y="9"/>
                    <a:pt x="121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15"/>
            <p:cNvSpPr/>
            <p:nvPr/>
          </p:nvSpPr>
          <p:spPr>
            <a:xfrm>
              <a:off x="4181175" y="2980550"/>
              <a:ext cx="5600" cy="5275"/>
            </a:xfrm>
            <a:custGeom>
              <a:rect b="b" l="l" r="r" t="t"/>
              <a:pathLst>
                <a:path extrusionOk="0" h="211" w="224">
                  <a:moveTo>
                    <a:pt x="95" y="0"/>
                  </a:moveTo>
                  <a:cubicBezTo>
                    <a:pt x="51" y="0"/>
                    <a:pt x="14" y="35"/>
                    <a:pt x="0" y="91"/>
                  </a:cubicBezTo>
                  <a:cubicBezTo>
                    <a:pt x="0" y="107"/>
                    <a:pt x="0" y="128"/>
                    <a:pt x="17" y="144"/>
                  </a:cubicBezTo>
                  <a:cubicBezTo>
                    <a:pt x="33" y="177"/>
                    <a:pt x="50" y="194"/>
                    <a:pt x="103" y="210"/>
                  </a:cubicBezTo>
                  <a:cubicBezTo>
                    <a:pt x="153" y="210"/>
                    <a:pt x="207" y="177"/>
                    <a:pt x="223" y="128"/>
                  </a:cubicBezTo>
                  <a:cubicBezTo>
                    <a:pt x="223" y="91"/>
                    <a:pt x="207" y="58"/>
                    <a:pt x="186" y="41"/>
                  </a:cubicBezTo>
                  <a:cubicBezTo>
                    <a:pt x="169" y="25"/>
                    <a:pt x="153" y="4"/>
                    <a:pt x="120" y="4"/>
                  </a:cubicBezTo>
                  <a:cubicBezTo>
                    <a:pt x="111" y="1"/>
                    <a:pt x="103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15"/>
            <p:cNvSpPr/>
            <p:nvPr/>
          </p:nvSpPr>
          <p:spPr>
            <a:xfrm>
              <a:off x="4169125" y="2970225"/>
              <a:ext cx="5575" cy="5275"/>
            </a:xfrm>
            <a:custGeom>
              <a:rect b="b" l="l" r="r" t="t"/>
              <a:pathLst>
                <a:path extrusionOk="0" h="211" w="223">
                  <a:moveTo>
                    <a:pt x="112" y="1"/>
                  </a:moveTo>
                  <a:cubicBezTo>
                    <a:pt x="103" y="1"/>
                    <a:pt x="95" y="2"/>
                    <a:pt x="87" y="5"/>
                  </a:cubicBezTo>
                  <a:cubicBezTo>
                    <a:pt x="33" y="42"/>
                    <a:pt x="0" y="91"/>
                    <a:pt x="33" y="145"/>
                  </a:cubicBezTo>
                  <a:cubicBezTo>
                    <a:pt x="33" y="161"/>
                    <a:pt x="49" y="178"/>
                    <a:pt x="49" y="194"/>
                  </a:cubicBezTo>
                  <a:cubicBezTo>
                    <a:pt x="87" y="211"/>
                    <a:pt x="120" y="211"/>
                    <a:pt x="173" y="211"/>
                  </a:cubicBezTo>
                  <a:cubicBezTo>
                    <a:pt x="206" y="194"/>
                    <a:pt x="223" y="161"/>
                    <a:pt x="223" y="128"/>
                  </a:cubicBezTo>
                  <a:lnTo>
                    <a:pt x="223" y="75"/>
                  </a:lnTo>
                  <a:cubicBezTo>
                    <a:pt x="209" y="34"/>
                    <a:pt x="158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15"/>
            <p:cNvSpPr/>
            <p:nvPr/>
          </p:nvSpPr>
          <p:spPr>
            <a:xfrm>
              <a:off x="4166950" y="2997025"/>
              <a:ext cx="5600" cy="5175"/>
            </a:xfrm>
            <a:custGeom>
              <a:rect b="b" l="l" r="r" t="t"/>
              <a:pathLst>
                <a:path extrusionOk="0" h="207" w="224">
                  <a:moveTo>
                    <a:pt x="120" y="1"/>
                  </a:moveTo>
                  <a:cubicBezTo>
                    <a:pt x="71" y="1"/>
                    <a:pt x="17" y="34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3" y="190"/>
                    <a:pt x="71" y="207"/>
                    <a:pt x="87" y="207"/>
                  </a:cubicBezTo>
                  <a:cubicBezTo>
                    <a:pt x="120" y="207"/>
                    <a:pt x="136" y="207"/>
                    <a:pt x="174" y="190"/>
                  </a:cubicBezTo>
                  <a:cubicBezTo>
                    <a:pt x="190" y="170"/>
                    <a:pt x="207" y="153"/>
                    <a:pt x="207" y="120"/>
                  </a:cubicBezTo>
                  <a:cubicBezTo>
                    <a:pt x="223" y="67"/>
                    <a:pt x="174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15"/>
            <p:cNvSpPr/>
            <p:nvPr/>
          </p:nvSpPr>
          <p:spPr>
            <a:xfrm>
              <a:off x="4162625" y="2951300"/>
              <a:ext cx="5700" cy="5100"/>
            </a:xfrm>
            <a:custGeom>
              <a:rect b="b" l="l" r="r" t="t"/>
              <a:pathLst>
                <a:path extrusionOk="0" h="204" w="228">
                  <a:moveTo>
                    <a:pt x="118" y="0"/>
                  </a:moveTo>
                  <a:cubicBezTo>
                    <a:pt x="108" y="0"/>
                    <a:pt x="98" y="2"/>
                    <a:pt x="87" y="7"/>
                  </a:cubicBezTo>
                  <a:cubicBezTo>
                    <a:pt x="70" y="7"/>
                    <a:pt x="37" y="24"/>
                    <a:pt x="21" y="40"/>
                  </a:cubicBezTo>
                  <a:cubicBezTo>
                    <a:pt x="0" y="61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4"/>
                    <a:pt x="21" y="180"/>
                    <a:pt x="37" y="180"/>
                  </a:cubicBezTo>
                  <a:cubicBezTo>
                    <a:pt x="60" y="195"/>
                    <a:pt x="86" y="203"/>
                    <a:pt x="111" y="203"/>
                  </a:cubicBezTo>
                  <a:cubicBezTo>
                    <a:pt x="142" y="203"/>
                    <a:pt x="172" y="191"/>
                    <a:pt x="190" y="164"/>
                  </a:cubicBezTo>
                  <a:cubicBezTo>
                    <a:pt x="227" y="127"/>
                    <a:pt x="227" y="61"/>
                    <a:pt x="173" y="24"/>
                  </a:cubicBezTo>
                  <a:cubicBezTo>
                    <a:pt x="162" y="12"/>
                    <a:pt x="142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15"/>
            <p:cNvSpPr/>
            <p:nvPr/>
          </p:nvSpPr>
          <p:spPr>
            <a:xfrm>
              <a:off x="4194475" y="2962000"/>
              <a:ext cx="6000" cy="5100"/>
            </a:xfrm>
            <a:custGeom>
              <a:rect b="b" l="l" r="r" t="t"/>
              <a:pathLst>
                <a:path extrusionOk="0" h="204" w="240">
                  <a:moveTo>
                    <a:pt x="120" y="1"/>
                  </a:moveTo>
                  <a:cubicBezTo>
                    <a:pt x="109" y="1"/>
                    <a:pt x="98" y="8"/>
                    <a:pt x="87" y="8"/>
                  </a:cubicBezTo>
                  <a:cubicBezTo>
                    <a:pt x="33" y="25"/>
                    <a:pt x="0" y="95"/>
                    <a:pt x="17" y="148"/>
                  </a:cubicBezTo>
                  <a:cubicBezTo>
                    <a:pt x="41" y="185"/>
                    <a:pt x="78" y="204"/>
                    <a:pt x="115" y="204"/>
                  </a:cubicBezTo>
                  <a:cubicBezTo>
                    <a:pt x="128" y="204"/>
                    <a:pt x="140" y="202"/>
                    <a:pt x="153" y="198"/>
                  </a:cubicBezTo>
                  <a:cubicBezTo>
                    <a:pt x="169" y="198"/>
                    <a:pt x="190" y="181"/>
                    <a:pt x="206" y="165"/>
                  </a:cubicBezTo>
                  <a:cubicBezTo>
                    <a:pt x="223" y="148"/>
                    <a:pt x="239" y="111"/>
                    <a:pt x="223" y="62"/>
                  </a:cubicBezTo>
                  <a:cubicBezTo>
                    <a:pt x="206" y="25"/>
                    <a:pt x="169" y="8"/>
                    <a:pt x="136" y="8"/>
                  </a:cubicBezTo>
                  <a:cubicBezTo>
                    <a:pt x="131" y="3"/>
                    <a:pt x="125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15"/>
            <p:cNvSpPr/>
            <p:nvPr/>
          </p:nvSpPr>
          <p:spPr>
            <a:xfrm>
              <a:off x="4169125" y="2983725"/>
              <a:ext cx="5175" cy="5125"/>
            </a:xfrm>
            <a:custGeom>
              <a:rect b="b" l="l" r="r" t="t"/>
              <a:pathLst>
                <a:path extrusionOk="0" h="205" w="207">
                  <a:moveTo>
                    <a:pt x="103" y="1"/>
                  </a:moveTo>
                  <a:cubicBezTo>
                    <a:pt x="70" y="1"/>
                    <a:pt x="33" y="17"/>
                    <a:pt x="17" y="34"/>
                  </a:cubicBezTo>
                  <a:cubicBezTo>
                    <a:pt x="0" y="50"/>
                    <a:pt x="0" y="83"/>
                    <a:pt x="0" y="104"/>
                  </a:cubicBezTo>
                  <a:cubicBezTo>
                    <a:pt x="0" y="120"/>
                    <a:pt x="0" y="120"/>
                    <a:pt x="17" y="137"/>
                  </a:cubicBezTo>
                  <a:cubicBezTo>
                    <a:pt x="17" y="153"/>
                    <a:pt x="33" y="170"/>
                    <a:pt x="33" y="170"/>
                  </a:cubicBezTo>
                  <a:cubicBezTo>
                    <a:pt x="57" y="194"/>
                    <a:pt x="84" y="204"/>
                    <a:pt x="110" y="204"/>
                  </a:cubicBezTo>
                  <a:cubicBezTo>
                    <a:pt x="141" y="204"/>
                    <a:pt x="169" y="190"/>
                    <a:pt x="190" y="170"/>
                  </a:cubicBezTo>
                  <a:cubicBezTo>
                    <a:pt x="206" y="137"/>
                    <a:pt x="206" y="120"/>
                    <a:pt x="206" y="83"/>
                  </a:cubicBezTo>
                  <a:cubicBezTo>
                    <a:pt x="206" y="50"/>
                    <a:pt x="190" y="34"/>
                    <a:pt x="173" y="17"/>
                  </a:cubicBezTo>
                  <a:cubicBezTo>
                    <a:pt x="153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15"/>
            <p:cNvSpPr/>
            <p:nvPr/>
          </p:nvSpPr>
          <p:spPr>
            <a:xfrm>
              <a:off x="4157475" y="2963125"/>
              <a:ext cx="5175" cy="5250"/>
            </a:xfrm>
            <a:custGeom>
              <a:rect b="b" l="l" r="r" t="t"/>
              <a:pathLst>
                <a:path extrusionOk="0" h="210" w="207">
                  <a:moveTo>
                    <a:pt x="124" y="0"/>
                  </a:moveTo>
                  <a:cubicBezTo>
                    <a:pt x="87" y="0"/>
                    <a:pt x="70" y="0"/>
                    <a:pt x="54" y="17"/>
                  </a:cubicBezTo>
                  <a:cubicBezTo>
                    <a:pt x="21" y="33"/>
                    <a:pt x="0" y="66"/>
                    <a:pt x="0" y="83"/>
                  </a:cubicBezTo>
                  <a:lnTo>
                    <a:pt x="0" y="136"/>
                  </a:lnTo>
                  <a:cubicBezTo>
                    <a:pt x="21" y="153"/>
                    <a:pt x="21" y="153"/>
                    <a:pt x="21" y="169"/>
                  </a:cubicBezTo>
                  <a:cubicBezTo>
                    <a:pt x="37" y="186"/>
                    <a:pt x="70" y="206"/>
                    <a:pt x="87" y="206"/>
                  </a:cubicBezTo>
                  <a:cubicBezTo>
                    <a:pt x="96" y="208"/>
                    <a:pt x="104" y="209"/>
                    <a:pt x="112" y="209"/>
                  </a:cubicBezTo>
                  <a:cubicBezTo>
                    <a:pt x="168" y="209"/>
                    <a:pt x="206" y="163"/>
                    <a:pt x="206" y="120"/>
                  </a:cubicBezTo>
                  <a:cubicBezTo>
                    <a:pt x="206" y="83"/>
                    <a:pt x="206" y="66"/>
                    <a:pt x="190" y="50"/>
                  </a:cubicBezTo>
                  <a:cubicBezTo>
                    <a:pt x="173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15"/>
            <p:cNvSpPr/>
            <p:nvPr/>
          </p:nvSpPr>
          <p:spPr>
            <a:xfrm>
              <a:off x="4196125" y="3038550"/>
              <a:ext cx="5675" cy="5300"/>
            </a:xfrm>
            <a:custGeom>
              <a:rect b="b" l="l" r="r" t="t"/>
              <a:pathLst>
                <a:path extrusionOk="0" h="212" w="227">
                  <a:moveTo>
                    <a:pt x="115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37" y="22"/>
                    <a:pt x="0" y="92"/>
                    <a:pt x="21" y="141"/>
                  </a:cubicBezTo>
                  <a:cubicBezTo>
                    <a:pt x="37" y="158"/>
                    <a:pt x="37" y="178"/>
                    <a:pt x="54" y="178"/>
                  </a:cubicBezTo>
                  <a:cubicBezTo>
                    <a:pt x="87" y="211"/>
                    <a:pt x="124" y="211"/>
                    <a:pt x="157" y="211"/>
                  </a:cubicBezTo>
                  <a:cubicBezTo>
                    <a:pt x="190" y="195"/>
                    <a:pt x="227" y="158"/>
                    <a:pt x="227" y="125"/>
                  </a:cubicBezTo>
                  <a:lnTo>
                    <a:pt x="227" y="75"/>
                  </a:lnTo>
                  <a:cubicBezTo>
                    <a:pt x="196" y="31"/>
                    <a:pt x="15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15"/>
            <p:cNvSpPr/>
            <p:nvPr/>
          </p:nvSpPr>
          <p:spPr>
            <a:xfrm>
              <a:off x="4187150" y="3091575"/>
              <a:ext cx="6000" cy="5200"/>
            </a:xfrm>
            <a:custGeom>
              <a:rect b="b" l="l" r="r" t="t"/>
              <a:pathLst>
                <a:path extrusionOk="0" h="208" w="240">
                  <a:moveTo>
                    <a:pt x="132" y="1"/>
                  </a:moveTo>
                  <a:cubicBezTo>
                    <a:pt x="117" y="1"/>
                    <a:pt x="101" y="5"/>
                    <a:pt x="87" y="16"/>
                  </a:cubicBezTo>
                  <a:cubicBezTo>
                    <a:pt x="34" y="32"/>
                    <a:pt x="1" y="82"/>
                    <a:pt x="17" y="135"/>
                  </a:cubicBezTo>
                  <a:cubicBezTo>
                    <a:pt x="44" y="175"/>
                    <a:pt x="84" y="207"/>
                    <a:pt x="124" y="207"/>
                  </a:cubicBezTo>
                  <a:cubicBezTo>
                    <a:pt x="134" y="207"/>
                    <a:pt x="144" y="205"/>
                    <a:pt x="153" y="201"/>
                  </a:cubicBezTo>
                  <a:cubicBezTo>
                    <a:pt x="207" y="185"/>
                    <a:pt x="240" y="119"/>
                    <a:pt x="223" y="65"/>
                  </a:cubicBezTo>
                  <a:cubicBezTo>
                    <a:pt x="211" y="30"/>
                    <a:pt x="172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15"/>
            <p:cNvSpPr/>
            <p:nvPr/>
          </p:nvSpPr>
          <p:spPr>
            <a:xfrm>
              <a:off x="4183225" y="2965025"/>
              <a:ext cx="5700" cy="5200"/>
            </a:xfrm>
            <a:custGeom>
              <a:rect b="b" l="l" r="r" t="t"/>
              <a:pathLst>
                <a:path extrusionOk="0" h="208" w="228">
                  <a:moveTo>
                    <a:pt x="128" y="1"/>
                  </a:moveTo>
                  <a:cubicBezTo>
                    <a:pt x="115" y="1"/>
                    <a:pt x="101" y="3"/>
                    <a:pt x="87" y="7"/>
                  </a:cubicBezTo>
                  <a:cubicBezTo>
                    <a:pt x="38" y="27"/>
                    <a:pt x="1" y="93"/>
                    <a:pt x="21" y="147"/>
                  </a:cubicBezTo>
                  <a:cubicBezTo>
                    <a:pt x="38" y="163"/>
                    <a:pt x="38" y="163"/>
                    <a:pt x="54" y="180"/>
                  </a:cubicBezTo>
                  <a:cubicBezTo>
                    <a:pt x="74" y="199"/>
                    <a:pt x="95" y="207"/>
                    <a:pt x="115" y="207"/>
                  </a:cubicBezTo>
                  <a:cubicBezTo>
                    <a:pt x="130" y="207"/>
                    <a:pt x="144" y="203"/>
                    <a:pt x="158" y="196"/>
                  </a:cubicBezTo>
                  <a:cubicBezTo>
                    <a:pt x="207" y="180"/>
                    <a:pt x="228" y="147"/>
                    <a:pt x="228" y="110"/>
                  </a:cubicBezTo>
                  <a:lnTo>
                    <a:pt x="228" y="60"/>
                  </a:lnTo>
                  <a:cubicBezTo>
                    <a:pt x="212" y="20"/>
                    <a:pt x="171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15"/>
            <p:cNvSpPr/>
            <p:nvPr/>
          </p:nvSpPr>
          <p:spPr>
            <a:xfrm>
              <a:off x="4189725" y="3078075"/>
              <a:ext cx="5600" cy="5250"/>
            </a:xfrm>
            <a:custGeom>
              <a:rect b="b" l="l" r="r" t="t"/>
              <a:pathLst>
                <a:path extrusionOk="0" h="210" w="224">
                  <a:moveTo>
                    <a:pt x="101" y="0"/>
                  </a:moveTo>
                  <a:cubicBezTo>
                    <a:pt x="58" y="0"/>
                    <a:pt x="15" y="47"/>
                    <a:pt x="1" y="90"/>
                  </a:cubicBezTo>
                  <a:cubicBezTo>
                    <a:pt x="1" y="106"/>
                    <a:pt x="1" y="123"/>
                    <a:pt x="17" y="143"/>
                  </a:cubicBezTo>
                  <a:lnTo>
                    <a:pt x="17" y="160"/>
                  </a:lnTo>
                  <a:cubicBezTo>
                    <a:pt x="34" y="193"/>
                    <a:pt x="71" y="209"/>
                    <a:pt x="87" y="209"/>
                  </a:cubicBezTo>
                  <a:cubicBezTo>
                    <a:pt x="153" y="209"/>
                    <a:pt x="207" y="176"/>
                    <a:pt x="207" y="123"/>
                  </a:cubicBezTo>
                  <a:cubicBezTo>
                    <a:pt x="223" y="90"/>
                    <a:pt x="207" y="73"/>
                    <a:pt x="190" y="40"/>
                  </a:cubicBezTo>
                  <a:cubicBezTo>
                    <a:pt x="174" y="20"/>
                    <a:pt x="153" y="3"/>
                    <a:pt x="120" y="3"/>
                  </a:cubicBezTo>
                  <a:cubicBezTo>
                    <a:pt x="114" y="1"/>
                    <a:pt x="108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15"/>
            <p:cNvSpPr/>
            <p:nvPr/>
          </p:nvSpPr>
          <p:spPr>
            <a:xfrm>
              <a:off x="4184575" y="3031350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120" y="1"/>
                  </a:moveTo>
                  <a:cubicBezTo>
                    <a:pt x="87" y="1"/>
                    <a:pt x="50" y="1"/>
                    <a:pt x="33" y="17"/>
                  </a:cubicBezTo>
                  <a:cubicBezTo>
                    <a:pt x="17" y="34"/>
                    <a:pt x="0" y="71"/>
                    <a:pt x="0" y="87"/>
                  </a:cubicBezTo>
                  <a:lnTo>
                    <a:pt x="0" y="137"/>
                  </a:lnTo>
                  <a:cubicBezTo>
                    <a:pt x="0" y="157"/>
                    <a:pt x="17" y="157"/>
                    <a:pt x="17" y="174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137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4"/>
                  </a:cubicBezTo>
                  <a:cubicBezTo>
                    <a:pt x="174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15"/>
            <p:cNvSpPr/>
            <p:nvPr/>
          </p:nvSpPr>
          <p:spPr>
            <a:xfrm>
              <a:off x="4196125" y="3051800"/>
              <a:ext cx="5175" cy="5100"/>
            </a:xfrm>
            <a:custGeom>
              <a:rect b="b" l="l" r="r" t="t"/>
              <a:pathLst>
                <a:path extrusionOk="0" h="204" w="207">
                  <a:moveTo>
                    <a:pt x="115" y="0"/>
                  </a:moveTo>
                  <a:cubicBezTo>
                    <a:pt x="107" y="0"/>
                    <a:pt x="98" y="2"/>
                    <a:pt x="87" y="7"/>
                  </a:cubicBezTo>
                  <a:cubicBezTo>
                    <a:pt x="70" y="7"/>
                    <a:pt x="37" y="24"/>
                    <a:pt x="21" y="40"/>
                  </a:cubicBezTo>
                  <a:cubicBezTo>
                    <a:pt x="0" y="61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4"/>
                    <a:pt x="21" y="180"/>
                    <a:pt x="37" y="180"/>
                  </a:cubicBezTo>
                  <a:cubicBezTo>
                    <a:pt x="60" y="195"/>
                    <a:pt x="86" y="203"/>
                    <a:pt x="111" y="203"/>
                  </a:cubicBezTo>
                  <a:cubicBezTo>
                    <a:pt x="142" y="203"/>
                    <a:pt x="172" y="191"/>
                    <a:pt x="190" y="164"/>
                  </a:cubicBezTo>
                  <a:cubicBezTo>
                    <a:pt x="206" y="143"/>
                    <a:pt x="206" y="127"/>
                    <a:pt x="206" y="94"/>
                  </a:cubicBezTo>
                  <a:cubicBezTo>
                    <a:pt x="206" y="61"/>
                    <a:pt x="190" y="40"/>
                    <a:pt x="173" y="24"/>
                  </a:cubicBezTo>
                  <a:cubicBezTo>
                    <a:pt x="150" y="12"/>
                    <a:pt x="135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15"/>
            <p:cNvSpPr/>
            <p:nvPr/>
          </p:nvSpPr>
          <p:spPr>
            <a:xfrm>
              <a:off x="4194050" y="3065175"/>
              <a:ext cx="5175" cy="5275"/>
            </a:xfrm>
            <a:custGeom>
              <a:rect b="b" l="l" r="r" t="t"/>
              <a:pathLst>
                <a:path extrusionOk="0" h="211" w="207">
                  <a:moveTo>
                    <a:pt x="95" y="1"/>
                  </a:moveTo>
                  <a:cubicBezTo>
                    <a:pt x="39" y="1"/>
                    <a:pt x="1" y="47"/>
                    <a:pt x="1" y="91"/>
                  </a:cubicBezTo>
                  <a:lnTo>
                    <a:pt x="1" y="144"/>
                  </a:lnTo>
                  <a:cubicBezTo>
                    <a:pt x="1" y="161"/>
                    <a:pt x="17" y="161"/>
                    <a:pt x="17" y="161"/>
                  </a:cubicBezTo>
                  <a:cubicBezTo>
                    <a:pt x="34" y="194"/>
                    <a:pt x="50" y="210"/>
                    <a:pt x="83" y="210"/>
                  </a:cubicBezTo>
                  <a:cubicBezTo>
                    <a:pt x="120" y="210"/>
                    <a:pt x="137" y="210"/>
                    <a:pt x="153" y="194"/>
                  </a:cubicBezTo>
                  <a:cubicBezTo>
                    <a:pt x="186" y="177"/>
                    <a:pt x="207" y="144"/>
                    <a:pt x="207" y="124"/>
                  </a:cubicBezTo>
                  <a:cubicBezTo>
                    <a:pt x="207" y="74"/>
                    <a:pt x="170" y="4"/>
                    <a:pt x="120" y="4"/>
                  </a:cubicBezTo>
                  <a:cubicBezTo>
                    <a:pt x="111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15"/>
            <p:cNvSpPr/>
            <p:nvPr/>
          </p:nvSpPr>
          <p:spPr>
            <a:xfrm>
              <a:off x="4126125" y="3094425"/>
              <a:ext cx="5600" cy="5275"/>
            </a:xfrm>
            <a:custGeom>
              <a:rect b="b" l="l" r="r" t="t"/>
              <a:pathLst>
                <a:path extrusionOk="0" h="211" w="224">
                  <a:moveTo>
                    <a:pt x="98" y="0"/>
                  </a:moveTo>
                  <a:cubicBezTo>
                    <a:pt x="56" y="0"/>
                    <a:pt x="15" y="45"/>
                    <a:pt x="1" y="87"/>
                  </a:cubicBezTo>
                  <a:cubicBezTo>
                    <a:pt x="1" y="108"/>
                    <a:pt x="1" y="124"/>
                    <a:pt x="17" y="141"/>
                  </a:cubicBezTo>
                  <a:lnTo>
                    <a:pt x="17" y="157"/>
                  </a:lnTo>
                  <a:cubicBezTo>
                    <a:pt x="38" y="190"/>
                    <a:pt x="71" y="190"/>
                    <a:pt x="87" y="211"/>
                  </a:cubicBezTo>
                  <a:cubicBezTo>
                    <a:pt x="120" y="211"/>
                    <a:pt x="157" y="211"/>
                    <a:pt x="174" y="190"/>
                  </a:cubicBezTo>
                  <a:cubicBezTo>
                    <a:pt x="190" y="174"/>
                    <a:pt x="207" y="141"/>
                    <a:pt x="207" y="124"/>
                  </a:cubicBezTo>
                  <a:cubicBezTo>
                    <a:pt x="223" y="87"/>
                    <a:pt x="207" y="71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3" y="2"/>
                    <a:pt x="105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15"/>
            <p:cNvSpPr/>
            <p:nvPr/>
          </p:nvSpPr>
          <p:spPr>
            <a:xfrm>
              <a:off x="4133450" y="2955200"/>
              <a:ext cx="6000" cy="5050"/>
            </a:xfrm>
            <a:custGeom>
              <a:rect b="b" l="l" r="r" t="t"/>
              <a:pathLst>
                <a:path extrusionOk="0" h="202" w="240">
                  <a:moveTo>
                    <a:pt x="126" y="0"/>
                  </a:moveTo>
                  <a:cubicBezTo>
                    <a:pt x="113" y="0"/>
                    <a:pt x="100" y="3"/>
                    <a:pt x="87" y="8"/>
                  </a:cubicBezTo>
                  <a:cubicBezTo>
                    <a:pt x="17" y="24"/>
                    <a:pt x="1" y="90"/>
                    <a:pt x="17" y="144"/>
                  </a:cubicBezTo>
                  <a:cubicBezTo>
                    <a:pt x="29" y="181"/>
                    <a:pt x="71" y="201"/>
                    <a:pt x="113" y="201"/>
                  </a:cubicBezTo>
                  <a:cubicBezTo>
                    <a:pt x="128" y="201"/>
                    <a:pt x="143" y="199"/>
                    <a:pt x="157" y="193"/>
                  </a:cubicBezTo>
                  <a:cubicBezTo>
                    <a:pt x="207" y="177"/>
                    <a:pt x="240" y="111"/>
                    <a:pt x="207" y="57"/>
                  </a:cubicBezTo>
                  <a:cubicBezTo>
                    <a:pt x="194" y="21"/>
                    <a:pt x="162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15"/>
            <p:cNvSpPr/>
            <p:nvPr/>
          </p:nvSpPr>
          <p:spPr>
            <a:xfrm>
              <a:off x="4118400" y="2979400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120" y="1"/>
                  </a:moveTo>
                  <a:cubicBezTo>
                    <a:pt x="87" y="1"/>
                    <a:pt x="71" y="1"/>
                    <a:pt x="38" y="17"/>
                  </a:cubicBezTo>
                  <a:cubicBezTo>
                    <a:pt x="17" y="34"/>
                    <a:pt x="1" y="50"/>
                    <a:pt x="1" y="87"/>
                  </a:cubicBezTo>
                  <a:lnTo>
                    <a:pt x="1" y="137"/>
                  </a:lnTo>
                  <a:cubicBezTo>
                    <a:pt x="1" y="153"/>
                    <a:pt x="17" y="153"/>
                    <a:pt x="17" y="153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41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4"/>
                  </a:cubicBezTo>
                  <a:cubicBezTo>
                    <a:pt x="174" y="17"/>
                    <a:pt x="14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15"/>
            <p:cNvSpPr/>
            <p:nvPr/>
          </p:nvSpPr>
          <p:spPr>
            <a:xfrm>
              <a:off x="4122325" y="2948475"/>
              <a:ext cx="5575" cy="5275"/>
            </a:xfrm>
            <a:custGeom>
              <a:rect b="b" l="l" r="r" t="t"/>
              <a:pathLst>
                <a:path extrusionOk="0" h="211" w="223">
                  <a:moveTo>
                    <a:pt x="120" y="1"/>
                  </a:moveTo>
                  <a:cubicBezTo>
                    <a:pt x="66" y="1"/>
                    <a:pt x="17" y="34"/>
                    <a:pt x="0" y="87"/>
                  </a:cubicBezTo>
                  <a:cubicBezTo>
                    <a:pt x="0" y="104"/>
                    <a:pt x="0" y="120"/>
                    <a:pt x="17" y="137"/>
                  </a:cubicBezTo>
                  <a:cubicBezTo>
                    <a:pt x="17" y="153"/>
                    <a:pt x="17" y="153"/>
                    <a:pt x="33" y="174"/>
                  </a:cubicBezTo>
                  <a:cubicBezTo>
                    <a:pt x="50" y="190"/>
                    <a:pt x="66" y="207"/>
                    <a:pt x="103" y="207"/>
                  </a:cubicBezTo>
                  <a:cubicBezTo>
                    <a:pt x="110" y="209"/>
                    <a:pt x="117" y="210"/>
                    <a:pt x="123" y="210"/>
                  </a:cubicBezTo>
                  <a:cubicBezTo>
                    <a:pt x="166" y="210"/>
                    <a:pt x="209" y="167"/>
                    <a:pt x="223" y="120"/>
                  </a:cubicBezTo>
                  <a:cubicBezTo>
                    <a:pt x="223" y="87"/>
                    <a:pt x="206" y="71"/>
                    <a:pt x="190" y="50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15"/>
            <p:cNvSpPr/>
            <p:nvPr/>
          </p:nvSpPr>
          <p:spPr>
            <a:xfrm>
              <a:off x="4123550" y="2934625"/>
              <a:ext cx="6100" cy="5175"/>
            </a:xfrm>
            <a:custGeom>
              <a:rect b="b" l="l" r="r" t="t"/>
              <a:pathLst>
                <a:path extrusionOk="0" h="207" w="244">
                  <a:moveTo>
                    <a:pt x="118" y="1"/>
                  </a:moveTo>
                  <a:cubicBezTo>
                    <a:pt x="108" y="1"/>
                    <a:pt x="98" y="2"/>
                    <a:pt x="87" y="6"/>
                  </a:cubicBezTo>
                  <a:cubicBezTo>
                    <a:pt x="38" y="23"/>
                    <a:pt x="1" y="89"/>
                    <a:pt x="17" y="142"/>
                  </a:cubicBezTo>
                  <a:cubicBezTo>
                    <a:pt x="44" y="178"/>
                    <a:pt x="77" y="207"/>
                    <a:pt x="113" y="207"/>
                  </a:cubicBezTo>
                  <a:cubicBezTo>
                    <a:pt x="127" y="207"/>
                    <a:pt x="142" y="202"/>
                    <a:pt x="157" y="192"/>
                  </a:cubicBezTo>
                  <a:cubicBezTo>
                    <a:pt x="207" y="175"/>
                    <a:pt x="244" y="126"/>
                    <a:pt x="223" y="72"/>
                  </a:cubicBezTo>
                  <a:cubicBezTo>
                    <a:pt x="197" y="32"/>
                    <a:pt x="159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15"/>
            <p:cNvSpPr/>
            <p:nvPr/>
          </p:nvSpPr>
          <p:spPr>
            <a:xfrm>
              <a:off x="4128300" y="2986100"/>
              <a:ext cx="6000" cy="5075"/>
            </a:xfrm>
            <a:custGeom>
              <a:rect b="b" l="l" r="r" t="t"/>
              <a:pathLst>
                <a:path extrusionOk="0" h="203" w="240">
                  <a:moveTo>
                    <a:pt x="128" y="1"/>
                  </a:moveTo>
                  <a:cubicBezTo>
                    <a:pt x="114" y="1"/>
                    <a:pt x="100" y="3"/>
                    <a:pt x="87" y="9"/>
                  </a:cubicBezTo>
                  <a:cubicBezTo>
                    <a:pt x="33" y="25"/>
                    <a:pt x="0" y="75"/>
                    <a:pt x="33" y="145"/>
                  </a:cubicBezTo>
                  <a:cubicBezTo>
                    <a:pt x="33" y="145"/>
                    <a:pt x="54" y="161"/>
                    <a:pt x="54" y="178"/>
                  </a:cubicBezTo>
                  <a:cubicBezTo>
                    <a:pt x="77" y="189"/>
                    <a:pt x="100" y="203"/>
                    <a:pt x="130" y="203"/>
                  </a:cubicBezTo>
                  <a:cubicBezTo>
                    <a:pt x="143" y="203"/>
                    <a:pt x="157" y="201"/>
                    <a:pt x="174" y="194"/>
                  </a:cubicBezTo>
                  <a:cubicBezTo>
                    <a:pt x="207" y="178"/>
                    <a:pt x="223" y="145"/>
                    <a:pt x="223" y="112"/>
                  </a:cubicBezTo>
                  <a:cubicBezTo>
                    <a:pt x="239" y="91"/>
                    <a:pt x="223" y="75"/>
                    <a:pt x="223" y="58"/>
                  </a:cubicBezTo>
                  <a:cubicBezTo>
                    <a:pt x="211" y="22"/>
                    <a:pt x="169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15"/>
            <p:cNvSpPr/>
            <p:nvPr/>
          </p:nvSpPr>
          <p:spPr>
            <a:xfrm>
              <a:off x="4132625" y="2974150"/>
              <a:ext cx="5175" cy="4975"/>
            </a:xfrm>
            <a:custGeom>
              <a:rect b="b" l="l" r="r" t="t"/>
              <a:pathLst>
                <a:path extrusionOk="0" h="199" w="207">
                  <a:moveTo>
                    <a:pt x="92" y="0"/>
                  </a:moveTo>
                  <a:cubicBezTo>
                    <a:pt x="46" y="0"/>
                    <a:pt x="1" y="33"/>
                    <a:pt x="1" y="91"/>
                  </a:cubicBezTo>
                  <a:lnTo>
                    <a:pt x="1" y="140"/>
                  </a:lnTo>
                  <a:lnTo>
                    <a:pt x="17" y="157"/>
                  </a:lnTo>
                  <a:cubicBezTo>
                    <a:pt x="34" y="178"/>
                    <a:pt x="50" y="194"/>
                    <a:pt x="87" y="194"/>
                  </a:cubicBezTo>
                  <a:cubicBezTo>
                    <a:pt x="96" y="197"/>
                    <a:pt x="104" y="198"/>
                    <a:pt x="113" y="198"/>
                  </a:cubicBezTo>
                  <a:cubicBezTo>
                    <a:pt x="154" y="198"/>
                    <a:pt x="193" y="166"/>
                    <a:pt x="207" y="108"/>
                  </a:cubicBezTo>
                  <a:cubicBezTo>
                    <a:pt x="207" y="91"/>
                    <a:pt x="207" y="54"/>
                    <a:pt x="190" y="37"/>
                  </a:cubicBezTo>
                  <a:cubicBezTo>
                    <a:pt x="170" y="21"/>
                    <a:pt x="153" y="4"/>
                    <a:pt x="120" y="4"/>
                  </a:cubicBezTo>
                  <a:cubicBezTo>
                    <a:pt x="111" y="2"/>
                    <a:pt x="101" y="0"/>
                    <a:pt x="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15"/>
            <p:cNvSpPr/>
            <p:nvPr/>
          </p:nvSpPr>
          <p:spPr>
            <a:xfrm>
              <a:off x="4114600" y="2992700"/>
              <a:ext cx="5575" cy="4925"/>
            </a:xfrm>
            <a:custGeom>
              <a:rect b="b" l="l" r="r" t="t"/>
              <a:pathLst>
                <a:path extrusionOk="0" h="197" w="223">
                  <a:moveTo>
                    <a:pt x="66" y="0"/>
                  </a:moveTo>
                  <a:cubicBezTo>
                    <a:pt x="17" y="17"/>
                    <a:pt x="0" y="87"/>
                    <a:pt x="17" y="136"/>
                  </a:cubicBezTo>
                  <a:cubicBezTo>
                    <a:pt x="29" y="177"/>
                    <a:pt x="72" y="196"/>
                    <a:pt x="113" y="196"/>
                  </a:cubicBezTo>
                  <a:cubicBezTo>
                    <a:pt x="127" y="196"/>
                    <a:pt x="140" y="194"/>
                    <a:pt x="153" y="190"/>
                  </a:cubicBezTo>
                  <a:cubicBezTo>
                    <a:pt x="169" y="190"/>
                    <a:pt x="190" y="174"/>
                    <a:pt x="190" y="174"/>
                  </a:cubicBezTo>
                  <a:cubicBezTo>
                    <a:pt x="223" y="136"/>
                    <a:pt x="223" y="104"/>
                    <a:pt x="206" y="54"/>
                  </a:cubicBezTo>
                  <a:cubicBezTo>
                    <a:pt x="206" y="17"/>
                    <a:pt x="169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15"/>
            <p:cNvSpPr/>
            <p:nvPr/>
          </p:nvSpPr>
          <p:spPr>
            <a:xfrm>
              <a:off x="4104700" y="2983200"/>
              <a:ext cx="5575" cy="5200"/>
            </a:xfrm>
            <a:custGeom>
              <a:rect b="b" l="l" r="r" t="t"/>
              <a:pathLst>
                <a:path extrusionOk="0" h="208" w="223">
                  <a:moveTo>
                    <a:pt x="112" y="1"/>
                  </a:moveTo>
                  <a:cubicBezTo>
                    <a:pt x="83" y="1"/>
                    <a:pt x="56" y="16"/>
                    <a:pt x="33" y="38"/>
                  </a:cubicBezTo>
                  <a:cubicBezTo>
                    <a:pt x="0" y="71"/>
                    <a:pt x="0" y="88"/>
                    <a:pt x="0" y="125"/>
                  </a:cubicBezTo>
                  <a:cubicBezTo>
                    <a:pt x="0" y="125"/>
                    <a:pt x="0" y="141"/>
                    <a:pt x="17" y="141"/>
                  </a:cubicBezTo>
                  <a:cubicBezTo>
                    <a:pt x="17" y="158"/>
                    <a:pt x="33" y="174"/>
                    <a:pt x="33" y="191"/>
                  </a:cubicBezTo>
                  <a:cubicBezTo>
                    <a:pt x="70" y="207"/>
                    <a:pt x="87" y="207"/>
                    <a:pt x="120" y="207"/>
                  </a:cubicBezTo>
                  <a:cubicBezTo>
                    <a:pt x="153" y="207"/>
                    <a:pt x="173" y="191"/>
                    <a:pt x="190" y="174"/>
                  </a:cubicBezTo>
                  <a:cubicBezTo>
                    <a:pt x="206" y="158"/>
                    <a:pt x="223" y="125"/>
                    <a:pt x="206" y="88"/>
                  </a:cubicBezTo>
                  <a:cubicBezTo>
                    <a:pt x="206" y="71"/>
                    <a:pt x="190" y="38"/>
                    <a:pt x="173" y="22"/>
                  </a:cubicBezTo>
                  <a:cubicBezTo>
                    <a:pt x="152" y="7"/>
                    <a:pt x="132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15"/>
            <p:cNvSpPr/>
            <p:nvPr/>
          </p:nvSpPr>
          <p:spPr>
            <a:xfrm>
              <a:off x="4111075" y="2941475"/>
              <a:ext cx="6125" cy="5375"/>
            </a:xfrm>
            <a:custGeom>
              <a:rect b="b" l="l" r="r" t="t"/>
              <a:pathLst>
                <a:path extrusionOk="0" h="215" w="245">
                  <a:moveTo>
                    <a:pt x="106" y="0"/>
                  </a:moveTo>
                  <a:cubicBezTo>
                    <a:pt x="95" y="0"/>
                    <a:pt x="83" y="2"/>
                    <a:pt x="71" y="4"/>
                  </a:cubicBezTo>
                  <a:cubicBezTo>
                    <a:pt x="21" y="42"/>
                    <a:pt x="1" y="91"/>
                    <a:pt x="21" y="145"/>
                  </a:cubicBezTo>
                  <a:cubicBezTo>
                    <a:pt x="35" y="185"/>
                    <a:pt x="82" y="215"/>
                    <a:pt x="128" y="215"/>
                  </a:cubicBezTo>
                  <a:cubicBezTo>
                    <a:pt x="138" y="215"/>
                    <a:pt x="148" y="214"/>
                    <a:pt x="158" y="211"/>
                  </a:cubicBezTo>
                  <a:cubicBezTo>
                    <a:pt x="207" y="178"/>
                    <a:pt x="244" y="124"/>
                    <a:pt x="207" y="75"/>
                  </a:cubicBezTo>
                  <a:cubicBezTo>
                    <a:pt x="193" y="30"/>
                    <a:pt x="157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15"/>
            <p:cNvSpPr/>
            <p:nvPr/>
          </p:nvSpPr>
          <p:spPr>
            <a:xfrm>
              <a:off x="4156225" y="2977150"/>
              <a:ext cx="5175" cy="5275"/>
            </a:xfrm>
            <a:custGeom>
              <a:rect b="b" l="l" r="r" t="t"/>
              <a:pathLst>
                <a:path extrusionOk="0" h="211" w="207">
                  <a:moveTo>
                    <a:pt x="100" y="1"/>
                  </a:moveTo>
                  <a:cubicBezTo>
                    <a:pt x="57" y="1"/>
                    <a:pt x="15" y="44"/>
                    <a:pt x="1" y="91"/>
                  </a:cubicBezTo>
                  <a:lnTo>
                    <a:pt x="1" y="124"/>
                  </a:lnTo>
                  <a:lnTo>
                    <a:pt x="1" y="140"/>
                  </a:lnTo>
                  <a:lnTo>
                    <a:pt x="17" y="161"/>
                  </a:lnTo>
                  <a:cubicBezTo>
                    <a:pt x="34" y="194"/>
                    <a:pt x="71" y="210"/>
                    <a:pt x="87" y="210"/>
                  </a:cubicBezTo>
                  <a:cubicBezTo>
                    <a:pt x="120" y="210"/>
                    <a:pt x="137" y="210"/>
                    <a:pt x="174" y="194"/>
                  </a:cubicBezTo>
                  <a:cubicBezTo>
                    <a:pt x="190" y="177"/>
                    <a:pt x="207" y="140"/>
                    <a:pt x="207" y="124"/>
                  </a:cubicBezTo>
                  <a:cubicBezTo>
                    <a:pt x="207" y="91"/>
                    <a:pt x="207" y="74"/>
                    <a:pt x="190" y="58"/>
                  </a:cubicBezTo>
                  <a:cubicBezTo>
                    <a:pt x="174" y="20"/>
                    <a:pt x="153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15"/>
            <p:cNvSpPr/>
            <p:nvPr/>
          </p:nvSpPr>
          <p:spPr>
            <a:xfrm>
              <a:off x="4146750" y="2953550"/>
              <a:ext cx="5175" cy="5250"/>
            </a:xfrm>
            <a:custGeom>
              <a:rect b="b" l="l" r="r" t="t"/>
              <a:pathLst>
                <a:path extrusionOk="0" h="210" w="207">
                  <a:moveTo>
                    <a:pt x="94" y="1"/>
                  </a:moveTo>
                  <a:cubicBezTo>
                    <a:pt x="41" y="1"/>
                    <a:pt x="0" y="44"/>
                    <a:pt x="0" y="90"/>
                  </a:cubicBezTo>
                  <a:lnTo>
                    <a:pt x="0" y="140"/>
                  </a:lnTo>
                  <a:lnTo>
                    <a:pt x="17" y="156"/>
                  </a:lnTo>
                  <a:cubicBezTo>
                    <a:pt x="37" y="194"/>
                    <a:pt x="54" y="194"/>
                    <a:pt x="87" y="210"/>
                  </a:cubicBezTo>
                  <a:cubicBezTo>
                    <a:pt x="141" y="210"/>
                    <a:pt x="190" y="177"/>
                    <a:pt x="206" y="123"/>
                  </a:cubicBezTo>
                  <a:cubicBezTo>
                    <a:pt x="206" y="90"/>
                    <a:pt x="206" y="74"/>
                    <a:pt x="190" y="37"/>
                  </a:cubicBezTo>
                  <a:cubicBezTo>
                    <a:pt x="174" y="20"/>
                    <a:pt x="141" y="4"/>
                    <a:pt x="120" y="4"/>
                  </a:cubicBezTo>
                  <a:cubicBezTo>
                    <a:pt x="111" y="2"/>
                    <a:pt x="103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15"/>
            <p:cNvSpPr/>
            <p:nvPr/>
          </p:nvSpPr>
          <p:spPr>
            <a:xfrm>
              <a:off x="4150675" y="3002850"/>
              <a:ext cx="6000" cy="5075"/>
            </a:xfrm>
            <a:custGeom>
              <a:rect b="b" l="l" r="r" t="t"/>
              <a:pathLst>
                <a:path extrusionOk="0" h="203" w="240">
                  <a:moveTo>
                    <a:pt x="114" y="1"/>
                  </a:moveTo>
                  <a:cubicBezTo>
                    <a:pt x="100" y="1"/>
                    <a:pt x="83" y="3"/>
                    <a:pt x="66" y="7"/>
                  </a:cubicBezTo>
                  <a:cubicBezTo>
                    <a:pt x="17" y="23"/>
                    <a:pt x="0" y="93"/>
                    <a:pt x="17" y="143"/>
                  </a:cubicBezTo>
                  <a:cubicBezTo>
                    <a:pt x="29" y="183"/>
                    <a:pt x="72" y="203"/>
                    <a:pt x="113" y="203"/>
                  </a:cubicBezTo>
                  <a:cubicBezTo>
                    <a:pt x="127" y="203"/>
                    <a:pt x="140" y="200"/>
                    <a:pt x="153" y="196"/>
                  </a:cubicBezTo>
                  <a:cubicBezTo>
                    <a:pt x="206" y="180"/>
                    <a:pt x="239" y="126"/>
                    <a:pt x="206" y="60"/>
                  </a:cubicBezTo>
                  <a:cubicBezTo>
                    <a:pt x="194" y="20"/>
                    <a:pt x="160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15"/>
            <p:cNvSpPr/>
            <p:nvPr/>
          </p:nvSpPr>
          <p:spPr>
            <a:xfrm>
              <a:off x="4148900" y="2941425"/>
              <a:ext cx="5600" cy="5075"/>
            </a:xfrm>
            <a:custGeom>
              <a:rect b="b" l="l" r="r" t="t"/>
              <a:pathLst>
                <a:path extrusionOk="0" h="203" w="224">
                  <a:moveTo>
                    <a:pt x="113" y="0"/>
                  </a:moveTo>
                  <a:cubicBezTo>
                    <a:pt x="85" y="0"/>
                    <a:pt x="55" y="14"/>
                    <a:pt x="34" y="44"/>
                  </a:cubicBezTo>
                  <a:cubicBezTo>
                    <a:pt x="17" y="60"/>
                    <a:pt x="1" y="93"/>
                    <a:pt x="1" y="110"/>
                  </a:cubicBezTo>
                  <a:cubicBezTo>
                    <a:pt x="1" y="126"/>
                    <a:pt x="1" y="126"/>
                    <a:pt x="17" y="147"/>
                  </a:cubicBezTo>
                  <a:cubicBezTo>
                    <a:pt x="17" y="163"/>
                    <a:pt x="34" y="180"/>
                    <a:pt x="55" y="180"/>
                  </a:cubicBezTo>
                  <a:cubicBezTo>
                    <a:pt x="69" y="194"/>
                    <a:pt x="92" y="203"/>
                    <a:pt x="115" y="203"/>
                  </a:cubicBezTo>
                  <a:cubicBezTo>
                    <a:pt x="143" y="203"/>
                    <a:pt x="172" y="190"/>
                    <a:pt x="191" y="163"/>
                  </a:cubicBezTo>
                  <a:cubicBezTo>
                    <a:pt x="207" y="147"/>
                    <a:pt x="224" y="110"/>
                    <a:pt x="207" y="93"/>
                  </a:cubicBezTo>
                  <a:cubicBezTo>
                    <a:pt x="207" y="60"/>
                    <a:pt x="191" y="44"/>
                    <a:pt x="174" y="23"/>
                  </a:cubicBezTo>
                  <a:cubicBezTo>
                    <a:pt x="158" y="8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15"/>
            <p:cNvSpPr/>
            <p:nvPr/>
          </p:nvSpPr>
          <p:spPr>
            <a:xfrm>
              <a:off x="4155400" y="2990950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120" y="0"/>
                  </a:moveTo>
                  <a:cubicBezTo>
                    <a:pt x="50" y="0"/>
                    <a:pt x="1" y="37"/>
                    <a:pt x="1" y="87"/>
                  </a:cubicBezTo>
                  <a:lnTo>
                    <a:pt x="1" y="141"/>
                  </a:lnTo>
                  <a:cubicBezTo>
                    <a:pt x="1" y="157"/>
                    <a:pt x="17" y="157"/>
                    <a:pt x="17" y="174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37" y="206"/>
                    <a:pt x="186" y="174"/>
                    <a:pt x="207" y="124"/>
                  </a:cubicBezTo>
                  <a:cubicBezTo>
                    <a:pt x="207" y="87"/>
                    <a:pt x="207" y="70"/>
                    <a:pt x="186" y="37"/>
                  </a:cubicBezTo>
                  <a:cubicBezTo>
                    <a:pt x="170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15"/>
            <p:cNvSpPr/>
            <p:nvPr/>
          </p:nvSpPr>
          <p:spPr>
            <a:xfrm>
              <a:off x="4143750" y="2967300"/>
              <a:ext cx="5600" cy="5250"/>
            </a:xfrm>
            <a:custGeom>
              <a:rect b="b" l="l" r="r" t="t"/>
              <a:pathLst>
                <a:path extrusionOk="0" h="210" w="224">
                  <a:moveTo>
                    <a:pt x="111" y="1"/>
                  </a:moveTo>
                  <a:cubicBezTo>
                    <a:pt x="75" y="1"/>
                    <a:pt x="41" y="16"/>
                    <a:pt x="17" y="39"/>
                  </a:cubicBezTo>
                  <a:cubicBezTo>
                    <a:pt x="1" y="56"/>
                    <a:pt x="1" y="89"/>
                    <a:pt x="1" y="122"/>
                  </a:cubicBezTo>
                  <a:lnTo>
                    <a:pt x="1" y="142"/>
                  </a:lnTo>
                  <a:cubicBezTo>
                    <a:pt x="17" y="159"/>
                    <a:pt x="17" y="175"/>
                    <a:pt x="34" y="192"/>
                  </a:cubicBezTo>
                  <a:cubicBezTo>
                    <a:pt x="54" y="204"/>
                    <a:pt x="77" y="210"/>
                    <a:pt x="99" y="210"/>
                  </a:cubicBezTo>
                  <a:cubicBezTo>
                    <a:pt x="136" y="210"/>
                    <a:pt x="170" y="196"/>
                    <a:pt x="190" y="175"/>
                  </a:cubicBezTo>
                  <a:cubicBezTo>
                    <a:pt x="223" y="122"/>
                    <a:pt x="207" y="56"/>
                    <a:pt x="174" y="19"/>
                  </a:cubicBezTo>
                  <a:cubicBezTo>
                    <a:pt x="154" y="6"/>
                    <a:pt x="132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15"/>
            <p:cNvSpPr/>
            <p:nvPr/>
          </p:nvSpPr>
          <p:spPr>
            <a:xfrm>
              <a:off x="4138600" y="2995525"/>
              <a:ext cx="6000" cy="5075"/>
            </a:xfrm>
            <a:custGeom>
              <a:rect b="b" l="l" r="r" t="t"/>
              <a:pathLst>
                <a:path extrusionOk="0" h="203" w="240">
                  <a:moveTo>
                    <a:pt x="126" y="1"/>
                  </a:moveTo>
                  <a:cubicBezTo>
                    <a:pt x="113" y="1"/>
                    <a:pt x="99" y="3"/>
                    <a:pt x="87" y="7"/>
                  </a:cubicBezTo>
                  <a:cubicBezTo>
                    <a:pt x="34" y="23"/>
                    <a:pt x="1" y="94"/>
                    <a:pt x="17" y="147"/>
                  </a:cubicBezTo>
                  <a:cubicBezTo>
                    <a:pt x="45" y="184"/>
                    <a:pt x="80" y="203"/>
                    <a:pt x="118" y="203"/>
                  </a:cubicBezTo>
                  <a:cubicBezTo>
                    <a:pt x="131" y="203"/>
                    <a:pt x="144" y="201"/>
                    <a:pt x="157" y="197"/>
                  </a:cubicBezTo>
                  <a:cubicBezTo>
                    <a:pt x="207" y="180"/>
                    <a:pt x="240" y="110"/>
                    <a:pt x="223" y="61"/>
                  </a:cubicBezTo>
                  <a:cubicBezTo>
                    <a:pt x="211" y="20"/>
                    <a:pt x="168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15"/>
            <p:cNvSpPr/>
            <p:nvPr/>
          </p:nvSpPr>
          <p:spPr>
            <a:xfrm>
              <a:off x="4142925" y="2984150"/>
              <a:ext cx="5600" cy="4900"/>
            </a:xfrm>
            <a:custGeom>
              <a:rect b="b" l="l" r="r" t="t"/>
              <a:pathLst>
                <a:path extrusionOk="0" h="196" w="224">
                  <a:moveTo>
                    <a:pt x="67" y="0"/>
                  </a:moveTo>
                  <a:cubicBezTo>
                    <a:pt x="50" y="17"/>
                    <a:pt x="34" y="33"/>
                    <a:pt x="17" y="50"/>
                  </a:cubicBezTo>
                  <a:cubicBezTo>
                    <a:pt x="1" y="66"/>
                    <a:pt x="1" y="103"/>
                    <a:pt x="17" y="136"/>
                  </a:cubicBezTo>
                  <a:cubicBezTo>
                    <a:pt x="30" y="177"/>
                    <a:pt x="63" y="196"/>
                    <a:pt x="107" y="196"/>
                  </a:cubicBezTo>
                  <a:cubicBezTo>
                    <a:pt x="122" y="196"/>
                    <a:pt x="137" y="194"/>
                    <a:pt x="153" y="190"/>
                  </a:cubicBezTo>
                  <a:cubicBezTo>
                    <a:pt x="207" y="169"/>
                    <a:pt x="223" y="120"/>
                    <a:pt x="207" y="50"/>
                  </a:cubicBezTo>
                  <a:cubicBezTo>
                    <a:pt x="190" y="33"/>
                    <a:pt x="170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15"/>
            <p:cNvSpPr/>
            <p:nvPr/>
          </p:nvSpPr>
          <p:spPr>
            <a:xfrm>
              <a:off x="4136025" y="2941575"/>
              <a:ext cx="5175" cy="5250"/>
            </a:xfrm>
            <a:custGeom>
              <a:rect b="b" l="l" r="r" t="t"/>
              <a:pathLst>
                <a:path extrusionOk="0" h="210" w="207">
                  <a:moveTo>
                    <a:pt x="120" y="0"/>
                  </a:moveTo>
                  <a:cubicBezTo>
                    <a:pt x="71" y="0"/>
                    <a:pt x="1" y="38"/>
                    <a:pt x="1" y="87"/>
                  </a:cubicBezTo>
                  <a:lnTo>
                    <a:pt x="1" y="141"/>
                  </a:lnTo>
                  <a:cubicBezTo>
                    <a:pt x="1" y="157"/>
                    <a:pt x="17" y="157"/>
                    <a:pt x="17" y="174"/>
                  </a:cubicBezTo>
                  <a:cubicBezTo>
                    <a:pt x="34" y="190"/>
                    <a:pt x="54" y="207"/>
                    <a:pt x="87" y="207"/>
                  </a:cubicBezTo>
                  <a:cubicBezTo>
                    <a:pt x="94" y="209"/>
                    <a:pt x="101" y="210"/>
                    <a:pt x="108" y="210"/>
                  </a:cubicBezTo>
                  <a:cubicBezTo>
                    <a:pt x="154" y="210"/>
                    <a:pt x="207" y="166"/>
                    <a:pt x="207" y="120"/>
                  </a:cubicBezTo>
                  <a:cubicBezTo>
                    <a:pt x="207" y="87"/>
                    <a:pt x="207" y="71"/>
                    <a:pt x="190" y="54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15"/>
            <p:cNvSpPr/>
            <p:nvPr/>
          </p:nvSpPr>
          <p:spPr>
            <a:xfrm>
              <a:off x="4176425" y="3084975"/>
              <a:ext cx="5175" cy="5250"/>
            </a:xfrm>
            <a:custGeom>
              <a:rect b="b" l="l" r="r" t="t"/>
              <a:pathLst>
                <a:path extrusionOk="0" h="210" w="207">
                  <a:moveTo>
                    <a:pt x="93" y="0"/>
                  </a:moveTo>
                  <a:cubicBezTo>
                    <a:pt x="38" y="0"/>
                    <a:pt x="1" y="44"/>
                    <a:pt x="1" y="90"/>
                  </a:cubicBezTo>
                  <a:lnTo>
                    <a:pt x="1" y="140"/>
                  </a:lnTo>
                  <a:lnTo>
                    <a:pt x="17" y="156"/>
                  </a:lnTo>
                  <a:cubicBezTo>
                    <a:pt x="34" y="193"/>
                    <a:pt x="50" y="193"/>
                    <a:pt x="87" y="210"/>
                  </a:cubicBezTo>
                  <a:cubicBezTo>
                    <a:pt x="137" y="210"/>
                    <a:pt x="190" y="177"/>
                    <a:pt x="207" y="123"/>
                  </a:cubicBezTo>
                  <a:cubicBezTo>
                    <a:pt x="207" y="90"/>
                    <a:pt x="207" y="74"/>
                    <a:pt x="190" y="37"/>
                  </a:cubicBezTo>
                  <a:cubicBezTo>
                    <a:pt x="170" y="20"/>
                    <a:pt x="137" y="4"/>
                    <a:pt x="120" y="4"/>
                  </a:cubicBezTo>
                  <a:cubicBezTo>
                    <a:pt x="111" y="1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15"/>
            <p:cNvSpPr/>
            <p:nvPr/>
          </p:nvSpPr>
          <p:spPr>
            <a:xfrm>
              <a:off x="4140775" y="3074325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120" y="1"/>
                  </a:moveTo>
                  <a:cubicBezTo>
                    <a:pt x="87" y="1"/>
                    <a:pt x="70" y="1"/>
                    <a:pt x="33" y="17"/>
                  </a:cubicBezTo>
                  <a:cubicBezTo>
                    <a:pt x="17" y="34"/>
                    <a:pt x="0" y="50"/>
                    <a:pt x="0" y="87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53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136" y="207"/>
                    <a:pt x="190" y="170"/>
                    <a:pt x="206" y="120"/>
                  </a:cubicBezTo>
                  <a:cubicBezTo>
                    <a:pt x="206" y="87"/>
                    <a:pt x="206" y="67"/>
                    <a:pt x="190" y="34"/>
                  </a:cubicBezTo>
                  <a:cubicBezTo>
                    <a:pt x="17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15"/>
            <p:cNvSpPr/>
            <p:nvPr/>
          </p:nvSpPr>
          <p:spPr>
            <a:xfrm>
              <a:off x="4145100" y="3047625"/>
              <a:ext cx="5600" cy="5200"/>
            </a:xfrm>
            <a:custGeom>
              <a:rect b="b" l="l" r="r" t="t"/>
              <a:pathLst>
                <a:path extrusionOk="0" h="208" w="224">
                  <a:moveTo>
                    <a:pt x="120" y="1"/>
                  </a:moveTo>
                  <a:cubicBezTo>
                    <a:pt x="103" y="1"/>
                    <a:pt x="66" y="1"/>
                    <a:pt x="50" y="22"/>
                  </a:cubicBezTo>
                  <a:cubicBezTo>
                    <a:pt x="33" y="38"/>
                    <a:pt x="17" y="55"/>
                    <a:pt x="17" y="88"/>
                  </a:cubicBezTo>
                  <a:cubicBezTo>
                    <a:pt x="0" y="104"/>
                    <a:pt x="0" y="125"/>
                    <a:pt x="17" y="141"/>
                  </a:cubicBezTo>
                  <a:cubicBezTo>
                    <a:pt x="17" y="141"/>
                    <a:pt x="17" y="158"/>
                    <a:pt x="33" y="158"/>
                  </a:cubicBezTo>
                  <a:cubicBezTo>
                    <a:pt x="50" y="191"/>
                    <a:pt x="66" y="191"/>
                    <a:pt x="103" y="207"/>
                  </a:cubicBezTo>
                  <a:cubicBezTo>
                    <a:pt x="153" y="207"/>
                    <a:pt x="207" y="174"/>
                    <a:pt x="223" y="125"/>
                  </a:cubicBezTo>
                  <a:cubicBezTo>
                    <a:pt x="223" y="88"/>
                    <a:pt x="207" y="71"/>
                    <a:pt x="207" y="38"/>
                  </a:cubicBezTo>
                  <a:cubicBezTo>
                    <a:pt x="186" y="22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15"/>
            <p:cNvSpPr/>
            <p:nvPr/>
          </p:nvSpPr>
          <p:spPr>
            <a:xfrm>
              <a:off x="4141175" y="3060800"/>
              <a:ext cx="6000" cy="5100"/>
            </a:xfrm>
            <a:custGeom>
              <a:rect b="b" l="l" r="r" t="t"/>
              <a:pathLst>
                <a:path extrusionOk="0" h="204" w="240">
                  <a:moveTo>
                    <a:pt x="120" y="1"/>
                  </a:moveTo>
                  <a:cubicBezTo>
                    <a:pt x="109" y="1"/>
                    <a:pt x="98" y="10"/>
                    <a:pt x="87" y="10"/>
                  </a:cubicBezTo>
                  <a:cubicBezTo>
                    <a:pt x="34" y="26"/>
                    <a:pt x="1" y="92"/>
                    <a:pt x="34" y="146"/>
                  </a:cubicBezTo>
                  <a:cubicBezTo>
                    <a:pt x="49" y="183"/>
                    <a:pt x="80" y="203"/>
                    <a:pt x="124" y="203"/>
                  </a:cubicBezTo>
                  <a:cubicBezTo>
                    <a:pt x="139" y="203"/>
                    <a:pt x="156" y="201"/>
                    <a:pt x="174" y="195"/>
                  </a:cubicBezTo>
                  <a:cubicBezTo>
                    <a:pt x="174" y="195"/>
                    <a:pt x="190" y="179"/>
                    <a:pt x="207" y="179"/>
                  </a:cubicBezTo>
                  <a:cubicBezTo>
                    <a:pt x="223" y="146"/>
                    <a:pt x="240" y="113"/>
                    <a:pt x="223" y="59"/>
                  </a:cubicBezTo>
                  <a:cubicBezTo>
                    <a:pt x="207" y="26"/>
                    <a:pt x="174" y="10"/>
                    <a:pt x="137" y="10"/>
                  </a:cubicBezTo>
                  <a:cubicBezTo>
                    <a:pt x="131" y="3"/>
                    <a:pt x="12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15"/>
            <p:cNvSpPr/>
            <p:nvPr/>
          </p:nvSpPr>
          <p:spPr>
            <a:xfrm>
              <a:off x="4189325" y="3019300"/>
              <a:ext cx="6000" cy="5400"/>
            </a:xfrm>
            <a:custGeom>
              <a:rect b="b" l="l" r="r" t="t"/>
              <a:pathLst>
                <a:path extrusionOk="0" h="216" w="240">
                  <a:moveTo>
                    <a:pt x="103" y="0"/>
                  </a:moveTo>
                  <a:cubicBezTo>
                    <a:pt x="66" y="21"/>
                    <a:pt x="50" y="21"/>
                    <a:pt x="33" y="54"/>
                  </a:cubicBezTo>
                  <a:cubicBezTo>
                    <a:pt x="17" y="70"/>
                    <a:pt x="0" y="87"/>
                    <a:pt x="17" y="124"/>
                  </a:cubicBezTo>
                  <a:lnTo>
                    <a:pt x="17" y="157"/>
                  </a:lnTo>
                  <a:cubicBezTo>
                    <a:pt x="17" y="173"/>
                    <a:pt x="33" y="173"/>
                    <a:pt x="50" y="190"/>
                  </a:cubicBezTo>
                  <a:cubicBezTo>
                    <a:pt x="74" y="207"/>
                    <a:pt x="97" y="216"/>
                    <a:pt x="121" y="216"/>
                  </a:cubicBezTo>
                  <a:cubicBezTo>
                    <a:pt x="149" y="216"/>
                    <a:pt x="177" y="203"/>
                    <a:pt x="206" y="173"/>
                  </a:cubicBezTo>
                  <a:cubicBezTo>
                    <a:pt x="239" y="140"/>
                    <a:pt x="223" y="70"/>
                    <a:pt x="190" y="37"/>
                  </a:cubicBezTo>
                  <a:cubicBezTo>
                    <a:pt x="153" y="21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15"/>
            <p:cNvSpPr/>
            <p:nvPr/>
          </p:nvSpPr>
          <p:spPr>
            <a:xfrm>
              <a:off x="4149325" y="3016650"/>
              <a:ext cx="5175" cy="5250"/>
            </a:xfrm>
            <a:custGeom>
              <a:rect b="b" l="l" r="r" t="t"/>
              <a:pathLst>
                <a:path extrusionOk="0" h="210" w="207">
                  <a:moveTo>
                    <a:pt x="101" y="0"/>
                  </a:moveTo>
                  <a:cubicBezTo>
                    <a:pt x="58" y="0"/>
                    <a:pt x="15" y="46"/>
                    <a:pt x="0" y="90"/>
                  </a:cubicBezTo>
                  <a:lnTo>
                    <a:pt x="0" y="143"/>
                  </a:lnTo>
                  <a:lnTo>
                    <a:pt x="17" y="160"/>
                  </a:lnTo>
                  <a:cubicBezTo>
                    <a:pt x="38" y="193"/>
                    <a:pt x="71" y="209"/>
                    <a:pt x="87" y="209"/>
                  </a:cubicBezTo>
                  <a:cubicBezTo>
                    <a:pt x="157" y="209"/>
                    <a:pt x="207" y="176"/>
                    <a:pt x="207" y="127"/>
                  </a:cubicBezTo>
                  <a:cubicBezTo>
                    <a:pt x="207" y="90"/>
                    <a:pt x="207" y="73"/>
                    <a:pt x="190" y="40"/>
                  </a:cubicBezTo>
                  <a:cubicBezTo>
                    <a:pt x="174" y="24"/>
                    <a:pt x="157" y="3"/>
                    <a:pt x="120" y="3"/>
                  </a:cubicBezTo>
                  <a:cubicBezTo>
                    <a:pt x="114" y="1"/>
                    <a:pt x="107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15"/>
            <p:cNvSpPr/>
            <p:nvPr/>
          </p:nvSpPr>
          <p:spPr>
            <a:xfrm>
              <a:off x="4151500" y="3079725"/>
              <a:ext cx="5575" cy="5050"/>
            </a:xfrm>
            <a:custGeom>
              <a:rect b="b" l="l" r="r" t="t"/>
              <a:pathLst>
                <a:path extrusionOk="0" h="202" w="223">
                  <a:moveTo>
                    <a:pt x="91" y="1"/>
                  </a:moveTo>
                  <a:cubicBezTo>
                    <a:pt x="68" y="1"/>
                    <a:pt x="48" y="12"/>
                    <a:pt x="33" y="24"/>
                  </a:cubicBezTo>
                  <a:cubicBezTo>
                    <a:pt x="16" y="40"/>
                    <a:pt x="0" y="57"/>
                    <a:pt x="0" y="94"/>
                  </a:cubicBezTo>
                  <a:cubicBezTo>
                    <a:pt x="0" y="110"/>
                    <a:pt x="0" y="127"/>
                    <a:pt x="16" y="143"/>
                  </a:cubicBezTo>
                  <a:cubicBezTo>
                    <a:pt x="16" y="181"/>
                    <a:pt x="54" y="197"/>
                    <a:pt x="87" y="197"/>
                  </a:cubicBezTo>
                  <a:lnTo>
                    <a:pt x="103" y="197"/>
                  </a:lnTo>
                  <a:cubicBezTo>
                    <a:pt x="112" y="200"/>
                    <a:pt x="121" y="201"/>
                    <a:pt x="130" y="201"/>
                  </a:cubicBezTo>
                  <a:cubicBezTo>
                    <a:pt x="172" y="201"/>
                    <a:pt x="206" y="169"/>
                    <a:pt x="206" y="110"/>
                  </a:cubicBezTo>
                  <a:cubicBezTo>
                    <a:pt x="223" y="94"/>
                    <a:pt x="206" y="57"/>
                    <a:pt x="190" y="40"/>
                  </a:cubicBezTo>
                  <a:cubicBezTo>
                    <a:pt x="173" y="24"/>
                    <a:pt x="157" y="7"/>
                    <a:pt x="120" y="7"/>
                  </a:cubicBezTo>
                  <a:cubicBezTo>
                    <a:pt x="110" y="3"/>
                    <a:pt x="100" y="1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15"/>
            <p:cNvSpPr/>
            <p:nvPr/>
          </p:nvSpPr>
          <p:spPr>
            <a:xfrm>
              <a:off x="4148500" y="3109475"/>
              <a:ext cx="5600" cy="5300"/>
            </a:xfrm>
            <a:custGeom>
              <a:rect b="b" l="l" r="r" t="t"/>
              <a:pathLst>
                <a:path extrusionOk="0" h="212" w="224">
                  <a:moveTo>
                    <a:pt x="120" y="1"/>
                  </a:moveTo>
                  <a:cubicBezTo>
                    <a:pt x="104" y="1"/>
                    <a:pt x="71" y="1"/>
                    <a:pt x="50" y="21"/>
                  </a:cubicBezTo>
                  <a:cubicBezTo>
                    <a:pt x="17" y="38"/>
                    <a:pt x="17" y="71"/>
                    <a:pt x="0" y="87"/>
                  </a:cubicBezTo>
                  <a:cubicBezTo>
                    <a:pt x="0" y="104"/>
                    <a:pt x="0" y="124"/>
                    <a:pt x="17" y="141"/>
                  </a:cubicBezTo>
                  <a:lnTo>
                    <a:pt x="17" y="174"/>
                  </a:lnTo>
                  <a:cubicBezTo>
                    <a:pt x="33" y="190"/>
                    <a:pt x="71" y="207"/>
                    <a:pt x="87" y="207"/>
                  </a:cubicBezTo>
                  <a:cubicBezTo>
                    <a:pt x="97" y="210"/>
                    <a:pt x="107" y="211"/>
                    <a:pt x="116" y="211"/>
                  </a:cubicBezTo>
                  <a:cubicBezTo>
                    <a:pt x="168" y="211"/>
                    <a:pt x="207" y="166"/>
                    <a:pt x="207" y="124"/>
                  </a:cubicBezTo>
                  <a:cubicBezTo>
                    <a:pt x="223" y="104"/>
                    <a:pt x="207" y="71"/>
                    <a:pt x="190" y="54"/>
                  </a:cubicBezTo>
                  <a:cubicBezTo>
                    <a:pt x="174" y="21"/>
                    <a:pt x="153" y="2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15"/>
            <p:cNvSpPr/>
            <p:nvPr/>
          </p:nvSpPr>
          <p:spPr>
            <a:xfrm>
              <a:off x="4154075" y="3067900"/>
              <a:ext cx="5175" cy="5125"/>
            </a:xfrm>
            <a:custGeom>
              <a:rect b="b" l="l" r="r" t="t"/>
              <a:pathLst>
                <a:path extrusionOk="0" h="205" w="207">
                  <a:moveTo>
                    <a:pt x="96" y="1"/>
                  </a:moveTo>
                  <a:cubicBezTo>
                    <a:pt x="66" y="1"/>
                    <a:pt x="37" y="15"/>
                    <a:pt x="17" y="35"/>
                  </a:cubicBezTo>
                  <a:cubicBezTo>
                    <a:pt x="0" y="68"/>
                    <a:pt x="0" y="85"/>
                    <a:pt x="0" y="118"/>
                  </a:cubicBezTo>
                  <a:lnTo>
                    <a:pt x="0" y="138"/>
                  </a:lnTo>
                  <a:cubicBezTo>
                    <a:pt x="0" y="155"/>
                    <a:pt x="17" y="171"/>
                    <a:pt x="33" y="188"/>
                  </a:cubicBezTo>
                  <a:cubicBezTo>
                    <a:pt x="54" y="204"/>
                    <a:pt x="87" y="204"/>
                    <a:pt x="103" y="204"/>
                  </a:cubicBezTo>
                  <a:cubicBezTo>
                    <a:pt x="136" y="204"/>
                    <a:pt x="157" y="188"/>
                    <a:pt x="190" y="171"/>
                  </a:cubicBezTo>
                  <a:cubicBezTo>
                    <a:pt x="206" y="155"/>
                    <a:pt x="206" y="118"/>
                    <a:pt x="206" y="101"/>
                  </a:cubicBezTo>
                  <a:cubicBezTo>
                    <a:pt x="206" y="68"/>
                    <a:pt x="190" y="52"/>
                    <a:pt x="173" y="35"/>
                  </a:cubicBezTo>
                  <a:cubicBezTo>
                    <a:pt x="149" y="11"/>
                    <a:pt x="12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15"/>
            <p:cNvSpPr/>
            <p:nvPr/>
          </p:nvSpPr>
          <p:spPr>
            <a:xfrm>
              <a:off x="4150250" y="3095700"/>
              <a:ext cx="5175" cy="5250"/>
            </a:xfrm>
            <a:custGeom>
              <a:rect b="b" l="l" r="r" t="t"/>
              <a:pathLst>
                <a:path extrusionOk="0" h="210" w="207">
                  <a:moveTo>
                    <a:pt x="98" y="0"/>
                  </a:moveTo>
                  <a:cubicBezTo>
                    <a:pt x="50" y="0"/>
                    <a:pt x="1" y="43"/>
                    <a:pt x="1" y="90"/>
                  </a:cubicBezTo>
                  <a:lnTo>
                    <a:pt x="1" y="139"/>
                  </a:lnTo>
                  <a:lnTo>
                    <a:pt x="17" y="160"/>
                  </a:lnTo>
                  <a:cubicBezTo>
                    <a:pt x="34" y="193"/>
                    <a:pt x="50" y="193"/>
                    <a:pt x="83" y="209"/>
                  </a:cubicBezTo>
                  <a:cubicBezTo>
                    <a:pt x="137" y="209"/>
                    <a:pt x="186" y="176"/>
                    <a:pt x="207" y="123"/>
                  </a:cubicBezTo>
                  <a:cubicBezTo>
                    <a:pt x="207" y="90"/>
                    <a:pt x="207" y="73"/>
                    <a:pt x="186" y="36"/>
                  </a:cubicBezTo>
                  <a:cubicBezTo>
                    <a:pt x="170" y="20"/>
                    <a:pt x="137" y="3"/>
                    <a:pt x="120" y="3"/>
                  </a:cubicBezTo>
                  <a:cubicBezTo>
                    <a:pt x="113" y="1"/>
                    <a:pt x="106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15"/>
            <p:cNvSpPr/>
            <p:nvPr/>
          </p:nvSpPr>
          <p:spPr>
            <a:xfrm>
              <a:off x="4130050" y="3063875"/>
              <a:ext cx="5600" cy="5175"/>
            </a:xfrm>
            <a:custGeom>
              <a:rect b="b" l="l" r="r" t="t"/>
              <a:pathLst>
                <a:path extrusionOk="0" h="207" w="224">
                  <a:moveTo>
                    <a:pt x="127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3" y="23"/>
                    <a:pt x="0" y="93"/>
                    <a:pt x="33" y="143"/>
                  </a:cubicBezTo>
                  <a:cubicBezTo>
                    <a:pt x="33" y="159"/>
                    <a:pt x="50" y="159"/>
                    <a:pt x="50" y="176"/>
                  </a:cubicBezTo>
                  <a:cubicBezTo>
                    <a:pt x="72" y="198"/>
                    <a:pt x="93" y="207"/>
                    <a:pt x="117" y="207"/>
                  </a:cubicBezTo>
                  <a:cubicBezTo>
                    <a:pt x="133" y="207"/>
                    <a:pt x="150" y="203"/>
                    <a:pt x="169" y="196"/>
                  </a:cubicBezTo>
                  <a:cubicBezTo>
                    <a:pt x="207" y="176"/>
                    <a:pt x="223" y="143"/>
                    <a:pt x="223" y="110"/>
                  </a:cubicBezTo>
                  <a:lnTo>
                    <a:pt x="223" y="56"/>
                  </a:ln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15"/>
            <p:cNvSpPr/>
            <p:nvPr/>
          </p:nvSpPr>
          <p:spPr>
            <a:xfrm>
              <a:off x="4155400" y="3054200"/>
              <a:ext cx="5600" cy="5275"/>
            </a:xfrm>
            <a:custGeom>
              <a:rect b="b" l="l" r="r" t="t"/>
              <a:pathLst>
                <a:path extrusionOk="0" h="211" w="224">
                  <a:moveTo>
                    <a:pt x="126" y="1"/>
                  </a:moveTo>
                  <a:cubicBezTo>
                    <a:pt x="112" y="1"/>
                    <a:pt x="98" y="5"/>
                    <a:pt x="83" y="14"/>
                  </a:cubicBezTo>
                  <a:cubicBezTo>
                    <a:pt x="34" y="31"/>
                    <a:pt x="1" y="84"/>
                    <a:pt x="17" y="134"/>
                  </a:cubicBezTo>
                  <a:cubicBezTo>
                    <a:pt x="34" y="150"/>
                    <a:pt x="34" y="171"/>
                    <a:pt x="50" y="187"/>
                  </a:cubicBezTo>
                  <a:cubicBezTo>
                    <a:pt x="73" y="199"/>
                    <a:pt x="99" y="211"/>
                    <a:pt x="123" y="211"/>
                  </a:cubicBezTo>
                  <a:cubicBezTo>
                    <a:pt x="134" y="211"/>
                    <a:pt x="144" y="209"/>
                    <a:pt x="153" y="204"/>
                  </a:cubicBezTo>
                  <a:cubicBezTo>
                    <a:pt x="186" y="187"/>
                    <a:pt x="223" y="150"/>
                    <a:pt x="223" y="117"/>
                  </a:cubicBezTo>
                  <a:lnTo>
                    <a:pt x="223" y="68"/>
                  </a:lnTo>
                  <a:cubicBezTo>
                    <a:pt x="196" y="29"/>
                    <a:pt x="163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15"/>
            <p:cNvSpPr/>
            <p:nvPr/>
          </p:nvSpPr>
          <p:spPr>
            <a:xfrm>
              <a:off x="4138200" y="3088300"/>
              <a:ext cx="5575" cy="5100"/>
            </a:xfrm>
            <a:custGeom>
              <a:rect b="b" l="l" r="r" t="t"/>
              <a:pathLst>
                <a:path extrusionOk="0" h="204" w="223">
                  <a:moveTo>
                    <a:pt x="115" y="0"/>
                  </a:moveTo>
                  <a:cubicBezTo>
                    <a:pt x="84" y="0"/>
                    <a:pt x="54" y="14"/>
                    <a:pt x="33" y="44"/>
                  </a:cubicBezTo>
                  <a:cubicBezTo>
                    <a:pt x="17" y="60"/>
                    <a:pt x="0" y="77"/>
                    <a:pt x="17" y="110"/>
                  </a:cubicBezTo>
                  <a:lnTo>
                    <a:pt x="17" y="147"/>
                  </a:lnTo>
                  <a:cubicBezTo>
                    <a:pt x="17" y="163"/>
                    <a:pt x="33" y="163"/>
                    <a:pt x="50" y="180"/>
                  </a:cubicBezTo>
                  <a:cubicBezTo>
                    <a:pt x="64" y="191"/>
                    <a:pt x="85" y="203"/>
                    <a:pt x="102" y="203"/>
                  </a:cubicBezTo>
                  <a:cubicBezTo>
                    <a:pt x="109" y="203"/>
                    <a:pt x="115" y="201"/>
                    <a:pt x="120" y="196"/>
                  </a:cubicBezTo>
                  <a:cubicBezTo>
                    <a:pt x="153" y="196"/>
                    <a:pt x="173" y="180"/>
                    <a:pt x="190" y="163"/>
                  </a:cubicBezTo>
                  <a:cubicBezTo>
                    <a:pt x="206" y="147"/>
                    <a:pt x="223" y="110"/>
                    <a:pt x="223" y="93"/>
                  </a:cubicBezTo>
                  <a:cubicBezTo>
                    <a:pt x="223" y="60"/>
                    <a:pt x="206" y="44"/>
                    <a:pt x="190" y="23"/>
                  </a:cubicBezTo>
                  <a:cubicBezTo>
                    <a:pt x="166" y="9"/>
                    <a:pt x="140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15"/>
            <p:cNvSpPr/>
            <p:nvPr/>
          </p:nvSpPr>
          <p:spPr>
            <a:xfrm>
              <a:off x="4131700" y="3051525"/>
              <a:ext cx="5175" cy="5200"/>
            </a:xfrm>
            <a:custGeom>
              <a:rect b="b" l="l" r="r" t="t"/>
              <a:pathLst>
                <a:path extrusionOk="0" h="208" w="207">
                  <a:moveTo>
                    <a:pt x="111" y="0"/>
                  </a:moveTo>
                  <a:cubicBezTo>
                    <a:pt x="76" y="0"/>
                    <a:pt x="41" y="14"/>
                    <a:pt x="21" y="35"/>
                  </a:cubicBezTo>
                  <a:cubicBezTo>
                    <a:pt x="0" y="51"/>
                    <a:pt x="0" y="88"/>
                    <a:pt x="0" y="121"/>
                  </a:cubicBezTo>
                  <a:lnTo>
                    <a:pt x="0" y="138"/>
                  </a:lnTo>
                  <a:cubicBezTo>
                    <a:pt x="21" y="154"/>
                    <a:pt x="21" y="175"/>
                    <a:pt x="38" y="191"/>
                  </a:cubicBezTo>
                  <a:cubicBezTo>
                    <a:pt x="54" y="208"/>
                    <a:pt x="87" y="208"/>
                    <a:pt x="124" y="208"/>
                  </a:cubicBezTo>
                  <a:cubicBezTo>
                    <a:pt x="141" y="208"/>
                    <a:pt x="174" y="191"/>
                    <a:pt x="190" y="175"/>
                  </a:cubicBezTo>
                  <a:cubicBezTo>
                    <a:pt x="207" y="154"/>
                    <a:pt x="207" y="121"/>
                    <a:pt x="207" y="88"/>
                  </a:cubicBezTo>
                  <a:cubicBezTo>
                    <a:pt x="207" y="72"/>
                    <a:pt x="190" y="35"/>
                    <a:pt x="174" y="18"/>
                  </a:cubicBezTo>
                  <a:cubicBezTo>
                    <a:pt x="155" y="6"/>
                    <a:pt x="133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15"/>
            <p:cNvSpPr/>
            <p:nvPr/>
          </p:nvSpPr>
          <p:spPr>
            <a:xfrm>
              <a:off x="4127875" y="3079375"/>
              <a:ext cx="5600" cy="5300"/>
            </a:xfrm>
            <a:custGeom>
              <a:rect b="b" l="l" r="r" t="t"/>
              <a:pathLst>
                <a:path extrusionOk="0" h="212" w="224">
                  <a:moveTo>
                    <a:pt x="104" y="1"/>
                  </a:moveTo>
                  <a:cubicBezTo>
                    <a:pt x="54" y="1"/>
                    <a:pt x="17" y="33"/>
                    <a:pt x="17" y="91"/>
                  </a:cubicBezTo>
                  <a:cubicBezTo>
                    <a:pt x="1" y="108"/>
                    <a:pt x="17" y="124"/>
                    <a:pt x="17" y="141"/>
                  </a:cubicBezTo>
                  <a:cubicBezTo>
                    <a:pt x="34" y="174"/>
                    <a:pt x="50" y="195"/>
                    <a:pt x="104" y="211"/>
                  </a:cubicBezTo>
                  <a:cubicBezTo>
                    <a:pt x="153" y="211"/>
                    <a:pt x="207" y="174"/>
                    <a:pt x="224" y="124"/>
                  </a:cubicBezTo>
                  <a:cubicBezTo>
                    <a:pt x="224" y="91"/>
                    <a:pt x="224" y="54"/>
                    <a:pt x="207" y="38"/>
                  </a:cubicBezTo>
                  <a:cubicBezTo>
                    <a:pt x="191" y="21"/>
                    <a:pt x="153" y="5"/>
                    <a:pt x="137" y="5"/>
                  </a:cubicBezTo>
                  <a:cubicBezTo>
                    <a:pt x="126" y="2"/>
                    <a:pt x="11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15"/>
            <p:cNvSpPr/>
            <p:nvPr/>
          </p:nvSpPr>
          <p:spPr>
            <a:xfrm>
              <a:off x="4136025" y="3022625"/>
              <a:ext cx="5175" cy="5275"/>
            </a:xfrm>
            <a:custGeom>
              <a:rect b="b" l="l" r="r" t="t"/>
              <a:pathLst>
                <a:path extrusionOk="0" h="211" w="207">
                  <a:moveTo>
                    <a:pt x="98" y="1"/>
                  </a:moveTo>
                  <a:cubicBezTo>
                    <a:pt x="67" y="1"/>
                    <a:pt x="37" y="13"/>
                    <a:pt x="17" y="40"/>
                  </a:cubicBezTo>
                  <a:cubicBezTo>
                    <a:pt x="1" y="57"/>
                    <a:pt x="1" y="94"/>
                    <a:pt x="1" y="110"/>
                  </a:cubicBezTo>
                  <a:lnTo>
                    <a:pt x="1" y="143"/>
                  </a:lnTo>
                  <a:cubicBezTo>
                    <a:pt x="17" y="160"/>
                    <a:pt x="17" y="176"/>
                    <a:pt x="34" y="176"/>
                  </a:cubicBezTo>
                  <a:cubicBezTo>
                    <a:pt x="58" y="201"/>
                    <a:pt x="86" y="211"/>
                    <a:pt x="112" y="211"/>
                  </a:cubicBezTo>
                  <a:cubicBezTo>
                    <a:pt x="143" y="211"/>
                    <a:pt x="172" y="197"/>
                    <a:pt x="190" y="176"/>
                  </a:cubicBezTo>
                  <a:cubicBezTo>
                    <a:pt x="207" y="143"/>
                    <a:pt x="207" y="127"/>
                    <a:pt x="207" y="94"/>
                  </a:cubicBezTo>
                  <a:cubicBezTo>
                    <a:pt x="207" y="73"/>
                    <a:pt x="190" y="40"/>
                    <a:pt x="174" y="24"/>
                  </a:cubicBezTo>
                  <a:cubicBezTo>
                    <a:pt x="150" y="9"/>
                    <a:pt x="123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15"/>
            <p:cNvSpPr/>
            <p:nvPr/>
          </p:nvSpPr>
          <p:spPr>
            <a:xfrm>
              <a:off x="4136025" y="3102275"/>
              <a:ext cx="5600" cy="5175"/>
            </a:xfrm>
            <a:custGeom>
              <a:rect b="b" l="l" r="r" t="t"/>
              <a:pathLst>
                <a:path extrusionOk="0" h="207" w="224">
                  <a:moveTo>
                    <a:pt x="120" y="0"/>
                  </a:moveTo>
                  <a:cubicBezTo>
                    <a:pt x="71" y="0"/>
                    <a:pt x="17" y="33"/>
                    <a:pt x="1" y="83"/>
                  </a:cubicBezTo>
                  <a:cubicBezTo>
                    <a:pt x="1" y="103"/>
                    <a:pt x="1" y="120"/>
                    <a:pt x="17" y="136"/>
                  </a:cubicBezTo>
                  <a:cubicBezTo>
                    <a:pt x="17" y="153"/>
                    <a:pt x="17" y="153"/>
                    <a:pt x="34" y="169"/>
                  </a:cubicBezTo>
                  <a:cubicBezTo>
                    <a:pt x="54" y="186"/>
                    <a:pt x="71" y="206"/>
                    <a:pt x="104" y="206"/>
                  </a:cubicBezTo>
                  <a:cubicBezTo>
                    <a:pt x="120" y="206"/>
                    <a:pt x="157" y="206"/>
                    <a:pt x="174" y="186"/>
                  </a:cubicBezTo>
                  <a:cubicBezTo>
                    <a:pt x="190" y="169"/>
                    <a:pt x="207" y="153"/>
                    <a:pt x="223" y="120"/>
                  </a:cubicBezTo>
                  <a:cubicBezTo>
                    <a:pt x="223" y="103"/>
                    <a:pt x="207" y="66"/>
                    <a:pt x="190" y="50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15"/>
            <p:cNvSpPr/>
            <p:nvPr/>
          </p:nvSpPr>
          <p:spPr>
            <a:xfrm>
              <a:off x="4137775" y="3009800"/>
              <a:ext cx="6000" cy="5200"/>
            </a:xfrm>
            <a:custGeom>
              <a:rect b="b" l="l" r="r" t="t"/>
              <a:pathLst>
                <a:path extrusionOk="0" h="208" w="24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4" y="21"/>
                    <a:pt x="1" y="92"/>
                    <a:pt x="34" y="141"/>
                  </a:cubicBezTo>
                  <a:cubicBezTo>
                    <a:pt x="46" y="180"/>
                    <a:pt x="77" y="208"/>
                    <a:pt x="112" y="208"/>
                  </a:cubicBezTo>
                  <a:cubicBezTo>
                    <a:pt x="126" y="208"/>
                    <a:pt x="140" y="204"/>
                    <a:pt x="153" y="195"/>
                  </a:cubicBezTo>
                  <a:cubicBezTo>
                    <a:pt x="223" y="174"/>
                    <a:pt x="240" y="125"/>
                    <a:pt x="223" y="71"/>
                  </a:cubicBezTo>
                  <a:cubicBezTo>
                    <a:pt x="210" y="30"/>
                    <a:pt x="160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15"/>
            <p:cNvSpPr/>
            <p:nvPr/>
          </p:nvSpPr>
          <p:spPr>
            <a:xfrm>
              <a:off x="4135625" y="3036925"/>
              <a:ext cx="5175" cy="5250"/>
            </a:xfrm>
            <a:custGeom>
              <a:rect b="b" l="l" r="r" t="t"/>
              <a:pathLst>
                <a:path extrusionOk="0" h="210" w="207">
                  <a:moveTo>
                    <a:pt x="120" y="0"/>
                  </a:moveTo>
                  <a:cubicBezTo>
                    <a:pt x="70" y="0"/>
                    <a:pt x="33" y="17"/>
                    <a:pt x="17" y="70"/>
                  </a:cubicBezTo>
                  <a:cubicBezTo>
                    <a:pt x="0" y="70"/>
                    <a:pt x="0" y="87"/>
                    <a:pt x="0" y="87"/>
                  </a:cubicBezTo>
                  <a:lnTo>
                    <a:pt x="0" y="140"/>
                  </a:lnTo>
                  <a:cubicBezTo>
                    <a:pt x="17" y="173"/>
                    <a:pt x="33" y="190"/>
                    <a:pt x="70" y="206"/>
                  </a:cubicBezTo>
                  <a:lnTo>
                    <a:pt x="87" y="206"/>
                  </a:lnTo>
                  <a:cubicBezTo>
                    <a:pt x="95" y="209"/>
                    <a:pt x="104" y="210"/>
                    <a:pt x="112" y="210"/>
                  </a:cubicBezTo>
                  <a:cubicBezTo>
                    <a:pt x="166" y="210"/>
                    <a:pt x="206" y="166"/>
                    <a:pt x="206" y="120"/>
                  </a:cubicBezTo>
                  <a:cubicBezTo>
                    <a:pt x="206" y="103"/>
                    <a:pt x="206" y="70"/>
                    <a:pt x="190" y="54"/>
                  </a:cubicBezTo>
                  <a:cubicBezTo>
                    <a:pt x="173" y="1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15"/>
            <p:cNvSpPr/>
            <p:nvPr/>
          </p:nvSpPr>
          <p:spPr>
            <a:xfrm>
              <a:off x="4149725" y="3031025"/>
              <a:ext cx="6125" cy="5250"/>
            </a:xfrm>
            <a:custGeom>
              <a:rect b="b" l="l" r="r" t="t"/>
              <a:pathLst>
                <a:path extrusionOk="0" h="210" w="245">
                  <a:moveTo>
                    <a:pt x="124" y="0"/>
                  </a:moveTo>
                  <a:cubicBezTo>
                    <a:pt x="108" y="0"/>
                    <a:pt x="90" y="4"/>
                    <a:pt x="71" y="14"/>
                  </a:cubicBezTo>
                  <a:cubicBezTo>
                    <a:pt x="22" y="30"/>
                    <a:pt x="1" y="84"/>
                    <a:pt x="22" y="133"/>
                  </a:cubicBezTo>
                  <a:cubicBezTo>
                    <a:pt x="34" y="187"/>
                    <a:pt x="76" y="209"/>
                    <a:pt x="119" y="209"/>
                  </a:cubicBezTo>
                  <a:cubicBezTo>
                    <a:pt x="132" y="209"/>
                    <a:pt x="145" y="207"/>
                    <a:pt x="158" y="203"/>
                  </a:cubicBezTo>
                  <a:cubicBezTo>
                    <a:pt x="207" y="187"/>
                    <a:pt x="244" y="117"/>
                    <a:pt x="207" y="67"/>
                  </a:cubicBezTo>
                  <a:cubicBezTo>
                    <a:pt x="195" y="28"/>
                    <a:pt x="166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15"/>
            <p:cNvSpPr/>
            <p:nvPr/>
          </p:nvSpPr>
          <p:spPr>
            <a:xfrm>
              <a:off x="4182000" y="3059200"/>
              <a:ext cx="5600" cy="5250"/>
            </a:xfrm>
            <a:custGeom>
              <a:rect b="b" l="l" r="r" t="t"/>
              <a:pathLst>
                <a:path extrusionOk="0" h="210" w="224">
                  <a:moveTo>
                    <a:pt x="100" y="1"/>
                  </a:moveTo>
                  <a:cubicBezTo>
                    <a:pt x="57" y="1"/>
                    <a:pt x="15" y="44"/>
                    <a:pt x="0" y="90"/>
                  </a:cubicBezTo>
                  <a:cubicBezTo>
                    <a:pt x="0" y="107"/>
                    <a:pt x="0" y="123"/>
                    <a:pt x="17" y="140"/>
                  </a:cubicBezTo>
                  <a:cubicBezTo>
                    <a:pt x="17" y="140"/>
                    <a:pt x="17" y="156"/>
                    <a:pt x="33" y="156"/>
                  </a:cubicBezTo>
                  <a:cubicBezTo>
                    <a:pt x="50" y="193"/>
                    <a:pt x="70" y="210"/>
                    <a:pt x="103" y="210"/>
                  </a:cubicBezTo>
                  <a:cubicBezTo>
                    <a:pt x="153" y="210"/>
                    <a:pt x="207" y="177"/>
                    <a:pt x="223" y="123"/>
                  </a:cubicBezTo>
                  <a:cubicBezTo>
                    <a:pt x="223" y="90"/>
                    <a:pt x="207" y="74"/>
                    <a:pt x="190" y="37"/>
                  </a:cubicBezTo>
                  <a:cubicBezTo>
                    <a:pt x="190" y="20"/>
                    <a:pt x="153" y="4"/>
                    <a:pt x="120" y="4"/>
                  </a:cubicBezTo>
                  <a:cubicBezTo>
                    <a:pt x="113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15"/>
            <p:cNvSpPr/>
            <p:nvPr/>
          </p:nvSpPr>
          <p:spPr>
            <a:xfrm>
              <a:off x="4176425" y="3099300"/>
              <a:ext cx="6000" cy="5200"/>
            </a:xfrm>
            <a:custGeom>
              <a:rect b="b" l="l" r="r" t="t"/>
              <a:pathLst>
                <a:path extrusionOk="0" h="208" w="240">
                  <a:moveTo>
                    <a:pt x="133" y="1"/>
                  </a:moveTo>
                  <a:cubicBezTo>
                    <a:pt x="117" y="1"/>
                    <a:pt x="101" y="5"/>
                    <a:pt x="87" y="16"/>
                  </a:cubicBezTo>
                  <a:cubicBezTo>
                    <a:pt x="34" y="32"/>
                    <a:pt x="1" y="82"/>
                    <a:pt x="34" y="136"/>
                  </a:cubicBezTo>
                  <a:cubicBezTo>
                    <a:pt x="47" y="175"/>
                    <a:pt x="84" y="207"/>
                    <a:pt x="133" y="207"/>
                  </a:cubicBezTo>
                  <a:cubicBezTo>
                    <a:pt x="145" y="207"/>
                    <a:pt x="157" y="206"/>
                    <a:pt x="170" y="202"/>
                  </a:cubicBezTo>
                  <a:cubicBezTo>
                    <a:pt x="223" y="185"/>
                    <a:pt x="240" y="119"/>
                    <a:pt x="223" y="65"/>
                  </a:cubicBezTo>
                  <a:cubicBezTo>
                    <a:pt x="212" y="30"/>
                    <a:pt x="172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15"/>
            <p:cNvSpPr/>
            <p:nvPr/>
          </p:nvSpPr>
          <p:spPr>
            <a:xfrm>
              <a:off x="4177250" y="3071150"/>
              <a:ext cx="6000" cy="5050"/>
            </a:xfrm>
            <a:custGeom>
              <a:rect b="b" l="l" r="r" t="t"/>
              <a:pathLst>
                <a:path extrusionOk="0" h="202" w="240">
                  <a:moveTo>
                    <a:pt x="129" y="0"/>
                  </a:moveTo>
                  <a:cubicBezTo>
                    <a:pt x="114" y="0"/>
                    <a:pt x="100" y="3"/>
                    <a:pt x="87" y="8"/>
                  </a:cubicBezTo>
                  <a:cubicBezTo>
                    <a:pt x="34" y="25"/>
                    <a:pt x="1" y="91"/>
                    <a:pt x="34" y="144"/>
                  </a:cubicBezTo>
                  <a:cubicBezTo>
                    <a:pt x="49" y="181"/>
                    <a:pt x="80" y="202"/>
                    <a:pt x="124" y="202"/>
                  </a:cubicBezTo>
                  <a:cubicBezTo>
                    <a:pt x="139" y="202"/>
                    <a:pt x="156" y="199"/>
                    <a:pt x="174" y="194"/>
                  </a:cubicBezTo>
                  <a:cubicBezTo>
                    <a:pt x="223" y="177"/>
                    <a:pt x="240" y="111"/>
                    <a:pt x="223" y="58"/>
                  </a:cubicBezTo>
                  <a:cubicBezTo>
                    <a:pt x="211" y="21"/>
                    <a:pt x="170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15"/>
            <p:cNvSpPr/>
            <p:nvPr/>
          </p:nvSpPr>
          <p:spPr>
            <a:xfrm>
              <a:off x="4103350" y="2995575"/>
              <a:ext cx="5700" cy="5150"/>
            </a:xfrm>
            <a:custGeom>
              <a:rect b="b" l="l" r="r" t="t"/>
              <a:pathLst>
                <a:path extrusionOk="0" h="206" w="228">
                  <a:moveTo>
                    <a:pt x="106" y="1"/>
                  </a:moveTo>
                  <a:cubicBezTo>
                    <a:pt x="95" y="1"/>
                    <a:pt x="83" y="2"/>
                    <a:pt x="71" y="5"/>
                  </a:cubicBezTo>
                  <a:cubicBezTo>
                    <a:pt x="21" y="21"/>
                    <a:pt x="1" y="92"/>
                    <a:pt x="21" y="145"/>
                  </a:cubicBezTo>
                  <a:cubicBezTo>
                    <a:pt x="21" y="162"/>
                    <a:pt x="38" y="178"/>
                    <a:pt x="54" y="178"/>
                  </a:cubicBezTo>
                  <a:cubicBezTo>
                    <a:pt x="64" y="197"/>
                    <a:pt x="86" y="205"/>
                    <a:pt x="110" y="205"/>
                  </a:cubicBezTo>
                  <a:cubicBezTo>
                    <a:pt x="126" y="205"/>
                    <a:pt x="144" y="201"/>
                    <a:pt x="157" y="195"/>
                  </a:cubicBezTo>
                  <a:cubicBezTo>
                    <a:pt x="190" y="195"/>
                    <a:pt x="227" y="145"/>
                    <a:pt x="227" y="108"/>
                  </a:cubicBezTo>
                  <a:cubicBezTo>
                    <a:pt x="227" y="92"/>
                    <a:pt x="227" y="75"/>
                    <a:pt x="207" y="75"/>
                  </a:cubicBezTo>
                  <a:cubicBezTo>
                    <a:pt x="193" y="31"/>
                    <a:pt x="157" y="1"/>
                    <a:pt x="1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15"/>
            <p:cNvSpPr/>
            <p:nvPr/>
          </p:nvSpPr>
          <p:spPr>
            <a:xfrm>
              <a:off x="4173450" y="3021775"/>
              <a:ext cx="5575" cy="5275"/>
            </a:xfrm>
            <a:custGeom>
              <a:rect b="b" l="l" r="r" t="t"/>
              <a:pathLst>
                <a:path extrusionOk="0" h="211" w="223">
                  <a:moveTo>
                    <a:pt x="94" y="0"/>
                  </a:moveTo>
                  <a:cubicBezTo>
                    <a:pt x="51" y="0"/>
                    <a:pt x="14" y="35"/>
                    <a:pt x="0" y="91"/>
                  </a:cubicBezTo>
                  <a:cubicBezTo>
                    <a:pt x="0" y="107"/>
                    <a:pt x="0" y="128"/>
                    <a:pt x="17" y="144"/>
                  </a:cubicBezTo>
                  <a:cubicBezTo>
                    <a:pt x="17" y="144"/>
                    <a:pt x="17" y="161"/>
                    <a:pt x="33" y="161"/>
                  </a:cubicBezTo>
                  <a:cubicBezTo>
                    <a:pt x="33" y="194"/>
                    <a:pt x="66" y="194"/>
                    <a:pt x="103" y="210"/>
                  </a:cubicBezTo>
                  <a:cubicBezTo>
                    <a:pt x="153" y="210"/>
                    <a:pt x="206" y="177"/>
                    <a:pt x="206" y="128"/>
                  </a:cubicBezTo>
                  <a:cubicBezTo>
                    <a:pt x="223" y="91"/>
                    <a:pt x="206" y="58"/>
                    <a:pt x="186" y="41"/>
                  </a:cubicBezTo>
                  <a:cubicBezTo>
                    <a:pt x="169" y="25"/>
                    <a:pt x="153" y="4"/>
                    <a:pt x="120" y="4"/>
                  </a:cubicBezTo>
                  <a:cubicBezTo>
                    <a:pt x="111" y="2"/>
                    <a:pt x="103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15"/>
            <p:cNvSpPr/>
            <p:nvPr/>
          </p:nvSpPr>
          <p:spPr>
            <a:xfrm>
              <a:off x="4183225" y="3045450"/>
              <a:ext cx="5200" cy="5300"/>
            </a:xfrm>
            <a:custGeom>
              <a:rect b="b" l="l" r="r" t="t"/>
              <a:pathLst>
                <a:path extrusionOk="0" h="212" w="208">
                  <a:moveTo>
                    <a:pt x="94" y="1"/>
                  </a:moveTo>
                  <a:cubicBezTo>
                    <a:pt x="40" y="1"/>
                    <a:pt x="1" y="46"/>
                    <a:pt x="1" y="88"/>
                  </a:cubicBezTo>
                  <a:lnTo>
                    <a:pt x="1" y="125"/>
                  </a:lnTo>
                  <a:lnTo>
                    <a:pt x="1" y="142"/>
                  </a:lnTo>
                  <a:cubicBezTo>
                    <a:pt x="1" y="142"/>
                    <a:pt x="1" y="158"/>
                    <a:pt x="21" y="158"/>
                  </a:cubicBezTo>
                  <a:cubicBezTo>
                    <a:pt x="38" y="191"/>
                    <a:pt x="54" y="212"/>
                    <a:pt x="87" y="212"/>
                  </a:cubicBezTo>
                  <a:cubicBezTo>
                    <a:pt x="104" y="212"/>
                    <a:pt x="141" y="212"/>
                    <a:pt x="158" y="191"/>
                  </a:cubicBezTo>
                  <a:cubicBezTo>
                    <a:pt x="191" y="175"/>
                    <a:pt x="191" y="142"/>
                    <a:pt x="207" y="125"/>
                  </a:cubicBezTo>
                  <a:cubicBezTo>
                    <a:pt x="207" y="88"/>
                    <a:pt x="207" y="71"/>
                    <a:pt x="191" y="55"/>
                  </a:cubicBezTo>
                  <a:cubicBezTo>
                    <a:pt x="174" y="22"/>
                    <a:pt x="158" y="5"/>
                    <a:pt x="125" y="5"/>
                  </a:cubicBezTo>
                  <a:cubicBezTo>
                    <a:pt x="114" y="2"/>
                    <a:pt x="104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15"/>
            <p:cNvSpPr/>
            <p:nvPr/>
          </p:nvSpPr>
          <p:spPr>
            <a:xfrm>
              <a:off x="4193550" y="2975475"/>
              <a:ext cx="5675" cy="5200"/>
            </a:xfrm>
            <a:custGeom>
              <a:rect b="b" l="l" r="r" t="t"/>
              <a:pathLst>
                <a:path extrusionOk="0" h="208" w="227">
                  <a:moveTo>
                    <a:pt x="140" y="1"/>
                  </a:moveTo>
                  <a:cubicBezTo>
                    <a:pt x="103" y="1"/>
                    <a:pt x="70" y="1"/>
                    <a:pt x="54" y="22"/>
                  </a:cubicBezTo>
                  <a:cubicBezTo>
                    <a:pt x="37" y="38"/>
                    <a:pt x="21" y="55"/>
                    <a:pt x="21" y="87"/>
                  </a:cubicBezTo>
                  <a:cubicBezTo>
                    <a:pt x="0" y="104"/>
                    <a:pt x="21" y="125"/>
                    <a:pt x="21" y="141"/>
                  </a:cubicBezTo>
                  <a:cubicBezTo>
                    <a:pt x="21" y="158"/>
                    <a:pt x="21" y="158"/>
                    <a:pt x="37" y="158"/>
                  </a:cubicBezTo>
                  <a:cubicBezTo>
                    <a:pt x="54" y="191"/>
                    <a:pt x="70" y="207"/>
                    <a:pt x="103" y="207"/>
                  </a:cubicBezTo>
                  <a:cubicBezTo>
                    <a:pt x="157" y="207"/>
                    <a:pt x="206" y="174"/>
                    <a:pt x="227" y="125"/>
                  </a:cubicBezTo>
                  <a:cubicBezTo>
                    <a:pt x="227" y="87"/>
                    <a:pt x="227" y="71"/>
                    <a:pt x="206" y="38"/>
                  </a:cubicBezTo>
                  <a:cubicBezTo>
                    <a:pt x="190" y="22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15"/>
            <p:cNvSpPr/>
            <p:nvPr/>
          </p:nvSpPr>
          <p:spPr>
            <a:xfrm>
              <a:off x="4189325" y="3003425"/>
              <a:ext cx="5575" cy="5175"/>
            </a:xfrm>
            <a:custGeom>
              <a:rect b="b" l="l" r="r" t="t"/>
              <a:pathLst>
                <a:path extrusionOk="0" h="207" w="223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20"/>
                    <a:pt x="17" y="140"/>
                  </a:cubicBezTo>
                  <a:lnTo>
                    <a:pt x="17" y="173"/>
                  </a:lnTo>
                  <a:cubicBezTo>
                    <a:pt x="33" y="190"/>
                    <a:pt x="66" y="206"/>
                    <a:pt x="87" y="206"/>
                  </a:cubicBezTo>
                  <a:cubicBezTo>
                    <a:pt x="120" y="206"/>
                    <a:pt x="153" y="206"/>
                    <a:pt x="169" y="190"/>
                  </a:cubicBezTo>
                  <a:cubicBezTo>
                    <a:pt x="190" y="173"/>
                    <a:pt x="206" y="157"/>
                    <a:pt x="206" y="120"/>
                  </a:cubicBezTo>
                  <a:cubicBezTo>
                    <a:pt x="223" y="103"/>
                    <a:pt x="206" y="70"/>
                    <a:pt x="190" y="54"/>
                  </a:cubicBezTo>
                  <a:cubicBezTo>
                    <a:pt x="169" y="1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15"/>
            <p:cNvSpPr/>
            <p:nvPr/>
          </p:nvSpPr>
          <p:spPr>
            <a:xfrm>
              <a:off x="4191475" y="2989550"/>
              <a:ext cx="5600" cy="4925"/>
            </a:xfrm>
            <a:custGeom>
              <a:rect b="b" l="l" r="r" t="t"/>
              <a:pathLst>
                <a:path extrusionOk="0" h="197" w="224">
                  <a:moveTo>
                    <a:pt x="110" y="0"/>
                  </a:moveTo>
                  <a:cubicBezTo>
                    <a:pt x="81" y="0"/>
                    <a:pt x="52" y="13"/>
                    <a:pt x="34" y="40"/>
                  </a:cubicBezTo>
                  <a:cubicBezTo>
                    <a:pt x="17" y="56"/>
                    <a:pt x="1" y="77"/>
                    <a:pt x="1" y="110"/>
                  </a:cubicBezTo>
                  <a:cubicBezTo>
                    <a:pt x="17" y="126"/>
                    <a:pt x="17" y="126"/>
                    <a:pt x="17" y="143"/>
                  </a:cubicBezTo>
                  <a:cubicBezTo>
                    <a:pt x="17" y="143"/>
                    <a:pt x="34" y="159"/>
                    <a:pt x="50" y="180"/>
                  </a:cubicBezTo>
                  <a:cubicBezTo>
                    <a:pt x="67" y="197"/>
                    <a:pt x="104" y="197"/>
                    <a:pt x="120" y="197"/>
                  </a:cubicBezTo>
                  <a:cubicBezTo>
                    <a:pt x="153" y="197"/>
                    <a:pt x="170" y="180"/>
                    <a:pt x="186" y="159"/>
                  </a:cubicBezTo>
                  <a:cubicBezTo>
                    <a:pt x="207" y="143"/>
                    <a:pt x="223" y="110"/>
                    <a:pt x="223" y="93"/>
                  </a:cubicBezTo>
                  <a:cubicBezTo>
                    <a:pt x="207" y="56"/>
                    <a:pt x="207" y="40"/>
                    <a:pt x="170" y="23"/>
                  </a:cubicBezTo>
                  <a:cubicBezTo>
                    <a:pt x="155" y="9"/>
                    <a:pt x="133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15"/>
            <p:cNvSpPr/>
            <p:nvPr/>
          </p:nvSpPr>
          <p:spPr>
            <a:xfrm>
              <a:off x="4160550" y="3023475"/>
              <a:ext cx="5600" cy="5075"/>
            </a:xfrm>
            <a:custGeom>
              <a:rect b="b" l="l" r="r" t="t"/>
              <a:pathLst>
                <a:path extrusionOk="0" h="203" w="224">
                  <a:moveTo>
                    <a:pt x="108" y="0"/>
                  </a:moveTo>
                  <a:cubicBezTo>
                    <a:pt x="94" y="0"/>
                    <a:pt x="80" y="2"/>
                    <a:pt x="67" y="6"/>
                  </a:cubicBezTo>
                  <a:cubicBezTo>
                    <a:pt x="17" y="23"/>
                    <a:pt x="1" y="76"/>
                    <a:pt x="17" y="142"/>
                  </a:cubicBezTo>
                  <a:cubicBezTo>
                    <a:pt x="30" y="183"/>
                    <a:pt x="61" y="202"/>
                    <a:pt x="106" y="202"/>
                  </a:cubicBezTo>
                  <a:cubicBezTo>
                    <a:pt x="120" y="202"/>
                    <a:pt x="136" y="200"/>
                    <a:pt x="153" y="196"/>
                  </a:cubicBezTo>
                  <a:cubicBezTo>
                    <a:pt x="207" y="179"/>
                    <a:pt x="223" y="109"/>
                    <a:pt x="207" y="60"/>
                  </a:cubicBezTo>
                  <a:cubicBezTo>
                    <a:pt x="191" y="20"/>
                    <a:pt x="15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15"/>
            <p:cNvSpPr/>
            <p:nvPr/>
          </p:nvSpPr>
          <p:spPr>
            <a:xfrm>
              <a:off x="4162625" y="3090875"/>
              <a:ext cx="5700" cy="5075"/>
            </a:xfrm>
            <a:custGeom>
              <a:rect b="b" l="l" r="r" t="t"/>
              <a:pathLst>
                <a:path extrusionOk="0" h="203" w="228">
                  <a:moveTo>
                    <a:pt x="115" y="1"/>
                  </a:moveTo>
                  <a:cubicBezTo>
                    <a:pt x="86" y="1"/>
                    <a:pt x="56" y="14"/>
                    <a:pt x="37" y="44"/>
                  </a:cubicBezTo>
                  <a:cubicBezTo>
                    <a:pt x="21" y="60"/>
                    <a:pt x="0" y="93"/>
                    <a:pt x="0" y="110"/>
                  </a:cubicBezTo>
                  <a:cubicBezTo>
                    <a:pt x="21" y="126"/>
                    <a:pt x="21" y="126"/>
                    <a:pt x="21" y="147"/>
                  </a:cubicBezTo>
                  <a:cubicBezTo>
                    <a:pt x="21" y="163"/>
                    <a:pt x="37" y="180"/>
                    <a:pt x="54" y="180"/>
                  </a:cubicBezTo>
                  <a:cubicBezTo>
                    <a:pt x="69" y="195"/>
                    <a:pt x="91" y="203"/>
                    <a:pt x="114" y="203"/>
                  </a:cubicBezTo>
                  <a:cubicBezTo>
                    <a:pt x="142" y="203"/>
                    <a:pt x="172" y="191"/>
                    <a:pt x="190" y="163"/>
                  </a:cubicBezTo>
                  <a:cubicBezTo>
                    <a:pt x="206" y="147"/>
                    <a:pt x="227" y="126"/>
                    <a:pt x="227" y="93"/>
                  </a:cubicBezTo>
                  <a:cubicBezTo>
                    <a:pt x="206" y="60"/>
                    <a:pt x="206" y="44"/>
                    <a:pt x="173" y="23"/>
                  </a:cubicBezTo>
                  <a:cubicBezTo>
                    <a:pt x="159" y="9"/>
                    <a:pt x="13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15"/>
            <p:cNvSpPr/>
            <p:nvPr/>
          </p:nvSpPr>
          <p:spPr>
            <a:xfrm>
              <a:off x="4162625" y="3105250"/>
              <a:ext cx="5175" cy="5250"/>
            </a:xfrm>
            <a:custGeom>
              <a:rect b="b" l="l" r="r" t="t"/>
              <a:pathLst>
                <a:path extrusionOk="0" h="210" w="207">
                  <a:moveTo>
                    <a:pt x="124" y="1"/>
                  </a:moveTo>
                  <a:cubicBezTo>
                    <a:pt x="70" y="1"/>
                    <a:pt x="21" y="17"/>
                    <a:pt x="0" y="67"/>
                  </a:cubicBezTo>
                  <a:lnTo>
                    <a:pt x="0" y="87"/>
                  </a:lnTo>
                  <a:lnTo>
                    <a:pt x="0" y="137"/>
                  </a:lnTo>
                  <a:cubicBezTo>
                    <a:pt x="21" y="170"/>
                    <a:pt x="37" y="190"/>
                    <a:pt x="54" y="207"/>
                  </a:cubicBezTo>
                  <a:lnTo>
                    <a:pt x="87" y="207"/>
                  </a:lnTo>
                  <a:cubicBezTo>
                    <a:pt x="94" y="209"/>
                    <a:pt x="100" y="210"/>
                    <a:pt x="107" y="210"/>
                  </a:cubicBezTo>
                  <a:cubicBezTo>
                    <a:pt x="152" y="210"/>
                    <a:pt x="192" y="163"/>
                    <a:pt x="206" y="120"/>
                  </a:cubicBezTo>
                  <a:cubicBezTo>
                    <a:pt x="206" y="87"/>
                    <a:pt x="206" y="67"/>
                    <a:pt x="190" y="50"/>
                  </a:cubicBezTo>
                  <a:cubicBezTo>
                    <a:pt x="173" y="17"/>
                    <a:pt x="140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15"/>
            <p:cNvSpPr/>
            <p:nvPr/>
          </p:nvSpPr>
          <p:spPr>
            <a:xfrm>
              <a:off x="4162625" y="3009900"/>
              <a:ext cx="5700" cy="5200"/>
            </a:xfrm>
            <a:custGeom>
              <a:rect b="b" l="l" r="r" t="t"/>
              <a:pathLst>
                <a:path extrusionOk="0" h="208" w="228">
                  <a:moveTo>
                    <a:pt x="140" y="1"/>
                  </a:moveTo>
                  <a:cubicBezTo>
                    <a:pt x="70" y="1"/>
                    <a:pt x="21" y="34"/>
                    <a:pt x="21" y="88"/>
                  </a:cubicBezTo>
                  <a:cubicBezTo>
                    <a:pt x="0" y="104"/>
                    <a:pt x="21" y="121"/>
                    <a:pt x="21" y="137"/>
                  </a:cubicBezTo>
                  <a:cubicBezTo>
                    <a:pt x="21" y="154"/>
                    <a:pt x="21" y="154"/>
                    <a:pt x="37" y="170"/>
                  </a:cubicBezTo>
                  <a:cubicBezTo>
                    <a:pt x="54" y="191"/>
                    <a:pt x="70" y="207"/>
                    <a:pt x="103" y="207"/>
                  </a:cubicBezTo>
                  <a:cubicBezTo>
                    <a:pt x="157" y="207"/>
                    <a:pt x="206" y="170"/>
                    <a:pt x="227" y="121"/>
                  </a:cubicBezTo>
                  <a:cubicBezTo>
                    <a:pt x="227" y="88"/>
                    <a:pt x="227" y="67"/>
                    <a:pt x="206" y="34"/>
                  </a:cubicBezTo>
                  <a:cubicBezTo>
                    <a:pt x="190" y="17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15"/>
            <p:cNvSpPr/>
            <p:nvPr/>
          </p:nvSpPr>
          <p:spPr>
            <a:xfrm>
              <a:off x="4159225" y="3042075"/>
              <a:ext cx="5575" cy="5275"/>
            </a:xfrm>
            <a:custGeom>
              <a:rect b="b" l="l" r="r" t="t"/>
              <a:pathLst>
                <a:path extrusionOk="0" h="211" w="223">
                  <a:moveTo>
                    <a:pt x="136" y="0"/>
                  </a:moveTo>
                  <a:cubicBezTo>
                    <a:pt x="70" y="0"/>
                    <a:pt x="17" y="37"/>
                    <a:pt x="17" y="87"/>
                  </a:cubicBezTo>
                  <a:cubicBezTo>
                    <a:pt x="0" y="103"/>
                    <a:pt x="17" y="140"/>
                    <a:pt x="17" y="157"/>
                  </a:cubicBezTo>
                  <a:lnTo>
                    <a:pt x="33" y="173"/>
                  </a:lnTo>
                  <a:cubicBezTo>
                    <a:pt x="54" y="190"/>
                    <a:pt x="70" y="206"/>
                    <a:pt x="103" y="206"/>
                  </a:cubicBezTo>
                  <a:cubicBezTo>
                    <a:pt x="112" y="209"/>
                    <a:pt x="121" y="211"/>
                    <a:pt x="130" y="211"/>
                  </a:cubicBezTo>
                  <a:cubicBezTo>
                    <a:pt x="173" y="211"/>
                    <a:pt x="209" y="178"/>
                    <a:pt x="223" y="120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90" y="37"/>
                    <a:pt x="157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15"/>
            <p:cNvSpPr/>
            <p:nvPr/>
          </p:nvSpPr>
          <p:spPr>
            <a:xfrm>
              <a:off x="4165700" y="3063875"/>
              <a:ext cx="6025" cy="5075"/>
            </a:xfrm>
            <a:custGeom>
              <a:rect b="b" l="l" r="r" t="t"/>
              <a:pathLst>
                <a:path extrusionOk="0" h="203" w="241">
                  <a:moveTo>
                    <a:pt x="116" y="0"/>
                  </a:moveTo>
                  <a:cubicBezTo>
                    <a:pt x="101" y="0"/>
                    <a:pt x="84" y="2"/>
                    <a:pt x="67" y="6"/>
                  </a:cubicBezTo>
                  <a:cubicBezTo>
                    <a:pt x="17" y="23"/>
                    <a:pt x="1" y="93"/>
                    <a:pt x="17" y="143"/>
                  </a:cubicBezTo>
                  <a:cubicBezTo>
                    <a:pt x="30" y="183"/>
                    <a:pt x="73" y="202"/>
                    <a:pt x="114" y="202"/>
                  </a:cubicBezTo>
                  <a:cubicBezTo>
                    <a:pt x="128" y="202"/>
                    <a:pt x="141" y="200"/>
                    <a:pt x="154" y="196"/>
                  </a:cubicBezTo>
                  <a:cubicBezTo>
                    <a:pt x="207" y="176"/>
                    <a:pt x="240" y="110"/>
                    <a:pt x="207" y="56"/>
                  </a:cubicBezTo>
                  <a:cubicBezTo>
                    <a:pt x="192" y="19"/>
                    <a:pt x="160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15"/>
            <p:cNvSpPr/>
            <p:nvPr/>
          </p:nvSpPr>
          <p:spPr>
            <a:xfrm>
              <a:off x="4169950" y="3052075"/>
              <a:ext cx="5575" cy="5225"/>
            </a:xfrm>
            <a:custGeom>
              <a:rect b="b" l="l" r="r" t="t"/>
              <a:pathLst>
                <a:path extrusionOk="0" h="209" w="223">
                  <a:moveTo>
                    <a:pt x="97" y="0"/>
                  </a:moveTo>
                  <a:cubicBezTo>
                    <a:pt x="87" y="0"/>
                    <a:pt x="78" y="4"/>
                    <a:pt x="70" y="13"/>
                  </a:cubicBezTo>
                  <a:cubicBezTo>
                    <a:pt x="37" y="13"/>
                    <a:pt x="16" y="29"/>
                    <a:pt x="16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2" y="190"/>
                    <a:pt x="55" y="208"/>
                    <a:pt x="98" y="208"/>
                  </a:cubicBezTo>
                  <a:cubicBezTo>
                    <a:pt x="112" y="208"/>
                    <a:pt x="127" y="206"/>
                    <a:pt x="140" y="202"/>
                  </a:cubicBezTo>
                  <a:cubicBezTo>
                    <a:pt x="190" y="186"/>
                    <a:pt x="223" y="116"/>
                    <a:pt x="206" y="66"/>
                  </a:cubicBezTo>
                  <a:cubicBezTo>
                    <a:pt x="190" y="50"/>
                    <a:pt x="157" y="13"/>
                    <a:pt x="140" y="13"/>
                  </a:cubicBezTo>
                  <a:cubicBezTo>
                    <a:pt x="122" y="4"/>
                    <a:pt x="108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15"/>
            <p:cNvSpPr/>
            <p:nvPr/>
          </p:nvSpPr>
          <p:spPr>
            <a:xfrm>
              <a:off x="4164775" y="3078000"/>
              <a:ext cx="6125" cy="5075"/>
            </a:xfrm>
            <a:custGeom>
              <a:rect b="b" l="l" r="r" t="t"/>
              <a:pathLst>
                <a:path extrusionOk="0" h="203" w="245">
                  <a:moveTo>
                    <a:pt x="126" y="0"/>
                  </a:moveTo>
                  <a:cubicBezTo>
                    <a:pt x="114" y="0"/>
                    <a:pt x="101" y="2"/>
                    <a:pt x="87" y="6"/>
                  </a:cubicBezTo>
                  <a:cubicBezTo>
                    <a:pt x="38" y="23"/>
                    <a:pt x="1" y="93"/>
                    <a:pt x="17" y="146"/>
                  </a:cubicBezTo>
                  <a:cubicBezTo>
                    <a:pt x="33" y="184"/>
                    <a:pt x="74" y="202"/>
                    <a:pt x="116" y="202"/>
                  </a:cubicBezTo>
                  <a:cubicBezTo>
                    <a:pt x="130" y="202"/>
                    <a:pt x="144" y="200"/>
                    <a:pt x="158" y="196"/>
                  </a:cubicBezTo>
                  <a:cubicBezTo>
                    <a:pt x="207" y="179"/>
                    <a:pt x="244" y="126"/>
                    <a:pt x="223" y="60"/>
                  </a:cubicBezTo>
                  <a:cubicBezTo>
                    <a:pt x="199" y="20"/>
                    <a:pt x="164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15"/>
            <p:cNvSpPr/>
            <p:nvPr/>
          </p:nvSpPr>
          <p:spPr>
            <a:xfrm>
              <a:off x="4170350" y="3035650"/>
              <a:ext cx="5700" cy="5250"/>
            </a:xfrm>
            <a:custGeom>
              <a:rect b="b" l="l" r="r" t="t"/>
              <a:pathLst>
                <a:path extrusionOk="0" h="210" w="228">
                  <a:moveTo>
                    <a:pt x="124" y="0"/>
                  </a:moveTo>
                  <a:cubicBezTo>
                    <a:pt x="93" y="0"/>
                    <a:pt x="58" y="14"/>
                    <a:pt x="38" y="35"/>
                  </a:cubicBezTo>
                  <a:cubicBezTo>
                    <a:pt x="21" y="51"/>
                    <a:pt x="0" y="88"/>
                    <a:pt x="21" y="105"/>
                  </a:cubicBezTo>
                  <a:lnTo>
                    <a:pt x="21" y="138"/>
                  </a:lnTo>
                  <a:cubicBezTo>
                    <a:pt x="21" y="154"/>
                    <a:pt x="38" y="171"/>
                    <a:pt x="54" y="191"/>
                  </a:cubicBezTo>
                  <a:cubicBezTo>
                    <a:pt x="66" y="204"/>
                    <a:pt x="84" y="209"/>
                    <a:pt x="103" y="209"/>
                  </a:cubicBezTo>
                  <a:cubicBezTo>
                    <a:pt x="134" y="209"/>
                    <a:pt x="170" y="194"/>
                    <a:pt x="190" y="171"/>
                  </a:cubicBezTo>
                  <a:cubicBezTo>
                    <a:pt x="227" y="121"/>
                    <a:pt x="227" y="51"/>
                    <a:pt x="174" y="18"/>
                  </a:cubicBezTo>
                  <a:cubicBezTo>
                    <a:pt x="161" y="6"/>
                    <a:pt x="143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15"/>
            <p:cNvSpPr/>
            <p:nvPr/>
          </p:nvSpPr>
          <p:spPr>
            <a:xfrm>
              <a:off x="4184975" y="2952725"/>
              <a:ext cx="5200" cy="5275"/>
            </a:xfrm>
            <a:custGeom>
              <a:rect b="b" l="l" r="r" t="t"/>
              <a:pathLst>
                <a:path extrusionOk="0" h="211" w="208">
                  <a:moveTo>
                    <a:pt x="110" y="1"/>
                  </a:moveTo>
                  <a:cubicBezTo>
                    <a:pt x="75" y="1"/>
                    <a:pt x="41" y="16"/>
                    <a:pt x="17" y="37"/>
                  </a:cubicBezTo>
                  <a:cubicBezTo>
                    <a:pt x="1" y="53"/>
                    <a:pt x="1" y="86"/>
                    <a:pt x="1" y="123"/>
                  </a:cubicBezTo>
                  <a:lnTo>
                    <a:pt x="1" y="140"/>
                  </a:lnTo>
                  <a:cubicBezTo>
                    <a:pt x="1" y="156"/>
                    <a:pt x="17" y="173"/>
                    <a:pt x="34" y="189"/>
                  </a:cubicBezTo>
                  <a:cubicBezTo>
                    <a:pt x="55" y="210"/>
                    <a:pt x="88" y="210"/>
                    <a:pt x="104" y="210"/>
                  </a:cubicBezTo>
                  <a:cubicBezTo>
                    <a:pt x="137" y="210"/>
                    <a:pt x="174" y="189"/>
                    <a:pt x="191" y="173"/>
                  </a:cubicBezTo>
                  <a:cubicBezTo>
                    <a:pt x="207" y="156"/>
                    <a:pt x="207" y="123"/>
                    <a:pt x="207" y="86"/>
                  </a:cubicBezTo>
                  <a:cubicBezTo>
                    <a:pt x="207" y="70"/>
                    <a:pt x="191" y="37"/>
                    <a:pt x="174" y="20"/>
                  </a:cubicBezTo>
                  <a:cubicBezTo>
                    <a:pt x="154" y="6"/>
                    <a:pt x="132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15"/>
            <p:cNvSpPr/>
            <p:nvPr/>
          </p:nvSpPr>
          <p:spPr>
            <a:xfrm>
              <a:off x="4086650" y="3027525"/>
              <a:ext cx="5600" cy="5200"/>
            </a:xfrm>
            <a:custGeom>
              <a:rect b="b" l="l" r="r" t="t"/>
              <a:pathLst>
                <a:path extrusionOk="0" h="208" w="224">
                  <a:moveTo>
                    <a:pt x="137" y="1"/>
                  </a:moveTo>
                  <a:cubicBezTo>
                    <a:pt x="71" y="1"/>
                    <a:pt x="17" y="34"/>
                    <a:pt x="17" y="83"/>
                  </a:cubicBezTo>
                  <a:cubicBezTo>
                    <a:pt x="1" y="104"/>
                    <a:pt x="17" y="121"/>
                    <a:pt x="17" y="137"/>
                  </a:cubicBezTo>
                  <a:cubicBezTo>
                    <a:pt x="17" y="154"/>
                    <a:pt x="17" y="154"/>
                    <a:pt x="34" y="170"/>
                  </a:cubicBezTo>
                  <a:cubicBezTo>
                    <a:pt x="50" y="187"/>
                    <a:pt x="71" y="207"/>
                    <a:pt x="104" y="207"/>
                  </a:cubicBezTo>
                  <a:cubicBezTo>
                    <a:pt x="120" y="207"/>
                    <a:pt x="153" y="207"/>
                    <a:pt x="174" y="187"/>
                  </a:cubicBezTo>
                  <a:cubicBezTo>
                    <a:pt x="207" y="170"/>
                    <a:pt x="207" y="154"/>
                    <a:pt x="223" y="121"/>
                  </a:cubicBezTo>
                  <a:cubicBezTo>
                    <a:pt x="223" y="67"/>
                    <a:pt x="190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15"/>
            <p:cNvSpPr/>
            <p:nvPr/>
          </p:nvSpPr>
          <p:spPr>
            <a:xfrm>
              <a:off x="4082325" y="2981975"/>
              <a:ext cx="5600" cy="4925"/>
            </a:xfrm>
            <a:custGeom>
              <a:rect b="b" l="l" r="r" t="t"/>
              <a:pathLst>
                <a:path extrusionOk="0" h="197" w="224">
                  <a:moveTo>
                    <a:pt x="104" y="1"/>
                  </a:moveTo>
                  <a:cubicBezTo>
                    <a:pt x="71" y="1"/>
                    <a:pt x="54" y="17"/>
                    <a:pt x="38" y="34"/>
                  </a:cubicBezTo>
                  <a:cubicBezTo>
                    <a:pt x="17" y="50"/>
                    <a:pt x="1" y="87"/>
                    <a:pt x="1" y="104"/>
                  </a:cubicBezTo>
                  <a:cubicBezTo>
                    <a:pt x="17" y="120"/>
                    <a:pt x="17" y="120"/>
                    <a:pt x="17" y="137"/>
                  </a:cubicBezTo>
                  <a:cubicBezTo>
                    <a:pt x="17" y="153"/>
                    <a:pt x="38" y="174"/>
                    <a:pt x="54" y="174"/>
                  </a:cubicBezTo>
                  <a:cubicBezTo>
                    <a:pt x="69" y="188"/>
                    <a:pt x="90" y="196"/>
                    <a:pt x="113" y="196"/>
                  </a:cubicBezTo>
                  <a:cubicBezTo>
                    <a:pt x="142" y="196"/>
                    <a:pt x="172" y="183"/>
                    <a:pt x="190" y="153"/>
                  </a:cubicBezTo>
                  <a:cubicBezTo>
                    <a:pt x="223" y="120"/>
                    <a:pt x="223" y="50"/>
                    <a:pt x="174" y="17"/>
                  </a:cubicBezTo>
                  <a:cubicBezTo>
                    <a:pt x="157" y="1"/>
                    <a:pt x="14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15"/>
            <p:cNvSpPr/>
            <p:nvPr/>
          </p:nvSpPr>
          <p:spPr>
            <a:xfrm>
              <a:off x="4082750" y="3040425"/>
              <a:ext cx="5175" cy="5250"/>
            </a:xfrm>
            <a:custGeom>
              <a:rect b="b" l="l" r="r" t="t"/>
              <a:pathLst>
                <a:path extrusionOk="0" h="210" w="207">
                  <a:moveTo>
                    <a:pt x="124" y="0"/>
                  </a:moveTo>
                  <a:cubicBezTo>
                    <a:pt x="70" y="0"/>
                    <a:pt x="21" y="33"/>
                    <a:pt x="0" y="83"/>
                  </a:cubicBezTo>
                  <a:lnTo>
                    <a:pt x="0" y="136"/>
                  </a:lnTo>
                  <a:cubicBezTo>
                    <a:pt x="21" y="153"/>
                    <a:pt x="21" y="153"/>
                    <a:pt x="21" y="169"/>
                  </a:cubicBezTo>
                  <a:cubicBezTo>
                    <a:pt x="37" y="186"/>
                    <a:pt x="70" y="206"/>
                    <a:pt x="87" y="206"/>
                  </a:cubicBezTo>
                  <a:cubicBezTo>
                    <a:pt x="95" y="209"/>
                    <a:pt x="104" y="210"/>
                    <a:pt x="112" y="210"/>
                  </a:cubicBezTo>
                  <a:cubicBezTo>
                    <a:pt x="168" y="210"/>
                    <a:pt x="206" y="163"/>
                    <a:pt x="206" y="120"/>
                  </a:cubicBezTo>
                  <a:cubicBezTo>
                    <a:pt x="206" y="83"/>
                    <a:pt x="206" y="66"/>
                    <a:pt x="190" y="50"/>
                  </a:cubicBezTo>
                  <a:cubicBezTo>
                    <a:pt x="173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15"/>
            <p:cNvSpPr/>
            <p:nvPr/>
          </p:nvSpPr>
          <p:spPr>
            <a:xfrm>
              <a:off x="4088825" y="3014150"/>
              <a:ext cx="5575" cy="5250"/>
            </a:xfrm>
            <a:custGeom>
              <a:rect b="b" l="l" r="r" t="t"/>
              <a:pathLst>
                <a:path extrusionOk="0" h="210" w="223">
                  <a:moveTo>
                    <a:pt x="103" y="0"/>
                  </a:moveTo>
                  <a:cubicBezTo>
                    <a:pt x="66" y="0"/>
                    <a:pt x="50" y="21"/>
                    <a:pt x="33" y="37"/>
                  </a:cubicBezTo>
                  <a:cubicBezTo>
                    <a:pt x="17" y="54"/>
                    <a:pt x="0" y="87"/>
                    <a:pt x="17" y="124"/>
                  </a:cubicBezTo>
                  <a:lnTo>
                    <a:pt x="17" y="140"/>
                  </a:lnTo>
                  <a:cubicBezTo>
                    <a:pt x="17" y="157"/>
                    <a:pt x="33" y="173"/>
                    <a:pt x="50" y="190"/>
                  </a:cubicBezTo>
                  <a:cubicBezTo>
                    <a:pt x="70" y="204"/>
                    <a:pt x="90" y="209"/>
                    <a:pt x="108" y="209"/>
                  </a:cubicBezTo>
                  <a:cubicBezTo>
                    <a:pt x="139" y="209"/>
                    <a:pt x="167" y="194"/>
                    <a:pt x="190" y="173"/>
                  </a:cubicBezTo>
                  <a:cubicBezTo>
                    <a:pt x="223" y="140"/>
                    <a:pt x="223" y="124"/>
                    <a:pt x="223" y="87"/>
                  </a:cubicBezTo>
                  <a:cubicBezTo>
                    <a:pt x="223" y="70"/>
                    <a:pt x="206" y="37"/>
                    <a:pt x="190" y="21"/>
                  </a:cubicBezTo>
                  <a:cubicBezTo>
                    <a:pt x="153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15"/>
            <p:cNvSpPr/>
            <p:nvPr/>
          </p:nvSpPr>
          <p:spPr>
            <a:xfrm>
              <a:off x="4086650" y="2937750"/>
              <a:ext cx="5600" cy="5275"/>
            </a:xfrm>
            <a:custGeom>
              <a:rect b="b" l="l" r="r" t="t"/>
              <a:pathLst>
                <a:path extrusionOk="0" h="211" w="224">
                  <a:moveTo>
                    <a:pt x="120" y="1"/>
                  </a:moveTo>
                  <a:cubicBezTo>
                    <a:pt x="104" y="1"/>
                    <a:pt x="71" y="1"/>
                    <a:pt x="50" y="17"/>
                  </a:cubicBezTo>
                  <a:cubicBezTo>
                    <a:pt x="34" y="34"/>
                    <a:pt x="17" y="67"/>
                    <a:pt x="1" y="88"/>
                  </a:cubicBezTo>
                  <a:cubicBezTo>
                    <a:pt x="1" y="104"/>
                    <a:pt x="1" y="121"/>
                    <a:pt x="17" y="137"/>
                  </a:cubicBezTo>
                  <a:cubicBezTo>
                    <a:pt x="17" y="153"/>
                    <a:pt x="17" y="153"/>
                    <a:pt x="34" y="170"/>
                  </a:cubicBezTo>
                  <a:cubicBezTo>
                    <a:pt x="50" y="191"/>
                    <a:pt x="71" y="207"/>
                    <a:pt x="104" y="207"/>
                  </a:cubicBezTo>
                  <a:cubicBezTo>
                    <a:pt x="110" y="209"/>
                    <a:pt x="116" y="210"/>
                    <a:pt x="123" y="210"/>
                  </a:cubicBezTo>
                  <a:cubicBezTo>
                    <a:pt x="166" y="210"/>
                    <a:pt x="209" y="164"/>
                    <a:pt x="223" y="121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15"/>
            <p:cNvSpPr/>
            <p:nvPr/>
          </p:nvSpPr>
          <p:spPr>
            <a:xfrm>
              <a:off x="4077175" y="2993525"/>
              <a:ext cx="5600" cy="5325"/>
            </a:xfrm>
            <a:custGeom>
              <a:rect b="b" l="l" r="r" t="t"/>
              <a:pathLst>
                <a:path extrusionOk="0" h="213" w="224">
                  <a:moveTo>
                    <a:pt x="141" y="0"/>
                  </a:moveTo>
                  <a:cubicBezTo>
                    <a:pt x="103" y="0"/>
                    <a:pt x="70" y="21"/>
                    <a:pt x="54" y="21"/>
                  </a:cubicBezTo>
                  <a:cubicBezTo>
                    <a:pt x="38" y="38"/>
                    <a:pt x="17" y="71"/>
                    <a:pt x="17" y="87"/>
                  </a:cubicBezTo>
                  <a:cubicBezTo>
                    <a:pt x="0" y="103"/>
                    <a:pt x="17" y="141"/>
                    <a:pt x="17" y="141"/>
                  </a:cubicBezTo>
                  <a:cubicBezTo>
                    <a:pt x="17" y="157"/>
                    <a:pt x="17" y="157"/>
                    <a:pt x="38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4" y="210"/>
                    <a:pt x="123" y="212"/>
                    <a:pt x="133" y="212"/>
                  </a:cubicBezTo>
                  <a:cubicBezTo>
                    <a:pt x="174" y="212"/>
                    <a:pt x="210" y="178"/>
                    <a:pt x="223" y="124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190" y="21"/>
                    <a:pt x="157" y="21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15"/>
            <p:cNvSpPr/>
            <p:nvPr/>
          </p:nvSpPr>
          <p:spPr>
            <a:xfrm>
              <a:off x="4082325" y="2966000"/>
              <a:ext cx="5600" cy="5050"/>
            </a:xfrm>
            <a:custGeom>
              <a:rect b="b" l="l" r="r" t="t"/>
              <a:pathLst>
                <a:path extrusionOk="0" h="202" w="224">
                  <a:moveTo>
                    <a:pt x="95" y="1"/>
                  </a:moveTo>
                  <a:cubicBezTo>
                    <a:pt x="53" y="1"/>
                    <a:pt x="14" y="33"/>
                    <a:pt x="1" y="91"/>
                  </a:cubicBezTo>
                  <a:cubicBezTo>
                    <a:pt x="1" y="108"/>
                    <a:pt x="1" y="124"/>
                    <a:pt x="17" y="141"/>
                  </a:cubicBezTo>
                  <a:lnTo>
                    <a:pt x="17" y="157"/>
                  </a:lnTo>
                  <a:cubicBezTo>
                    <a:pt x="38" y="174"/>
                    <a:pt x="71" y="194"/>
                    <a:pt x="87" y="194"/>
                  </a:cubicBezTo>
                  <a:cubicBezTo>
                    <a:pt x="97" y="199"/>
                    <a:pt x="106" y="201"/>
                    <a:pt x="116" y="201"/>
                  </a:cubicBezTo>
                  <a:cubicBezTo>
                    <a:pt x="140" y="201"/>
                    <a:pt x="162" y="188"/>
                    <a:pt x="174" y="174"/>
                  </a:cubicBezTo>
                  <a:cubicBezTo>
                    <a:pt x="190" y="157"/>
                    <a:pt x="207" y="141"/>
                    <a:pt x="207" y="108"/>
                  </a:cubicBezTo>
                  <a:cubicBezTo>
                    <a:pt x="223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15"/>
            <p:cNvSpPr/>
            <p:nvPr/>
          </p:nvSpPr>
          <p:spPr>
            <a:xfrm>
              <a:off x="4084500" y="2951725"/>
              <a:ext cx="5575" cy="5325"/>
            </a:xfrm>
            <a:custGeom>
              <a:rect b="b" l="l" r="r" t="t"/>
              <a:pathLst>
                <a:path extrusionOk="0" h="213" w="223">
                  <a:moveTo>
                    <a:pt x="113" y="1"/>
                  </a:moveTo>
                  <a:cubicBezTo>
                    <a:pt x="84" y="1"/>
                    <a:pt x="54" y="14"/>
                    <a:pt x="33" y="44"/>
                  </a:cubicBezTo>
                  <a:cubicBezTo>
                    <a:pt x="17" y="60"/>
                    <a:pt x="0" y="93"/>
                    <a:pt x="0" y="110"/>
                  </a:cubicBezTo>
                  <a:cubicBezTo>
                    <a:pt x="0" y="126"/>
                    <a:pt x="17" y="126"/>
                    <a:pt x="17" y="147"/>
                  </a:cubicBezTo>
                  <a:cubicBezTo>
                    <a:pt x="17" y="163"/>
                    <a:pt x="33" y="180"/>
                    <a:pt x="54" y="180"/>
                  </a:cubicBezTo>
                  <a:cubicBezTo>
                    <a:pt x="70" y="196"/>
                    <a:pt x="87" y="213"/>
                    <a:pt x="120" y="213"/>
                  </a:cubicBezTo>
                  <a:cubicBezTo>
                    <a:pt x="157" y="196"/>
                    <a:pt x="173" y="196"/>
                    <a:pt x="190" y="163"/>
                  </a:cubicBezTo>
                  <a:cubicBezTo>
                    <a:pt x="206" y="147"/>
                    <a:pt x="223" y="126"/>
                    <a:pt x="206" y="93"/>
                  </a:cubicBezTo>
                  <a:cubicBezTo>
                    <a:pt x="206" y="60"/>
                    <a:pt x="206" y="44"/>
                    <a:pt x="173" y="23"/>
                  </a:cubicBezTo>
                  <a:cubicBezTo>
                    <a:pt x="157" y="9"/>
                    <a:pt x="135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15"/>
            <p:cNvSpPr/>
            <p:nvPr/>
          </p:nvSpPr>
          <p:spPr>
            <a:xfrm>
              <a:off x="4074175" y="2942825"/>
              <a:ext cx="5600" cy="5275"/>
            </a:xfrm>
            <a:custGeom>
              <a:rect b="b" l="l" r="r" t="t"/>
              <a:pathLst>
                <a:path extrusionOk="0" h="211" w="224">
                  <a:moveTo>
                    <a:pt x="100" y="1"/>
                  </a:moveTo>
                  <a:cubicBezTo>
                    <a:pt x="57" y="1"/>
                    <a:pt x="15" y="44"/>
                    <a:pt x="1" y="91"/>
                  </a:cubicBezTo>
                  <a:cubicBezTo>
                    <a:pt x="1" y="107"/>
                    <a:pt x="1" y="124"/>
                    <a:pt x="17" y="140"/>
                  </a:cubicBezTo>
                  <a:cubicBezTo>
                    <a:pt x="17" y="173"/>
                    <a:pt x="54" y="210"/>
                    <a:pt x="87" y="210"/>
                  </a:cubicBezTo>
                  <a:cubicBezTo>
                    <a:pt x="158" y="210"/>
                    <a:pt x="207" y="173"/>
                    <a:pt x="207" y="124"/>
                  </a:cubicBezTo>
                  <a:cubicBezTo>
                    <a:pt x="223" y="91"/>
                    <a:pt x="207" y="70"/>
                    <a:pt x="190" y="37"/>
                  </a:cubicBezTo>
                  <a:cubicBezTo>
                    <a:pt x="174" y="21"/>
                    <a:pt x="158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15"/>
            <p:cNvSpPr/>
            <p:nvPr/>
          </p:nvSpPr>
          <p:spPr>
            <a:xfrm>
              <a:off x="4080150" y="3053975"/>
              <a:ext cx="6125" cy="5075"/>
            </a:xfrm>
            <a:custGeom>
              <a:rect b="b" l="l" r="r" t="t"/>
              <a:pathLst>
                <a:path extrusionOk="0" h="203" w="245">
                  <a:moveTo>
                    <a:pt x="127" y="1"/>
                  </a:moveTo>
                  <a:cubicBezTo>
                    <a:pt x="114" y="1"/>
                    <a:pt x="101" y="3"/>
                    <a:pt x="88" y="7"/>
                  </a:cubicBezTo>
                  <a:cubicBezTo>
                    <a:pt x="38" y="23"/>
                    <a:pt x="1" y="93"/>
                    <a:pt x="22" y="143"/>
                  </a:cubicBezTo>
                  <a:cubicBezTo>
                    <a:pt x="34" y="183"/>
                    <a:pt x="75" y="202"/>
                    <a:pt x="117" y="202"/>
                  </a:cubicBezTo>
                  <a:cubicBezTo>
                    <a:pt x="130" y="202"/>
                    <a:pt x="144" y="200"/>
                    <a:pt x="158" y="196"/>
                  </a:cubicBezTo>
                  <a:cubicBezTo>
                    <a:pt x="207" y="180"/>
                    <a:pt x="244" y="110"/>
                    <a:pt x="228" y="56"/>
                  </a:cubicBezTo>
                  <a:cubicBezTo>
                    <a:pt x="200" y="19"/>
                    <a:pt x="165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15"/>
            <p:cNvSpPr/>
            <p:nvPr/>
          </p:nvSpPr>
          <p:spPr>
            <a:xfrm>
              <a:off x="4069450" y="3061700"/>
              <a:ext cx="6100" cy="5075"/>
            </a:xfrm>
            <a:custGeom>
              <a:rect b="b" l="l" r="r" t="t"/>
              <a:pathLst>
                <a:path extrusionOk="0" h="203" w="244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3"/>
                    <a:pt x="0" y="77"/>
                    <a:pt x="17" y="143"/>
                  </a:cubicBezTo>
                  <a:cubicBezTo>
                    <a:pt x="45" y="183"/>
                    <a:pt x="80" y="203"/>
                    <a:pt x="118" y="203"/>
                  </a:cubicBezTo>
                  <a:cubicBezTo>
                    <a:pt x="131" y="203"/>
                    <a:pt x="144" y="201"/>
                    <a:pt x="157" y="197"/>
                  </a:cubicBezTo>
                  <a:cubicBezTo>
                    <a:pt x="223" y="180"/>
                    <a:pt x="243" y="110"/>
                    <a:pt x="223" y="56"/>
                  </a:cubicBezTo>
                  <a:cubicBezTo>
                    <a:pt x="210" y="19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15"/>
            <p:cNvSpPr/>
            <p:nvPr/>
          </p:nvSpPr>
          <p:spPr>
            <a:xfrm>
              <a:off x="4069025" y="3047225"/>
              <a:ext cx="5600" cy="5250"/>
            </a:xfrm>
            <a:custGeom>
              <a:rect b="b" l="l" r="r" t="t"/>
              <a:pathLst>
                <a:path extrusionOk="0" h="210" w="224">
                  <a:moveTo>
                    <a:pt x="137" y="0"/>
                  </a:moveTo>
                  <a:cubicBezTo>
                    <a:pt x="71" y="0"/>
                    <a:pt x="17" y="38"/>
                    <a:pt x="17" y="87"/>
                  </a:cubicBezTo>
                  <a:cubicBezTo>
                    <a:pt x="1" y="104"/>
                    <a:pt x="17" y="120"/>
                    <a:pt x="17" y="141"/>
                  </a:cubicBezTo>
                  <a:cubicBezTo>
                    <a:pt x="17" y="157"/>
                    <a:pt x="17" y="157"/>
                    <a:pt x="34" y="174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11" y="209"/>
                    <a:pt x="118" y="210"/>
                    <a:pt x="125" y="210"/>
                  </a:cubicBezTo>
                  <a:cubicBezTo>
                    <a:pt x="170" y="210"/>
                    <a:pt x="209" y="166"/>
                    <a:pt x="223" y="120"/>
                  </a:cubicBezTo>
                  <a:cubicBezTo>
                    <a:pt x="223" y="87"/>
                    <a:pt x="223" y="71"/>
                    <a:pt x="207" y="54"/>
                  </a:cubicBezTo>
                  <a:cubicBezTo>
                    <a:pt x="190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15"/>
            <p:cNvSpPr/>
            <p:nvPr/>
          </p:nvSpPr>
          <p:spPr>
            <a:xfrm>
              <a:off x="4069850" y="3126200"/>
              <a:ext cx="5700" cy="5250"/>
            </a:xfrm>
            <a:custGeom>
              <a:rect b="b" l="l" r="r" t="t"/>
              <a:pathLst>
                <a:path extrusionOk="0" h="210" w="228">
                  <a:moveTo>
                    <a:pt x="103" y="0"/>
                  </a:moveTo>
                  <a:cubicBezTo>
                    <a:pt x="58" y="0"/>
                    <a:pt x="19" y="44"/>
                    <a:pt x="1" y="90"/>
                  </a:cubicBezTo>
                  <a:cubicBezTo>
                    <a:pt x="1" y="107"/>
                    <a:pt x="1" y="123"/>
                    <a:pt x="21" y="140"/>
                  </a:cubicBezTo>
                  <a:lnTo>
                    <a:pt x="21" y="156"/>
                  </a:lnTo>
                  <a:cubicBezTo>
                    <a:pt x="38" y="193"/>
                    <a:pt x="71" y="210"/>
                    <a:pt x="87" y="210"/>
                  </a:cubicBezTo>
                  <a:cubicBezTo>
                    <a:pt x="157" y="210"/>
                    <a:pt x="207" y="177"/>
                    <a:pt x="207" y="123"/>
                  </a:cubicBezTo>
                  <a:cubicBezTo>
                    <a:pt x="227" y="90"/>
                    <a:pt x="207" y="74"/>
                    <a:pt x="190" y="37"/>
                  </a:cubicBezTo>
                  <a:cubicBezTo>
                    <a:pt x="174" y="20"/>
                    <a:pt x="157" y="4"/>
                    <a:pt x="124" y="4"/>
                  </a:cubicBezTo>
                  <a:cubicBezTo>
                    <a:pt x="117" y="2"/>
                    <a:pt x="11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15"/>
            <p:cNvSpPr/>
            <p:nvPr/>
          </p:nvSpPr>
          <p:spPr>
            <a:xfrm>
              <a:off x="4070375" y="3033400"/>
              <a:ext cx="6000" cy="5200"/>
            </a:xfrm>
            <a:custGeom>
              <a:rect b="b" l="l" r="r" t="t"/>
              <a:pathLst>
                <a:path extrusionOk="0" h="208" w="240">
                  <a:moveTo>
                    <a:pt x="112" y="1"/>
                  </a:moveTo>
                  <a:cubicBezTo>
                    <a:pt x="102" y="1"/>
                    <a:pt x="92" y="2"/>
                    <a:pt x="83" y="5"/>
                  </a:cubicBezTo>
                  <a:cubicBezTo>
                    <a:pt x="33" y="22"/>
                    <a:pt x="0" y="92"/>
                    <a:pt x="17" y="141"/>
                  </a:cubicBezTo>
                  <a:cubicBezTo>
                    <a:pt x="41" y="180"/>
                    <a:pt x="75" y="208"/>
                    <a:pt x="111" y="208"/>
                  </a:cubicBezTo>
                  <a:cubicBezTo>
                    <a:pt x="125" y="208"/>
                    <a:pt x="139" y="204"/>
                    <a:pt x="153" y="195"/>
                  </a:cubicBezTo>
                  <a:cubicBezTo>
                    <a:pt x="206" y="178"/>
                    <a:pt x="239" y="125"/>
                    <a:pt x="223" y="75"/>
                  </a:cubicBezTo>
                  <a:cubicBezTo>
                    <a:pt x="209" y="31"/>
                    <a:pt x="159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15"/>
            <p:cNvSpPr/>
            <p:nvPr/>
          </p:nvSpPr>
          <p:spPr>
            <a:xfrm>
              <a:off x="4073775" y="3098600"/>
              <a:ext cx="5575" cy="5100"/>
            </a:xfrm>
            <a:custGeom>
              <a:rect b="b" l="l" r="r" t="t"/>
              <a:pathLst>
                <a:path extrusionOk="0" h="204" w="223">
                  <a:moveTo>
                    <a:pt x="105" y="1"/>
                  </a:moveTo>
                  <a:cubicBezTo>
                    <a:pt x="76" y="1"/>
                    <a:pt x="47" y="14"/>
                    <a:pt x="17" y="44"/>
                  </a:cubicBezTo>
                  <a:cubicBezTo>
                    <a:pt x="0" y="60"/>
                    <a:pt x="0" y="77"/>
                    <a:pt x="0" y="110"/>
                  </a:cubicBezTo>
                  <a:cubicBezTo>
                    <a:pt x="0" y="126"/>
                    <a:pt x="0" y="126"/>
                    <a:pt x="17" y="147"/>
                  </a:cubicBezTo>
                  <a:cubicBezTo>
                    <a:pt x="17" y="164"/>
                    <a:pt x="33" y="164"/>
                    <a:pt x="33" y="180"/>
                  </a:cubicBezTo>
                  <a:cubicBezTo>
                    <a:pt x="60" y="192"/>
                    <a:pt x="75" y="203"/>
                    <a:pt x="94" y="203"/>
                  </a:cubicBezTo>
                  <a:cubicBezTo>
                    <a:pt x="102" y="203"/>
                    <a:pt x="110" y="201"/>
                    <a:pt x="120" y="197"/>
                  </a:cubicBezTo>
                  <a:cubicBezTo>
                    <a:pt x="153" y="197"/>
                    <a:pt x="174" y="180"/>
                    <a:pt x="190" y="164"/>
                  </a:cubicBezTo>
                  <a:cubicBezTo>
                    <a:pt x="206" y="147"/>
                    <a:pt x="223" y="110"/>
                    <a:pt x="206" y="93"/>
                  </a:cubicBezTo>
                  <a:cubicBezTo>
                    <a:pt x="206" y="60"/>
                    <a:pt x="190" y="44"/>
                    <a:pt x="174" y="23"/>
                  </a:cubicBezTo>
                  <a:cubicBezTo>
                    <a:pt x="150" y="9"/>
                    <a:pt x="127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15"/>
            <p:cNvSpPr/>
            <p:nvPr/>
          </p:nvSpPr>
          <p:spPr>
            <a:xfrm>
              <a:off x="4075525" y="3084900"/>
              <a:ext cx="5600" cy="5100"/>
            </a:xfrm>
            <a:custGeom>
              <a:rect b="b" l="l" r="r" t="t"/>
              <a:pathLst>
                <a:path extrusionOk="0" h="204" w="224">
                  <a:moveTo>
                    <a:pt x="108" y="0"/>
                  </a:moveTo>
                  <a:cubicBezTo>
                    <a:pt x="94" y="0"/>
                    <a:pt x="80" y="2"/>
                    <a:pt x="66" y="7"/>
                  </a:cubicBezTo>
                  <a:cubicBezTo>
                    <a:pt x="17" y="23"/>
                    <a:pt x="0" y="77"/>
                    <a:pt x="17" y="143"/>
                  </a:cubicBezTo>
                  <a:cubicBezTo>
                    <a:pt x="17" y="143"/>
                    <a:pt x="33" y="159"/>
                    <a:pt x="33" y="180"/>
                  </a:cubicBezTo>
                  <a:cubicBezTo>
                    <a:pt x="57" y="191"/>
                    <a:pt x="82" y="203"/>
                    <a:pt x="112" y="203"/>
                  </a:cubicBezTo>
                  <a:cubicBezTo>
                    <a:pt x="125" y="203"/>
                    <a:pt x="138" y="201"/>
                    <a:pt x="153" y="196"/>
                  </a:cubicBezTo>
                  <a:cubicBezTo>
                    <a:pt x="186" y="180"/>
                    <a:pt x="207" y="143"/>
                    <a:pt x="223" y="110"/>
                  </a:cubicBezTo>
                  <a:cubicBezTo>
                    <a:pt x="223" y="93"/>
                    <a:pt x="223" y="77"/>
                    <a:pt x="207" y="56"/>
                  </a:cubicBezTo>
                  <a:cubicBezTo>
                    <a:pt x="191" y="19"/>
                    <a:pt x="15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15"/>
            <p:cNvSpPr/>
            <p:nvPr/>
          </p:nvSpPr>
          <p:spPr>
            <a:xfrm>
              <a:off x="4079325" y="3072875"/>
              <a:ext cx="5200" cy="4975"/>
            </a:xfrm>
            <a:custGeom>
              <a:rect b="b" l="l" r="r" t="t"/>
              <a:pathLst>
                <a:path extrusionOk="0" h="199" w="208">
                  <a:moveTo>
                    <a:pt x="95" y="1"/>
                  </a:moveTo>
                  <a:cubicBezTo>
                    <a:pt x="54" y="1"/>
                    <a:pt x="15" y="34"/>
                    <a:pt x="1" y="92"/>
                  </a:cubicBezTo>
                  <a:lnTo>
                    <a:pt x="1" y="145"/>
                  </a:lnTo>
                  <a:cubicBezTo>
                    <a:pt x="17" y="145"/>
                    <a:pt x="17" y="162"/>
                    <a:pt x="17" y="162"/>
                  </a:cubicBezTo>
                  <a:cubicBezTo>
                    <a:pt x="34" y="178"/>
                    <a:pt x="71" y="195"/>
                    <a:pt x="88" y="195"/>
                  </a:cubicBezTo>
                  <a:cubicBezTo>
                    <a:pt x="96" y="198"/>
                    <a:pt x="105" y="199"/>
                    <a:pt x="114" y="199"/>
                  </a:cubicBezTo>
                  <a:cubicBezTo>
                    <a:pt x="159" y="199"/>
                    <a:pt x="207" y="166"/>
                    <a:pt x="207" y="108"/>
                  </a:cubicBezTo>
                  <a:cubicBezTo>
                    <a:pt x="207" y="92"/>
                    <a:pt x="207" y="59"/>
                    <a:pt x="191" y="42"/>
                  </a:cubicBezTo>
                  <a:cubicBezTo>
                    <a:pt x="174" y="22"/>
                    <a:pt x="158" y="5"/>
                    <a:pt x="121" y="5"/>
                  </a:cubicBezTo>
                  <a:cubicBezTo>
                    <a:pt x="112" y="2"/>
                    <a:pt x="104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15"/>
            <p:cNvSpPr/>
            <p:nvPr/>
          </p:nvSpPr>
          <p:spPr>
            <a:xfrm>
              <a:off x="4071600" y="3110225"/>
              <a:ext cx="5175" cy="5350"/>
            </a:xfrm>
            <a:custGeom>
              <a:rect b="b" l="l" r="r" t="t"/>
              <a:pathLst>
                <a:path extrusionOk="0" h="214" w="207">
                  <a:moveTo>
                    <a:pt x="91" y="1"/>
                  </a:moveTo>
                  <a:cubicBezTo>
                    <a:pt x="68" y="1"/>
                    <a:pt x="43" y="13"/>
                    <a:pt x="17" y="24"/>
                  </a:cubicBezTo>
                  <a:cubicBezTo>
                    <a:pt x="17" y="41"/>
                    <a:pt x="1" y="57"/>
                    <a:pt x="1" y="94"/>
                  </a:cubicBezTo>
                  <a:lnTo>
                    <a:pt x="1" y="144"/>
                  </a:lnTo>
                  <a:cubicBezTo>
                    <a:pt x="17" y="177"/>
                    <a:pt x="54" y="197"/>
                    <a:pt x="87" y="214"/>
                  </a:cubicBezTo>
                  <a:cubicBezTo>
                    <a:pt x="157" y="214"/>
                    <a:pt x="190" y="177"/>
                    <a:pt x="207" y="127"/>
                  </a:cubicBezTo>
                  <a:cubicBezTo>
                    <a:pt x="207" y="94"/>
                    <a:pt x="207" y="57"/>
                    <a:pt x="190" y="41"/>
                  </a:cubicBezTo>
                  <a:cubicBezTo>
                    <a:pt x="174" y="24"/>
                    <a:pt x="137" y="8"/>
                    <a:pt x="120" y="8"/>
                  </a:cubicBezTo>
                  <a:cubicBezTo>
                    <a:pt x="111" y="3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15"/>
            <p:cNvSpPr/>
            <p:nvPr/>
          </p:nvSpPr>
          <p:spPr>
            <a:xfrm>
              <a:off x="4052325" y="3004650"/>
              <a:ext cx="5600" cy="5275"/>
            </a:xfrm>
            <a:custGeom>
              <a:rect b="b" l="l" r="r" t="t"/>
              <a:pathLst>
                <a:path extrusionOk="0" h="211" w="224">
                  <a:moveTo>
                    <a:pt x="93" y="1"/>
                  </a:moveTo>
                  <a:cubicBezTo>
                    <a:pt x="51" y="1"/>
                    <a:pt x="14" y="33"/>
                    <a:pt x="1" y="91"/>
                  </a:cubicBezTo>
                  <a:cubicBezTo>
                    <a:pt x="1" y="108"/>
                    <a:pt x="1" y="124"/>
                    <a:pt x="17" y="141"/>
                  </a:cubicBezTo>
                  <a:cubicBezTo>
                    <a:pt x="17" y="141"/>
                    <a:pt x="17" y="157"/>
                    <a:pt x="34" y="157"/>
                  </a:cubicBezTo>
                  <a:cubicBezTo>
                    <a:pt x="34" y="174"/>
                    <a:pt x="67" y="194"/>
                    <a:pt x="104" y="211"/>
                  </a:cubicBezTo>
                  <a:cubicBezTo>
                    <a:pt x="153" y="211"/>
                    <a:pt x="207" y="174"/>
                    <a:pt x="207" y="124"/>
                  </a:cubicBezTo>
                  <a:cubicBezTo>
                    <a:pt x="223" y="91"/>
                    <a:pt x="207" y="54"/>
                    <a:pt x="186" y="38"/>
                  </a:cubicBezTo>
                  <a:cubicBezTo>
                    <a:pt x="170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15"/>
            <p:cNvSpPr/>
            <p:nvPr/>
          </p:nvSpPr>
          <p:spPr>
            <a:xfrm>
              <a:off x="4038100" y="3009900"/>
              <a:ext cx="5600" cy="5275"/>
            </a:xfrm>
            <a:custGeom>
              <a:rect b="b" l="l" r="r" t="t"/>
              <a:pathLst>
                <a:path extrusionOk="0" h="211" w="224">
                  <a:moveTo>
                    <a:pt x="120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17" y="34"/>
                    <a:pt x="17" y="67"/>
                    <a:pt x="1" y="88"/>
                  </a:cubicBezTo>
                  <a:cubicBezTo>
                    <a:pt x="1" y="104"/>
                    <a:pt x="1" y="121"/>
                    <a:pt x="17" y="137"/>
                  </a:cubicBezTo>
                  <a:lnTo>
                    <a:pt x="17" y="170"/>
                  </a:lnTo>
                  <a:cubicBezTo>
                    <a:pt x="34" y="191"/>
                    <a:pt x="71" y="207"/>
                    <a:pt x="87" y="207"/>
                  </a:cubicBezTo>
                  <a:cubicBezTo>
                    <a:pt x="96" y="209"/>
                    <a:pt x="105" y="210"/>
                    <a:pt x="113" y="210"/>
                  </a:cubicBezTo>
                  <a:cubicBezTo>
                    <a:pt x="169" y="210"/>
                    <a:pt x="207" y="164"/>
                    <a:pt x="207" y="121"/>
                  </a:cubicBezTo>
                  <a:cubicBezTo>
                    <a:pt x="223" y="88"/>
                    <a:pt x="207" y="67"/>
                    <a:pt x="190" y="50"/>
                  </a:cubicBezTo>
                  <a:cubicBezTo>
                    <a:pt x="174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15"/>
            <p:cNvSpPr/>
            <p:nvPr/>
          </p:nvSpPr>
          <p:spPr>
            <a:xfrm>
              <a:off x="4030800" y="2971975"/>
              <a:ext cx="6100" cy="5400"/>
            </a:xfrm>
            <a:custGeom>
              <a:rect b="b" l="l" r="r" t="t"/>
              <a:pathLst>
                <a:path extrusionOk="0" h="216" w="244">
                  <a:moveTo>
                    <a:pt x="116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37" y="38"/>
                    <a:pt x="0" y="91"/>
                    <a:pt x="17" y="141"/>
                  </a:cubicBezTo>
                  <a:cubicBezTo>
                    <a:pt x="47" y="185"/>
                    <a:pt x="86" y="215"/>
                    <a:pt x="129" y="215"/>
                  </a:cubicBezTo>
                  <a:cubicBezTo>
                    <a:pt x="138" y="215"/>
                    <a:pt x="147" y="214"/>
                    <a:pt x="157" y="211"/>
                  </a:cubicBezTo>
                  <a:cubicBezTo>
                    <a:pt x="206" y="178"/>
                    <a:pt x="243" y="124"/>
                    <a:pt x="223" y="75"/>
                  </a:cubicBezTo>
                  <a:cubicBezTo>
                    <a:pt x="209" y="31"/>
                    <a:pt x="162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15"/>
            <p:cNvSpPr/>
            <p:nvPr/>
          </p:nvSpPr>
          <p:spPr>
            <a:xfrm>
              <a:off x="4034300" y="3023200"/>
              <a:ext cx="6000" cy="5100"/>
            </a:xfrm>
            <a:custGeom>
              <a:rect b="b" l="l" r="r" t="t"/>
              <a:pathLst>
                <a:path extrusionOk="0" h="204" w="240">
                  <a:moveTo>
                    <a:pt x="83" y="1"/>
                  </a:moveTo>
                  <a:cubicBezTo>
                    <a:pt x="33" y="17"/>
                    <a:pt x="0" y="87"/>
                    <a:pt x="17" y="137"/>
                  </a:cubicBezTo>
                  <a:cubicBezTo>
                    <a:pt x="41" y="176"/>
                    <a:pt x="75" y="204"/>
                    <a:pt x="111" y="204"/>
                  </a:cubicBezTo>
                  <a:cubicBezTo>
                    <a:pt x="125" y="204"/>
                    <a:pt x="139" y="200"/>
                    <a:pt x="153" y="190"/>
                  </a:cubicBezTo>
                  <a:cubicBezTo>
                    <a:pt x="169" y="190"/>
                    <a:pt x="186" y="174"/>
                    <a:pt x="206" y="174"/>
                  </a:cubicBezTo>
                  <a:cubicBezTo>
                    <a:pt x="223" y="137"/>
                    <a:pt x="239" y="104"/>
                    <a:pt x="223" y="71"/>
                  </a:cubicBezTo>
                  <a:cubicBezTo>
                    <a:pt x="206" y="17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15"/>
            <p:cNvSpPr/>
            <p:nvPr/>
          </p:nvSpPr>
          <p:spPr>
            <a:xfrm>
              <a:off x="4042425" y="2979000"/>
              <a:ext cx="5200" cy="5250"/>
            </a:xfrm>
            <a:custGeom>
              <a:rect b="b" l="l" r="r" t="t"/>
              <a:pathLst>
                <a:path extrusionOk="0" h="210" w="208">
                  <a:moveTo>
                    <a:pt x="121" y="0"/>
                  </a:moveTo>
                  <a:cubicBezTo>
                    <a:pt x="67" y="0"/>
                    <a:pt x="1" y="33"/>
                    <a:pt x="1" y="87"/>
                  </a:cubicBezTo>
                  <a:lnTo>
                    <a:pt x="1" y="136"/>
                  </a:lnTo>
                  <a:cubicBezTo>
                    <a:pt x="1" y="153"/>
                    <a:pt x="17" y="153"/>
                    <a:pt x="17" y="169"/>
                  </a:cubicBezTo>
                  <a:cubicBezTo>
                    <a:pt x="34" y="190"/>
                    <a:pt x="50" y="206"/>
                    <a:pt x="88" y="206"/>
                  </a:cubicBezTo>
                  <a:cubicBezTo>
                    <a:pt x="94" y="208"/>
                    <a:pt x="100" y="209"/>
                    <a:pt x="107" y="209"/>
                  </a:cubicBezTo>
                  <a:cubicBezTo>
                    <a:pt x="154" y="209"/>
                    <a:pt x="207" y="163"/>
                    <a:pt x="207" y="120"/>
                  </a:cubicBezTo>
                  <a:cubicBezTo>
                    <a:pt x="207" y="103"/>
                    <a:pt x="207" y="66"/>
                    <a:pt x="191" y="50"/>
                  </a:cubicBezTo>
                  <a:cubicBezTo>
                    <a:pt x="170" y="17"/>
                    <a:pt x="154" y="17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15"/>
            <p:cNvSpPr/>
            <p:nvPr/>
          </p:nvSpPr>
          <p:spPr>
            <a:xfrm>
              <a:off x="4031725" y="2957825"/>
              <a:ext cx="6000" cy="5175"/>
            </a:xfrm>
            <a:custGeom>
              <a:rect b="b" l="l" r="r" t="t"/>
              <a:pathLst>
                <a:path extrusionOk="0" h="207" w="240">
                  <a:moveTo>
                    <a:pt x="113" y="0"/>
                  </a:moveTo>
                  <a:cubicBezTo>
                    <a:pt x="103" y="0"/>
                    <a:pt x="93" y="2"/>
                    <a:pt x="83" y="6"/>
                  </a:cubicBezTo>
                  <a:cubicBezTo>
                    <a:pt x="33" y="23"/>
                    <a:pt x="0" y="88"/>
                    <a:pt x="17" y="142"/>
                  </a:cubicBezTo>
                  <a:cubicBezTo>
                    <a:pt x="29" y="178"/>
                    <a:pt x="68" y="207"/>
                    <a:pt x="107" y="207"/>
                  </a:cubicBezTo>
                  <a:cubicBezTo>
                    <a:pt x="123" y="207"/>
                    <a:pt x="139" y="202"/>
                    <a:pt x="153" y="192"/>
                  </a:cubicBezTo>
                  <a:cubicBezTo>
                    <a:pt x="206" y="175"/>
                    <a:pt x="239" y="126"/>
                    <a:pt x="223" y="72"/>
                  </a:cubicBezTo>
                  <a:cubicBezTo>
                    <a:pt x="193" y="32"/>
                    <a:pt x="155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15"/>
            <p:cNvSpPr/>
            <p:nvPr/>
          </p:nvSpPr>
          <p:spPr>
            <a:xfrm>
              <a:off x="4101300" y="3011075"/>
              <a:ext cx="5175" cy="5250"/>
            </a:xfrm>
            <a:custGeom>
              <a:rect b="b" l="l" r="r" t="t"/>
              <a:pathLst>
                <a:path extrusionOk="0" h="210" w="207">
                  <a:moveTo>
                    <a:pt x="99" y="0"/>
                  </a:moveTo>
                  <a:cubicBezTo>
                    <a:pt x="51" y="0"/>
                    <a:pt x="0" y="47"/>
                    <a:pt x="0" y="90"/>
                  </a:cubicBezTo>
                  <a:lnTo>
                    <a:pt x="0" y="144"/>
                  </a:lnTo>
                  <a:cubicBezTo>
                    <a:pt x="17" y="177"/>
                    <a:pt x="50" y="193"/>
                    <a:pt x="83" y="210"/>
                  </a:cubicBezTo>
                  <a:cubicBezTo>
                    <a:pt x="136" y="210"/>
                    <a:pt x="206" y="177"/>
                    <a:pt x="206" y="123"/>
                  </a:cubicBezTo>
                  <a:cubicBezTo>
                    <a:pt x="206" y="90"/>
                    <a:pt x="206" y="74"/>
                    <a:pt x="186" y="41"/>
                  </a:cubicBezTo>
                  <a:cubicBezTo>
                    <a:pt x="169" y="20"/>
                    <a:pt x="153" y="3"/>
                    <a:pt x="120" y="3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15"/>
            <p:cNvSpPr/>
            <p:nvPr/>
          </p:nvSpPr>
          <p:spPr>
            <a:xfrm>
              <a:off x="4024800" y="3014000"/>
              <a:ext cx="5200" cy="4900"/>
            </a:xfrm>
            <a:custGeom>
              <a:rect b="b" l="l" r="r" t="t"/>
              <a:pathLst>
                <a:path extrusionOk="0" h="196" w="208">
                  <a:moveTo>
                    <a:pt x="96" y="1"/>
                  </a:moveTo>
                  <a:cubicBezTo>
                    <a:pt x="65" y="1"/>
                    <a:pt x="35" y="14"/>
                    <a:pt x="17" y="43"/>
                  </a:cubicBezTo>
                  <a:cubicBezTo>
                    <a:pt x="1" y="60"/>
                    <a:pt x="1" y="76"/>
                    <a:pt x="1" y="109"/>
                  </a:cubicBezTo>
                  <a:lnTo>
                    <a:pt x="1" y="130"/>
                  </a:lnTo>
                  <a:cubicBezTo>
                    <a:pt x="1" y="146"/>
                    <a:pt x="17" y="163"/>
                    <a:pt x="34" y="179"/>
                  </a:cubicBezTo>
                  <a:cubicBezTo>
                    <a:pt x="50" y="196"/>
                    <a:pt x="88" y="196"/>
                    <a:pt x="104" y="196"/>
                  </a:cubicBezTo>
                  <a:cubicBezTo>
                    <a:pt x="137" y="196"/>
                    <a:pt x="174" y="179"/>
                    <a:pt x="191" y="163"/>
                  </a:cubicBezTo>
                  <a:cubicBezTo>
                    <a:pt x="207" y="146"/>
                    <a:pt x="207" y="109"/>
                    <a:pt x="207" y="93"/>
                  </a:cubicBezTo>
                  <a:cubicBezTo>
                    <a:pt x="207" y="60"/>
                    <a:pt x="191" y="43"/>
                    <a:pt x="174" y="27"/>
                  </a:cubicBezTo>
                  <a:cubicBezTo>
                    <a:pt x="150" y="10"/>
                    <a:pt x="12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15"/>
            <p:cNvSpPr/>
            <p:nvPr/>
          </p:nvSpPr>
          <p:spPr>
            <a:xfrm>
              <a:off x="4028625" y="2999500"/>
              <a:ext cx="5175" cy="5275"/>
            </a:xfrm>
            <a:custGeom>
              <a:rect b="b" l="l" r="r" t="t"/>
              <a:pathLst>
                <a:path extrusionOk="0" h="211" w="207">
                  <a:moveTo>
                    <a:pt x="97" y="0"/>
                  </a:moveTo>
                  <a:cubicBezTo>
                    <a:pt x="58" y="0"/>
                    <a:pt x="31" y="27"/>
                    <a:pt x="1" y="54"/>
                  </a:cubicBezTo>
                  <a:lnTo>
                    <a:pt x="1" y="91"/>
                  </a:lnTo>
                  <a:lnTo>
                    <a:pt x="1" y="141"/>
                  </a:lnTo>
                  <a:cubicBezTo>
                    <a:pt x="21" y="157"/>
                    <a:pt x="38" y="174"/>
                    <a:pt x="71" y="194"/>
                  </a:cubicBezTo>
                  <a:cubicBezTo>
                    <a:pt x="71" y="194"/>
                    <a:pt x="87" y="194"/>
                    <a:pt x="87" y="211"/>
                  </a:cubicBezTo>
                  <a:cubicBezTo>
                    <a:pt x="141" y="211"/>
                    <a:pt x="207" y="174"/>
                    <a:pt x="207" y="108"/>
                  </a:cubicBezTo>
                  <a:cubicBezTo>
                    <a:pt x="207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4" y="5"/>
                  </a:cubicBezTo>
                  <a:cubicBezTo>
                    <a:pt x="114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15"/>
            <p:cNvSpPr/>
            <p:nvPr/>
          </p:nvSpPr>
          <p:spPr>
            <a:xfrm>
              <a:off x="4028625" y="2984925"/>
              <a:ext cx="5700" cy="5250"/>
            </a:xfrm>
            <a:custGeom>
              <a:rect b="b" l="l" r="r" t="t"/>
              <a:pathLst>
                <a:path extrusionOk="0" h="210" w="228">
                  <a:moveTo>
                    <a:pt x="128" y="1"/>
                  </a:moveTo>
                  <a:cubicBezTo>
                    <a:pt x="93" y="1"/>
                    <a:pt x="58" y="15"/>
                    <a:pt x="38" y="35"/>
                  </a:cubicBezTo>
                  <a:cubicBezTo>
                    <a:pt x="21" y="72"/>
                    <a:pt x="1" y="89"/>
                    <a:pt x="21" y="122"/>
                  </a:cubicBezTo>
                  <a:lnTo>
                    <a:pt x="21" y="138"/>
                  </a:lnTo>
                  <a:cubicBezTo>
                    <a:pt x="21" y="159"/>
                    <a:pt x="38" y="175"/>
                    <a:pt x="54" y="192"/>
                  </a:cubicBezTo>
                  <a:cubicBezTo>
                    <a:pt x="73" y="204"/>
                    <a:pt x="93" y="210"/>
                    <a:pt x="111" y="210"/>
                  </a:cubicBezTo>
                  <a:cubicBezTo>
                    <a:pt x="142" y="210"/>
                    <a:pt x="170" y="196"/>
                    <a:pt x="190" y="175"/>
                  </a:cubicBezTo>
                  <a:cubicBezTo>
                    <a:pt x="227" y="159"/>
                    <a:pt x="227" y="122"/>
                    <a:pt x="227" y="89"/>
                  </a:cubicBezTo>
                  <a:cubicBezTo>
                    <a:pt x="227" y="72"/>
                    <a:pt x="207" y="35"/>
                    <a:pt x="190" y="19"/>
                  </a:cubicBezTo>
                  <a:cubicBezTo>
                    <a:pt x="171" y="6"/>
                    <a:pt x="149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15"/>
            <p:cNvSpPr/>
            <p:nvPr/>
          </p:nvSpPr>
          <p:spPr>
            <a:xfrm>
              <a:off x="4066450" y="2984150"/>
              <a:ext cx="5600" cy="5175"/>
            </a:xfrm>
            <a:custGeom>
              <a:rect b="b" l="l" r="r" t="t"/>
              <a:pathLst>
                <a:path extrusionOk="0" h="207" w="224">
                  <a:moveTo>
                    <a:pt x="120" y="0"/>
                  </a:moveTo>
                  <a:cubicBezTo>
                    <a:pt x="71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36"/>
                  </a:cubicBezTo>
                  <a:lnTo>
                    <a:pt x="17" y="153"/>
                  </a:lnTo>
                  <a:cubicBezTo>
                    <a:pt x="34" y="190"/>
                    <a:pt x="71" y="206"/>
                    <a:pt x="87" y="206"/>
                  </a:cubicBezTo>
                  <a:cubicBezTo>
                    <a:pt x="157" y="206"/>
                    <a:pt x="207" y="169"/>
                    <a:pt x="207" y="120"/>
                  </a:cubicBezTo>
                  <a:cubicBezTo>
                    <a:pt x="223" y="87"/>
                    <a:pt x="207" y="66"/>
                    <a:pt x="190" y="33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15"/>
            <p:cNvSpPr/>
            <p:nvPr/>
          </p:nvSpPr>
          <p:spPr>
            <a:xfrm>
              <a:off x="4048425" y="2953225"/>
              <a:ext cx="5175" cy="5250"/>
            </a:xfrm>
            <a:custGeom>
              <a:rect b="b" l="l" r="r" t="t"/>
              <a:pathLst>
                <a:path extrusionOk="0" h="210" w="207">
                  <a:moveTo>
                    <a:pt x="120" y="0"/>
                  </a:moveTo>
                  <a:cubicBezTo>
                    <a:pt x="54" y="0"/>
                    <a:pt x="0" y="33"/>
                    <a:pt x="0" y="87"/>
                  </a:cubicBezTo>
                  <a:lnTo>
                    <a:pt x="0" y="136"/>
                  </a:lnTo>
                  <a:cubicBezTo>
                    <a:pt x="0" y="153"/>
                    <a:pt x="0" y="153"/>
                    <a:pt x="17" y="169"/>
                  </a:cubicBezTo>
                  <a:cubicBezTo>
                    <a:pt x="33" y="190"/>
                    <a:pt x="54" y="207"/>
                    <a:pt x="87" y="207"/>
                  </a:cubicBezTo>
                  <a:cubicBezTo>
                    <a:pt x="93" y="209"/>
                    <a:pt x="99" y="210"/>
                    <a:pt x="106" y="210"/>
                  </a:cubicBezTo>
                  <a:cubicBezTo>
                    <a:pt x="149" y="210"/>
                    <a:pt x="192" y="163"/>
                    <a:pt x="206" y="120"/>
                  </a:cubicBezTo>
                  <a:cubicBezTo>
                    <a:pt x="206" y="103"/>
                    <a:pt x="206" y="66"/>
                    <a:pt x="190" y="50"/>
                  </a:cubicBezTo>
                  <a:cubicBezTo>
                    <a:pt x="173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15"/>
            <p:cNvSpPr/>
            <p:nvPr/>
          </p:nvSpPr>
          <p:spPr>
            <a:xfrm>
              <a:off x="4072425" y="2957975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124" y="0"/>
                  </a:moveTo>
                  <a:cubicBezTo>
                    <a:pt x="71" y="0"/>
                    <a:pt x="1" y="33"/>
                    <a:pt x="1" y="82"/>
                  </a:cubicBezTo>
                  <a:lnTo>
                    <a:pt x="1" y="136"/>
                  </a:lnTo>
                  <a:cubicBezTo>
                    <a:pt x="21" y="153"/>
                    <a:pt x="21" y="153"/>
                    <a:pt x="21" y="169"/>
                  </a:cubicBezTo>
                  <a:cubicBezTo>
                    <a:pt x="38" y="186"/>
                    <a:pt x="54" y="206"/>
                    <a:pt x="87" y="206"/>
                  </a:cubicBezTo>
                  <a:cubicBezTo>
                    <a:pt x="124" y="206"/>
                    <a:pt x="141" y="206"/>
                    <a:pt x="174" y="186"/>
                  </a:cubicBezTo>
                  <a:cubicBezTo>
                    <a:pt x="190" y="169"/>
                    <a:pt x="207" y="153"/>
                    <a:pt x="207" y="120"/>
                  </a:cubicBezTo>
                  <a:cubicBezTo>
                    <a:pt x="207" y="82"/>
                    <a:pt x="207" y="66"/>
                    <a:pt x="190" y="33"/>
                  </a:cubicBezTo>
                  <a:cubicBezTo>
                    <a:pt x="174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15"/>
            <p:cNvSpPr/>
            <p:nvPr/>
          </p:nvSpPr>
          <p:spPr>
            <a:xfrm>
              <a:off x="4062125" y="2945900"/>
              <a:ext cx="5175" cy="5225"/>
            </a:xfrm>
            <a:custGeom>
              <a:rect b="b" l="l" r="r" t="t"/>
              <a:pathLst>
                <a:path extrusionOk="0" h="209" w="207">
                  <a:moveTo>
                    <a:pt x="87" y="1"/>
                  </a:moveTo>
                  <a:cubicBezTo>
                    <a:pt x="71" y="1"/>
                    <a:pt x="38" y="17"/>
                    <a:pt x="21" y="34"/>
                  </a:cubicBezTo>
                  <a:cubicBezTo>
                    <a:pt x="0" y="71"/>
                    <a:pt x="0" y="87"/>
                    <a:pt x="0" y="120"/>
                  </a:cubicBezTo>
                  <a:lnTo>
                    <a:pt x="0" y="137"/>
                  </a:lnTo>
                  <a:cubicBezTo>
                    <a:pt x="21" y="153"/>
                    <a:pt x="21" y="174"/>
                    <a:pt x="38" y="190"/>
                  </a:cubicBezTo>
                  <a:cubicBezTo>
                    <a:pt x="56" y="203"/>
                    <a:pt x="78" y="208"/>
                    <a:pt x="100" y="208"/>
                  </a:cubicBezTo>
                  <a:cubicBezTo>
                    <a:pt x="135" y="208"/>
                    <a:pt x="170" y="194"/>
                    <a:pt x="190" y="174"/>
                  </a:cubicBezTo>
                  <a:cubicBezTo>
                    <a:pt x="207" y="153"/>
                    <a:pt x="207" y="120"/>
                    <a:pt x="207" y="87"/>
                  </a:cubicBezTo>
                  <a:cubicBezTo>
                    <a:pt x="207" y="71"/>
                    <a:pt x="190" y="34"/>
                    <a:pt x="174" y="17"/>
                  </a:cubicBezTo>
                  <a:cubicBezTo>
                    <a:pt x="157" y="1"/>
                    <a:pt x="12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15"/>
            <p:cNvSpPr/>
            <p:nvPr/>
          </p:nvSpPr>
          <p:spPr>
            <a:xfrm>
              <a:off x="4069025" y="2971925"/>
              <a:ext cx="5175" cy="5075"/>
            </a:xfrm>
            <a:custGeom>
              <a:rect b="b" l="l" r="r" t="t"/>
              <a:pathLst>
                <a:path extrusionOk="0" h="203" w="207">
                  <a:moveTo>
                    <a:pt x="98" y="0"/>
                  </a:moveTo>
                  <a:cubicBezTo>
                    <a:pt x="67" y="0"/>
                    <a:pt x="38" y="13"/>
                    <a:pt x="17" y="40"/>
                  </a:cubicBezTo>
                  <a:cubicBezTo>
                    <a:pt x="1" y="60"/>
                    <a:pt x="1" y="93"/>
                    <a:pt x="1" y="110"/>
                  </a:cubicBezTo>
                  <a:lnTo>
                    <a:pt x="1" y="143"/>
                  </a:lnTo>
                  <a:cubicBezTo>
                    <a:pt x="17" y="164"/>
                    <a:pt x="17" y="180"/>
                    <a:pt x="34" y="180"/>
                  </a:cubicBezTo>
                  <a:cubicBezTo>
                    <a:pt x="58" y="195"/>
                    <a:pt x="81" y="203"/>
                    <a:pt x="104" y="203"/>
                  </a:cubicBezTo>
                  <a:cubicBezTo>
                    <a:pt x="133" y="203"/>
                    <a:pt x="161" y="191"/>
                    <a:pt x="190" y="164"/>
                  </a:cubicBezTo>
                  <a:cubicBezTo>
                    <a:pt x="207" y="143"/>
                    <a:pt x="207" y="126"/>
                    <a:pt x="207" y="93"/>
                  </a:cubicBezTo>
                  <a:cubicBezTo>
                    <a:pt x="207" y="60"/>
                    <a:pt x="190" y="40"/>
                    <a:pt x="174" y="23"/>
                  </a:cubicBezTo>
                  <a:cubicBezTo>
                    <a:pt x="150" y="9"/>
                    <a:pt x="123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15"/>
            <p:cNvSpPr/>
            <p:nvPr/>
          </p:nvSpPr>
          <p:spPr>
            <a:xfrm>
              <a:off x="4060050" y="2959200"/>
              <a:ext cx="5600" cy="5350"/>
            </a:xfrm>
            <a:custGeom>
              <a:rect b="b" l="l" r="r" t="t"/>
              <a:pathLst>
                <a:path extrusionOk="0" h="214" w="224">
                  <a:moveTo>
                    <a:pt x="121" y="0"/>
                  </a:moveTo>
                  <a:cubicBezTo>
                    <a:pt x="67" y="0"/>
                    <a:pt x="1" y="33"/>
                    <a:pt x="1" y="87"/>
                  </a:cubicBezTo>
                  <a:lnTo>
                    <a:pt x="1" y="137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4" y="190"/>
                    <a:pt x="50" y="207"/>
                    <a:pt x="83" y="207"/>
                  </a:cubicBezTo>
                  <a:cubicBezTo>
                    <a:pt x="94" y="211"/>
                    <a:pt x="103" y="213"/>
                    <a:pt x="112" y="213"/>
                  </a:cubicBezTo>
                  <a:cubicBezTo>
                    <a:pt x="132" y="213"/>
                    <a:pt x="147" y="202"/>
                    <a:pt x="170" y="190"/>
                  </a:cubicBezTo>
                  <a:cubicBezTo>
                    <a:pt x="187" y="174"/>
                    <a:pt x="207" y="157"/>
                    <a:pt x="207" y="120"/>
                  </a:cubicBezTo>
                  <a:cubicBezTo>
                    <a:pt x="224" y="71"/>
                    <a:pt x="170" y="17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15"/>
            <p:cNvSpPr/>
            <p:nvPr/>
          </p:nvSpPr>
          <p:spPr>
            <a:xfrm>
              <a:off x="4075925" y="3007750"/>
              <a:ext cx="5600" cy="5175"/>
            </a:xfrm>
            <a:custGeom>
              <a:rect b="b" l="l" r="r" t="t"/>
              <a:pathLst>
                <a:path extrusionOk="0" h="207" w="224">
                  <a:moveTo>
                    <a:pt x="120" y="0"/>
                  </a:moveTo>
                  <a:cubicBezTo>
                    <a:pt x="67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20"/>
                  </a:cubicBezTo>
                  <a:lnTo>
                    <a:pt x="17" y="136"/>
                  </a:lnTo>
                  <a:cubicBezTo>
                    <a:pt x="17" y="153"/>
                    <a:pt x="17" y="153"/>
                    <a:pt x="34" y="174"/>
                  </a:cubicBezTo>
                  <a:cubicBezTo>
                    <a:pt x="50" y="190"/>
                    <a:pt x="67" y="207"/>
                    <a:pt x="104" y="207"/>
                  </a:cubicBezTo>
                  <a:cubicBezTo>
                    <a:pt x="120" y="207"/>
                    <a:pt x="153" y="207"/>
                    <a:pt x="170" y="190"/>
                  </a:cubicBezTo>
                  <a:cubicBezTo>
                    <a:pt x="191" y="174"/>
                    <a:pt x="207" y="153"/>
                    <a:pt x="224" y="120"/>
                  </a:cubicBezTo>
                  <a:cubicBezTo>
                    <a:pt x="224" y="103"/>
                    <a:pt x="207" y="70"/>
                    <a:pt x="207" y="50"/>
                  </a:cubicBezTo>
                  <a:cubicBezTo>
                    <a:pt x="191" y="33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15"/>
            <p:cNvSpPr/>
            <p:nvPr/>
          </p:nvSpPr>
          <p:spPr>
            <a:xfrm>
              <a:off x="4053150" y="2985650"/>
              <a:ext cx="6000" cy="5075"/>
            </a:xfrm>
            <a:custGeom>
              <a:rect b="b" l="l" r="r" t="t"/>
              <a:pathLst>
                <a:path extrusionOk="0" h="203" w="240">
                  <a:moveTo>
                    <a:pt x="127" y="0"/>
                  </a:moveTo>
                  <a:cubicBezTo>
                    <a:pt x="113" y="0"/>
                    <a:pt x="100" y="2"/>
                    <a:pt x="87" y="6"/>
                  </a:cubicBezTo>
                  <a:cubicBezTo>
                    <a:pt x="34" y="27"/>
                    <a:pt x="1" y="93"/>
                    <a:pt x="34" y="146"/>
                  </a:cubicBezTo>
                  <a:cubicBezTo>
                    <a:pt x="46" y="183"/>
                    <a:pt x="79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23" y="179"/>
                    <a:pt x="240" y="130"/>
                    <a:pt x="223" y="60"/>
                  </a:cubicBez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15"/>
            <p:cNvSpPr/>
            <p:nvPr/>
          </p:nvSpPr>
          <p:spPr>
            <a:xfrm>
              <a:off x="4055725" y="2972075"/>
              <a:ext cx="5600" cy="5275"/>
            </a:xfrm>
            <a:custGeom>
              <a:rect b="b" l="l" r="r" t="t"/>
              <a:pathLst>
                <a:path extrusionOk="0" h="211" w="224">
                  <a:moveTo>
                    <a:pt x="120" y="1"/>
                  </a:moveTo>
                  <a:cubicBezTo>
                    <a:pt x="71" y="1"/>
                    <a:pt x="17" y="34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cubicBezTo>
                    <a:pt x="17" y="158"/>
                    <a:pt x="17" y="158"/>
                    <a:pt x="34" y="174"/>
                  </a:cubicBezTo>
                  <a:cubicBezTo>
                    <a:pt x="50" y="191"/>
                    <a:pt x="71" y="207"/>
                    <a:pt x="104" y="207"/>
                  </a:cubicBezTo>
                  <a:cubicBezTo>
                    <a:pt x="111" y="209"/>
                    <a:pt x="117" y="210"/>
                    <a:pt x="124" y="210"/>
                  </a:cubicBezTo>
                  <a:cubicBezTo>
                    <a:pt x="167" y="210"/>
                    <a:pt x="209" y="167"/>
                    <a:pt x="223" y="120"/>
                  </a:cubicBezTo>
                  <a:cubicBezTo>
                    <a:pt x="223" y="104"/>
                    <a:pt x="207" y="71"/>
                    <a:pt x="190" y="54"/>
                  </a:cubicBezTo>
                  <a:cubicBezTo>
                    <a:pt x="174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15"/>
            <p:cNvSpPr/>
            <p:nvPr/>
          </p:nvSpPr>
          <p:spPr>
            <a:xfrm>
              <a:off x="4043675" y="2965075"/>
              <a:ext cx="5600" cy="5425"/>
            </a:xfrm>
            <a:custGeom>
              <a:rect b="b" l="l" r="r" t="t"/>
              <a:pathLst>
                <a:path extrusionOk="0" h="217" w="224">
                  <a:moveTo>
                    <a:pt x="96" y="1"/>
                  </a:moveTo>
                  <a:cubicBezTo>
                    <a:pt x="87" y="1"/>
                    <a:pt x="79" y="2"/>
                    <a:pt x="71" y="5"/>
                  </a:cubicBezTo>
                  <a:cubicBezTo>
                    <a:pt x="17" y="42"/>
                    <a:pt x="0" y="91"/>
                    <a:pt x="17" y="145"/>
                  </a:cubicBezTo>
                  <a:cubicBezTo>
                    <a:pt x="34" y="185"/>
                    <a:pt x="80" y="217"/>
                    <a:pt x="125" y="217"/>
                  </a:cubicBezTo>
                  <a:cubicBezTo>
                    <a:pt x="136" y="217"/>
                    <a:pt x="147" y="215"/>
                    <a:pt x="157" y="211"/>
                  </a:cubicBezTo>
                  <a:cubicBezTo>
                    <a:pt x="207" y="178"/>
                    <a:pt x="223" y="128"/>
                    <a:pt x="207" y="75"/>
                  </a:cubicBezTo>
                  <a:cubicBezTo>
                    <a:pt x="193" y="33"/>
                    <a:pt x="14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15"/>
            <p:cNvSpPr/>
            <p:nvPr/>
          </p:nvSpPr>
          <p:spPr>
            <a:xfrm>
              <a:off x="4029150" y="3080725"/>
              <a:ext cx="6000" cy="4925"/>
            </a:xfrm>
            <a:custGeom>
              <a:rect b="b" l="l" r="r" t="t"/>
              <a:pathLst>
                <a:path extrusionOk="0" h="197" w="240">
                  <a:moveTo>
                    <a:pt x="103" y="0"/>
                  </a:moveTo>
                  <a:cubicBezTo>
                    <a:pt x="66" y="0"/>
                    <a:pt x="50" y="17"/>
                    <a:pt x="33" y="37"/>
                  </a:cubicBezTo>
                  <a:cubicBezTo>
                    <a:pt x="17" y="54"/>
                    <a:pt x="0" y="87"/>
                    <a:pt x="17" y="103"/>
                  </a:cubicBezTo>
                  <a:lnTo>
                    <a:pt x="17" y="141"/>
                  </a:lnTo>
                  <a:cubicBezTo>
                    <a:pt x="17" y="157"/>
                    <a:pt x="33" y="174"/>
                    <a:pt x="50" y="174"/>
                  </a:cubicBezTo>
                  <a:cubicBezTo>
                    <a:pt x="74" y="188"/>
                    <a:pt x="97" y="197"/>
                    <a:pt x="118" y="197"/>
                  </a:cubicBezTo>
                  <a:cubicBezTo>
                    <a:pt x="144" y="197"/>
                    <a:pt x="167" y="184"/>
                    <a:pt x="186" y="157"/>
                  </a:cubicBezTo>
                  <a:cubicBezTo>
                    <a:pt x="239" y="120"/>
                    <a:pt x="223" y="54"/>
                    <a:pt x="186" y="17"/>
                  </a:cubicBezTo>
                  <a:cubicBezTo>
                    <a:pt x="153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15"/>
            <p:cNvSpPr/>
            <p:nvPr/>
          </p:nvSpPr>
          <p:spPr>
            <a:xfrm>
              <a:off x="4031200" y="3050500"/>
              <a:ext cx="5700" cy="5400"/>
            </a:xfrm>
            <a:custGeom>
              <a:rect b="b" l="l" r="r" t="t"/>
              <a:pathLst>
                <a:path extrusionOk="0" h="216" w="228">
                  <a:moveTo>
                    <a:pt x="113" y="0"/>
                  </a:moveTo>
                  <a:cubicBezTo>
                    <a:pt x="85" y="0"/>
                    <a:pt x="56" y="13"/>
                    <a:pt x="38" y="43"/>
                  </a:cubicBezTo>
                  <a:cubicBezTo>
                    <a:pt x="21" y="59"/>
                    <a:pt x="1" y="92"/>
                    <a:pt x="1" y="113"/>
                  </a:cubicBezTo>
                  <a:cubicBezTo>
                    <a:pt x="21" y="129"/>
                    <a:pt x="21" y="129"/>
                    <a:pt x="21" y="146"/>
                  </a:cubicBezTo>
                  <a:cubicBezTo>
                    <a:pt x="21" y="162"/>
                    <a:pt x="38" y="179"/>
                    <a:pt x="54" y="179"/>
                  </a:cubicBezTo>
                  <a:cubicBezTo>
                    <a:pt x="71" y="195"/>
                    <a:pt x="104" y="216"/>
                    <a:pt x="124" y="216"/>
                  </a:cubicBezTo>
                  <a:cubicBezTo>
                    <a:pt x="157" y="195"/>
                    <a:pt x="174" y="195"/>
                    <a:pt x="190" y="162"/>
                  </a:cubicBezTo>
                  <a:cubicBezTo>
                    <a:pt x="207" y="146"/>
                    <a:pt x="227" y="129"/>
                    <a:pt x="227" y="92"/>
                  </a:cubicBezTo>
                  <a:cubicBezTo>
                    <a:pt x="207" y="59"/>
                    <a:pt x="207" y="43"/>
                    <a:pt x="174" y="26"/>
                  </a:cubicBezTo>
                  <a:cubicBezTo>
                    <a:pt x="159" y="9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15"/>
            <p:cNvSpPr/>
            <p:nvPr/>
          </p:nvSpPr>
          <p:spPr>
            <a:xfrm>
              <a:off x="4035950" y="3112975"/>
              <a:ext cx="5175" cy="5225"/>
            </a:xfrm>
            <a:custGeom>
              <a:rect b="b" l="l" r="r" t="t"/>
              <a:pathLst>
                <a:path extrusionOk="0" h="209" w="207">
                  <a:moveTo>
                    <a:pt x="87" y="1"/>
                  </a:moveTo>
                  <a:cubicBezTo>
                    <a:pt x="70" y="1"/>
                    <a:pt x="37" y="17"/>
                    <a:pt x="17" y="34"/>
                  </a:cubicBezTo>
                  <a:cubicBezTo>
                    <a:pt x="0" y="50"/>
                    <a:pt x="0" y="87"/>
                    <a:pt x="0" y="120"/>
                  </a:cubicBezTo>
                  <a:lnTo>
                    <a:pt x="0" y="137"/>
                  </a:lnTo>
                  <a:cubicBezTo>
                    <a:pt x="17" y="153"/>
                    <a:pt x="17" y="170"/>
                    <a:pt x="37" y="191"/>
                  </a:cubicBezTo>
                  <a:cubicBezTo>
                    <a:pt x="56" y="203"/>
                    <a:pt x="77" y="208"/>
                    <a:pt x="99" y="208"/>
                  </a:cubicBezTo>
                  <a:cubicBezTo>
                    <a:pt x="134" y="208"/>
                    <a:pt x="169" y="193"/>
                    <a:pt x="190" y="170"/>
                  </a:cubicBezTo>
                  <a:cubicBezTo>
                    <a:pt x="206" y="137"/>
                    <a:pt x="206" y="120"/>
                    <a:pt x="206" y="87"/>
                  </a:cubicBezTo>
                  <a:cubicBezTo>
                    <a:pt x="206" y="67"/>
                    <a:pt x="190" y="34"/>
                    <a:pt x="173" y="17"/>
                  </a:cubicBezTo>
                  <a:cubicBezTo>
                    <a:pt x="140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15"/>
            <p:cNvSpPr/>
            <p:nvPr/>
          </p:nvSpPr>
          <p:spPr>
            <a:xfrm>
              <a:off x="4029150" y="3064750"/>
              <a:ext cx="5575" cy="5025"/>
            </a:xfrm>
            <a:custGeom>
              <a:rect b="b" l="l" r="r" t="t"/>
              <a:pathLst>
                <a:path extrusionOk="0" h="201" w="223">
                  <a:moveTo>
                    <a:pt x="93" y="0"/>
                  </a:moveTo>
                  <a:cubicBezTo>
                    <a:pt x="50" y="0"/>
                    <a:pt x="14" y="33"/>
                    <a:pt x="0" y="91"/>
                  </a:cubicBezTo>
                  <a:cubicBezTo>
                    <a:pt x="0" y="108"/>
                    <a:pt x="0" y="124"/>
                    <a:pt x="17" y="141"/>
                  </a:cubicBezTo>
                  <a:lnTo>
                    <a:pt x="17" y="161"/>
                  </a:lnTo>
                  <a:cubicBezTo>
                    <a:pt x="33" y="178"/>
                    <a:pt x="66" y="194"/>
                    <a:pt x="83" y="194"/>
                  </a:cubicBezTo>
                  <a:cubicBezTo>
                    <a:pt x="93" y="199"/>
                    <a:pt x="104" y="201"/>
                    <a:pt x="114" y="201"/>
                  </a:cubicBezTo>
                  <a:cubicBezTo>
                    <a:pt x="138" y="201"/>
                    <a:pt x="158" y="189"/>
                    <a:pt x="169" y="178"/>
                  </a:cubicBezTo>
                  <a:cubicBezTo>
                    <a:pt x="186" y="161"/>
                    <a:pt x="206" y="141"/>
                    <a:pt x="206" y="108"/>
                  </a:cubicBezTo>
                  <a:cubicBezTo>
                    <a:pt x="223" y="91"/>
                    <a:pt x="206" y="58"/>
                    <a:pt x="186" y="37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1" y="2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15"/>
            <p:cNvSpPr/>
            <p:nvPr/>
          </p:nvSpPr>
          <p:spPr>
            <a:xfrm>
              <a:off x="4033375" y="3036500"/>
              <a:ext cx="5575" cy="5275"/>
            </a:xfrm>
            <a:custGeom>
              <a:rect b="b" l="l" r="r" t="t"/>
              <a:pathLst>
                <a:path extrusionOk="0" h="211" w="223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37" y="34"/>
                    <a:pt x="17" y="71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17" y="157"/>
                    <a:pt x="17" y="157"/>
                    <a:pt x="37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0" y="209"/>
                    <a:pt x="117" y="210"/>
                    <a:pt x="124" y="210"/>
                  </a:cubicBezTo>
                  <a:cubicBezTo>
                    <a:pt x="169" y="210"/>
                    <a:pt x="209" y="167"/>
                    <a:pt x="223" y="120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90" y="17"/>
                    <a:pt x="157" y="17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15"/>
            <p:cNvSpPr/>
            <p:nvPr/>
          </p:nvSpPr>
          <p:spPr>
            <a:xfrm>
              <a:off x="4043250" y="3057950"/>
              <a:ext cx="5200" cy="5175"/>
            </a:xfrm>
            <a:custGeom>
              <a:rect b="b" l="l" r="r" t="t"/>
              <a:pathLst>
                <a:path extrusionOk="0" h="207" w="208">
                  <a:moveTo>
                    <a:pt x="121" y="0"/>
                  </a:moveTo>
                  <a:cubicBezTo>
                    <a:pt x="55" y="0"/>
                    <a:pt x="1" y="37"/>
                    <a:pt x="1" y="87"/>
                  </a:cubicBezTo>
                  <a:lnTo>
                    <a:pt x="1" y="140"/>
                  </a:lnTo>
                  <a:cubicBezTo>
                    <a:pt x="1" y="157"/>
                    <a:pt x="17" y="157"/>
                    <a:pt x="17" y="173"/>
                  </a:cubicBezTo>
                  <a:cubicBezTo>
                    <a:pt x="34" y="190"/>
                    <a:pt x="55" y="206"/>
                    <a:pt x="88" y="206"/>
                  </a:cubicBezTo>
                  <a:cubicBezTo>
                    <a:pt x="137" y="206"/>
                    <a:pt x="191" y="173"/>
                    <a:pt x="207" y="124"/>
                  </a:cubicBezTo>
                  <a:cubicBezTo>
                    <a:pt x="207" y="87"/>
                    <a:pt x="207" y="70"/>
                    <a:pt x="191" y="54"/>
                  </a:cubicBezTo>
                  <a:cubicBezTo>
                    <a:pt x="174" y="21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15"/>
            <p:cNvSpPr/>
            <p:nvPr/>
          </p:nvSpPr>
          <p:spPr>
            <a:xfrm>
              <a:off x="4041500" y="3072000"/>
              <a:ext cx="5700" cy="5350"/>
            </a:xfrm>
            <a:custGeom>
              <a:rect b="b" l="l" r="r" t="t"/>
              <a:pathLst>
                <a:path extrusionOk="0" h="214" w="228">
                  <a:moveTo>
                    <a:pt x="104" y="0"/>
                  </a:moveTo>
                  <a:cubicBezTo>
                    <a:pt x="86" y="0"/>
                    <a:pt x="66" y="12"/>
                    <a:pt x="54" y="24"/>
                  </a:cubicBezTo>
                  <a:cubicBezTo>
                    <a:pt x="21" y="40"/>
                    <a:pt x="1" y="57"/>
                    <a:pt x="1" y="94"/>
                  </a:cubicBezTo>
                  <a:cubicBezTo>
                    <a:pt x="1" y="110"/>
                    <a:pt x="1" y="127"/>
                    <a:pt x="21" y="143"/>
                  </a:cubicBezTo>
                  <a:lnTo>
                    <a:pt x="21" y="160"/>
                  </a:lnTo>
                  <a:cubicBezTo>
                    <a:pt x="38" y="180"/>
                    <a:pt x="71" y="197"/>
                    <a:pt x="87" y="213"/>
                  </a:cubicBezTo>
                  <a:cubicBezTo>
                    <a:pt x="158" y="213"/>
                    <a:pt x="207" y="180"/>
                    <a:pt x="207" y="127"/>
                  </a:cubicBezTo>
                  <a:cubicBezTo>
                    <a:pt x="228" y="94"/>
                    <a:pt x="207" y="57"/>
                    <a:pt x="191" y="40"/>
                  </a:cubicBezTo>
                  <a:cubicBezTo>
                    <a:pt x="174" y="24"/>
                    <a:pt x="158" y="7"/>
                    <a:pt x="125" y="7"/>
                  </a:cubicBezTo>
                  <a:cubicBezTo>
                    <a:pt x="119" y="2"/>
                    <a:pt x="11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15"/>
            <p:cNvSpPr/>
            <p:nvPr/>
          </p:nvSpPr>
          <p:spPr>
            <a:xfrm>
              <a:off x="4039450" y="3088375"/>
              <a:ext cx="5175" cy="5250"/>
            </a:xfrm>
            <a:custGeom>
              <a:rect b="b" l="l" r="r" t="t"/>
              <a:pathLst>
                <a:path extrusionOk="0" h="210" w="207">
                  <a:moveTo>
                    <a:pt x="100" y="1"/>
                  </a:moveTo>
                  <a:cubicBezTo>
                    <a:pt x="54" y="1"/>
                    <a:pt x="15" y="47"/>
                    <a:pt x="0" y="90"/>
                  </a:cubicBezTo>
                  <a:lnTo>
                    <a:pt x="0" y="144"/>
                  </a:lnTo>
                  <a:lnTo>
                    <a:pt x="17" y="160"/>
                  </a:lnTo>
                  <a:cubicBezTo>
                    <a:pt x="33" y="193"/>
                    <a:pt x="66" y="210"/>
                    <a:pt x="83" y="210"/>
                  </a:cubicBezTo>
                  <a:cubicBezTo>
                    <a:pt x="120" y="210"/>
                    <a:pt x="136" y="210"/>
                    <a:pt x="169" y="193"/>
                  </a:cubicBezTo>
                  <a:cubicBezTo>
                    <a:pt x="186" y="177"/>
                    <a:pt x="207" y="144"/>
                    <a:pt x="207" y="123"/>
                  </a:cubicBezTo>
                  <a:cubicBezTo>
                    <a:pt x="207" y="90"/>
                    <a:pt x="207" y="74"/>
                    <a:pt x="186" y="41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3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15"/>
            <p:cNvSpPr/>
            <p:nvPr/>
          </p:nvSpPr>
          <p:spPr>
            <a:xfrm>
              <a:off x="4035950" y="3099725"/>
              <a:ext cx="5575" cy="5300"/>
            </a:xfrm>
            <a:custGeom>
              <a:rect b="b" l="l" r="r" t="t"/>
              <a:pathLst>
                <a:path extrusionOk="0" h="212" w="223">
                  <a:moveTo>
                    <a:pt x="131" y="0"/>
                  </a:moveTo>
                  <a:cubicBezTo>
                    <a:pt x="117" y="0"/>
                    <a:pt x="102" y="5"/>
                    <a:pt x="87" y="15"/>
                  </a:cubicBezTo>
                  <a:cubicBezTo>
                    <a:pt x="37" y="32"/>
                    <a:pt x="0" y="81"/>
                    <a:pt x="17" y="135"/>
                  </a:cubicBezTo>
                  <a:cubicBezTo>
                    <a:pt x="37" y="152"/>
                    <a:pt x="37" y="168"/>
                    <a:pt x="54" y="185"/>
                  </a:cubicBezTo>
                  <a:cubicBezTo>
                    <a:pt x="77" y="199"/>
                    <a:pt x="101" y="212"/>
                    <a:pt x="126" y="212"/>
                  </a:cubicBezTo>
                  <a:cubicBezTo>
                    <a:pt x="136" y="212"/>
                    <a:pt x="146" y="210"/>
                    <a:pt x="157" y="205"/>
                  </a:cubicBezTo>
                  <a:cubicBezTo>
                    <a:pt x="190" y="185"/>
                    <a:pt x="223" y="152"/>
                    <a:pt x="223" y="119"/>
                  </a:cubicBezTo>
                  <a:lnTo>
                    <a:pt x="223" y="65"/>
                  </a:lnTo>
                  <a:cubicBezTo>
                    <a:pt x="199" y="30"/>
                    <a:pt x="167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15"/>
            <p:cNvSpPr/>
            <p:nvPr/>
          </p:nvSpPr>
          <p:spPr>
            <a:xfrm>
              <a:off x="4089225" y="3000925"/>
              <a:ext cx="5600" cy="5275"/>
            </a:xfrm>
            <a:custGeom>
              <a:rect b="b" l="l" r="r" t="t"/>
              <a:pathLst>
                <a:path extrusionOk="0" h="211" w="224">
                  <a:moveTo>
                    <a:pt x="129" y="0"/>
                  </a:moveTo>
                  <a:cubicBezTo>
                    <a:pt x="115" y="0"/>
                    <a:pt x="101" y="5"/>
                    <a:pt x="87" y="14"/>
                  </a:cubicBezTo>
                  <a:cubicBezTo>
                    <a:pt x="17" y="34"/>
                    <a:pt x="1" y="84"/>
                    <a:pt x="17" y="137"/>
                  </a:cubicBezTo>
                  <a:cubicBezTo>
                    <a:pt x="17" y="154"/>
                    <a:pt x="34" y="170"/>
                    <a:pt x="50" y="187"/>
                  </a:cubicBezTo>
                  <a:cubicBezTo>
                    <a:pt x="65" y="198"/>
                    <a:pt x="94" y="210"/>
                    <a:pt x="121" y="210"/>
                  </a:cubicBezTo>
                  <a:cubicBezTo>
                    <a:pt x="133" y="210"/>
                    <a:pt x="144" y="208"/>
                    <a:pt x="153" y="203"/>
                  </a:cubicBezTo>
                  <a:cubicBezTo>
                    <a:pt x="190" y="187"/>
                    <a:pt x="223" y="154"/>
                    <a:pt x="223" y="117"/>
                  </a:cubicBezTo>
                  <a:lnTo>
                    <a:pt x="223" y="67"/>
                  </a:lnTo>
                  <a:cubicBezTo>
                    <a:pt x="200" y="28"/>
                    <a:pt x="165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15"/>
            <p:cNvSpPr/>
            <p:nvPr/>
          </p:nvSpPr>
          <p:spPr>
            <a:xfrm>
              <a:off x="4096150" y="2959200"/>
              <a:ext cx="5575" cy="5175"/>
            </a:xfrm>
            <a:custGeom>
              <a:rect b="b" l="l" r="r" t="t"/>
              <a:pathLst>
                <a:path extrusionOk="0" h="207" w="223">
                  <a:moveTo>
                    <a:pt x="136" y="0"/>
                  </a:moveTo>
                  <a:cubicBezTo>
                    <a:pt x="66" y="0"/>
                    <a:pt x="17" y="33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17" y="157"/>
                    <a:pt x="17" y="157"/>
                    <a:pt x="33" y="174"/>
                  </a:cubicBezTo>
                  <a:cubicBezTo>
                    <a:pt x="49" y="190"/>
                    <a:pt x="66" y="207"/>
                    <a:pt x="103" y="207"/>
                  </a:cubicBezTo>
                  <a:cubicBezTo>
                    <a:pt x="153" y="207"/>
                    <a:pt x="206" y="174"/>
                    <a:pt x="223" y="120"/>
                  </a:cubicBezTo>
                  <a:cubicBezTo>
                    <a:pt x="223" y="87"/>
                    <a:pt x="223" y="71"/>
                    <a:pt x="206" y="33"/>
                  </a:cubicBezTo>
                  <a:cubicBezTo>
                    <a:pt x="186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15"/>
            <p:cNvSpPr/>
            <p:nvPr/>
          </p:nvSpPr>
          <p:spPr>
            <a:xfrm>
              <a:off x="4094800" y="2973200"/>
              <a:ext cx="5175" cy="5400"/>
            </a:xfrm>
            <a:custGeom>
              <a:rect b="b" l="l" r="r" t="t"/>
              <a:pathLst>
                <a:path extrusionOk="0" h="216" w="207">
                  <a:moveTo>
                    <a:pt x="94" y="1"/>
                  </a:moveTo>
                  <a:cubicBezTo>
                    <a:pt x="75" y="1"/>
                    <a:pt x="59" y="14"/>
                    <a:pt x="33" y="26"/>
                  </a:cubicBezTo>
                  <a:cubicBezTo>
                    <a:pt x="17" y="42"/>
                    <a:pt x="0" y="59"/>
                    <a:pt x="0" y="92"/>
                  </a:cubicBezTo>
                  <a:lnTo>
                    <a:pt x="0" y="146"/>
                  </a:lnTo>
                  <a:cubicBezTo>
                    <a:pt x="17" y="146"/>
                    <a:pt x="17" y="162"/>
                    <a:pt x="17" y="162"/>
                  </a:cubicBezTo>
                  <a:cubicBezTo>
                    <a:pt x="33" y="178"/>
                    <a:pt x="71" y="195"/>
                    <a:pt x="87" y="216"/>
                  </a:cubicBezTo>
                  <a:cubicBezTo>
                    <a:pt x="136" y="216"/>
                    <a:pt x="207" y="178"/>
                    <a:pt x="207" y="113"/>
                  </a:cubicBezTo>
                  <a:cubicBezTo>
                    <a:pt x="207" y="92"/>
                    <a:pt x="207" y="59"/>
                    <a:pt x="190" y="42"/>
                  </a:cubicBezTo>
                  <a:cubicBezTo>
                    <a:pt x="174" y="26"/>
                    <a:pt x="157" y="9"/>
                    <a:pt x="120" y="9"/>
                  </a:cubicBez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15"/>
            <p:cNvSpPr/>
            <p:nvPr/>
          </p:nvSpPr>
          <p:spPr>
            <a:xfrm>
              <a:off x="4097775" y="2943325"/>
              <a:ext cx="5200" cy="5175"/>
            </a:xfrm>
            <a:custGeom>
              <a:rect b="b" l="l" r="r" t="t"/>
              <a:pathLst>
                <a:path extrusionOk="0" h="207" w="208">
                  <a:moveTo>
                    <a:pt x="121" y="1"/>
                  </a:moveTo>
                  <a:cubicBezTo>
                    <a:pt x="88" y="1"/>
                    <a:pt x="55" y="1"/>
                    <a:pt x="38" y="34"/>
                  </a:cubicBezTo>
                  <a:cubicBezTo>
                    <a:pt x="17" y="34"/>
                    <a:pt x="1" y="71"/>
                    <a:pt x="1" y="87"/>
                  </a:cubicBezTo>
                  <a:lnTo>
                    <a:pt x="1" y="137"/>
                  </a:lnTo>
                  <a:cubicBezTo>
                    <a:pt x="17" y="174"/>
                    <a:pt x="55" y="190"/>
                    <a:pt x="88" y="207"/>
                  </a:cubicBezTo>
                  <a:lnTo>
                    <a:pt x="104" y="207"/>
                  </a:lnTo>
                  <a:cubicBezTo>
                    <a:pt x="158" y="207"/>
                    <a:pt x="207" y="174"/>
                    <a:pt x="207" y="120"/>
                  </a:cubicBezTo>
                  <a:cubicBezTo>
                    <a:pt x="207" y="87"/>
                    <a:pt x="207" y="71"/>
                    <a:pt x="191" y="34"/>
                  </a:cubicBezTo>
                  <a:cubicBezTo>
                    <a:pt x="174" y="17"/>
                    <a:pt x="158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15"/>
            <p:cNvSpPr/>
            <p:nvPr/>
          </p:nvSpPr>
          <p:spPr>
            <a:xfrm>
              <a:off x="4075000" y="3021450"/>
              <a:ext cx="5700" cy="5275"/>
            </a:xfrm>
            <a:custGeom>
              <a:rect b="b" l="l" r="r" t="t"/>
              <a:pathLst>
                <a:path extrusionOk="0" h="211" w="228">
                  <a:moveTo>
                    <a:pt x="125" y="1"/>
                  </a:moveTo>
                  <a:cubicBezTo>
                    <a:pt x="71" y="1"/>
                    <a:pt x="21" y="38"/>
                    <a:pt x="1" y="87"/>
                  </a:cubicBezTo>
                  <a:cubicBezTo>
                    <a:pt x="1" y="104"/>
                    <a:pt x="1" y="120"/>
                    <a:pt x="21" y="141"/>
                  </a:cubicBezTo>
                  <a:lnTo>
                    <a:pt x="21" y="174"/>
                  </a:lnTo>
                  <a:cubicBezTo>
                    <a:pt x="38" y="190"/>
                    <a:pt x="71" y="207"/>
                    <a:pt x="87" y="207"/>
                  </a:cubicBezTo>
                  <a:cubicBezTo>
                    <a:pt x="97" y="209"/>
                    <a:pt x="106" y="210"/>
                    <a:pt x="114" y="210"/>
                  </a:cubicBezTo>
                  <a:cubicBezTo>
                    <a:pt x="170" y="210"/>
                    <a:pt x="207" y="167"/>
                    <a:pt x="207" y="120"/>
                  </a:cubicBezTo>
                  <a:cubicBezTo>
                    <a:pt x="228" y="87"/>
                    <a:pt x="207" y="71"/>
                    <a:pt x="190" y="54"/>
                  </a:cubicBezTo>
                  <a:cubicBezTo>
                    <a:pt x="174" y="17"/>
                    <a:pt x="157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15"/>
            <p:cNvSpPr/>
            <p:nvPr/>
          </p:nvSpPr>
          <p:spPr>
            <a:xfrm>
              <a:off x="4092625" y="2989625"/>
              <a:ext cx="5175" cy="5275"/>
            </a:xfrm>
            <a:custGeom>
              <a:rect b="b" l="l" r="r" t="t"/>
              <a:pathLst>
                <a:path extrusionOk="0" h="211" w="207">
                  <a:moveTo>
                    <a:pt x="100" y="1"/>
                  </a:moveTo>
                  <a:cubicBezTo>
                    <a:pt x="57" y="1"/>
                    <a:pt x="15" y="44"/>
                    <a:pt x="1" y="90"/>
                  </a:cubicBezTo>
                  <a:lnTo>
                    <a:pt x="1" y="140"/>
                  </a:lnTo>
                  <a:lnTo>
                    <a:pt x="17" y="156"/>
                  </a:lnTo>
                  <a:cubicBezTo>
                    <a:pt x="38" y="194"/>
                    <a:pt x="54" y="210"/>
                    <a:pt x="87" y="210"/>
                  </a:cubicBezTo>
                  <a:cubicBezTo>
                    <a:pt x="120" y="210"/>
                    <a:pt x="141" y="210"/>
                    <a:pt x="174" y="194"/>
                  </a:cubicBezTo>
                  <a:cubicBezTo>
                    <a:pt x="190" y="177"/>
                    <a:pt x="207" y="140"/>
                    <a:pt x="207" y="123"/>
                  </a:cubicBezTo>
                  <a:cubicBezTo>
                    <a:pt x="207" y="90"/>
                    <a:pt x="207" y="74"/>
                    <a:pt x="190" y="37"/>
                  </a:cubicBezTo>
                  <a:cubicBezTo>
                    <a:pt x="174" y="20"/>
                    <a:pt x="158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15"/>
            <p:cNvSpPr/>
            <p:nvPr/>
          </p:nvSpPr>
          <p:spPr>
            <a:xfrm>
              <a:off x="4015750" y="3070700"/>
              <a:ext cx="5175" cy="5050"/>
            </a:xfrm>
            <a:custGeom>
              <a:rect b="b" l="l" r="r" t="t"/>
              <a:pathLst>
                <a:path extrusionOk="0" h="202" w="207">
                  <a:moveTo>
                    <a:pt x="99" y="0"/>
                  </a:moveTo>
                  <a:cubicBezTo>
                    <a:pt x="68" y="0"/>
                    <a:pt x="39" y="13"/>
                    <a:pt x="21" y="43"/>
                  </a:cubicBezTo>
                  <a:cubicBezTo>
                    <a:pt x="0" y="59"/>
                    <a:pt x="0" y="92"/>
                    <a:pt x="0" y="109"/>
                  </a:cubicBezTo>
                  <a:lnTo>
                    <a:pt x="0" y="146"/>
                  </a:lnTo>
                  <a:cubicBezTo>
                    <a:pt x="21" y="162"/>
                    <a:pt x="21" y="179"/>
                    <a:pt x="37" y="179"/>
                  </a:cubicBezTo>
                  <a:cubicBezTo>
                    <a:pt x="59" y="194"/>
                    <a:pt x="86" y="202"/>
                    <a:pt x="111" y="202"/>
                  </a:cubicBezTo>
                  <a:cubicBezTo>
                    <a:pt x="142" y="202"/>
                    <a:pt x="172" y="190"/>
                    <a:pt x="190" y="162"/>
                  </a:cubicBezTo>
                  <a:cubicBezTo>
                    <a:pt x="206" y="146"/>
                    <a:pt x="206" y="129"/>
                    <a:pt x="206" y="92"/>
                  </a:cubicBezTo>
                  <a:cubicBezTo>
                    <a:pt x="206" y="59"/>
                    <a:pt x="190" y="43"/>
                    <a:pt x="173" y="26"/>
                  </a:cubicBezTo>
                  <a:cubicBezTo>
                    <a:pt x="151" y="9"/>
                    <a:pt x="124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15"/>
            <p:cNvSpPr/>
            <p:nvPr/>
          </p:nvSpPr>
          <p:spPr>
            <a:xfrm>
              <a:off x="4019250" y="3056700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120" y="1"/>
                  </a:moveTo>
                  <a:cubicBezTo>
                    <a:pt x="66" y="1"/>
                    <a:pt x="17" y="34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3" y="190"/>
                    <a:pt x="66" y="207"/>
                    <a:pt x="87" y="207"/>
                  </a:cubicBezTo>
                  <a:cubicBezTo>
                    <a:pt x="120" y="207"/>
                    <a:pt x="136" y="207"/>
                    <a:pt x="169" y="190"/>
                  </a:cubicBezTo>
                  <a:cubicBezTo>
                    <a:pt x="190" y="174"/>
                    <a:pt x="206" y="153"/>
                    <a:pt x="206" y="120"/>
                  </a:cubicBezTo>
                  <a:cubicBezTo>
                    <a:pt x="206" y="87"/>
                    <a:pt x="206" y="71"/>
                    <a:pt x="190" y="34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15"/>
            <p:cNvSpPr/>
            <p:nvPr/>
          </p:nvSpPr>
          <p:spPr>
            <a:xfrm>
              <a:off x="4046675" y="3030375"/>
              <a:ext cx="5675" cy="5075"/>
            </a:xfrm>
            <a:custGeom>
              <a:rect b="b" l="l" r="r" t="t"/>
              <a:pathLst>
                <a:path extrusionOk="0" h="203" w="227">
                  <a:moveTo>
                    <a:pt x="113" y="0"/>
                  </a:moveTo>
                  <a:cubicBezTo>
                    <a:pt x="85" y="0"/>
                    <a:pt x="55" y="12"/>
                    <a:pt x="37" y="40"/>
                  </a:cubicBezTo>
                  <a:cubicBezTo>
                    <a:pt x="21" y="56"/>
                    <a:pt x="0" y="93"/>
                    <a:pt x="21" y="110"/>
                  </a:cubicBezTo>
                  <a:lnTo>
                    <a:pt x="21" y="143"/>
                  </a:lnTo>
                  <a:cubicBezTo>
                    <a:pt x="21" y="159"/>
                    <a:pt x="37" y="176"/>
                    <a:pt x="54" y="176"/>
                  </a:cubicBezTo>
                  <a:cubicBezTo>
                    <a:pt x="65" y="190"/>
                    <a:pt x="86" y="203"/>
                    <a:pt x="104" y="203"/>
                  </a:cubicBezTo>
                  <a:cubicBezTo>
                    <a:pt x="111" y="203"/>
                    <a:pt x="118" y="201"/>
                    <a:pt x="124" y="196"/>
                  </a:cubicBezTo>
                  <a:cubicBezTo>
                    <a:pt x="157" y="196"/>
                    <a:pt x="173" y="196"/>
                    <a:pt x="190" y="159"/>
                  </a:cubicBezTo>
                  <a:cubicBezTo>
                    <a:pt x="206" y="143"/>
                    <a:pt x="227" y="110"/>
                    <a:pt x="227" y="93"/>
                  </a:cubicBezTo>
                  <a:cubicBezTo>
                    <a:pt x="227" y="56"/>
                    <a:pt x="206" y="40"/>
                    <a:pt x="173" y="23"/>
                  </a:cubicBezTo>
                  <a:cubicBezTo>
                    <a:pt x="158" y="8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15"/>
            <p:cNvSpPr/>
            <p:nvPr/>
          </p:nvSpPr>
          <p:spPr>
            <a:xfrm>
              <a:off x="4024400" y="3092375"/>
              <a:ext cx="5175" cy="5275"/>
            </a:xfrm>
            <a:custGeom>
              <a:rect b="b" l="l" r="r" t="t"/>
              <a:pathLst>
                <a:path extrusionOk="0" h="211" w="207">
                  <a:moveTo>
                    <a:pt x="120" y="0"/>
                  </a:moveTo>
                  <a:cubicBezTo>
                    <a:pt x="87" y="0"/>
                    <a:pt x="50" y="17"/>
                    <a:pt x="33" y="17"/>
                  </a:cubicBezTo>
                  <a:cubicBezTo>
                    <a:pt x="17" y="33"/>
                    <a:pt x="0" y="66"/>
                    <a:pt x="0" y="87"/>
                  </a:cubicBezTo>
                  <a:lnTo>
                    <a:pt x="0" y="136"/>
                  </a:lnTo>
                  <a:cubicBezTo>
                    <a:pt x="0" y="153"/>
                    <a:pt x="0" y="153"/>
                    <a:pt x="17" y="169"/>
                  </a:cubicBezTo>
                  <a:cubicBezTo>
                    <a:pt x="33" y="190"/>
                    <a:pt x="50" y="206"/>
                    <a:pt x="87" y="206"/>
                  </a:cubicBezTo>
                  <a:cubicBezTo>
                    <a:pt x="95" y="209"/>
                    <a:pt x="104" y="211"/>
                    <a:pt x="112" y="211"/>
                  </a:cubicBezTo>
                  <a:cubicBezTo>
                    <a:pt x="154" y="211"/>
                    <a:pt x="193" y="178"/>
                    <a:pt x="207" y="120"/>
                  </a:cubicBezTo>
                  <a:cubicBezTo>
                    <a:pt x="207" y="103"/>
                    <a:pt x="207" y="66"/>
                    <a:pt x="190" y="50"/>
                  </a:cubicBezTo>
                  <a:cubicBezTo>
                    <a:pt x="170" y="17"/>
                    <a:pt x="13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15"/>
            <p:cNvSpPr/>
            <p:nvPr/>
          </p:nvSpPr>
          <p:spPr>
            <a:xfrm>
              <a:off x="4055325" y="3067425"/>
              <a:ext cx="5575" cy="5275"/>
            </a:xfrm>
            <a:custGeom>
              <a:rect b="b" l="l" r="r" t="t"/>
              <a:pathLst>
                <a:path extrusionOk="0" h="211" w="223">
                  <a:moveTo>
                    <a:pt x="136" y="1"/>
                  </a:moveTo>
                  <a:cubicBezTo>
                    <a:pt x="87" y="1"/>
                    <a:pt x="33" y="34"/>
                    <a:pt x="17" y="71"/>
                  </a:cubicBezTo>
                  <a:lnTo>
                    <a:pt x="17" y="104"/>
                  </a:lnTo>
                  <a:cubicBezTo>
                    <a:pt x="0" y="120"/>
                    <a:pt x="17" y="137"/>
                    <a:pt x="17" y="157"/>
                  </a:cubicBezTo>
                  <a:cubicBezTo>
                    <a:pt x="33" y="174"/>
                    <a:pt x="50" y="190"/>
                    <a:pt x="66" y="207"/>
                  </a:cubicBezTo>
                  <a:lnTo>
                    <a:pt x="103" y="207"/>
                  </a:lnTo>
                  <a:cubicBezTo>
                    <a:pt x="112" y="209"/>
                    <a:pt x="120" y="211"/>
                    <a:pt x="129" y="211"/>
                  </a:cubicBezTo>
                  <a:cubicBezTo>
                    <a:pt x="170" y="211"/>
                    <a:pt x="209" y="178"/>
                    <a:pt x="223" y="120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90" y="34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15"/>
            <p:cNvSpPr/>
            <p:nvPr/>
          </p:nvSpPr>
          <p:spPr>
            <a:xfrm>
              <a:off x="4056150" y="3132675"/>
              <a:ext cx="5175" cy="5400"/>
            </a:xfrm>
            <a:custGeom>
              <a:rect b="b" l="l" r="r" t="t"/>
              <a:pathLst>
                <a:path extrusionOk="0" h="216" w="207">
                  <a:moveTo>
                    <a:pt x="120" y="0"/>
                  </a:moveTo>
                  <a:cubicBezTo>
                    <a:pt x="70" y="0"/>
                    <a:pt x="0" y="37"/>
                    <a:pt x="0" y="87"/>
                  </a:cubicBezTo>
                  <a:lnTo>
                    <a:pt x="0" y="157"/>
                  </a:lnTo>
                  <a:lnTo>
                    <a:pt x="17" y="173"/>
                  </a:lnTo>
                  <a:cubicBezTo>
                    <a:pt x="33" y="190"/>
                    <a:pt x="54" y="206"/>
                    <a:pt x="87" y="206"/>
                  </a:cubicBezTo>
                  <a:cubicBezTo>
                    <a:pt x="97" y="213"/>
                    <a:pt x="105" y="215"/>
                    <a:pt x="113" y="215"/>
                  </a:cubicBezTo>
                  <a:cubicBezTo>
                    <a:pt x="132" y="215"/>
                    <a:pt x="147" y="202"/>
                    <a:pt x="173" y="190"/>
                  </a:cubicBezTo>
                  <a:cubicBezTo>
                    <a:pt x="190" y="173"/>
                    <a:pt x="206" y="157"/>
                    <a:pt x="206" y="124"/>
                  </a:cubicBezTo>
                  <a:cubicBezTo>
                    <a:pt x="206" y="103"/>
                    <a:pt x="206" y="70"/>
                    <a:pt x="190" y="54"/>
                  </a:cubicBezTo>
                  <a:cubicBezTo>
                    <a:pt x="173" y="37"/>
                    <a:pt x="157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15"/>
            <p:cNvSpPr/>
            <p:nvPr/>
          </p:nvSpPr>
          <p:spPr>
            <a:xfrm>
              <a:off x="4055725" y="3053225"/>
              <a:ext cx="5600" cy="5275"/>
            </a:xfrm>
            <a:custGeom>
              <a:rect b="b" l="l" r="r" t="t"/>
              <a:pathLst>
                <a:path extrusionOk="0" h="211" w="224">
                  <a:moveTo>
                    <a:pt x="123" y="0"/>
                  </a:moveTo>
                  <a:cubicBezTo>
                    <a:pt x="91" y="0"/>
                    <a:pt x="57" y="16"/>
                    <a:pt x="34" y="37"/>
                  </a:cubicBezTo>
                  <a:cubicBezTo>
                    <a:pt x="17" y="53"/>
                    <a:pt x="1" y="86"/>
                    <a:pt x="1" y="123"/>
                  </a:cubicBezTo>
                  <a:cubicBezTo>
                    <a:pt x="1" y="123"/>
                    <a:pt x="1" y="140"/>
                    <a:pt x="17" y="140"/>
                  </a:cubicBezTo>
                  <a:cubicBezTo>
                    <a:pt x="17" y="156"/>
                    <a:pt x="34" y="173"/>
                    <a:pt x="50" y="189"/>
                  </a:cubicBezTo>
                  <a:cubicBezTo>
                    <a:pt x="65" y="204"/>
                    <a:pt x="84" y="210"/>
                    <a:pt x="104" y="210"/>
                  </a:cubicBezTo>
                  <a:cubicBezTo>
                    <a:pt x="135" y="210"/>
                    <a:pt x="168" y="195"/>
                    <a:pt x="190" y="173"/>
                  </a:cubicBezTo>
                  <a:cubicBezTo>
                    <a:pt x="207" y="140"/>
                    <a:pt x="223" y="123"/>
                    <a:pt x="207" y="86"/>
                  </a:cubicBezTo>
                  <a:cubicBezTo>
                    <a:pt x="207" y="70"/>
                    <a:pt x="190" y="37"/>
                    <a:pt x="174" y="20"/>
                  </a:cubicBezTo>
                  <a:cubicBezTo>
                    <a:pt x="160" y="6"/>
                    <a:pt x="142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15"/>
            <p:cNvSpPr/>
            <p:nvPr/>
          </p:nvSpPr>
          <p:spPr>
            <a:xfrm>
              <a:off x="4057900" y="3040275"/>
              <a:ext cx="6000" cy="5425"/>
            </a:xfrm>
            <a:custGeom>
              <a:rect b="b" l="l" r="r" t="t"/>
              <a:pathLst>
                <a:path extrusionOk="0" h="217" w="240">
                  <a:moveTo>
                    <a:pt x="116" y="1"/>
                  </a:moveTo>
                  <a:cubicBezTo>
                    <a:pt x="106" y="1"/>
                    <a:pt x="97" y="2"/>
                    <a:pt x="87" y="6"/>
                  </a:cubicBezTo>
                  <a:cubicBezTo>
                    <a:pt x="17" y="39"/>
                    <a:pt x="0" y="89"/>
                    <a:pt x="17" y="142"/>
                  </a:cubicBezTo>
                  <a:cubicBezTo>
                    <a:pt x="31" y="184"/>
                    <a:pt x="82" y="216"/>
                    <a:pt x="127" y="216"/>
                  </a:cubicBezTo>
                  <a:cubicBezTo>
                    <a:pt x="136" y="216"/>
                    <a:pt x="145" y="215"/>
                    <a:pt x="153" y="212"/>
                  </a:cubicBezTo>
                  <a:cubicBezTo>
                    <a:pt x="207" y="175"/>
                    <a:pt x="240" y="126"/>
                    <a:pt x="207" y="72"/>
                  </a:cubicBezTo>
                  <a:cubicBezTo>
                    <a:pt x="193" y="32"/>
                    <a:pt x="156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15"/>
            <p:cNvSpPr/>
            <p:nvPr/>
          </p:nvSpPr>
          <p:spPr>
            <a:xfrm>
              <a:off x="4058300" y="3118800"/>
              <a:ext cx="5200" cy="5100"/>
            </a:xfrm>
            <a:custGeom>
              <a:rect b="b" l="l" r="r" t="t"/>
              <a:pathLst>
                <a:path extrusionOk="0" h="204" w="208">
                  <a:moveTo>
                    <a:pt x="104" y="0"/>
                  </a:moveTo>
                  <a:cubicBezTo>
                    <a:pt x="75" y="0"/>
                    <a:pt x="47" y="13"/>
                    <a:pt x="17" y="40"/>
                  </a:cubicBezTo>
                  <a:cubicBezTo>
                    <a:pt x="1" y="61"/>
                    <a:pt x="1" y="94"/>
                    <a:pt x="1" y="110"/>
                  </a:cubicBezTo>
                  <a:cubicBezTo>
                    <a:pt x="1" y="127"/>
                    <a:pt x="1" y="127"/>
                    <a:pt x="17" y="143"/>
                  </a:cubicBezTo>
                  <a:cubicBezTo>
                    <a:pt x="17" y="164"/>
                    <a:pt x="34" y="180"/>
                    <a:pt x="34" y="180"/>
                  </a:cubicBezTo>
                  <a:cubicBezTo>
                    <a:pt x="60" y="192"/>
                    <a:pt x="76" y="203"/>
                    <a:pt x="95" y="203"/>
                  </a:cubicBezTo>
                  <a:cubicBezTo>
                    <a:pt x="103" y="203"/>
                    <a:pt x="111" y="201"/>
                    <a:pt x="120" y="197"/>
                  </a:cubicBezTo>
                  <a:cubicBezTo>
                    <a:pt x="137" y="197"/>
                    <a:pt x="174" y="197"/>
                    <a:pt x="191" y="164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61"/>
                    <a:pt x="191" y="40"/>
                    <a:pt x="174" y="23"/>
                  </a:cubicBezTo>
                  <a:cubicBezTo>
                    <a:pt x="150" y="9"/>
                    <a:pt x="12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15"/>
            <p:cNvSpPr/>
            <p:nvPr/>
          </p:nvSpPr>
          <p:spPr>
            <a:xfrm>
              <a:off x="4065225" y="3078150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120" y="0"/>
                  </a:moveTo>
                  <a:cubicBezTo>
                    <a:pt x="83" y="0"/>
                    <a:pt x="66" y="0"/>
                    <a:pt x="33" y="17"/>
                  </a:cubicBezTo>
                  <a:cubicBezTo>
                    <a:pt x="17" y="37"/>
                    <a:pt x="0" y="54"/>
                    <a:pt x="0" y="87"/>
                  </a:cubicBezTo>
                  <a:lnTo>
                    <a:pt x="0" y="140"/>
                  </a:lnTo>
                  <a:lnTo>
                    <a:pt x="17" y="157"/>
                  </a:lnTo>
                  <a:cubicBezTo>
                    <a:pt x="33" y="190"/>
                    <a:pt x="66" y="206"/>
                    <a:pt x="83" y="206"/>
                  </a:cubicBezTo>
                  <a:cubicBezTo>
                    <a:pt x="136" y="206"/>
                    <a:pt x="206" y="173"/>
                    <a:pt x="206" y="120"/>
                  </a:cubicBezTo>
                  <a:cubicBezTo>
                    <a:pt x="206" y="87"/>
                    <a:pt x="206" y="70"/>
                    <a:pt x="186" y="37"/>
                  </a:cubicBezTo>
                  <a:cubicBezTo>
                    <a:pt x="169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15"/>
            <p:cNvSpPr/>
            <p:nvPr/>
          </p:nvSpPr>
          <p:spPr>
            <a:xfrm>
              <a:off x="4048425" y="3016550"/>
              <a:ext cx="5575" cy="5100"/>
            </a:xfrm>
            <a:custGeom>
              <a:rect b="b" l="l" r="r" t="t"/>
              <a:pathLst>
                <a:path extrusionOk="0" h="204" w="223">
                  <a:moveTo>
                    <a:pt x="124" y="1"/>
                  </a:moveTo>
                  <a:cubicBezTo>
                    <a:pt x="111" y="1"/>
                    <a:pt x="99" y="3"/>
                    <a:pt x="87" y="7"/>
                  </a:cubicBezTo>
                  <a:cubicBezTo>
                    <a:pt x="33" y="28"/>
                    <a:pt x="0" y="94"/>
                    <a:pt x="17" y="147"/>
                  </a:cubicBezTo>
                  <a:cubicBezTo>
                    <a:pt x="33" y="164"/>
                    <a:pt x="33" y="164"/>
                    <a:pt x="54" y="180"/>
                  </a:cubicBezTo>
                  <a:cubicBezTo>
                    <a:pt x="65" y="192"/>
                    <a:pt x="94" y="204"/>
                    <a:pt x="122" y="204"/>
                  </a:cubicBezTo>
                  <a:cubicBezTo>
                    <a:pt x="134" y="204"/>
                    <a:pt x="146" y="202"/>
                    <a:pt x="157" y="197"/>
                  </a:cubicBezTo>
                  <a:cubicBezTo>
                    <a:pt x="190" y="180"/>
                    <a:pt x="223" y="147"/>
                    <a:pt x="223" y="110"/>
                  </a:cubicBezTo>
                  <a:lnTo>
                    <a:pt x="223" y="61"/>
                  </a:lnTo>
                  <a:cubicBezTo>
                    <a:pt x="198" y="20"/>
                    <a:pt x="16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15"/>
            <p:cNvSpPr/>
            <p:nvPr/>
          </p:nvSpPr>
          <p:spPr>
            <a:xfrm>
              <a:off x="4061300" y="3091450"/>
              <a:ext cx="5600" cy="4900"/>
            </a:xfrm>
            <a:custGeom>
              <a:rect b="b" l="l" r="r" t="t"/>
              <a:pathLst>
                <a:path extrusionOk="0" h="196" w="224">
                  <a:moveTo>
                    <a:pt x="87" y="0"/>
                  </a:moveTo>
                  <a:cubicBezTo>
                    <a:pt x="17" y="21"/>
                    <a:pt x="0" y="87"/>
                    <a:pt x="17" y="140"/>
                  </a:cubicBezTo>
                  <a:cubicBezTo>
                    <a:pt x="29" y="177"/>
                    <a:pt x="72" y="196"/>
                    <a:pt x="115" y="196"/>
                  </a:cubicBezTo>
                  <a:cubicBezTo>
                    <a:pt x="129" y="196"/>
                    <a:pt x="144" y="194"/>
                    <a:pt x="157" y="190"/>
                  </a:cubicBezTo>
                  <a:cubicBezTo>
                    <a:pt x="174" y="190"/>
                    <a:pt x="190" y="173"/>
                    <a:pt x="190" y="173"/>
                  </a:cubicBezTo>
                  <a:cubicBezTo>
                    <a:pt x="223" y="140"/>
                    <a:pt x="223" y="103"/>
                    <a:pt x="223" y="70"/>
                  </a:cubicBezTo>
                  <a:cubicBezTo>
                    <a:pt x="207" y="21"/>
                    <a:pt x="174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15"/>
            <p:cNvSpPr/>
            <p:nvPr/>
          </p:nvSpPr>
          <p:spPr>
            <a:xfrm>
              <a:off x="4060475" y="3104850"/>
              <a:ext cx="5600" cy="5250"/>
            </a:xfrm>
            <a:custGeom>
              <a:rect b="b" l="l" r="r" t="t"/>
              <a:pathLst>
                <a:path extrusionOk="0" h="210" w="224">
                  <a:moveTo>
                    <a:pt x="120" y="0"/>
                  </a:moveTo>
                  <a:cubicBezTo>
                    <a:pt x="104" y="0"/>
                    <a:pt x="66" y="0"/>
                    <a:pt x="50" y="17"/>
                  </a:cubicBezTo>
                  <a:cubicBezTo>
                    <a:pt x="17" y="33"/>
                    <a:pt x="17" y="66"/>
                    <a:pt x="0" y="83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69"/>
                  </a:lnTo>
                  <a:cubicBezTo>
                    <a:pt x="33" y="186"/>
                    <a:pt x="66" y="206"/>
                    <a:pt x="87" y="206"/>
                  </a:cubicBezTo>
                  <a:cubicBezTo>
                    <a:pt x="95" y="208"/>
                    <a:pt x="104" y="209"/>
                    <a:pt x="111" y="209"/>
                  </a:cubicBezTo>
                  <a:cubicBezTo>
                    <a:pt x="166" y="209"/>
                    <a:pt x="207" y="163"/>
                    <a:pt x="207" y="120"/>
                  </a:cubicBezTo>
                  <a:cubicBezTo>
                    <a:pt x="223" y="83"/>
                    <a:pt x="207" y="66"/>
                    <a:pt x="190" y="50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15"/>
            <p:cNvSpPr/>
            <p:nvPr/>
          </p:nvSpPr>
          <p:spPr>
            <a:xfrm>
              <a:off x="4048000" y="3109875"/>
              <a:ext cx="5175" cy="5300"/>
            </a:xfrm>
            <a:custGeom>
              <a:rect b="b" l="l" r="r" t="t"/>
              <a:pathLst>
                <a:path extrusionOk="0" h="212" w="207">
                  <a:moveTo>
                    <a:pt x="98" y="1"/>
                  </a:moveTo>
                  <a:cubicBezTo>
                    <a:pt x="55" y="1"/>
                    <a:pt x="15" y="46"/>
                    <a:pt x="1" y="88"/>
                  </a:cubicBezTo>
                  <a:lnTo>
                    <a:pt x="1" y="141"/>
                  </a:lnTo>
                  <a:cubicBezTo>
                    <a:pt x="17" y="174"/>
                    <a:pt x="50" y="191"/>
                    <a:pt x="87" y="211"/>
                  </a:cubicBezTo>
                  <a:cubicBezTo>
                    <a:pt x="153" y="211"/>
                    <a:pt x="207" y="174"/>
                    <a:pt x="207" y="125"/>
                  </a:cubicBezTo>
                  <a:cubicBezTo>
                    <a:pt x="207" y="88"/>
                    <a:pt x="207" y="71"/>
                    <a:pt x="190" y="38"/>
                  </a:cubicBezTo>
                  <a:cubicBezTo>
                    <a:pt x="174" y="22"/>
                    <a:pt x="153" y="5"/>
                    <a:pt x="120" y="5"/>
                  </a:cubicBezTo>
                  <a:cubicBezTo>
                    <a:pt x="113" y="2"/>
                    <a:pt x="105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15"/>
            <p:cNvSpPr/>
            <p:nvPr/>
          </p:nvSpPr>
          <p:spPr>
            <a:xfrm>
              <a:off x="4042850" y="2993375"/>
              <a:ext cx="5600" cy="5075"/>
            </a:xfrm>
            <a:custGeom>
              <a:rect b="b" l="l" r="r" t="t"/>
              <a:pathLst>
                <a:path extrusionOk="0" h="203" w="224">
                  <a:moveTo>
                    <a:pt x="110" y="0"/>
                  </a:moveTo>
                  <a:cubicBezTo>
                    <a:pt x="96" y="0"/>
                    <a:pt x="83" y="2"/>
                    <a:pt x="71" y="6"/>
                  </a:cubicBezTo>
                  <a:cubicBezTo>
                    <a:pt x="17" y="27"/>
                    <a:pt x="0" y="93"/>
                    <a:pt x="17" y="147"/>
                  </a:cubicBezTo>
                  <a:cubicBezTo>
                    <a:pt x="29" y="184"/>
                    <a:pt x="72" y="202"/>
                    <a:pt x="113" y="202"/>
                  </a:cubicBezTo>
                  <a:cubicBezTo>
                    <a:pt x="127" y="202"/>
                    <a:pt x="141" y="200"/>
                    <a:pt x="153" y="196"/>
                  </a:cubicBezTo>
                  <a:cubicBezTo>
                    <a:pt x="207" y="180"/>
                    <a:pt x="223" y="109"/>
                    <a:pt x="207" y="60"/>
                  </a:cubicBezTo>
                  <a:cubicBezTo>
                    <a:pt x="194" y="20"/>
                    <a:pt x="151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15"/>
            <p:cNvSpPr/>
            <p:nvPr/>
          </p:nvSpPr>
          <p:spPr>
            <a:xfrm>
              <a:off x="4044600" y="3042075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120" y="0"/>
                  </a:moveTo>
                  <a:cubicBezTo>
                    <a:pt x="83" y="0"/>
                    <a:pt x="50" y="0"/>
                    <a:pt x="34" y="37"/>
                  </a:cubicBezTo>
                  <a:cubicBezTo>
                    <a:pt x="17" y="37"/>
                    <a:pt x="1" y="70"/>
                    <a:pt x="1" y="87"/>
                  </a:cubicBezTo>
                  <a:lnTo>
                    <a:pt x="1" y="140"/>
                  </a:lnTo>
                  <a:cubicBezTo>
                    <a:pt x="17" y="173"/>
                    <a:pt x="50" y="190"/>
                    <a:pt x="83" y="206"/>
                  </a:cubicBezTo>
                  <a:lnTo>
                    <a:pt x="104" y="206"/>
                  </a:lnTo>
                  <a:cubicBezTo>
                    <a:pt x="153" y="206"/>
                    <a:pt x="207" y="173"/>
                    <a:pt x="207" y="120"/>
                  </a:cubicBezTo>
                  <a:cubicBezTo>
                    <a:pt x="207" y="87"/>
                    <a:pt x="207" y="70"/>
                    <a:pt x="186" y="37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15"/>
            <p:cNvSpPr/>
            <p:nvPr/>
          </p:nvSpPr>
          <p:spPr>
            <a:xfrm>
              <a:off x="4058725" y="3026050"/>
              <a:ext cx="5600" cy="5250"/>
            </a:xfrm>
            <a:custGeom>
              <a:rect b="b" l="l" r="r" t="t"/>
              <a:pathLst>
                <a:path extrusionOk="0" h="210" w="224">
                  <a:moveTo>
                    <a:pt x="107" y="0"/>
                  </a:moveTo>
                  <a:cubicBezTo>
                    <a:pt x="95" y="0"/>
                    <a:pt x="82" y="3"/>
                    <a:pt x="70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29" y="181"/>
                    <a:pt x="69" y="209"/>
                    <a:pt x="110" y="209"/>
                  </a:cubicBezTo>
                  <a:cubicBezTo>
                    <a:pt x="126" y="209"/>
                    <a:pt x="142" y="205"/>
                    <a:pt x="157" y="196"/>
                  </a:cubicBezTo>
                  <a:cubicBezTo>
                    <a:pt x="207" y="180"/>
                    <a:pt x="223" y="126"/>
                    <a:pt x="207" y="76"/>
                  </a:cubicBezTo>
                  <a:cubicBezTo>
                    <a:pt x="194" y="23"/>
                    <a:pt x="150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15"/>
            <p:cNvSpPr/>
            <p:nvPr/>
          </p:nvSpPr>
          <p:spPr>
            <a:xfrm>
              <a:off x="4050175" y="3094400"/>
              <a:ext cx="5575" cy="5150"/>
            </a:xfrm>
            <a:custGeom>
              <a:rect b="b" l="l" r="r" t="t"/>
              <a:pathLst>
                <a:path extrusionOk="0" h="206" w="223">
                  <a:moveTo>
                    <a:pt x="116" y="0"/>
                  </a:moveTo>
                  <a:cubicBezTo>
                    <a:pt x="106" y="0"/>
                    <a:pt x="96" y="2"/>
                    <a:pt x="87" y="6"/>
                  </a:cubicBezTo>
                  <a:cubicBezTo>
                    <a:pt x="17" y="22"/>
                    <a:pt x="0" y="88"/>
                    <a:pt x="17" y="142"/>
                  </a:cubicBezTo>
                  <a:cubicBezTo>
                    <a:pt x="17" y="158"/>
                    <a:pt x="33" y="175"/>
                    <a:pt x="50" y="175"/>
                  </a:cubicBezTo>
                  <a:cubicBezTo>
                    <a:pt x="59" y="196"/>
                    <a:pt x="81" y="205"/>
                    <a:pt x="104" y="205"/>
                  </a:cubicBezTo>
                  <a:cubicBezTo>
                    <a:pt x="121" y="205"/>
                    <a:pt x="139" y="200"/>
                    <a:pt x="153" y="191"/>
                  </a:cubicBezTo>
                  <a:cubicBezTo>
                    <a:pt x="190" y="191"/>
                    <a:pt x="223" y="158"/>
                    <a:pt x="223" y="109"/>
                  </a:cubicBezTo>
                  <a:lnTo>
                    <a:pt x="223" y="72"/>
                  </a:lnTo>
                  <a:cubicBezTo>
                    <a:pt x="196" y="32"/>
                    <a:pt x="156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15"/>
            <p:cNvSpPr/>
            <p:nvPr/>
          </p:nvSpPr>
          <p:spPr>
            <a:xfrm>
              <a:off x="4063475" y="2997825"/>
              <a:ext cx="5575" cy="5250"/>
            </a:xfrm>
            <a:custGeom>
              <a:rect b="b" l="l" r="r" t="t"/>
              <a:pathLst>
                <a:path extrusionOk="0" h="210" w="223">
                  <a:moveTo>
                    <a:pt x="121" y="0"/>
                  </a:moveTo>
                  <a:cubicBezTo>
                    <a:pt x="90" y="0"/>
                    <a:pt x="56" y="14"/>
                    <a:pt x="33" y="35"/>
                  </a:cubicBezTo>
                  <a:cubicBezTo>
                    <a:pt x="17" y="72"/>
                    <a:pt x="0" y="88"/>
                    <a:pt x="0" y="121"/>
                  </a:cubicBezTo>
                  <a:lnTo>
                    <a:pt x="17" y="138"/>
                  </a:lnTo>
                  <a:cubicBezTo>
                    <a:pt x="17" y="158"/>
                    <a:pt x="33" y="175"/>
                    <a:pt x="50" y="191"/>
                  </a:cubicBezTo>
                  <a:cubicBezTo>
                    <a:pt x="64" y="204"/>
                    <a:pt x="82" y="209"/>
                    <a:pt x="101" y="209"/>
                  </a:cubicBezTo>
                  <a:cubicBezTo>
                    <a:pt x="133" y="209"/>
                    <a:pt x="167" y="195"/>
                    <a:pt x="190" y="175"/>
                  </a:cubicBezTo>
                  <a:cubicBezTo>
                    <a:pt x="223" y="121"/>
                    <a:pt x="223" y="72"/>
                    <a:pt x="173" y="18"/>
                  </a:cubicBezTo>
                  <a:cubicBezTo>
                    <a:pt x="159" y="5"/>
                    <a:pt x="141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15"/>
            <p:cNvSpPr/>
            <p:nvPr/>
          </p:nvSpPr>
          <p:spPr>
            <a:xfrm>
              <a:off x="4051400" y="3082025"/>
              <a:ext cx="5600" cy="5225"/>
            </a:xfrm>
            <a:custGeom>
              <a:rect b="b" l="l" r="r" t="t"/>
              <a:pathLst>
                <a:path extrusionOk="0" h="209" w="224">
                  <a:moveTo>
                    <a:pt x="124" y="1"/>
                  </a:moveTo>
                  <a:cubicBezTo>
                    <a:pt x="93" y="1"/>
                    <a:pt x="58" y="15"/>
                    <a:pt x="38" y="35"/>
                  </a:cubicBezTo>
                  <a:cubicBezTo>
                    <a:pt x="17" y="68"/>
                    <a:pt x="1" y="89"/>
                    <a:pt x="1" y="122"/>
                  </a:cubicBezTo>
                  <a:lnTo>
                    <a:pt x="17" y="138"/>
                  </a:lnTo>
                  <a:cubicBezTo>
                    <a:pt x="17" y="155"/>
                    <a:pt x="38" y="171"/>
                    <a:pt x="54" y="192"/>
                  </a:cubicBezTo>
                  <a:cubicBezTo>
                    <a:pt x="71" y="208"/>
                    <a:pt x="87" y="208"/>
                    <a:pt x="120" y="208"/>
                  </a:cubicBezTo>
                  <a:cubicBezTo>
                    <a:pt x="157" y="208"/>
                    <a:pt x="174" y="192"/>
                    <a:pt x="190" y="171"/>
                  </a:cubicBezTo>
                  <a:cubicBezTo>
                    <a:pt x="207" y="155"/>
                    <a:pt x="223" y="122"/>
                    <a:pt x="207" y="89"/>
                  </a:cubicBezTo>
                  <a:cubicBezTo>
                    <a:pt x="207" y="68"/>
                    <a:pt x="207" y="35"/>
                    <a:pt x="174" y="18"/>
                  </a:cubicBezTo>
                  <a:cubicBezTo>
                    <a:pt x="161" y="6"/>
                    <a:pt x="143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15"/>
            <p:cNvSpPr/>
            <p:nvPr/>
          </p:nvSpPr>
          <p:spPr>
            <a:xfrm>
              <a:off x="4062650" y="3014650"/>
              <a:ext cx="6000" cy="5050"/>
            </a:xfrm>
            <a:custGeom>
              <a:rect b="b" l="l" r="r" t="t"/>
              <a:pathLst>
                <a:path extrusionOk="0" h="202" w="240">
                  <a:moveTo>
                    <a:pt x="83" y="1"/>
                  </a:moveTo>
                  <a:cubicBezTo>
                    <a:pt x="50" y="17"/>
                    <a:pt x="33" y="34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28" y="172"/>
                    <a:pt x="68" y="201"/>
                    <a:pt x="107" y="201"/>
                  </a:cubicBezTo>
                  <a:cubicBezTo>
                    <a:pt x="123" y="201"/>
                    <a:pt x="139" y="197"/>
                    <a:pt x="153" y="186"/>
                  </a:cubicBezTo>
                  <a:cubicBezTo>
                    <a:pt x="206" y="170"/>
                    <a:pt x="239" y="120"/>
                    <a:pt x="206" y="67"/>
                  </a:cubicBezTo>
                  <a:cubicBezTo>
                    <a:pt x="206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15"/>
            <p:cNvSpPr/>
            <p:nvPr/>
          </p:nvSpPr>
          <p:spPr>
            <a:xfrm>
              <a:off x="4352075" y="3085125"/>
              <a:ext cx="5575" cy="5200"/>
            </a:xfrm>
            <a:custGeom>
              <a:rect b="b" l="l" r="r" t="t"/>
              <a:pathLst>
                <a:path extrusionOk="0" h="208" w="223">
                  <a:moveTo>
                    <a:pt x="114" y="1"/>
                  </a:moveTo>
                  <a:cubicBezTo>
                    <a:pt x="99" y="1"/>
                    <a:pt x="84" y="5"/>
                    <a:pt x="70" y="14"/>
                  </a:cubicBezTo>
                  <a:cubicBezTo>
                    <a:pt x="17" y="31"/>
                    <a:pt x="0" y="84"/>
                    <a:pt x="17" y="134"/>
                  </a:cubicBezTo>
                  <a:cubicBezTo>
                    <a:pt x="30" y="178"/>
                    <a:pt x="80" y="208"/>
                    <a:pt x="125" y="208"/>
                  </a:cubicBezTo>
                  <a:cubicBezTo>
                    <a:pt x="135" y="208"/>
                    <a:pt x="144" y="207"/>
                    <a:pt x="153" y="204"/>
                  </a:cubicBezTo>
                  <a:cubicBezTo>
                    <a:pt x="206" y="187"/>
                    <a:pt x="223" y="117"/>
                    <a:pt x="206" y="68"/>
                  </a:cubicBezTo>
                  <a:cubicBezTo>
                    <a:pt x="194" y="29"/>
                    <a:pt x="154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15"/>
            <p:cNvSpPr/>
            <p:nvPr/>
          </p:nvSpPr>
          <p:spPr>
            <a:xfrm>
              <a:off x="4231775" y="3048975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120" y="1"/>
                  </a:moveTo>
                  <a:cubicBezTo>
                    <a:pt x="87" y="1"/>
                    <a:pt x="54" y="17"/>
                    <a:pt x="38" y="34"/>
                  </a:cubicBezTo>
                  <a:cubicBezTo>
                    <a:pt x="17" y="50"/>
                    <a:pt x="1" y="71"/>
                    <a:pt x="1" y="87"/>
                  </a:cubicBezTo>
                  <a:lnTo>
                    <a:pt x="1" y="153"/>
                  </a:lnTo>
                  <a:cubicBezTo>
                    <a:pt x="17" y="174"/>
                    <a:pt x="54" y="207"/>
                    <a:pt x="87" y="207"/>
                  </a:cubicBezTo>
                  <a:lnTo>
                    <a:pt x="104" y="207"/>
                  </a:lnTo>
                  <a:cubicBezTo>
                    <a:pt x="157" y="207"/>
                    <a:pt x="190" y="174"/>
                    <a:pt x="207" y="120"/>
                  </a:cubicBezTo>
                  <a:cubicBezTo>
                    <a:pt x="207" y="104"/>
                    <a:pt x="207" y="71"/>
                    <a:pt x="190" y="50"/>
                  </a:cubicBezTo>
                  <a:cubicBezTo>
                    <a:pt x="174" y="34"/>
                    <a:pt x="141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15"/>
            <p:cNvSpPr/>
            <p:nvPr/>
          </p:nvSpPr>
          <p:spPr>
            <a:xfrm>
              <a:off x="4243025" y="3060375"/>
              <a:ext cx="5175" cy="5075"/>
            </a:xfrm>
            <a:custGeom>
              <a:rect b="b" l="l" r="r" t="t"/>
              <a:pathLst>
                <a:path extrusionOk="0" h="203" w="207">
                  <a:moveTo>
                    <a:pt x="94" y="1"/>
                  </a:moveTo>
                  <a:cubicBezTo>
                    <a:pt x="64" y="1"/>
                    <a:pt x="35" y="14"/>
                    <a:pt x="17" y="43"/>
                  </a:cubicBezTo>
                  <a:cubicBezTo>
                    <a:pt x="0" y="60"/>
                    <a:pt x="0" y="93"/>
                    <a:pt x="0" y="109"/>
                  </a:cubicBezTo>
                  <a:lnTo>
                    <a:pt x="0" y="146"/>
                  </a:lnTo>
                  <a:cubicBezTo>
                    <a:pt x="17" y="163"/>
                    <a:pt x="17" y="179"/>
                    <a:pt x="33" y="179"/>
                  </a:cubicBezTo>
                  <a:cubicBezTo>
                    <a:pt x="55" y="194"/>
                    <a:pt x="82" y="202"/>
                    <a:pt x="107" y="202"/>
                  </a:cubicBezTo>
                  <a:cubicBezTo>
                    <a:pt x="138" y="202"/>
                    <a:pt x="168" y="190"/>
                    <a:pt x="186" y="163"/>
                  </a:cubicBezTo>
                  <a:cubicBezTo>
                    <a:pt x="206" y="146"/>
                    <a:pt x="206" y="109"/>
                    <a:pt x="206" y="93"/>
                  </a:cubicBezTo>
                  <a:cubicBezTo>
                    <a:pt x="206" y="60"/>
                    <a:pt x="186" y="43"/>
                    <a:pt x="169" y="27"/>
                  </a:cubicBezTo>
                  <a:cubicBezTo>
                    <a:pt x="147" y="10"/>
                    <a:pt x="120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15"/>
            <p:cNvSpPr/>
            <p:nvPr/>
          </p:nvSpPr>
          <p:spPr>
            <a:xfrm>
              <a:off x="4235700" y="3023525"/>
              <a:ext cx="5600" cy="5275"/>
            </a:xfrm>
            <a:custGeom>
              <a:rect b="b" l="l" r="r" t="t"/>
              <a:pathLst>
                <a:path extrusionOk="0" h="211" w="224">
                  <a:moveTo>
                    <a:pt x="96" y="0"/>
                  </a:moveTo>
                  <a:cubicBezTo>
                    <a:pt x="86" y="0"/>
                    <a:pt x="76" y="1"/>
                    <a:pt x="66" y="4"/>
                  </a:cubicBezTo>
                  <a:cubicBezTo>
                    <a:pt x="17" y="37"/>
                    <a:pt x="0" y="91"/>
                    <a:pt x="17" y="140"/>
                  </a:cubicBezTo>
                  <a:cubicBezTo>
                    <a:pt x="17" y="161"/>
                    <a:pt x="33" y="177"/>
                    <a:pt x="33" y="177"/>
                  </a:cubicBezTo>
                  <a:cubicBezTo>
                    <a:pt x="66" y="210"/>
                    <a:pt x="120" y="210"/>
                    <a:pt x="153" y="210"/>
                  </a:cubicBezTo>
                  <a:cubicBezTo>
                    <a:pt x="190" y="194"/>
                    <a:pt x="207" y="161"/>
                    <a:pt x="223" y="124"/>
                  </a:cubicBezTo>
                  <a:cubicBezTo>
                    <a:pt x="223" y="107"/>
                    <a:pt x="223" y="91"/>
                    <a:pt x="207" y="74"/>
                  </a:cubicBezTo>
                  <a:cubicBezTo>
                    <a:pt x="193" y="30"/>
                    <a:pt x="143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15"/>
            <p:cNvSpPr/>
            <p:nvPr/>
          </p:nvSpPr>
          <p:spPr>
            <a:xfrm>
              <a:off x="4240450" y="2992775"/>
              <a:ext cx="6000" cy="5200"/>
            </a:xfrm>
            <a:custGeom>
              <a:rect b="b" l="l" r="r" t="t"/>
              <a:pathLst>
                <a:path extrusionOk="0" h="208" w="240">
                  <a:moveTo>
                    <a:pt x="126" y="1"/>
                  </a:moveTo>
                  <a:cubicBezTo>
                    <a:pt x="112" y="1"/>
                    <a:pt x="97" y="5"/>
                    <a:pt x="83" y="14"/>
                  </a:cubicBezTo>
                  <a:cubicBezTo>
                    <a:pt x="33" y="30"/>
                    <a:pt x="0" y="84"/>
                    <a:pt x="17" y="133"/>
                  </a:cubicBezTo>
                  <a:cubicBezTo>
                    <a:pt x="30" y="178"/>
                    <a:pt x="80" y="208"/>
                    <a:pt x="125" y="208"/>
                  </a:cubicBezTo>
                  <a:cubicBezTo>
                    <a:pt x="135" y="208"/>
                    <a:pt x="144" y="206"/>
                    <a:pt x="153" y="204"/>
                  </a:cubicBezTo>
                  <a:cubicBezTo>
                    <a:pt x="206" y="187"/>
                    <a:pt x="239" y="117"/>
                    <a:pt x="223" y="68"/>
                  </a:cubicBezTo>
                  <a:cubicBezTo>
                    <a:pt x="196" y="29"/>
                    <a:pt x="163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15"/>
            <p:cNvSpPr/>
            <p:nvPr/>
          </p:nvSpPr>
          <p:spPr>
            <a:xfrm>
              <a:off x="4239500" y="3011550"/>
              <a:ext cx="5200" cy="5300"/>
            </a:xfrm>
            <a:custGeom>
              <a:rect b="b" l="l" r="r" t="t"/>
              <a:pathLst>
                <a:path extrusionOk="0" h="212" w="208">
                  <a:moveTo>
                    <a:pt x="121" y="1"/>
                  </a:moveTo>
                  <a:cubicBezTo>
                    <a:pt x="71" y="1"/>
                    <a:pt x="17" y="38"/>
                    <a:pt x="1" y="88"/>
                  </a:cubicBezTo>
                  <a:lnTo>
                    <a:pt x="1" y="141"/>
                  </a:lnTo>
                  <a:cubicBezTo>
                    <a:pt x="17" y="158"/>
                    <a:pt x="17" y="158"/>
                    <a:pt x="17" y="174"/>
                  </a:cubicBezTo>
                  <a:cubicBezTo>
                    <a:pt x="38" y="191"/>
                    <a:pt x="71" y="207"/>
                    <a:pt x="88" y="207"/>
                  </a:cubicBezTo>
                  <a:cubicBezTo>
                    <a:pt x="98" y="210"/>
                    <a:pt x="108" y="212"/>
                    <a:pt x="118" y="212"/>
                  </a:cubicBezTo>
                  <a:cubicBezTo>
                    <a:pt x="171" y="212"/>
                    <a:pt x="207" y="167"/>
                    <a:pt x="207" y="125"/>
                  </a:cubicBezTo>
                  <a:cubicBezTo>
                    <a:pt x="207" y="104"/>
                    <a:pt x="207" y="71"/>
                    <a:pt x="191" y="55"/>
                  </a:cubicBezTo>
                  <a:cubicBezTo>
                    <a:pt x="174" y="22"/>
                    <a:pt x="158" y="22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15"/>
            <p:cNvSpPr/>
            <p:nvPr/>
          </p:nvSpPr>
          <p:spPr>
            <a:xfrm>
              <a:off x="4229200" y="2986200"/>
              <a:ext cx="5600" cy="5275"/>
            </a:xfrm>
            <a:custGeom>
              <a:rect b="b" l="l" r="r" t="t"/>
              <a:pathLst>
                <a:path extrusionOk="0" h="211" w="224">
                  <a:moveTo>
                    <a:pt x="110" y="0"/>
                  </a:moveTo>
                  <a:cubicBezTo>
                    <a:pt x="56" y="0"/>
                    <a:pt x="17" y="45"/>
                    <a:pt x="17" y="87"/>
                  </a:cubicBezTo>
                  <a:cubicBezTo>
                    <a:pt x="1" y="108"/>
                    <a:pt x="17" y="124"/>
                    <a:pt x="17" y="141"/>
                  </a:cubicBezTo>
                  <a:cubicBezTo>
                    <a:pt x="17" y="141"/>
                    <a:pt x="17" y="157"/>
                    <a:pt x="38" y="157"/>
                  </a:cubicBezTo>
                  <a:cubicBezTo>
                    <a:pt x="54" y="190"/>
                    <a:pt x="71" y="190"/>
                    <a:pt x="104" y="211"/>
                  </a:cubicBezTo>
                  <a:cubicBezTo>
                    <a:pt x="157" y="211"/>
                    <a:pt x="207" y="174"/>
                    <a:pt x="223" y="124"/>
                  </a:cubicBezTo>
                  <a:cubicBezTo>
                    <a:pt x="223" y="87"/>
                    <a:pt x="223" y="71"/>
                    <a:pt x="207" y="38"/>
                  </a:cubicBezTo>
                  <a:cubicBezTo>
                    <a:pt x="190" y="21"/>
                    <a:pt x="157" y="5"/>
                    <a:pt x="141" y="5"/>
                  </a:cubicBezTo>
                  <a:cubicBezTo>
                    <a:pt x="130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15"/>
            <p:cNvSpPr/>
            <p:nvPr/>
          </p:nvSpPr>
          <p:spPr>
            <a:xfrm>
              <a:off x="4230550" y="2972350"/>
              <a:ext cx="6000" cy="5075"/>
            </a:xfrm>
            <a:custGeom>
              <a:rect b="b" l="l" r="r" t="t"/>
              <a:pathLst>
                <a:path extrusionOk="0" h="203" w="240">
                  <a:moveTo>
                    <a:pt x="126" y="0"/>
                  </a:moveTo>
                  <a:cubicBezTo>
                    <a:pt x="112" y="0"/>
                    <a:pt x="99" y="2"/>
                    <a:pt x="87" y="6"/>
                  </a:cubicBezTo>
                  <a:cubicBezTo>
                    <a:pt x="33" y="23"/>
                    <a:pt x="0" y="93"/>
                    <a:pt x="17" y="147"/>
                  </a:cubicBezTo>
                  <a:cubicBezTo>
                    <a:pt x="42" y="184"/>
                    <a:pt x="78" y="202"/>
                    <a:pt x="115" y="202"/>
                  </a:cubicBezTo>
                  <a:cubicBezTo>
                    <a:pt x="128" y="202"/>
                    <a:pt x="140" y="200"/>
                    <a:pt x="153" y="196"/>
                  </a:cubicBezTo>
                  <a:cubicBezTo>
                    <a:pt x="223" y="180"/>
                    <a:pt x="239" y="109"/>
                    <a:pt x="223" y="60"/>
                  </a:cubicBezTo>
                  <a:cubicBezTo>
                    <a:pt x="210" y="20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15"/>
            <p:cNvSpPr/>
            <p:nvPr/>
          </p:nvSpPr>
          <p:spPr>
            <a:xfrm>
              <a:off x="4229625" y="3000325"/>
              <a:ext cx="6100" cy="5400"/>
            </a:xfrm>
            <a:custGeom>
              <a:rect b="b" l="l" r="r" t="t"/>
              <a:pathLst>
                <a:path extrusionOk="0" h="216" w="244">
                  <a:moveTo>
                    <a:pt x="116" y="0"/>
                  </a:moveTo>
                  <a:cubicBezTo>
                    <a:pt x="106" y="0"/>
                    <a:pt x="96" y="2"/>
                    <a:pt x="87" y="5"/>
                  </a:cubicBezTo>
                  <a:cubicBezTo>
                    <a:pt x="37" y="38"/>
                    <a:pt x="0" y="91"/>
                    <a:pt x="37" y="141"/>
                  </a:cubicBezTo>
                  <a:cubicBezTo>
                    <a:pt x="51" y="185"/>
                    <a:pt x="87" y="215"/>
                    <a:pt x="129" y="215"/>
                  </a:cubicBezTo>
                  <a:cubicBezTo>
                    <a:pt x="138" y="215"/>
                    <a:pt x="147" y="214"/>
                    <a:pt x="157" y="211"/>
                  </a:cubicBezTo>
                  <a:cubicBezTo>
                    <a:pt x="227" y="194"/>
                    <a:pt x="243" y="124"/>
                    <a:pt x="227" y="75"/>
                  </a:cubicBezTo>
                  <a:cubicBezTo>
                    <a:pt x="210" y="31"/>
                    <a:pt x="16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15"/>
            <p:cNvSpPr/>
            <p:nvPr/>
          </p:nvSpPr>
          <p:spPr>
            <a:xfrm>
              <a:off x="4270025" y="3047550"/>
              <a:ext cx="5175" cy="5275"/>
            </a:xfrm>
            <a:custGeom>
              <a:rect b="b" l="l" r="r" t="t"/>
              <a:pathLst>
                <a:path extrusionOk="0" h="211" w="207">
                  <a:moveTo>
                    <a:pt x="96" y="1"/>
                  </a:moveTo>
                  <a:cubicBezTo>
                    <a:pt x="41" y="1"/>
                    <a:pt x="0" y="47"/>
                    <a:pt x="0" y="91"/>
                  </a:cubicBezTo>
                  <a:lnTo>
                    <a:pt x="0" y="144"/>
                  </a:lnTo>
                  <a:lnTo>
                    <a:pt x="17" y="161"/>
                  </a:lnTo>
                  <a:cubicBezTo>
                    <a:pt x="33" y="194"/>
                    <a:pt x="54" y="194"/>
                    <a:pt x="87" y="210"/>
                  </a:cubicBezTo>
                  <a:cubicBezTo>
                    <a:pt x="136" y="210"/>
                    <a:pt x="190" y="177"/>
                    <a:pt x="206" y="128"/>
                  </a:cubicBezTo>
                  <a:cubicBezTo>
                    <a:pt x="206" y="91"/>
                    <a:pt x="206" y="58"/>
                    <a:pt x="190" y="41"/>
                  </a:cubicBezTo>
                  <a:cubicBezTo>
                    <a:pt x="174" y="25"/>
                    <a:pt x="136" y="4"/>
                    <a:pt x="120" y="4"/>
                  </a:cubicBezTo>
                  <a:cubicBezTo>
                    <a:pt x="112" y="2"/>
                    <a:pt x="103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15"/>
            <p:cNvSpPr/>
            <p:nvPr/>
          </p:nvSpPr>
          <p:spPr>
            <a:xfrm>
              <a:off x="4244675" y="3047475"/>
              <a:ext cx="6100" cy="5075"/>
            </a:xfrm>
            <a:custGeom>
              <a:rect b="b" l="l" r="r" t="t"/>
              <a:pathLst>
                <a:path extrusionOk="0" h="203" w="244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8"/>
                    <a:pt x="0" y="94"/>
                    <a:pt x="37" y="147"/>
                  </a:cubicBezTo>
                  <a:cubicBezTo>
                    <a:pt x="50" y="184"/>
                    <a:pt x="81" y="203"/>
                    <a:pt x="125" y="203"/>
                  </a:cubicBezTo>
                  <a:cubicBezTo>
                    <a:pt x="140" y="203"/>
                    <a:pt x="156" y="201"/>
                    <a:pt x="173" y="197"/>
                  </a:cubicBezTo>
                  <a:cubicBezTo>
                    <a:pt x="223" y="180"/>
                    <a:pt x="243" y="110"/>
                    <a:pt x="223" y="61"/>
                  </a:cubicBezTo>
                  <a:cubicBezTo>
                    <a:pt x="210" y="20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15"/>
            <p:cNvSpPr/>
            <p:nvPr/>
          </p:nvSpPr>
          <p:spPr>
            <a:xfrm>
              <a:off x="4276000" y="3021050"/>
              <a:ext cx="5700" cy="5325"/>
            </a:xfrm>
            <a:custGeom>
              <a:rect b="b" l="l" r="r" t="t"/>
              <a:pathLst>
                <a:path extrusionOk="0" h="213" w="228">
                  <a:moveTo>
                    <a:pt x="104" y="0"/>
                  </a:moveTo>
                  <a:cubicBezTo>
                    <a:pt x="71" y="17"/>
                    <a:pt x="54" y="17"/>
                    <a:pt x="38" y="54"/>
                  </a:cubicBezTo>
                  <a:cubicBezTo>
                    <a:pt x="21" y="70"/>
                    <a:pt x="0" y="103"/>
                    <a:pt x="0" y="120"/>
                  </a:cubicBezTo>
                  <a:cubicBezTo>
                    <a:pt x="0" y="136"/>
                    <a:pt x="0" y="136"/>
                    <a:pt x="21" y="157"/>
                  </a:cubicBezTo>
                  <a:cubicBezTo>
                    <a:pt x="21" y="173"/>
                    <a:pt x="38" y="173"/>
                    <a:pt x="54" y="190"/>
                  </a:cubicBezTo>
                  <a:cubicBezTo>
                    <a:pt x="69" y="205"/>
                    <a:pt x="91" y="213"/>
                    <a:pt x="114" y="213"/>
                  </a:cubicBezTo>
                  <a:cubicBezTo>
                    <a:pt x="143" y="213"/>
                    <a:pt x="172" y="201"/>
                    <a:pt x="190" y="173"/>
                  </a:cubicBezTo>
                  <a:cubicBezTo>
                    <a:pt x="207" y="157"/>
                    <a:pt x="227" y="120"/>
                    <a:pt x="207" y="103"/>
                  </a:cubicBezTo>
                  <a:cubicBezTo>
                    <a:pt x="207" y="70"/>
                    <a:pt x="190" y="54"/>
                    <a:pt x="174" y="33"/>
                  </a:cubicBezTo>
                  <a:cubicBezTo>
                    <a:pt x="157" y="17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15"/>
            <p:cNvSpPr/>
            <p:nvPr/>
          </p:nvSpPr>
          <p:spPr>
            <a:xfrm>
              <a:off x="4264450" y="3001775"/>
              <a:ext cx="3850" cy="4250"/>
            </a:xfrm>
            <a:custGeom>
              <a:rect b="b" l="l" r="r" t="t"/>
              <a:pathLst>
                <a:path extrusionOk="0" h="170" w="154">
                  <a:moveTo>
                    <a:pt x="17" y="0"/>
                  </a:moveTo>
                  <a:cubicBezTo>
                    <a:pt x="17" y="17"/>
                    <a:pt x="1" y="33"/>
                    <a:pt x="1" y="50"/>
                  </a:cubicBezTo>
                  <a:cubicBezTo>
                    <a:pt x="1" y="66"/>
                    <a:pt x="1" y="83"/>
                    <a:pt x="17" y="103"/>
                  </a:cubicBezTo>
                  <a:lnTo>
                    <a:pt x="17" y="120"/>
                  </a:lnTo>
                  <a:cubicBezTo>
                    <a:pt x="34" y="153"/>
                    <a:pt x="71" y="169"/>
                    <a:pt x="87" y="169"/>
                  </a:cubicBezTo>
                  <a:cubicBezTo>
                    <a:pt x="120" y="169"/>
                    <a:pt x="137" y="169"/>
                    <a:pt x="153" y="153"/>
                  </a:cubicBezTo>
                  <a:cubicBezTo>
                    <a:pt x="104" y="103"/>
                    <a:pt x="71" y="50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15"/>
            <p:cNvSpPr/>
            <p:nvPr/>
          </p:nvSpPr>
          <p:spPr>
            <a:xfrm>
              <a:off x="4273950" y="3034675"/>
              <a:ext cx="5575" cy="5250"/>
            </a:xfrm>
            <a:custGeom>
              <a:rect b="b" l="l" r="r" t="t"/>
              <a:pathLst>
                <a:path extrusionOk="0" h="210" w="223">
                  <a:moveTo>
                    <a:pt x="100" y="1"/>
                  </a:moveTo>
                  <a:cubicBezTo>
                    <a:pt x="54" y="1"/>
                    <a:pt x="14" y="47"/>
                    <a:pt x="0" y="90"/>
                  </a:cubicBezTo>
                  <a:cubicBezTo>
                    <a:pt x="0" y="107"/>
                    <a:pt x="0" y="127"/>
                    <a:pt x="17" y="144"/>
                  </a:cubicBezTo>
                  <a:lnTo>
                    <a:pt x="17" y="160"/>
                  </a:lnTo>
                  <a:cubicBezTo>
                    <a:pt x="33" y="193"/>
                    <a:pt x="66" y="193"/>
                    <a:pt x="82" y="210"/>
                  </a:cubicBezTo>
                  <a:cubicBezTo>
                    <a:pt x="120" y="210"/>
                    <a:pt x="153" y="210"/>
                    <a:pt x="169" y="193"/>
                  </a:cubicBezTo>
                  <a:cubicBezTo>
                    <a:pt x="186" y="177"/>
                    <a:pt x="206" y="144"/>
                    <a:pt x="206" y="127"/>
                  </a:cubicBezTo>
                  <a:cubicBezTo>
                    <a:pt x="223" y="57"/>
                    <a:pt x="186" y="4"/>
                    <a:pt x="120" y="4"/>
                  </a:cubicBezTo>
                  <a:cubicBezTo>
                    <a:pt x="113" y="2"/>
                    <a:pt x="106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15"/>
            <p:cNvSpPr/>
            <p:nvPr/>
          </p:nvSpPr>
          <p:spPr>
            <a:xfrm>
              <a:off x="4253725" y="2991450"/>
              <a:ext cx="5200" cy="4825"/>
            </a:xfrm>
            <a:custGeom>
              <a:rect b="b" l="l" r="r" t="t"/>
              <a:pathLst>
                <a:path extrusionOk="0" h="193" w="208">
                  <a:moveTo>
                    <a:pt x="88" y="1"/>
                  </a:moveTo>
                  <a:cubicBezTo>
                    <a:pt x="34" y="1"/>
                    <a:pt x="1" y="34"/>
                    <a:pt x="1" y="83"/>
                  </a:cubicBezTo>
                  <a:lnTo>
                    <a:pt x="1" y="137"/>
                  </a:lnTo>
                  <a:lnTo>
                    <a:pt x="17" y="154"/>
                  </a:lnTo>
                  <a:cubicBezTo>
                    <a:pt x="34" y="170"/>
                    <a:pt x="50" y="186"/>
                    <a:pt x="88" y="186"/>
                  </a:cubicBezTo>
                  <a:cubicBezTo>
                    <a:pt x="97" y="190"/>
                    <a:pt x="107" y="192"/>
                    <a:pt x="116" y="192"/>
                  </a:cubicBezTo>
                  <a:cubicBezTo>
                    <a:pt x="156" y="192"/>
                    <a:pt x="194" y="160"/>
                    <a:pt x="207" y="121"/>
                  </a:cubicBezTo>
                  <a:cubicBezTo>
                    <a:pt x="153" y="83"/>
                    <a:pt x="120" y="34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15"/>
            <p:cNvSpPr/>
            <p:nvPr/>
          </p:nvSpPr>
          <p:spPr>
            <a:xfrm>
              <a:off x="4225400" y="3017025"/>
              <a:ext cx="5175" cy="5375"/>
            </a:xfrm>
            <a:custGeom>
              <a:rect b="b" l="l" r="r" t="t"/>
              <a:pathLst>
                <a:path extrusionOk="0" h="215" w="207">
                  <a:moveTo>
                    <a:pt x="93" y="0"/>
                  </a:moveTo>
                  <a:cubicBezTo>
                    <a:pt x="73" y="0"/>
                    <a:pt x="56" y="14"/>
                    <a:pt x="33" y="25"/>
                  </a:cubicBezTo>
                  <a:cubicBezTo>
                    <a:pt x="17" y="42"/>
                    <a:pt x="0" y="58"/>
                    <a:pt x="0" y="91"/>
                  </a:cubicBezTo>
                  <a:lnTo>
                    <a:pt x="0" y="145"/>
                  </a:lnTo>
                  <a:cubicBezTo>
                    <a:pt x="17" y="145"/>
                    <a:pt x="17" y="161"/>
                    <a:pt x="17" y="161"/>
                  </a:cubicBezTo>
                  <a:cubicBezTo>
                    <a:pt x="33" y="178"/>
                    <a:pt x="66" y="194"/>
                    <a:pt x="87" y="215"/>
                  </a:cubicBezTo>
                  <a:cubicBezTo>
                    <a:pt x="136" y="215"/>
                    <a:pt x="206" y="178"/>
                    <a:pt x="206" y="128"/>
                  </a:cubicBezTo>
                  <a:cubicBezTo>
                    <a:pt x="206" y="91"/>
                    <a:pt x="206" y="58"/>
                    <a:pt x="190" y="42"/>
                  </a:cubicBezTo>
                  <a:cubicBezTo>
                    <a:pt x="169" y="25"/>
                    <a:pt x="153" y="9"/>
                    <a:pt x="120" y="9"/>
                  </a:cubicBezTo>
                  <a:cubicBezTo>
                    <a:pt x="110" y="3"/>
                    <a:pt x="101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15"/>
            <p:cNvSpPr/>
            <p:nvPr/>
          </p:nvSpPr>
          <p:spPr>
            <a:xfrm>
              <a:off x="4245600" y="3033175"/>
              <a:ext cx="6000" cy="5250"/>
            </a:xfrm>
            <a:custGeom>
              <a:rect b="b" l="l" r="r" t="t"/>
              <a:pathLst>
                <a:path extrusionOk="0" h="210" w="240">
                  <a:moveTo>
                    <a:pt x="130" y="1"/>
                  </a:moveTo>
                  <a:cubicBezTo>
                    <a:pt x="114" y="1"/>
                    <a:pt x="98" y="5"/>
                    <a:pt x="83" y="14"/>
                  </a:cubicBezTo>
                  <a:cubicBezTo>
                    <a:pt x="33" y="31"/>
                    <a:pt x="0" y="84"/>
                    <a:pt x="17" y="134"/>
                  </a:cubicBezTo>
                  <a:cubicBezTo>
                    <a:pt x="42" y="187"/>
                    <a:pt x="79" y="210"/>
                    <a:pt x="118" y="210"/>
                  </a:cubicBezTo>
                  <a:cubicBezTo>
                    <a:pt x="129" y="210"/>
                    <a:pt x="141" y="208"/>
                    <a:pt x="153" y="204"/>
                  </a:cubicBezTo>
                  <a:cubicBezTo>
                    <a:pt x="223" y="187"/>
                    <a:pt x="239" y="117"/>
                    <a:pt x="223" y="64"/>
                  </a:cubicBezTo>
                  <a:cubicBezTo>
                    <a:pt x="211" y="28"/>
                    <a:pt x="171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15"/>
            <p:cNvSpPr/>
            <p:nvPr/>
          </p:nvSpPr>
          <p:spPr>
            <a:xfrm>
              <a:off x="4250750" y="3005000"/>
              <a:ext cx="5575" cy="5100"/>
            </a:xfrm>
            <a:custGeom>
              <a:rect b="b" l="l" r="r" t="t"/>
              <a:pathLst>
                <a:path extrusionOk="0" h="204" w="223">
                  <a:moveTo>
                    <a:pt x="95" y="1"/>
                  </a:moveTo>
                  <a:cubicBezTo>
                    <a:pt x="64" y="1"/>
                    <a:pt x="35" y="13"/>
                    <a:pt x="17" y="40"/>
                  </a:cubicBezTo>
                  <a:cubicBezTo>
                    <a:pt x="0" y="57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17" y="160"/>
                    <a:pt x="17" y="180"/>
                    <a:pt x="33" y="180"/>
                  </a:cubicBezTo>
                  <a:cubicBezTo>
                    <a:pt x="55" y="195"/>
                    <a:pt x="81" y="203"/>
                    <a:pt x="106" y="203"/>
                  </a:cubicBezTo>
                  <a:cubicBezTo>
                    <a:pt x="137" y="203"/>
                    <a:pt x="167" y="190"/>
                    <a:pt x="186" y="160"/>
                  </a:cubicBezTo>
                  <a:cubicBezTo>
                    <a:pt x="223" y="127"/>
                    <a:pt x="223" y="57"/>
                    <a:pt x="169" y="24"/>
                  </a:cubicBezTo>
                  <a:cubicBezTo>
                    <a:pt x="147" y="9"/>
                    <a:pt x="121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15"/>
            <p:cNvSpPr/>
            <p:nvPr/>
          </p:nvSpPr>
          <p:spPr>
            <a:xfrm>
              <a:off x="4249825" y="3021550"/>
              <a:ext cx="5575" cy="5250"/>
            </a:xfrm>
            <a:custGeom>
              <a:rect b="b" l="l" r="r" t="t"/>
              <a:pathLst>
                <a:path extrusionOk="0" h="210" w="223">
                  <a:moveTo>
                    <a:pt x="110" y="1"/>
                  </a:moveTo>
                  <a:cubicBezTo>
                    <a:pt x="99" y="1"/>
                    <a:pt x="87" y="5"/>
                    <a:pt x="70" y="13"/>
                  </a:cubicBezTo>
                  <a:cubicBezTo>
                    <a:pt x="54" y="13"/>
                    <a:pt x="37" y="34"/>
                    <a:pt x="17" y="50"/>
                  </a:cubicBezTo>
                  <a:cubicBezTo>
                    <a:pt x="0" y="83"/>
                    <a:pt x="0" y="116"/>
                    <a:pt x="17" y="153"/>
                  </a:cubicBezTo>
                  <a:cubicBezTo>
                    <a:pt x="32" y="191"/>
                    <a:pt x="73" y="209"/>
                    <a:pt x="115" y="209"/>
                  </a:cubicBezTo>
                  <a:cubicBezTo>
                    <a:pt x="129" y="209"/>
                    <a:pt x="144" y="207"/>
                    <a:pt x="157" y="203"/>
                  </a:cubicBezTo>
                  <a:cubicBezTo>
                    <a:pt x="206" y="186"/>
                    <a:pt x="223" y="116"/>
                    <a:pt x="206" y="67"/>
                  </a:cubicBezTo>
                  <a:cubicBezTo>
                    <a:pt x="190" y="34"/>
                    <a:pt x="173" y="13"/>
                    <a:pt x="140" y="13"/>
                  </a:cubicBezTo>
                  <a:cubicBezTo>
                    <a:pt x="130" y="5"/>
                    <a:pt x="121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15"/>
            <p:cNvSpPr/>
            <p:nvPr/>
          </p:nvSpPr>
          <p:spPr>
            <a:xfrm>
              <a:off x="4233950" y="3037325"/>
              <a:ext cx="5575" cy="5175"/>
            </a:xfrm>
            <a:custGeom>
              <a:rect b="b" l="l" r="r" t="t"/>
              <a:pathLst>
                <a:path extrusionOk="0" h="207" w="223">
                  <a:moveTo>
                    <a:pt x="113" y="0"/>
                  </a:moveTo>
                  <a:cubicBezTo>
                    <a:pt x="83" y="0"/>
                    <a:pt x="56" y="15"/>
                    <a:pt x="33" y="38"/>
                  </a:cubicBezTo>
                  <a:cubicBezTo>
                    <a:pt x="0" y="71"/>
                    <a:pt x="0" y="87"/>
                    <a:pt x="0" y="124"/>
                  </a:cubicBezTo>
                  <a:cubicBezTo>
                    <a:pt x="0" y="124"/>
                    <a:pt x="0" y="141"/>
                    <a:pt x="17" y="141"/>
                  </a:cubicBezTo>
                  <a:cubicBezTo>
                    <a:pt x="17" y="157"/>
                    <a:pt x="33" y="174"/>
                    <a:pt x="33" y="190"/>
                  </a:cubicBezTo>
                  <a:cubicBezTo>
                    <a:pt x="70" y="207"/>
                    <a:pt x="87" y="207"/>
                    <a:pt x="120" y="207"/>
                  </a:cubicBezTo>
                  <a:cubicBezTo>
                    <a:pt x="157" y="207"/>
                    <a:pt x="173" y="190"/>
                    <a:pt x="190" y="174"/>
                  </a:cubicBezTo>
                  <a:cubicBezTo>
                    <a:pt x="206" y="157"/>
                    <a:pt x="223" y="124"/>
                    <a:pt x="206" y="87"/>
                  </a:cubicBezTo>
                  <a:cubicBezTo>
                    <a:pt x="206" y="71"/>
                    <a:pt x="190" y="38"/>
                    <a:pt x="173" y="21"/>
                  </a:cubicBezTo>
                  <a:cubicBezTo>
                    <a:pt x="152" y="7"/>
                    <a:pt x="132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15"/>
            <p:cNvSpPr/>
            <p:nvPr/>
          </p:nvSpPr>
          <p:spPr>
            <a:xfrm>
              <a:off x="4226625" y="3095675"/>
              <a:ext cx="5175" cy="5025"/>
            </a:xfrm>
            <a:custGeom>
              <a:rect b="b" l="l" r="r" t="t"/>
              <a:pathLst>
                <a:path extrusionOk="0" h="201" w="207">
                  <a:moveTo>
                    <a:pt x="88" y="0"/>
                  </a:moveTo>
                  <a:cubicBezTo>
                    <a:pt x="38" y="0"/>
                    <a:pt x="1" y="33"/>
                    <a:pt x="1" y="91"/>
                  </a:cubicBezTo>
                  <a:lnTo>
                    <a:pt x="1" y="140"/>
                  </a:lnTo>
                  <a:lnTo>
                    <a:pt x="17" y="161"/>
                  </a:lnTo>
                  <a:cubicBezTo>
                    <a:pt x="38" y="177"/>
                    <a:pt x="54" y="194"/>
                    <a:pt x="87" y="194"/>
                  </a:cubicBezTo>
                  <a:cubicBezTo>
                    <a:pt x="97" y="199"/>
                    <a:pt x="105" y="201"/>
                    <a:pt x="113" y="201"/>
                  </a:cubicBezTo>
                  <a:cubicBezTo>
                    <a:pt x="132" y="201"/>
                    <a:pt x="146" y="189"/>
                    <a:pt x="157" y="177"/>
                  </a:cubicBezTo>
                  <a:cubicBezTo>
                    <a:pt x="190" y="161"/>
                    <a:pt x="207" y="140"/>
                    <a:pt x="207" y="107"/>
                  </a:cubicBezTo>
                  <a:cubicBezTo>
                    <a:pt x="207" y="91"/>
                    <a:pt x="207" y="58"/>
                    <a:pt x="190" y="37"/>
                  </a:cubicBezTo>
                  <a:cubicBezTo>
                    <a:pt x="174" y="21"/>
                    <a:pt x="141" y="4"/>
                    <a:pt x="120" y="4"/>
                  </a:cubicBezTo>
                  <a:cubicBezTo>
                    <a:pt x="109" y="2"/>
                    <a:pt x="98" y="0"/>
                    <a:pt x="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15"/>
            <p:cNvSpPr/>
            <p:nvPr/>
          </p:nvSpPr>
          <p:spPr>
            <a:xfrm>
              <a:off x="4228800" y="3079075"/>
              <a:ext cx="5175" cy="5250"/>
            </a:xfrm>
            <a:custGeom>
              <a:rect b="b" l="l" r="r" t="t"/>
              <a:pathLst>
                <a:path extrusionOk="0" h="210" w="207">
                  <a:moveTo>
                    <a:pt x="120" y="0"/>
                  </a:moveTo>
                  <a:cubicBezTo>
                    <a:pt x="87" y="0"/>
                    <a:pt x="70" y="0"/>
                    <a:pt x="33" y="17"/>
                  </a:cubicBezTo>
                  <a:cubicBezTo>
                    <a:pt x="17" y="33"/>
                    <a:pt x="0" y="66"/>
                    <a:pt x="0" y="83"/>
                  </a:cubicBezTo>
                  <a:lnTo>
                    <a:pt x="0" y="136"/>
                  </a:lnTo>
                  <a:cubicBezTo>
                    <a:pt x="0" y="153"/>
                    <a:pt x="17" y="153"/>
                    <a:pt x="17" y="169"/>
                  </a:cubicBezTo>
                  <a:cubicBezTo>
                    <a:pt x="33" y="186"/>
                    <a:pt x="54" y="207"/>
                    <a:pt x="87" y="207"/>
                  </a:cubicBezTo>
                  <a:cubicBezTo>
                    <a:pt x="93" y="209"/>
                    <a:pt x="99" y="210"/>
                    <a:pt x="106" y="210"/>
                  </a:cubicBezTo>
                  <a:cubicBezTo>
                    <a:pt x="149" y="210"/>
                    <a:pt x="192" y="163"/>
                    <a:pt x="206" y="120"/>
                  </a:cubicBezTo>
                  <a:cubicBezTo>
                    <a:pt x="206" y="83"/>
                    <a:pt x="206" y="66"/>
                    <a:pt x="190" y="50"/>
                  </a:cubicBezTo>
                  <a:cubicBezTo>
                    <a:pt x="173" y="17"/>
                    <a:pt x="136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15"/>
            <p:cNvSpPr/>
            <p:nvPr/>
          </p:nvSpPr>
          <p:spPr>
            <a:xfrm>
              <a:off x="4230125" y="3065150"/>
              <a:ext cx="5600" cy="5300"/>
            </a:xfrm>
            <a:custGeom>
              <a:rect b="b" l="l" r="r" t="t"/>
              <a:pathLst>
                <a:path extrusionOk="0" h="212" w="224">
                  <a:moveTo>
                    <a:pt x="93" y="1"/>
                  </a:moveTo>
                  <a:cubicBezTo>
                    <a:pt x="51" y="1"/>
                    <a:pt x="14" y="33"/>
                    <a:pt x="1" y="92"/>
                  </a:cubicBezTo>
                  <a:cubicBezTo>
                    <a:pt x="1" y="108"/>
                    <a:pt x="1" y="125"/>
                    <a:pt x="17" y="145"/>
                  </a:cubicBezTo>
                  <a:cubicBezTo>
                    <a:pt x="17" y="145"/>
                    <a:pt x="17" y="162"/>
                    <a:pt x="34" y="162"/>
                  </a:cubicBezTo>
                  <a:cubicBezTo>
                    <a:pt x="34" y="178"/>
                    <a:pt x="67" y="195"/>
                    <a:pt x="104" y="211"/>
                  </a:cubicBezTo>
                  <a:cubicBezTo>
                    <a:pt x="153" y="211"/>
                    <a:pt x="207" y="178"/>
                    <a:pt x="207" y="125"/>
                  </a:cubicBezTo>
                  <a:cubicBezTo>
                    <a:pt x="223" y="92"/>
                    <a:pt x="207" y="59"/>
                    <a:pt x="186" y="42"/>
                  </a:cubicBezTo>
                  <a:cubicBezTo>
                    <a:pt x="170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15"/>
            <p:cNvSpPr/>
            <p:nvPr/>
          </p:nvSpPr>
          <p:spPr>
            <a:xfrm>
              <a:off x="4223225" y="3106750"/>
              <a:ext cx="5600" cy="5200"/>
            </a:xfrm>
            <a:custGeom>
              <a:rect b="b" l="l" r="r" t="t"/>
              <a:pathLst>
                <a:path extrusionOk="0" h="208" w="224">
                  <a:moveTo>
                    <a:pt x="114" y="1"/>
                  </a:moveTo>
                  <a:cubicBezTo>
                    <a:pt x="101" y="1"/>
                    <a:pt x="86" y="3"/>
                    <a:pt x="71" y="7"/>
                  </a:cubicBezTo>
                  <a:cubicBezTo>
                    <a:pt x="17" y="27"/>
                    <a:pt x="1" y="93"/>
                    <a:pt x="17" y="147"/>
                  </a:cubicBezTo>
                  <a:cubicBezTo>
                    <a:pt x="17" y="163"/>
                    <a:pt x="34" y="180"/>
                    <a:pt x="50" y="180"/>
                  </a:cubicBezTo>
                  <a:cubicBezTo>
                    <a:pt x="62" y="199"/>
                    <a:pt x="84" y="207"/>
                    <a:pt x="107" y="207"/>
                  </a:cubicBezTo>
                  <a:cubicBezTo>
                    <a:pt x="123" y="207"/>
                    <a:pt x="139" y="203"/>
                    <a:pt x="153" y="196"/>
                  </a:cubicBezTo>
                  <a:cubicBezTo>
                    <a:pt x="190" y="196"/>
                    <a:pt x="207" y="163"/>
                    <a:pt x="223" y="110"/>
                  </a:cubicBezTo>
                  <a:cubicBezTo>
                    <a:pt x="223" y="93"/>
                    <a:pt x="223" y="93"/>
                    <a:pt x="207" y="77"/>
                  </a:cubicBezTo>
                  <a:cubicBezTo>
                    <a:pt x="194" y="23"/>
                    <a:pt x="160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15"/>
            <p:cNvSpPr/>
            <p:nvPr/>
          </p:nvSpPr>
          <p:spPr>
            <a:xfrm>
              <a:off x="4237350" y="3101600"/>
              <a:ext cx="5700" cy="5075"/>
            </a:xfrm>
            <a:custGeom>
              <a:rect b="b" l="l" r="r" t="t"/>
              <a:pathLst>
                <a:path extrusionOk="0" h="203" w="228">
                  <a:moveTo>
                    <a:pt x="111" y="0"/>
                  </a:moveTo>
                  <a:cubicBezTo>
                    <a:pt x="98" y="0"/>
                    <a:pt x="84" y="2"/>
                    <a:pt x="70" y="6"/>
                  </a:cubicBezTo>
                  <a:cubicBezTo>
                    <a:pt x="21" y="27"/>
                    <a:pt x="0" y="77"/>
                    <a:pt x="21" y="147"/>
                  </a:cubicBezTo>
                  <a:cubicBezTo>
                    <a:pt x="21" y="147"/>
                    <a:pt x="37" y="163"/>
                    <a:pt x="37" y="180"/>
                  </a:cubicBezTo>
                  <a:cubicBezTo>
                    <a:pt x="61" y="191"/>
                    <a:pt x="84" y="203"/>
                    <a:pt x="115" y="203"/>
                  </a:cubicBezTo>
                  <a:cubicBezTo>
                    <a:pt x="127" y="203"/>
                    <a:pt x="141" y="201"/>
                    <a:pt x="157" y="196"/>
                  </a:cubicBezTo>
                  <a:cubicBezTo>
                    <a:pt x="190" y="180"/>
                    <a:pt x="207" y="147"/>
                    <a:pt x="227" y="110"/>
                  </a:cubicBezTo>
                  <a:cubicBezTo>
                    <a:pt x="227" y="93"/>
                    <a:pt x="227" y="77"/>
                    <a:pt x="207" y="60"/>
                  </a:cubicBezTo>
                  <a:cubicBezTo>
                    <a:pt x="194" y="20"/>
                    <a:pt x="154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15"/>
            <p:cNvSpPr/>
            <p:nvPr/>
          </p:nvSpPr>
          <p:spPr>
            <a:xfrm>
              <a:off x="4243025" y="3140000"/>
              <a:ext cx="5575" cy="5175"/>
            </a:xfrm>
            <a:custGeom>
              <a:rect b="b" l="l" r="r" t="t"/>
              <a:pathLst>
                <a:path extrusionOk="0" h="207" w="223">
                  <a:moveTo>
                    <a:pt x="136" y="0"/>
                  </a:moveTo>
                  <a:cubicBezTo>
                    <a:pt x="66" y="0"/>
                    <a:pt x="17" y="37"/>
                    <a:pt x="17" y="87"/>
                  </a:cubicBezTo>
                  <a:cubicBezTo>
                    <a:pt x="0" y="103"/>
                    <a:pt x="17" y="120"/>
                    <a:pt x="17" y="140"/>
                  </a:cubicBezTo>
                  <a:cubicBezTo>
                    <a:pt x="17" y="157"/>
                    <a:pt x="17" y="157"/>
                    <a:pt x="33" y="173"/>
                  </a:cubicBezTo>
                  <a:cubicBezTo>
                    <a:pt x="50" y="190"/>
                    <a:pt x="66" y="206"/>
                    <a:pt x="103" y="206"/>
                  </a:cubicBezTo>
                  <a:cubicBezTo>
                    <a:pt x="120" y="206"/>
                    <a:pt x="153" y="206"/>
                    <a:pt x="169" y="190"/>
                  </a:cubicBezTo>
                  <a:cubicBezTo>
                    <a:pt x="206" y="173"/>
                    <a:pt x="206" y="140"/>
                    <a:pt x="223" y="120"/>
                  </a:cubicBezTo>
                  <a:cubicBezTo>
                    <a:pt x="223" y="87"/>
                    <a:pt x="223" y="70"/>
                    <a:pt x="206" y="37"/>
                  </a:cubicBezTo>
                  <a:cubicBezTo>
                    <a:pt x="186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15"/>
            <p:cNvSpPr/>
            <p:nvPr/>
          </p:nvSpPr>
          <p:spPr>
            <a:xfrm>
              <a:off x="4238675" y="3089150"/>
              <a:ext cx="5200" cy="5400"/>
            </a:xfrm>
            <a:custGeom>
              <a:rect b="b" l="l" r="r" t="t"/>
              <a:pathLst>
                <a:path extrusionOk="0" h="216" w="208">
                  <a:moveTo>
                    <a:pt x="96" y="0"/>
                  </a:moveTo>
                  <a:cubicBezTo>
                    <a:pt x="65" y="0"/>
                    <a:pt x="35" y="13"/>
                    <a:pt x="17" y="43"/>
                  </a:cubicBezTo>
                  <a:cubicBezTo>
                    <a:pt x="1" y="59"/>
                    <a:pt x="1" y="92"/>
                    <a:pt x="1" y="113"/>
                  </a:cubicBezTo>
                  <a:lnTo>
                    <a:pt x="1" y="146"/>
                  </a:lnTo>
                  <a:cubicBezTo>
                    <a:pt x="17" y="162"/>
                    <a:pt x="17" y="179"/>
                    <a:pt x="34" y="179"/>
                  </a:cubicBezTo>
                  <a:cubicBezTo>
                    <a:pt x="71" y="195"/>
                    <a:pt x="88" y="216"/>
                    <a:pt x="121" y="216"/>
                  </a:cubicBezTo>
                  <a:cubicBezTo>
                    <a:pt x="137" y="216"/>
                    <a:pt x="174" y="195"/>
                    <a:pt x="191" y="162"/>
                  </a:cubicBezTo>
                  <a:cubicBezTo>
                    <a:pt x="207" y="146"/>
                    <a:pt x="207" y="129"/>
                    <a:pt x="207" y="92"/>
                  </a:cubicBezTo>
                  <a:cubicBezTo>
                    <a:pt x="207" y="59"/>
                    <a:pt x="191" y="43"/>
                    <a:pt x="174" y="26"/>
                  </a:cubicBezTo>
                  <a:cubicBezTo>
                    <a:pt x="150" y="9"/>
                    <a:pt x="12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15"/>
            <p:cNvSpPr/>
            <p:nvPr/>
          </p:nvSpPr>
          <p:spPr>
            <a:xfrm>
              <a:off x="4235275" y="3116800"/>
              <a:ext cx="5200" cy="5275"/>
            </a:xfrm>
            <a:custGeom>
              <a:rect b="b" l="l" r="r" t="t"/>
              <a:pathLst>
                <a:path extrusionOk="0" h="211" w="208">
                  <a:moveTo>
                    <a:pt x="120" y="0"/>
                  </a:moveTo>
                  <a:cubicBezTo>
                    <a:pt x="50" y="0"/>
                    <a:pt x="1" y="38"/>
                    <a:pt x="1" y="87"/>
                  </a:cubicBezTo>
                  <a:lnTo>
                    <a:pt x="1" y="157"/>
                  </a:lnTo>
                  <a:cubicBezTo>
                    <a:pt x="17" y="174"/>
                    <a:pt x="50" y="207"/>
                    <a:pt x="83" y="207"/>
                  </a:cubicBezTo>
                  <a:cubicBezTo>
                    <a:pt x="93" y="209"/>
                    <a:pt x="102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3"/>
                    <a:pt x="207" y="70"/>
                    <a:pt x="186" y="54"/>
                  </a:cubicBezTo>
                  <a:cubicBezTo>
                    <a:pt x="170" y="38"/>
                    <a:pt x="13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15"/>
            <p:cNvSpPr/>
            <p:nvPr/>
          </p:nvSpPr>
          <p:spPr>
            <a:xfrm>
              <a:off x="4222825" y="3119775"/>
              <a:ext cx="5575" cy="5425"/>
            </a:xfrm>
            <a:custGeom>
              <a:rect b="b" l="l" r="r" t="t"/>
              <a:pathLst>
                <a:path extrusionOk="0" h="217" w="223">
                  <a:moveTo>
                    <a:pt x="103" y="1"/>
                  </a:moveTo>
                  <a:cubicBezTo>
                    <a:pt x="66" y="22"/>
                    <a:pt x="50" y="22"/>
                    <a:pt x="33" y="55"/>
                  </a:cubicBezTo>
                  <a:cubicBezTo>
                    <a:pt x="17" y="71"/>
                    <a:pt x="0" y="104"/>
                    <a:pt x="0" y="125"/>
                  </a:cubicBezTo>
                  <a:cubicBezTo>
                    <a:pt x="17" y="141"/>
                    <a:pt x="17" y="141"/>
                    <a:pt x="17" y="158"/>
                  </a:cubicBezTo>
                  <a:cubicBezTo>
                    <a:pt x="17" y="174"/>
                    <a:pt x="33" y="174"/>
                    <a:pt x="50" y="191"/>
                  </a:cubicBezTo>
                  <a:cubicBezTo>
                    <a:pt x="66" y="207"/>
                    <a:pt x="89" y="217"/>
                    <a:pt x="113" y="217"/>
                  </a:cubicBezTo>
                  <a:cubicBezTo>
                    <a:pt x="141" y="217"/>
                    <a:pt x="169" y="203"/>
                    <a:pt x="190" y="174"/>
                  </a:cubicBezTo>
                  <a:cubicBezTo>
                    <a:pt x="206" y="158"/>
                    <a:pt x="223" y="125"/>
                    <a:pt x="223" y="104"/>
                  </a:cubicBezTo>
                  <a:cubicBezTo>
                    <a:pt x="206" y="71"/>
                    <a:pt x="206" y="55"/>
                    <a:pt x="169" y="38"/>
                  </a:cubicBezTo>
                  <a:cubicBezTo>
                    <a:pt x="153" y="22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15"/>
            <p:cNvSpPr/>
            <p:nvPr/>
          </p:nvSpPr>
          <p:spPr>
            <a:xfrm>
              <a:off x="4216325" y="3071750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120" y="1"/>
                  </a:moveTo>
                  <a:cubicBezTo>
                    <a:pt x="70" y="1"/>
                    <a:pt x="0" y="34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7" y="190"/>
                    <a:pt x="54" y="207"/>
                    <a:pt x="87" y="207"/>
                  </a:cubicBezTo>
                  <a:cubicBezTo>
                    <a:pt x="120" y="207"/>
                    <a:pt x="140" y="207"/>
                    <a:pt x="173" y="190"/>
                  </a:cubicBezTo>
                  <a:cubicBezTo>
                    <a:pt x="190" y="170"/>
                    <a:pt x="206" y="153"/>
                    <a:pt x="206" y="120"/>
                  </a:cubicBezTo>
                  <a:cubicBezTo>
                    <a:pt x="206" y="87"/>
                    <a:pt x="206" y="67"/>
                    <a:pt x="190" y="50"/>
                  </a:cubicBezTo>
                  <a:cubicBezTo>
                    <a:pt x="173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15"/>
            <p:cNvSpPr/>
            <p:nvPr/>
          </p:nvSpPr>
          <p:spPr>
            <a:xfrm>
              <a:off x="4218075" y="2979250"/>
              <a:ext cx="6000" cy="5075"/>
            </a:xfrm>
            <a:custGeom>
              <a:rect b="b" l="l" r="r" t="t"/>
              <a:pathLst>
                <a:path extrusionOk="0" h="203" w="240">
                  <a:moveTo>
                    <a:pt x="124" y="0"/>
                  </a:moveTo>
                  <a:cubicBezTo>
                    <a:pt x="112" y="0"/>
                    <a:pt x="99" y="2"/>
                    <a:pt x="87" y="7"/>
                  </a:cubicBezTo>
                  <a:cubicBezTo>
                    <a:pt x="17" y="23"/>
                    <a:pt x="0" y="93"/>
                    <a:pt x="17" y="143"/>
                  </a:cubicBezTo>
                  <a:cubicBezTo>
                    <a:pt x="29" y="183"/>
                    <a:pt x="72" y="202"/>
                    <a:pt x="114" y="202"/>
                  </a:cubicBezTo>
                  <a:cubicBezTo>
                    <a:pt x="127" y="202"/>
                    <a:pt x="141" y="200"/>
                    <a:pt x="153" y="196"/>
                  </a:cubicBezTo>
                  <a:cubicBezTo>
                    <a:pt x="207" y="180"/>
                    <a:pt x="240" y="126"/>
                    <a:pt x="207" y="56"/>
                  </a:cubicBezTo>
                  <a:cubicBezTo>
                    <a:pt x="194" y="19"/>
                    <a:pt x="16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15"/>
            <p:cNvSpPr/>
            <p:nvPr/>
          </p:nvSpPr>
          <p:spPr>
            <a:xfrm>
              <a:off x="4215900" y="2992125"/>
              <a:ext cx="5600" cy="5075"/>
            </a:xfrm>
            <a:custGeom>
              <a:rect b="b" l="l" r="r" t="t"/>
              <a:pathLst>
                <a:path extrusionOk="0" h="203" w="224">
                  <a:moveTo>
                    <a:pt x="112" y="0"/>
                  </a:moveTo>
                  <a:cubicBezTo>
                    <a:pt x="83" y="0"/>
                    <a:pt x="54" y="13"/>
                    <a:pt x="34" y="40"/>
                  </a:cubicBezTo>
                  <a:cubicBezTo>
                    <a:pt x="17" y="56"/>
                    <a:pt x="1" y="94"/>
                    <a:pt x="1" y="110"/>
                  </a:cubicBezTo>
                  <a:cubicBezTo>
                    <a:pt x="1" y="127"/>
                    <a:pt x="17" y="127"/>
                    <a:pt x="17" y="143"/>
                  </a:cubicBezTo>
                  <a:cubicBezTo>
                    <a:pt x="17" y="159"/>
                    <a:pt x="34" y="180"/>
                    <a:pt x="54" y="180"/>
                  </a:cubicBezTo>
                  <a:cubicBezTo>
                    <a:pt x="69" y="195"/>
                    <a:pt x="91" y="203"/>
                    <a:pt x="113" y="203"/>
                  </a:cubicBezTo>
                  <a:cubicBezTo>
                    <a:pt x="142" y="203"/>
                    <a:pt x="172" y="190"/>
                    <a:pt x="190" y="159"/>
                  </a:cubicBezTo>
                  <a:cubicBezTo>
                    <a:pt x="207" y="143"/>
                    <a:pt x="223" y="127"/>
                    <a:pt x="207" y="94"/>
                  </a:cubicBezTo>
                  <a:cubicBezTo>
                    <a:pt x="207" y="56"/>
                    <a:pt x="207" y="40"/>
                    <a:pt x="174" y="23"/>
                  </a:cubicBezTo>
                  <a:cubicBezTo>
                    <a:pt x="157" y="9"/>
                    <a:pt x="135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15"/>
            <p:cNvSpPr/>
            <p:nvPr/>
          </p:nvSpPr>
          <p:spPr>
            <a:xfrm>
              <a:off x="4218900" y="2965025"/>
              <a:ext cx="5600" cy="5075"/>
            </a:xfrm>
            <a:custGeom>
              <a:rect b="b" l="l" r="r" t="t"/>
              <a:pathLst>
                <a:path extrusionOk="0" h="203" w="224">
                  <a:moveTo>
                    <a:pt x="110" y="1"/>
                  </a:moveTo>
                  <a:cubicBezTo>
                    <a:pt x="96" y="1"/>
                    <a:pt x="83" y="3"/>
                    <a:pt x="70" y="7"/>
                  </a:cubicBezTo>
                  <a:cubicBezTo>
                    <a:pt x="17" y="27"/>
                    <a:pt x="0" y="77"/>
                    <a:pt x="17" y="147"/>
                  </a:cubicBezTo>
                  <a:cubicBezTo>
                    <a:pt x="32" y="184"/>
                    <a:pt x="73" y="202"/>
                    <a:pt x="115" y="202"/>
                  </a:cubicBezTo>
                  <a:cubicBezTo>
                    <a:pt x="129" y="202"/>
                    <a:pt x="144" y="200"/>
                    <a:pt x="157" y="196"/>
                  </a:cubicBezTo>
                  <a:cubicBezTo>
                    <a:pt x="207" y="180"/>
                    <a:pt x="223" y="110"/>
                    <a:pt x="207" y="60"/>
                  </a:cubicBezTo>
                  <a:cubicBezTo>
                    <a:pt x="194" y="20"/>
                    <a:pt x="151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15"/>
            <p:cNvSpPr/>
            <p:nvPr/>
          </p:nvSpPr>
          <p:spPr>
            <a:xfrm>
              <a:off x="4220650" y="3043825"/>
              <a:ext cx="5600" cy="5175"/>
            </a:xfrm>
            <a:custGeom>
              <a:rect b="b" l="l" r="r" t="t"/>
              <a:pathLst>
                <a:path extrusionOk="0" h="207" w="224">
                  <a:moveTo>
                    <a:pt x="120" y="0"/>
                  </a:moveTo>
                  <a:cubicBezTo>
                    <a:pt x="104" y="0"/>
                    <a:pt x="71" y="0"/>
                    <a:pt x="50" y="17"/>
                  </a:cubicBezTo>
                  <a:cubicBezTo>
                    <a:pt x="17" y="33"/>
                    <a:pt x="17" y="50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53"/>
                  </a:lnTo>
                  <a:cubicBezTo>
                    <a:pt x="33" y="190"/>
                    <a:pt x="71" y="190"/>
                    <a:pt x="87" y="207"/>
                  </a:cubicBezTo>
                  <a:cubicBezTo>
                    <a:pt x="153" y="207"/>
                    <a:pt x="207" y="174"/>
                    <a:pt x="207" y="120"/>
                  </a:cubicBezTo>
                  <a:cubicBezTo>
                    <a:pt x="223" y="87"/>
                    <a:pt x="207" y="70"/>
                    <a:pt x="190" y="33"/>
                  </a:cubicBezTo>
                  <a:cubicBezTo>
                    <a:pt x="174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15"/>
            <p:cNvSpPr/>
            <p:nvPr/>
          </p:nvSpPr>
          <p:spPr>
            <a:xfrm>
              <a:off x="4221475" y="3030125"/>
              <a:ext cx="5600" cy="5325"/>
            </a:xfrm>
            <a:custGeom>
              <a:rect b="b" l="l" r="r" t="t"/>
              <a:pathLst>
                <a:path extrusionOk="0" h="213" w="224">
                  <a:moveTo>
                    <a:pt x="120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17" y="33"/>
                    <a:pt x="0" y="83"/>
                    <a:pt x="17" y="153"/>
                  </a:cubicBezTo>
                  <a:cubicBezTo>
                    <a:pt x="32" y="193"/>
                    <a:pt x="74" y="212"/>
                    <a:pt x="116" y="212"/>
                  </a:cubicBezTo>
                  <a:cubicBezTo>
                    <a:pt x="130" y="212"/>
                    <a:pt x="144" y="210"/>
                    <a:pt x="157" y="206"/>
                  </a:cubicBezTo>
                  <a:cubicBezTo>
                    <a:pt x="174" y="206"/>
                    <a:pt x="190" y="186"/>
                    <a:pt x="190" y="169"/>
                  </a:cubicBezTo>
                  <a:cubicBezTo>
                    <a:pt x="223" y="153"/>
                    <a:pt x="223" y="103"/>
                    <a:pt x="223" y="66"/>
                  </a:cubicBezTo>
                  <a:cubicBezTo>
                    <a:pt x="207" y="33"/>
                    <a:pt x="174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15"/>
            <p:cNvSpPr/>
            <p:nvPr/>
          </p:nvSpPr>
          <p:spPr>
            <a:xfrm>
              <a:off x="4215500" y="3006400"/>
              <a:ext cx="5575" cy="5300"/>
            </a:xfrm>
            <a:custGeom>
              <a:rect b="b" l="l" r="r" t="t"/>
              <a:pathLst>
                <a:path extrusionOk="0" h="212" w="223">
                  <a:moveTo>
                    <a:pt x="136" y="1"/>
                  </a:moveTo>
                  <a:cubicBezTo>
                    <a:pt x="87" y="1"/>
                    <a:pt x="33" y="21"/>
                    <a:pt x="17" y="71"/>
                  </a:cubicBezTo>
                  <a:lnTo>
                    <a:pt x="17" y="87"/>
                  </a:lnTo>
                  <a:cubicBezTo>
                    <a:pt x="0" y="104"/>
                    <a:pt x="17" y="124"/>
                    <a:pt x="17" y="141"/>
                  </a:cubicBezTo>
                  <a:cubicBezTo>
                    <a:pt x="33" y="174"/>
                    <a:pt x="50" y="190"/>
                    <a:pt x="70" y="207"/>
                  </a:cubicBezTo>
                  <a:lnTo>
                    <a:pt x="103" y="207"/>
                  </a:lnTo>
                  <a:cubicBezTo>
                    <a:pt x="111" y="210"/>
                    <a:pt x="118" y="211"/>
                    <a:pt x="126" y="211"/>
                  </a:cubicBezTo>
                  <a:cubicBezTo>
                    <a:pt x="168" y="211"/>
                    <a:pt x="209" y="166"/>
                    <a:pt x="223" y="124"/>
                  </a:cubicBezTo>
                  <a:cubicBezTo>
                    <a:pt x="223" y="87"/>
                    <a:pt x="223" y="71"/>
                    <a:pt x="206" y="54"/>
                  </a:cubicBezTo>
                  <a:cubicBezTo>
                    <a:pt x="190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15"/>
            <p:cNvSpPr/>
            <p:nvPr/>
          </p:nvSpPr>
          <p:spPr>
            <a:xfrm>
              <a:off x="4216325" y="3087625"/>
              <a:ext cx="5575" cy="5350"/>
            </a:xfrm>
            <a:custGeom>
              <a:rect b="b" l="l" r="r" t="t"/>
              <a:pathLst>
                <a:path extrusionOk="0" h="214" w="223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17" y="71"/>
                    <a:pt x="0" y="87"/>
                    <a:pt x="0" y="120"/>
                  </a:cubicBezTo>
                  <a:cubicBezTo>
                    <a:pt x="0" y="120"/>
                    <a:pt x="0" y="137"/>
                    <a:pt x="17" y="137"/>
                  </a:cubicBezTo>
                  <a:cubicBezTo>
                    <a:pt x="17" y="153"/>
                    <a:pt x="37" y="174"/>
                    <a:pt x="54" y="190"/>
                  </a:cubicBezTo>
                  <a:cubicBezTo>
                    <a:pt x="69" y="205"/>
                    <a:pt x="91" y="213"/>
                    <a:pt x="114" y="213"/>
                  </a:cubicBezTo>
                  <a:cubicBezTo>
                    <a:pt x="142" y="213"/>
                    <a:pt x="172" y="201"/>
                    <a:pt x="190" y="174"/>
                  </a:cubicBezTo>
                  <a:cubicBezTo>
                    <a:pt x="223" y="120"/>
                    <a:pt x="223" y="71"/>
                    <a:pt x="173" y="34"/>
                  </a:cubicBezTo>
                  <a:cubicBezTo>
                    <a:pt x="157" y="17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15"/>
            <p:cNvSpPr/>
            <p:nvPr/>
          </p:nvSpPr>
          <p:spPr>
            <a:xfrm>
              <a:off x="4218475" y="3057600"/>
              <a:ext cx="5200" cy="5100"/>
            </a:xfrm>
            <a:custGeom>
              <a:rect b="b" l="l" r="r" t="t"/>
              <a:pathLst>
                <a:path extrusionOk="0" h="204" w="208">
                  <a:moveTo>
                    <a:pt x="103" y="1"/>
                  </a:moveTo>
                  <a:cubicBezTo>
                    <a:pt x="75" y="1"/>
                    <a:pt x="47" y="15"/>
                    <a:pt x="17" y="35"/>
                  </a:cubicBezTo>
                  <a:cubicBezTo>
                    <a:pt x="1" y="68"/>
                    <a:pt x="1" y="84"/>
                    <a:pt x="1" y="117"/>
                  </a:cubicBezTo>
                  <a:cubicBezTo>
                    <a:pt x="1" y="117"/>
                    <a:pt x="1" y="138"/>
                    <a:pt x="17" y="138"/>
                  </a:cubicBezTo>
                  <a:cubicBezTo>
                    <a:pt x="17" y="154"/>
                    <a:pt x="34" y="171"/>
                    <a:pt x="34" y="187"/>
                  </a:cubicBezTo>
                  <a:cubicBezTo>
                    <a:pt x="71" y="204"/>
                    <a:pt x="87" y="204"/>
                    <a:pt x="120" y="204"/>
                  </a:cubicBezTo>
                  <a:cubicBezTo>
                    <a:pt x="158" y="204"/>
                    <a:pt x="174" y="187"/>
                    <a:pt x="191" y="171"/>
                  </a:cubicBezTo>
                  <a:cubicBezTo>
                    <a:pt x="207" y="154"/>
                    <a:pt x="207" y="117"/>
                    <a:pt x="207" y="101"/>
                  </a:cubicBezTo>
                  <a:cubicBezTo>
                    <a:pt x="207" y="68"/>
                    <a:pt x="191" y="51"/>
                    <a:pt x="174" y="35"/>
                  </a:cubicBezTo>
                  <a:cubicBezTo>
                    <a:pt x="150" y="10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15"/>
            <p:cNvSpPr/>
            <p:nvPr/>
          </p:nvSpPr>
          <p:spPr>
            <a:xfrm>
              <a:off x="4296625" y="3057125"/>
              <a:ext cx="5675" cy="5200"/>
            </a:xfrm>
            <a:custGeom>
              <a:rect b="b" l="l" r="r" t="t"/>
              <a:pathLst>
                <a:path extrusionOk="0" h="208" w="227">
                  <a:moveTo>
                    <a:pt x="87" y="0"/>
                  </a:moveTo>
                  <a:cubicBezTo>
                    <a:pt x="70" y="0"/>
                    <a:pt x="37" y="17"/>
                    <a:pt x="21" y="33"/>
                  </a:cubicBezTo>
                  <a:cubicBezTo>
                    <a:pt x="0" y="70"/>
                    <a:pt x="0" y="87"/>
                    <a:pt x="0" y="120"/>
                  </a:cubicBezTo>
                  <a:lnTo>
                    <a:pt x="0" y="136"/>
                  </a:lnTo>
                  <a:cubicBezTo>
                    <a:pt x="21" y="157"/>
                    <a:pt x="21" y="173"/>
                    <a:pt x="37" y="190"/>
                  </a:cubicBezTo>
                  <a:cubicBezTo>
                    <a:pt x="56" y="203"/>
                    <a:pt x="78" y="208"/>
                    <a:pt x="100" y="208"/>
                  </a:cubicBezTo>
                  <a:cubicBezTo>
                    <a:pt x="135" y="208"/>
                    <a:pt x="169" y="194"/>
                    <a:pt x="190" y="173"/>
                  </a:cubicBezTo>
                  <a:cubicBezTo>
                    <a:pt x="227" y="120"/>
                    <a:pt x="206" y="70"/>
                    <a:pt x="173" y="17"/>
                  </a:cubicBezTo>
                  <a:cubicBezTo>
                    <a:pt x="140" y="0"/>
                    <a:pt x="12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15"/>
            <p:cNvSpPr/>
            <p:nvPr/>
          </p:nvSpPr>
          <p:spPr>
            <a:xfrm>
              <a:off x="4363200" y="3091950"/>
              <a:ext cx="5600" cy="5275"/>
            </a:xfrm>
            <a:custGeom>
              <a:rect b="b" l="l" r="r" t="t"/>
              <a:pathLst>
                <a:path extrusionOk="0" h="211" w="224">
                  <a:moveTo>
                    <a:pt x="120" y="1"/>
                  </a:moveTo>
                  <a:cubicBezTo>
                    <a:pt x="71" y="1"/>
                    <a:pt x="17" y="34"/>
                    <a:pt x="0" y="83"/>
                  </a:cubicBezTo>
                  <a:cubicBezTo>
                    <a:pt x="0" y="104"/>
                    <a:pt x="0" y="137"/>
                    <a:pt x="17" y="153"/>
                  </a:cubicBezTo>
                  <a:lnTo>
                    <a:pt x="38" y="170"/>
                  </a:lnTo>
                  <a:cubicBezTo>
                    <a:pt x="54" y="186"/>
                    <a:pt x="71" y="207"/>
                    <a:pt x="104" y="207"/>
                  </a:cubicBezTo>
                  <a:cubicBezTo>
                    <a:pt x="112" y="210"/>
                    <a:pt x="121" y="211"/>
                    <a:pt x="129" y="211"/>
                  </a:cubicBezTo>
                  <a:cubicBezTo>
                    <a:pt x="172" y="211"/>
                    <a:pt x="209" y="176"/>
                    <a:pt x="223" y="120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15"/>
            <p:cNvSpPr/>
            <p:nvPr/>
          </p:nvSpPr>
          <p:spPr>
            <a:xfrm>
              <a:off x="4383400" y="3045575"/>
              <a:ext cx="3025" cy="5175"/>
            </a:xfrm>
            <a:custGeom>
              <a:rect b="b" l="l" r="r" t="t"/>
              <a:pathLst>
                <a:path extrusionOk="0" h="207" w="121">
                  <a:moveTo>
                    <a:pt x="120" y="0"/>
                  </a:moveTo>
                  <a:cubicBezTo>
                    <a:pt x="104" y="0"/>
                    <a:pt x="87" y="17"/>
                    <a:pt x="71" y="17"/>
                  </a:cubicBezTo>
                  <a:cubicBezTo>
                    <a:pt x="17" y="33"/>
                    <a:pt x="1" y="104"/>
                    <a:pt x="17" y="153"/>
                  </a:cubicBezTo>
                  <a:cubicBezTo>
                    <a:pt x="17" y="170"/>
                    <a:pt x="34" y="170"/>
                    <a:pt x="54" y="186"/>
                  </a:cubicBezTo>
                  <a:cubicBezTo>
                    <a:pt x="71" y="207"/>
                    <a:pt x="87" y="207"/>
                    <a:pt x="120" y="207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15"/>
            <p:cNvSpPr/>
            <p:nvPr/>
          </p:nvSpPr>
          <p:spPr>
            <a:xfrm>
              <a:off x="4122725" y="3108500"/>
              <a:ext cx="5175" cy="5075"/>
            </a:xfrm>
            <a:custGeom>
              <a:rect b="b" l="l" r="r" t="t"/>
              <a:pathLst>
                <a:path extrusionOk="0" h="203" w="207">
                  <a:moveTo>
                    <a:pt x="96" y="0"/>
                  </a:moveTo>
                  <a:cubicBezTo>
                    <a:pt x="65" y="0"/>
                    <a:pt x="35" y="12"/>
                    <a:pt x="17" y="40"/>
                  </a:cubicBezTo>
                  <a:cubicBezTo>
                    <a:pt x="1" y="60"/>
                    <a:pt x="1" y="77"/>
                    <a:pt x="1" y="110"/>
                  </a:cubicBezTo>
                  <a:lnTo>
                    <a:pt x="1" y="143"/>
                  </a:lnTo>
                  <a:lnTo>
                    <a:pt x="34" y="180"/>
                  </a:lnTo>
                  <a:cubicBezTo>
                    <a:pt x="58" y="195"/>
                    <a:pt x="84" y="203"/>
                    <a:pt x="110" y="203"/>
                  </a:cubicBezTo>
                  <a:cubicBezTo>
                    <a:pt x="141" y="203"/>
                    <a:pt x="170" y="191"/>
                    <a:pt x="190" y="163"/>
                  </a:cubicBezTo>
                  <a:cubicBezTo>
                    <a:pt x="207" y="143"/>
                    <a:pt x="207" y="110"/>
                    <a:pt x="207" y="93"/>
                  </a:cubicBezTo>
                  <a:cubicBezTo>
                    <a:pt x="207" y="60"/>
                    <a:pt x="190" y="40"/>
                    <a:pt x="174" y="23"/>
                  </a:cubicBezTo>
                  <a:cubicBezTo>
                    <a:pt x="150" y="8"/>
                    <a:pt x="12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15"/>
            <p:cNvSpPr/>
            <p:nvPr/>
          </p:nvSpPr>
          <p:spPr>
            <a:xfrm>
              <a:off x="4383000" y="2999200"/>
              <a:ext cx="850" cy="2075"/>
            </a:xfrm>
            <a:custGeom>
              <a:rect b="b" l="l" r="r" t="t"/>
              <a:pathLst>
                <a:path extrusionOk="0" h="83" w="34">
                  <a:moveTo>
                    <a:pt x="33" y="0"/>
                  </a:moveTo>
                  <a:lnTo>
                    <a:pt x="33" y="0"/>
                  </a:lnTo>
                  <a:cubicBezTo>
                    <a:pt x="33" y="17"/>
                    <a:pt x="17" y="50"/>
                    <a:pt x="0" y="83"/>
                  </a:cubicBezTo>
                  <a:lnTo>
                    <a:pt x="17" y="66"/>
                  </a:lnTo>
                  <a:cubicBezTo>
                    <a:pt x="33" y="50"/>
                    <a:pt x="33" y="17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15"/>
            <p:cNvSpPr/>
            <p:nvPr/>
          </p:nvSpPr>
          <p:spPr>
            <a:xfrm>
              <a:off x="4369275" y="3066200"/>
              <a:ext cx="5175" cy="5275"/>
            </a:xfrm>
            <a:custGeom>
              <a:rect b="b" l="l" r="r" t="t"/>
              <a:pathLst>
                <a:path extrusionOk="0" h="211" w="207">
                  <a:moveTo>
                    <a:pt x="120" y="0"/>
                  </a:moveTo>
                  <a:cubicBezTo>
                    <a:pt x="67" y="0"/>
                    <a:pt x="17" y="33"/>
                    <a:pt x="1" y="83"/>
                  </a:cubicBezTo>
                  <a:lnTo>
                    <a:pt x="1" y="153"/>
                  </a:lnTo>
                  <a:cubicBezTo>
                    <a:pt x="17" y="153"/>
                    <a:pt x="17" y="169"/>
                    <a:pt x="17" y="169"/>
                  </a:cubicBezTo>
                  <a:cubicBezTo>
                    <a:pt x="34" y="186"/>
                    <a:pt x="67" y="206"/>
                    <a:pt x="83" y="206"/>
                  </a:cubicBezTo>
                  <a:cubicBezTo>
                    <a:pt x="94" y="209"/>
                    <a:pt x="105" y="210"/>
                    <a:pt x="115" y="210"/>
                  </a:cubicBezTo>
                  <a:cubicBezTo>
                    <a:pt x="169" y="210"/>
                    <a:pt x="207" y="175"/>
                    <a:pt x="207" y="120"/>
                  </a:cubicBezTo>
                  <a:cubicBezTo>
                    <a:pt x="207" y="103"/>
                    <a:pt x="207" y="66"/>
                    <a:pt x="186" y="50"/>
                  </a:cubicBezTo>
                  <a:cubicBezTo>
                    <a:pt x="170" y="33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15"/>
            <p:cNvSpPr/>
            <p:nvPr/>
          </p:nvSpPr>
          <p:spPr>
            <a:xfrm>
              <a:off x="4376500" y="3010650"/>
              <a:ext cx="5175" cy="5275"/>
            </a:xfrm>
            <a:custGeom>
              <a:rect b="b" l="l" r="r" t="t"/>
              <a:pathLst>
                <a:path extrusionOk="0" h="211" w="207">
                  <a:moveTo>
                    <a:pt x="103" y="1"/>
                  </a:moveTo>
                  <a:cubicBezTo>
                    <a:pt x="58" y="1"/>
                    <a:pt x="18" y="44"/>
                    <a:pt x="0" y="91"/>
                  </a:cubicBezTo>
                  <a:lnTo>
                    <a:pt x="0" y="140"/>
                  </a:lnTo>
                  <a:cubicBezTo>
                    <a:pt x="21" y="140"/>
                    <a:pt x="21" y="161"/>
                    <a:pt x="21" y="161"/>
                  </a:cubicBezTo>
                  <a:cubicBezTo>
                    <a:pt x="37" y="194"/>
                    <a:pt x="54" y="210"/>
                    <a:pt x="87" y="210"/>
                  </a:cubicBezTo>
                  <a:cubicBezTo>
                    <a:pt x="124" y="210"/>
                    <a:pt x="140" y="210"/>
                    <a:pt x="173" y="194"/>
                  </a:cubicBezTo>
                  <a:cubicBezTo>
                    <a:pt x="190" y="177"/>
                    <a:pt x="206" y="140"/>
                    <a:pt x="206" y="124"/>
                  </a:cubicBezTo>
                  <a:cubicBezTo>
                    <a:pt x="206" y="91"/>
                    <a:pt x="206" y="74"/>
                    <a:pt x="190" y="37"/>
                  </a:cubicBezTo>
                  <a:cubicBezTo>
                    <a:pt x="173" y="20"/>
                    <a:pt x="157" y="4"/>
                    <a:pt x="124" y="4"/>
                  </a:cubicBezTo>
                  <a:cubicBezTo>
                    <a:pt x="117" y="2"/>
                    <a:pt x="11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15"/>
            <p:cNvSpPr/>
            <p:nvPr/>
          </p:nvSpPr>
          <p:spPr>
            <a:xfrm>
              <a:off x="4376500" y="3026600"/>
              <a:ext cx="5700" cy="5225"/>
            </a:xfrm>
            <a:custGeom>
              <a:rect b="b" l="l" r="r" t="t"/>
              <a:pathLst>
                <a:path extrusionOk="0" h="209" w="228">
                  <a:moveTo>
                    <a:pt x="103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21" y="54"/>
                    <a:pt x="0" y="87"/>
                    <a:pt x="0" y="120"/>
                  </a:cubicBezTo>
                  <a:lnTo>
                    <a:pt x="21" y="141"/>
                  </a:lnTo>
                  <a:cubicBezTo>
                    <a:pt x="21" y="158"/>
                    <a:pt x="37" y="174"/>
                    <a:pt x="54" y="191"/>
                  </a:cubicBezTo>
                  <a:cubicBezTo>
                    <a:pt x="66" y="203"/>
                    <a:pt x="85" y="209"/>
                    <a:pt x="104" y="209"/>
                  </a:cubicBezTo>
                  <a:cubicBezTo>
                    <a:pt x="135" y="209"/>
                    <a:pt x="170" y="194"/>
                    <a:pt x="190" y="174"/>
                  </a:cubicBezTo>
                  <a:cubicBezTo>
                    <a:pt x="227" y="120"/>
                    <a:pt x="227" y="54"/>
                    <a:pt x="173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15"/>
            <p:cNvSpPr/>
            <p:nvPr/>
          </p:nvSpPr>
          <p:spPr>
            <a:xfrm>
              <a:off x="4370100" y="3052375"/>
              <a:ext cx="5600" cy="5350"/>
            </a:xfrm>
            <a:custGeom>
              <a:rect b="b" l="l" r="r" t="t"/>
              <a:pathLst>
                <a:path extrusionOk="0" h="214" w="224">
                  <a:moveTo>
                    <a:pt x="120" y="1"/>
                  </a:moveTo>
                  <a:cubicBezTo>
                    <a:pt x="71" y="1"/>
                    <a:pt x="17" y="38"/>
                    <a:pt x="1" y="87"/>
                  </a:cubicBezTo>
                  <a:lnTo>
                    <a:pt x="1" y="141"/>
                  </a:lnTo>
                  <a:cubicBezTo>
                    <a:pt x="1" y="141"/>
                    <a:pt x="17" y="141"/>
                    <a:pt x="17" y="157"/>
                  </a:cubicBezTo>
                  <a:lnTo>
                    <a:pt x="17" y="174"/>
                  </a:lnTo>
                  <a:cubicBezTo>
                    <a:pt x="34" y="190"/>
                    <a:pt x="71" y="207"/>
                    <a:pt x="87" y="207"/>
                  </a:cubicBezTo>
                  <a:cubicBezTo>
                    <a:pt x="97" y="212"/>
                    <a:pt x="107" y="214"/>
                    <a:pt x="116" y="214"/>
                  </a:cubicBezTo>
                  <a:cubicBezTo>
                    <a:pt x="139" y="214"/>
                    <a:pt x="159" y="202"/>
                    <a:pt x="174" y="190"/>
                  </a:cubicBezTo>
                  <a:cubicBezTo>
                    <a:pt x="190" y="174"/>
                    <a:pt x="207" y="157"/>
                    <a:pt x="207" y="120"/>
                  </a:cubicBezTo>
                  <a:cubicBezTo>
                    <a:pt x="223" y="104"/>
                    <a:pt x="207" y="71"/>
                    <a:pt x="207" y="54"/>
                  </a:cubicBezTo>
                  <a:cubicBezTo>
                    <a:pt x="190" y="38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15"/>
            <p:cNvSpPr/>
            <p:nvPr/>
          </p:nvSpPr>
          <p:spPr>
            <a:xfrm>
              <a:off x="4371350" y="3038500"/>
              <a:ext cx="5675" cy="5350"/>
            </a:xfrm>
            <a:custGeom>
              <a:rect b="b" l="l" r="r" t="t"/>
              <a:pathLst>
                <a:path extrusionOk="0" h="214" w="227">
                  <a:moveTo>
                    <a:pt x="103" y="0"/>
                  </a:moveTo>
                  <a:cubicBezTo>
                    <a:pt x="85" y="0"/>
                    <a:pt x="65" y="12"/>
                    <a:pt x="54" y="24"/>
                  </a:cubicBezTo>
                  <a:cubicBezTo>
                    <a:pt x="37" y="40"/>
                    <a:pt x="21" y="57"/>
                    <a:pt x="0" y="94"/>
                  </a:cubicBezTo>
                  <a:cubicBezTo>
                    <a:pt x="0" y="110"/>
                    <a:pt x="0" y="127"/>
                    <a:pt x="21" y="143"/>
                  </a:cubicBezTo>
                  <a:cubicBezTo>
                    <a:pt x="21" y="143"/>
                    <a:pt x="21" y="160"/>
                    <a:pt x="37" y="160"/>
                  </a:cubicBezTo>
                  <a:cubicBezTo>
                    <a:pt x="37" y="180"/>
                    <a:pt x="70" y="197"/>
                    <a:pt x="103" y="213"/>
                  </a:cubicBezTo>
                  <a:cubicBezTo>
                    <a:pt x="157" y="213"/>
                    <a:pt x="206" y="180"/>
                    <a:pt x="206" y="127"/>
                  </a:cubicBezTo>
                  <a:cubicBezTo>
                    <a:pt x="227" y="94"/>
                    <a:pt x="206" y="57"/>
                    <a:pt x="190" y="40"/>
                  </a:cubicBezTo>
                  <a:cubicBezTo>
                    <a:pt x="173" y="24"/>
                    <a:pt x="157" y="7"/>
                    <a:pt x="124" y="7"/>
                  </a:cubicBezTo>
                  <a:cubicBezTo>
                    <a:pt x="118" y="2"/>
                    <a:pt x="11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15"/>
            <p:cNvSpPr/>
            <p:nvPr/>
          </p:nvSpPr>
          <p:spPr>
            <a:xfrm>
              <a:off x="4227550" y="3158025"/>
              <a:ext cx="5175" cy="5275"/>
            </a:xfrm>
            <a:custGeom>
              <a:rect b="b" l="l" r="r" t="t"/>
              <a:pathLst>
                <a:path extrusionOk="0" h="211" w="207">
                  <a:moveTo>
                    <a:pt x="120" y="1"/>
                  </a:moveTo>
                  <a:cubicBezTo>
                    <a:pt x="50" y="1"/>
                    <a:pt x="1" y="38"/>
                    <a:pt x="1" y="87"/>
                  </a:cubicBezTo>
                  <a:lnTo>
                    <a:pt x="1" y="157"/>
                  </a:lnTo>
                  <a:cubicBezTo>
                    <a:pt x="1" y="157"/>
                    <a:pt x="1" y="174"/>
                    <a:pt x="17" y="174"/>
                  </a:cubicBezTo>
                  <a:cubicBezTo>
                    <a:pt x="34" y="190"/>
                    <a:pt x="50" y="207"/>
                    <a:pt x="83" y="207"/>
                  </a:cubicBezTo>
                  <a:cubicBezTo>
                    <a:pt x="92" y="210"/>
                    <a:pt x="101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4"/>
                    <a:pt x="207" y="71"/>
                    <a:pt x="186" y="54"/>
                  </a:cubicBezTo>
                  <a:cubicBezTo>
                    <a:pt x="170" y="38"/>
                    <a:pt x="13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15"/>
            <p:cNvSpPr/>
            <p:nvPr/>
          </p:nvSpPr>
          <p:spPr>
            <a:xfrm>
              <a:off x="4385975" y="3192875"/>
              <a:ext cx="450" cy="1675"/>
            </a:xfrm>
            <a:custGeom>
              <a:rect b="b" l="l" r="r" t="t"/>
              <a:pathLst>
                <a:path extrusionOk="0" h="67" w="18">
                  <a:moveTo>
                    <a:pt x="17" y="0"/>
                  </a:moveTo>
                  <a:cubicBezTo>
                    <a:pt x="17" y="0"/>
                    <a:pt x="17" y="17"/>
                    <a:pt x="1" y="17"/>
                  </a:cubicBezTo>
                  <a:cubicBezTo>
                    <a:pt x="1" y="33"/>
                    <a:pt x="1" y="50"/>
                    <a:pt x="17" y="66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15"/>
            <p:cNvSpPr/>
            <p:nvPr/>
          </p:nvSpPr>
          <p:spPr>
            <a:xfrm>
              <a:off x="4115000" y="3227600"/>
              <a:ext cx="6000" cy="5325"/>
            </a:xfrm>
            <a:custGeom>
              <a:rect b="b" l="l" r="r" t="t"/>
              <a:pathLst>
                <a:path extrusionOk="0" h="213" w="240">
                  <a:moveTo>
                    <a:pt x="137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33" y="38"/>
                    <a:pt x="1" y="87"/>
                    <a:pt x="17" y="157"/>
                  </a:cubicBezTo>
                  <a:cubicBezTo>
                    <a:pt x="42" y="194"/>
                    <a:pt x="78" y="213"/>
                    <a:pt x="116" y="213"/>
                  </a:cubicBezTo>
                  <a:cubicBezTo>
                    <a:pt x="128" y="213"/>
                    <a:pt x="141" y="211"/>
                    <a:pt x="153" y="207"/>
                  </a:cubicBezTo>
                  <a:cubicBezTo>
                    <a:pt x="174" y="207"/>
                    <a:pt x="190" y="190"/>
                    <a:pt x="207" y="174"/>
                  </a:cubicBezTo>
                  <a:cubicBezTo>
                    <a:pt x="223" y="157"/>
                    <a:pt x="240" y="104"/>
                    <a:pt x="223" y="71"/>
                  </a:cubicBezTo>
                  <a:cubicBezTo>
                    <a:pt x="207" y="38"/>
                    <a:pt x="174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15"/>
            <p:cNvSpPr/>
            <p:nvPr/>
          </p:nvSpPr>
          <p:spPr>
            <a:xfrm>
              <a:off x="4174675" y="3256875"/>
              <a:ext cx="4775" cy="2075"/>
            </a:xfrm>
            <a:custGeom>
              <a:rect b="b" l="l" r="r" t="t"/>
              <a:pathLst>
                <a:path extrusionOk="0" h="83" w="191">
                  <a:moveTo>
                    <a:pt x="104" y="0"/>
                  </a:moveTo>
                  <a:cubicBezTo>
                    <a:pt x="71" y="0"/>
                    <a:pt x="34" y="17"/>
                    <a:pt x="1" y="33"/>
                  </a:cubicBezTo>
                  <a:cubicBezTo>
                    <a:pt x="71" y="50"/>
                    <a:pt x="120" y="66"/>
                    <a:pt x="190" y="83"/>
                  </a:cubicBezTo>
                  <a:cubicBezTo>
                    <a:pt x="190" y="66"/>
                    <a:pt x="174" y="66"/>
                    <a:pt x="174" y="50"/>
                  </a:cubicBezTo>
                  <a:cubicBezTo>
                    <a:pt x="157" y="33"/>
                    <a:pt x="120" y="17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15"/>
            <p:cNvSpPr/>
            <p:nvPr/>
          </p:nvSpPr>
          <p:spPr>
            <a:xfrm>
              <a:off x="4006350" y="2982800"/>
              <a:ext cx="3450" cy="4775"/>
            </a:xfrm>
            <a:custGeom>
              <a:rect b="b" l="l" r="r" t="t"/>
              <a:pathLst>
                <a:path extrusionOk="0" h="191" w="138">
                  <a:moveTo>
                    <a:pt x="104" y="1"/>
                  </a:moveTo>
                  <a:cubicBezTo>
                    <a:pt x="67" y="71"/>
                    <a:pt x="34" y="120"/>
                    <a:pt x="1" y="174"/>
                  </a:cubicBezTo>
                  <a:cubicBezTo>
                    <a:pt x="17" y="190"/>
                    <a:pt x="34" y="190"/>
                    <a:pt x="50" y="190"/>
                  </a:cubicBezTo>
                  <a:cubicBezTo>
                    <a:pt x="67" y="190"/>
                    <a:pt x="104" y="174"/>
                    <a:pt x="121" y="157"/>
                  </a:cubicBezTo>
                  <a:cubicBezTo>
                    <a:pt x="137" y="120"/>
                    <a:pt x="137" y="104"/>
                    <a:pt x="137" y="71"/>
                  </a:cubicBezTo>
                  <a:cubicBezTo>
                    <a:pt x="137" y="54"/>
                    <a:pt x="121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15"/>
            <p:cNvSpPr/>
            <p:nvPr/>
          </p:nvSpPr>
          <p:spPr>
            <a:xfrm>
              <a:off x="4361550" y="3029600"/>
              <a:ext cx="4250" cy="4425"/>
            </a:xfrm>
            <a:custGeom>
              <a:rect b="b" l="l" r="r" t="t"/>
              <a:pathLst>
                <a:path extrusionOk="0" h="177" w="170">
                  <a:moveTo>
                    <a:pt x="137" y="0"/>
                  </a:moveTo>
                  <a:cubicBezTo>
                    <a:pt x="83" y="54"/>
                    <a:pt x="50" y="104"/>
                    <a:pt x="0" y="157"/>
                  </a:cubicBezTo>
                  <a:cubicBezTo>
                    <a:pt x="17" y="174"/>
                    <a:pt x="33" y="174"/>
                    <a:pt x="50" y="174"/>
                  </a:cubicBezTo>
                  <a:cubicBezTo>
                    <a:pt x="59" y="176"/>
                    <a:pt x="68" y="177"/>
                    <a:pt x="77" y="177"/>
                  </a:cubicBezTo>
                  <a:cubicBezTo>
                    <a:pt x="132" y="177"/>
                    <a:pt x="170" y="133"/>
                    <a:pt x="170" y="87"/>
                  </a:cubicBezTo>
                  <a:cubicBezTo>
                    <a:pt x="170" y="71"/>
                    <a:pt x="170" y="38"/>
                    <a:pt x="153" y="21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15"/>
            <p:cNvSpPr/>
            <p:nvPr/>
          </p:nvSpPr>
          <p:spPr>
            <a:xfrm>
              <a:off x="4230125" y="3221525"/>
              <a:ext cx="5175" cy="4975"/>
            </a:xfrm>
            <a:custGeom>
              <a:rect b="b" l="l" r="r" t="t"/>
              <a:pathLst>
                <a:path extrusionOk="0" h="199" w="207">
                  <a:moveTo>
                    <a:pt x="93" y="0"/>
                  </a:moveTo>
                  <a:cubicBezTo>
                    <a:pt x="51" y="0"/>
                    <a:pt x="14" y="33"/>
                    <a:pt x="1" y="91"/>
                  </a:cubicBezTo>
                  <a:lnTo>
                    <a:pt x="1" y="140"/>
                  </a:lnTo>
                  <a:cubicBezTo>
                    <a:pt x="17" y="140"/>
                    <a:pt x="17" y="157"/>
                    <a:pt x="17" y="157"/>
                  </a:cubicBezTo>
                  <a:cubicBezTo>
                    <a:pt x="34" y="178"/>
                    <a:pt x="67" y="194"/>
                    <a:pt x="83" y="194"/>
                  </a:cubicBezTo>
                  <a:cubicBezTo>
                    <a:pt x="95" y="197"/>
                    <a:pt x="107" y="198"/>
                    <a:pt x="117" y="198"/>
                  </a:cubicBezTo>
                  <a:cubicBezTo>
                    <a:pt x="170" y="198"/>
                    <a:pt x="207" y="166"/>
                    <a:pt x="207" y="107"/>
                  </a:cubicBezTo>
                  <a:cubicBezTo>
                    <a:pt x="207" y="91"/>
                    <a:pt x="207" y="54"/>
                    <a:pt x="186" y="37"/>
                  </a:cubicBezTo>
                  <a:cubicBezTo>
                    <a:pt x="170" y="21"/>
                    <a:pt x="153" y="4"/>
                    <a:pt x="120" y="4"/>
                  </a:cubicBezTo>
                  <a:cubicBezTo>
                    <a:pt x="111" y="2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15"/>
            <p:cNvSpPr/>
            <p:nvPr/>
          </p:nvSpPr>
          <p:spPr>
            <a:xfrm>
              <a:off x="4021825" y="2963950"/>
              <a:ext cx="3425" cy="3425"/>
            </a:xfrm>
            <a:custGeom>
              <a:rect b="b" l="l" r="r" t="t"/>
              <a:pathLst>
                <a:path extrusionOk="0" h="137" w="137">
                  <a:moveTo>
                    <a:pt x="136" y="0"/>
                  </a:moveTo>
                  <a:cubicBezTo>
                    <a:pt x="87" y="50"/>
                    <a:pt x="50" y="87"/>
                    <a:pt x="0" y="120"/>
                  </a:cubicBezTo>
                  <a:cubicBezTo>
                    <a:pt x="17" y="136"/>
                    <a:pt x="33" y="136"/>
                    <a:pt x="50" y="136"/>
                  </a:cubicBezTo>
                  <a:cubicBezTo>
                    <a:pt x="66" y="120"/>
                    <a:pt x="103" y="120"/>
                    <a:pt x="120" y="87"/>
                  </a:cubicBezTo>
                  <a:cubicBezTo>
                    <a:pt x="136" y="70"/>
                    <a:pt x="136" y="50"/>
                    <a:pt x="136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15"/>
            <p:cNvSpPr/>
            <p:nvPr/>
          </p:nvSpPr>
          <p:spPr>
            <a:xfrm>
              <a:off x="4383000" y="3058875"/>
              <a:ext cx="3425" cy="5175"/>
            </a:xfrm>
            <a:custGeom>
              <a:rect b="b" l="l" r="r" t="t"/>
              <a:pathLst>
                <a:path extrusionOk="0" h="207" w="137">
                  <a:moveTo>
                    <a:pt x="103" y="0"/>
                  </a:moveTo>
                  <a:cubicBezTo>
                    <a:pt x="70" y="0"/>
                    <a:pt x="50" y="17"/>
                    <a:pt x="33" y="33"/>
                  </a:cubicBezTo>
                  <a:cubicBezTo>
                    <a:pt x="17" y="66"/>
                    <a:pt x="0" y="87"/>
                    <a:pt x="0" y="120"/>
                  </a:cubicBezTo>
                  <a:cubicBezTo>
                    <a:pt x="17" y="120"/>
                    <a:pt x="17" y="136"/>
                    <a:pt x="17" y="136"/>
                  </a:cubicBezTo>
                  <a:cubicBezTo>
                    <a:pt x="17" y="153"/>
                    <a:pt x="33" y="169"/>
                    <a:pt x="50" y="190"/>
                  </a:cubicBezTo>
                  <a:cubicBezTo>
                    <a:pt x="70" y="206"/>
                    <a:pt x="103" y="206"/>
                    <a:pt x="136" y="206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15"/>
            <p:cNvSpPr/>
            <p:nvPr/>
          </p:nvSpPr>
          <p:spPr>
            <a:xfrm>
              <a:off x="4308675" y="3048575"/>
              <a:ext cx="5600" cy="5175"/>
            </a:xfrm>
            <a:custGeom>
              <a:rect b="b" l="l" r="r" t="t"/>
              <a:pathLst>
                <a:path extrusionOk="0" h="207" w="224">
                  <a:moveTo>
                    <a:pt x="120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7" y="33"/>
                    <a:pt x="17" y="50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69"/>
                  </a:lnTo>
                  <a:cubicBezTo>
                    <a:pt x="33" y="190"/>
                    <a:pt x="71" y="206"/>
                    <a:pt x="87" y="206"/>
                  </a:cubicBezTo>
                  <a:cubicBezTo>
                    <a:pt x="157" y="206"/>
                    <a:pt x="207" y="169"/>
                    <a:pt x="207" y="120"/>
                  </a:cubicBezTo>
                  <a:cubicBezTo>
                    <a:pt x="223" y="87"/>
                    <a:pt x="207" y="66"/>
                    <a:pt x="190" y="33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15"/>
            <p:cNvSpPr/>
            <p:nvPr/>
          </p:nvSpPr>
          <p:spPr>
            <a:xfrm>
              <a:off x="4296200" y="3041250"/>
              <a:ext cx="5600" cy="5175"/>
            </a:xfrm>
            <a:custGeom>
              <a:rect b="b" l="l" r="r" t="t"/>
              <a:pathLst>
                <a:path extrusionOk="0" h="207" w="224">
                  <a:moveTo>
                    <a:pt x="120" y="0"/>
                  </a:moveTo>
                  <a:cubicBezTo>
                    <a:pt x="71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36"/>
                  </a:cubicBezTo>
                  <a:cubicBezTo>
                    <a:pt x="17" y="153"/>
                    <a:pt x="17" y="153"/>
                    <a:pt x="38" y="173"/>
                  </a:cubicBezTo>
                  <a:cubicBezTo>
                    <a:pt x="54" y="190"/>
                    <a:pt x="71" y="206"/>
                    <a:pt x="104" y="206"/>
                  </a:cubicBezTo>
                  <a:cubicBezTo>
                    <a:pt x="120" y="206"/>
                    <a:pt x="157" y="206"/>
                    <a:pt x="174" y="190"/>
                  </a:cubicBezTo>
                  <a:cubicBezTo>
                    <a:pt x="190" y="173"/>
                    <a:pt x="207" y="136"/>
                    <a:pt x="223" y="120"/>
                  </a:cubicBezTo>
                  <a:cubicBezTo>
                    <a:pt x="223" y="87"/>
                    <a:pt x="207" y="70"/>
                    <a:pt x="190" y="33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15"/>
            <p:cNvSpPr/>
            <p:nvPr/>
          </p:nvSpPr>
          <p:spPr>
            <a:xfrm>
              <a:off x="4257550" y="3040675"/>
              <a:ext cx="6100" cy="5075"/>
            </a:xfrm>
            <a:custGeom>
              <a:rect b="b" l="l" r="r" t="t"/>
              <a:pathLst>
                <a:path extrusionOk="0" h="203" w="244">
                  <a:moveTo>
                    <a:pt x="126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17" y="23"/>
                    <a:pt x="0" y="73"/>
                    <a:pt x="17" y="143"/>
                  </a:cubicBezTo>
                  <a:cubicBezTo>
                    <a:pt x="33" y="183"/>
                    <a:pt x="74" y="203"/>
                    <a:pt x="116" y="203"/>
                  </a:cubicBezTo>
                  <a:cubicBezTo>
                    <a:pt x="130" y="203"/>
                    <a:pt x="144" y="201"/>
                    <a:pt x="157" y="196"/>
                  </a:cubicBezTo>
                  <a:cubicBezTo>
                    <a:pt x="207" y="176"/>
                    <a:pt x="244" y="110"/>
                    <a:pt x="223" y="56"/>
                  </a:cubicBezTo>
                  <a:cubicBezTo>
                    <a:pt x="198" y="19"/>
                    <a:pt x="164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15"/>
            <p:cNvSpPr/>
            <p:nvPr/>
          </p:nvSpPr>
          <p:spPr>
            <a:xfrm>
              <a:off x="4242500" y="3074750"/>
              <a:ext cx="5700" cy="5175"/>
            </a:xfrm>
            <a:custGeom>
              <a:rect b="b" l="l" r="r" t="t"/>
              <a:pathLst>
                <a:path extrusionOk="0" h="207" w="228">
                  <a:moveTo>
                    <a:pt x="124" y="0"/>
                  </a:moveTo>
                  <a:cubicBezTo>
                    <a:pt x="71" y="0"/>
                    <a:pt x="38" y="17"/>
                    <a:pt x="21" y="70"/>
                  </a:cubicBezTo>
                  <a:lnTo>
                    <a:pt x="1" y="87"/>
                  </a:lnTo>
                  <a:cubicBezTo>
                    <a:pt x="1" y="103"/>
                    <a:pt x="1" y="120"/>
                    <a:pt x="21" y="136"/>
                  </a:cubicBezTo>
                  <a:cubicBezTo>
                    <a:pt x="21" y="173"/>
                    <a:pt x="38" y="190"/>
                    <a:pt x="71" y="190"/>
                  </a:cubicBezTo>
                  <a:cubicBezTo>
                    <a:pt x="71" y="206"/>
                    <a:pt x="87" y="206"/>
                    <a:pt x="87" y="206"/>
                  </a:cubicBezTo>
                  <a:cubicBezTo>
                    <a:pt x="157" y="206"/>
                    <a:pt x="207" y="173"/>
                    <a:pt x="207" y="120"/>
                  </a:cubicBezTo>
                  <a:cubicBezTo>
                    <a:pt x="227" y="87"/>
                    <a:pt x="207" y="70"/>
                    <a:pt x="190" y="33"/>
                  </a:cubicBezTo>
                  <a:cubicBezTo>
                    <a:pt x="174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15"/>
            <p:cNvSpPr/>
            <p:nvPr/>
          </p:nvSpPr>
          <p:spPr>
            <a:xfrm>
              <a:off x="4282900" y="3047200"/>
              <a:ext cx="5175" cy="5250"/>
            </a:xfrm>
            <a:custGeom>
              <a:rect b="b" l="l" r="r" t="t"/>
              <a:pathLst>
                <a:path extrusionOk="0" h="210" w="207">
                  <a:moveTo>
                    <a:pt x="111" y="0"/>
                  </a:moveTo>
                  <a:cubicBezTo>
                    <a:pt x="75" y="0"/>
                    <a:pt x="40" y="15"/>
                    <a:pt x="17" y="39"/>
                  </a:cubicBezTo>
                  <a:cubicBezTo>
                    <a:pt x="1" y="72"/>
                    <a:pt x="1" y="88"/>
                    <a:pt x="1" y="121"/>
                  </a:cubicBezTo>
                  <a:lnTo>
                    <a:pt x="1" y="142"/>
                  </a:lnTo>
                  <a:cubicBezTo>
                    <a:pt x="17" y="158"/>
                    <a:pt x="17" y="175"/>
                    <a:pt x="34" y="191"/>
                  </a:cubicBezTo>
                  <a:cubicBezTo>
                    <a:pt x="54" y="204"/>
                    <a:pt x="77" y="209"/>
                    <a:pt x="99" y="209"/>
                  </a:cubicBezTo>
                  <a:cubicBezTo>
                    <a:pt x="135" y="209"/>
                    <a:pt x="170" y="195"/>
                    <a:pt x="190" y="175"/>
                  </a:cubicBezTo>
                  <a:cubicBezTo>
                    <a:pt x="207" y="158"/>
                    <a:pt x="207" y="121"/>
                    <a:pt x="207" y="88"/>
                  </a:cubicBezTo>
                  <a:cubicBezTo>
                    <a:pt x="207" y="72"/>
                    <a:pt x="190" y="39"/>
                    <a:pt x="174" y="18"/>
                  </a:cubicBezTo>
                  <a:cubicBezTo>
                    <a:pt x="154" y="6"/>
                    <a:pt x="132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15"/>
            <p:cNvSpPr/>
            <p:nvPr/>
          </p:nvSpPr>
          <p:spPr>
            <a:xfrm>
              <a:off x="4291450" y="3069175"/>
              <a:ext cx="5200" cy="5175"/>
            </a:xfrm>
            <a:custGeom>
              <a:rect b="b" l="l" r="r" t="t"/>
              <a:pathLst>
                <a:path extrusionOk="0" h="207" w="208">
                  <a:moveTo>
                    <a:pt x="125" y="1"/>
                  </a:moveTo>
                  <a:cubicBezTo>
                    <a:pt x="87" y="1"/>
                    <a:pt x="71" y="1"/>
                    <a:pt x="38" y="17"/>
                  </a:cubicBezTo>
                  <a:cubicBezTo>
                    <a:pt x="22" y="34"/>
                    <a:pt x="1" y="50"/>
                    <a:pt x="1" y="87"/>
                  </a:cubicBezTo>
                  <a:lnTo>
                    <a:pt x="1" y="137"/>
                  </a:lnTo>
                  <a:lnTo>
                    <a:pt x="22" y="153"/>
                  </a:lnTo>
                  <a:cubicBezTo>
                    <a:pt x="38" y="190"/>
                    <a:pt x="55" y="190"/>
                    <a:pt x="87" y="207"/>
                  </a:cubicBezTo>
                  <a:cubicBezTo>
                    <a:pt x="141" y="207"/>
                    <a:pt x="191" y="170"/>
                    <a:pt x="207" y="120"/>
                  </a:cubicBezTo>
                  <a:cubicBezTo>
                    <a:pt x="207" y="87"/>
                    <a:pt x="207" y="50"/>
                    <a:pt x="191" y="34"/>
                  </a:cubicBezTo>
                  <a:cubicBezTo>
                    <a:pt x="174" y="17"/>
                    <a:pt x="141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15"/>
            <p:cNvSpPr/>
            <p:nvPr/>
          </p:nvSpPr>
          <p:spPr>
            <a:xfrm>
              <a:off x="4256300" y="3054425"/>
              <a:ext cx="5600" cy="5300"/>
            </a:xfrm>
            <a:custGeom>
              <a:rect b="b" l="l" r="r" t="t"/>
              <a:pathLst>
                <a:path extrusionOk="0" h="212" w="224">
                  <a:moveTo>
                    <a:pt x="94" y="1"/>
                  </a:moveTo>
                  <a:cubicBezTo>
                    <a:pt x="51" y="1"/>
                    <a:pt x="15" y="34"/>
                    <a:pt x="1" y="92"/>
                  </a:cubicBezTo>
                  <a:cubicBezTo>
                    <a:pt x="1" y="108"/>
                    <a:pt x="1" y="125"/>
                    <a:pt x="17" y="141"/>
                  </a:cubicBezTo>
                  <a:lnTo>
                    <a:pt x="17" y="162"/>
                  </a:lnTo>
                  <a:cubicBezTo>
                    <a:pt x="34" y="178"/>
                    <a:pt x="67" y="195"/>
                    <a:pt x="88" y="211"/>
                  </a:cubicBezTo>
                  <a:cubicBezTo>
                    <a:pt x="154" y="211"/>
                    <a:pt x="207" y="178"/>
                    <a:pt x="207" y="125"/>
                  </a:cubicBezTo>
                  <a:cubicBezTo>
                    <a:pt x="224" y="92"/>
                    <a:pt x="207" y="59"/>
                    <a:pt x="191" y="38"/>
                  </a:cubicBezTo>
                  <a:cubicBezTo>
                    <a:pt x="170" y="22"/>
                    <a:pt x="154" y="5"/>
                    <a:pt x="121" y="5"/>
                  </a:cubicBezTo>
                  <a:cubicBezTo>
                    <a:pt x="111" y="2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15"/>
            <p:cNvSpPr/>
            <p:nvPr/>
          </p:nvSpPr>
          <p:spPr>
            <a:xfrm>
              <a:off x="4263125" y="3014950"/>
              <a:ext cx="5175" cy="5300"/>
            </a:xfrm>
            <a:custGeom>
              <a:rect b="b" l="l" r="r" t="t"/>
              <a:pathLst>
                <a:path extrusionOk="0" h="212" w="207">
                  <a:moveTo>
                    <a:pt x="97" y="1"/>
                  </a:moveTo>
                  <a:cubicBezTo>
                    <a:pt x="54" y="1"/>
                    <a:pt x="17" y="34"/>
                    <a:pt x="0" y="92"/>
                  </a:cubicBezTo>
                  <a:lnTo>
                    <a:pt x="0" y="125"/>
                  </a:lnTo>
                  <a:cubicBezTo>
                    <a:pt x="0" y="125"/>
                    <a:pt x="0" y="141"/>
                    <a:pt x="21" y="141"/>
                  </a:cubicBezTo>
                  <a:lnTo>
                    <a:pt x="21" y="158"/>
                  </a:lnTo>
                  <a:cubicBezTo>
                    <a:pt x="37" y="195"/>
                    <a:pt x="70" y="195"/>
                    <a:pt x="87" y="211"/>
                  </a:cubicBezTo>
                  <a:cubicBezTo>
                    <a:pt x="124" y="211"/>
                    <a:pt x="157" y="195"/>
                    <a:pt x="173" y="195"/>
                  </a:cubicBezTo>
                  <a:cubicBezTo>
                    <a:pt x="190" y="174"/>
                    <a:pt x="206" y="141"/>
                    <a:pt x="206" y="125"/>
                  </a:cubicBezTo>
                  <a:cubicBezTo>
                    <a:pt x="206" y="92"/>
                    <a:pt x="206" y="71"/>
                    <a:pt x="190" y="55"/>
                  </a:cubicBezTo>
                  <a:cubicBezTo>
                    <a:pt x="190" y="22"/>
                    <a:pt x="157" y="5"/>
                    <a:pt x="124" y="5"/>
                  </a:cubicBezTo>
                  <a:cubicBezTo>
                    <a:pt x="115" y="2"/>
                    <a:pt x="106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15"/>
            <p:cNvSpPr/>
            <p:nvPr/>
          </p:nvSpPr>
          <p:spPr>
            <a:xfrm>
              <a:off x="4262300" y="3028675"/>
              <a:ext cx="5175" cy="5275"/>
            </a:xfrm>
            <a:custGeom>
              <a:rect b="b" l="l" r="r" t="t"/>
              <a:pathLst>
                <a:path extrusionOk="0" h="211" w="207">
                  <a:moveTo>
                    <a:pt x="94" y="0"/>
                  </a:moveTo>
                  <a:cubicBezTo>
                    <a:pt x="53" y="0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17" y="141"/>
                    <a:pt x="17" y="161"/>
                    <a:pt x="17" y="161"/>
                  </a:cubicBezTo>
                  <a:cubicBezTo>
                    <a:pt x="33" y="194"/>
                    <a:pt x="54" y="194"/>
                    <a:pt x="87" y="211"/>
                  </a:cubicBezTo>
                  <a:cubicBezTo>
                    <a:pt x="136" y="211"/>
                    <a:pt x="206" y="178"/>
                    <a:pt x="206" y="124"/>
                  </a:cubicBezTo>
                  <a:cubicBezTo>
                    <a:pt x="206" y="91"/>
                    <a:pt x="206" y="58"/>
                    <a:pt x="190" y="37"/>
                  </a:cubicBezTo>
                  <a:cubicBezTo>
                    <a:pt x="173" y="21"/>
                    <a:pt x="157" y="4"/>
                    <a:pt x="120" y="4"/>
                  </a:cubicBezTo>
                  <a:cubicBezTo>
                    <a:pt x="111" y="2"/>
                    <a:pt x="103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15"/>
            <p:cNvSpPr/>
            <p:nvPr/>
          </p:nvSpPr>
          <p:spPr>
            <a:xfrm>
              <a:off x="4208175" y="3048875"/>
              <a:ext cx="5175" cy="4975"/>
            </a:xfrm>
            <a:custGeom>
              <a:rect b="b" l="l" r="r" t="t"/>
              <a:pathLst>
                <a:path extrusionOk="0" h="199" w="207">
                  <a:moveTo>
                    <a:pt x="95" y="0"/>
                  </a:moveTo>
                  <a:cubicBezTo>
                    <a:pt x="54" y="0"/>
                    <a:pt x="14" y="33"/>
                    <a:pt x="1" y="91"/>
                  </a:cubicBezTo>
                  <a:lnTo>
                    <a:pt x="1" y="141"/>
                  </a:lnTo>
                  <a:cubicBezTo>
                    <a:pt x="17" y="178"/>
                    <a:pt x="54" y="194"/>
                    <a:pt x="87" y="194"/>
                  </a:cubicBezTo>
                  <a:cubicBezTo>
                    <a:pt x="99" y="197"/>
                    <a:pt x="110" y="198"/>
                    <a:pt x="121" y="198"/>
                  </a:cubicBezTo>
                  <a:cubicBezTo>
                    <a:pt x="173" y="198"/>
                    <a:pt x="207" y="166"/>
                    <a:pt x="207" y="108"/>
                  </a:cubicBezTo>
                  <a:cubicBezTo>
                    <a:pt x="207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2" y="2"/>
                    <a:pt x="103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15"/>
            <p:cNvSpPr/>
            <p:nvPr/>
          </p:nvSpPr>
          <p:spPr>
            <a:xfrm>
              <a:off x="4210350" y="3033350"/>
              <a:ext cx="5575" cy="5100"/>
            </a:xfrm>
            <a:custGeom>
              <a:rect b="b" l="l" r="r" t="t"/>
              <a:pathLst>
                <a:path extrusionOk="0" h="204" w="223">
                  <a:moveTo>
                    <a:pt x="124" y="1"/>
                  </a:moveTo>
                  <a:cubicBezTo>
                    <a:pt x="112" y="1"/>
                    <a:pt x="99" y="3"/>
                    <a:pt x="87" y="7"/>
                  </a:cubicBezTo>
                  <a:cubicBezTo>
                    <a:pt x="17" y="24"/>
                    <a:pt x="0" y="94"/>
                    <a:pt x="17" y="143"/>
                  </a:cubicBezTo>
                  <a:cubicBezTo>
                    <a:pt x="17" y="160"/>
                    <a:pt x="33" y="160"/>
                    <a:pt x="50" y="180"/>
                  </a:cubicBezTo>
                  <a:cubicBezTo>
                    <a:pt x="64" y="192"/>
                    <a:pt x="93" y="204"/>
                    <a:pt x="121" y="204"/>
                  </a:cubicBezTo>
                  <a:cubicBezTo>
                    <a:pt x="132" y="204"/>
                    <a:pt x="143" y="202"/>
                    <a:pt x="153" y="197"/>
                  </a:cubicBezTo>
                  <a:cubicBezTo>
                    <a:pt x="190" y="180"/>
                    <a:pt x="223" y="143"/>
                    <a:pt x="223" y="110"/>
                  </a:cubicBezTo>
                  <a:lnTo>
                    <a:pt x="223" y="57"/>
                  </a:lnTo>
                  <a:cubicBezTo>
                    <a:pt x="198" y="19"/>
                    <a:pt x="162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15"/>
            <p:cNvSpPr/>
            <p:nvPr/>
          </p:nvSpPr>
          <p:spPr>
            <a:xfrm>
              <a:off x="4206425" y="3063925"/>
              <a:ext cx="5175" cy="5275"/>
            </a:xfrm>
            <a:custGeom>
              <a:rect b="b" l="l" r="r" t="t"/>
              <a:pathLst>
                <a:path extrusionOk="0" h="211" w="207">
                  <a:moveTo>
                    <a:pt x="90" y="0"/>
                  </a:moveTo>
                  <a:cubicBezTo>
                    <a:pt x="37" y="0"/>
                    <a:pt x="1" y="33"/>
                    <a:pt x="1" y="91"/>
                  </a:cubicBezTo>
                  <a:lnTo>
                    <a:pt x="1" y="141"/>
                  </a:lnTo>
                  <a:lnTo>
                    <a:pt x="21" y="157"/>
                  </a:lnTo>
                  <a:cubicBezTo>
                    <a:pt x="38" y="174"/>
                    <a:pt x="54" y="194"/>
                    <a:pt x="87" y="211"/>
                  </a:cubicBezTo>
                  <a:cubicBezTo>
                    <a:pt x="124" y="211"/>
                    <a:pt x="141" y="194"/>
                    <a:pt x="157" y="174"/>
                  </a:cubicBezTo>
                  <a:cubicBezTo>
                    <a:pt x="190" y="174"/>
                    <a:pt x="207" y="141"/>
                    <a:pt x="207" y="124"/>
                  </a:cubicBezTo>
                  <a:cubicBezTo>
                    <a:pt x="207" y="91"/>
                    <a:pt x="207" y="54"/>
                    <a:pt x="190" y="37"/>
                  </a:cubicBezTo>
                  <a:cubicBezTo>
                    <a:pt x="174" y="21"/>
                    <a:pt x="141" y="4"/>
                    <a:pt x="124" y="4"/>
                  </a:cubicBezTo>
                  <a:cubicBezTo>
                    <a:pt x="112" y="2"/>
                    <a:pt x="101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15"/>
            <p:cNvSpPr/>
            <p:nvPr/>
          </p:nvSpPr>
          <p:spPr>
            <a:xfrm>
              <a:off x="4202600" y="3077775"/>
              <a:ext cx="5600" cy="5300"/>
            </a:xfrm>
            <a:custGeom>
              <a:rect b="b" l="l" r="r" t="t"/>
              <a:pathLst>
                <a:path extrusionOk="0" h="212" w="224">
                  <a:moveTo>
                    <a:pt x="112" y="1"/>
                  </a:moveTo>
                  <a:cubicBezTo>
                    <a:pt x="83" y="1"/>
                    <a:pt x="54" y="14"/>
                    <a:pt x="34" y="32"/>
                  </a:cubicBezTo>
                  <a:cubicBezTo>
                    <a:pt x="17" y="69"/>
                    <a:pt x="1" y="85"/>
                    <a:pt x="17" y="118"/>
                  </a:cubicBezTo>
                  <a:lnTo>
                    <a:pt x="17" y="135"/>
                  </a:lnTo>
                  <a:cubicBezTo>
                    <a:pt x="17" y="155"/>
                    <a:pt x="34" y="172"/>
                    <a:pt x="50" y="188"/>
                  </a:cubicBezTo>
                  <a:cubicBezTo>
                    <a:pt x="67" y="203"/>
                    <a:pt x="90" y="211"/>
                    <a:pt x="113" y="211"/>
                  </a:cubicBezTo>
                  <a:cubicBezTo>
                    <a:pt x="141" y="211"/>
                    <a:pt x="170" y="199"/>
                    <a:pt x="191" y="172"/>
                  </a:cubicBezTo>
                  <a:cubicBezTo>
                    <a:pt x="207" y="155"/>
                    <a:pt x="224" y="118"/>
                    <a:pt x="224" y="102"/>
                  </a:cubicBezTo>
                  <a:cubicBezTo>
                    <a:pt x="224" y="69"/>
                    <a:pt x="207" y="52"/>
                    <a:pt x="174" y="32"/>
                  </a:cubicBezTo>
                  <a:cubicBezTo>
                    <a:pt x="157" y="9"/>
                    <a:pt x="135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15"/>
            <p:cNvSpPr/>
            <p:nvPr/>
          </p:nvSpPr>
          <p:spPr>
            <a:xfrm>
              <a:off x="4209000" y="3127450"/>
              <a:ext cx="5175" cy="5250"/>
            </a:xfrm>
            <a:custGeom>
              <a:rect b="b" l="l" r="r" t="t"/>
              <a:pathLst>
                <a:path extrusionOk="0" h="210" w="207">
                  <a:moveTo>
                    <a:pt x="104" y="0"/>
                  </a:moveTo>
                  <a:cubicBezTo>
                    <a:pt x="59" y="0"/>
                    <a:pt x="19" y="47"/>
                    <a:pt x="1" y="90"/>
                  </a:cubicBezTo>
                  <a:lnTo>
                    <a:pt x="1" y="143"/>
                  </a:lnTo>
                  <a:cubicBezTo>
                    <a:pt x="21" y="143"/>
                    <a:pt x="21" y="160"/>
                    <a:pt x="21" y="160"/>
                  </a:cubicBezTo>
                  <a:cubicBezTo>
                    <a:pt x="38" y="193"/>
                    <a:pt x="71" y="193"/>
                    <a:pt x="87" y="209"/>
                  </a:cubicBezTo>
                  <a:cubicBezTo>
                    <a:pt x="157" y="209"/>
                    <a:pt x="207" y="176"/>
                    <a:pt x="207" y="127"/>
                  </a:cubicBezTo>
                  <a:cubicBezTo>
                    <a:pt x="207" y="90"/>
                    <a:pt x="207" y="57"/>
                    <a:pt x="190" y="40"/>
                  </a:cubicBezTo>
                  <a:cubicBezTo>
                    <a:pt x="174" y="24"/>
                    <a:pt x="157" y="3"/>
                    <a:pt x="124" y="3"/>
                  </a:cubicBezTo>
                  <a:cubicBezTo>
                    <a:pt x="118" y="1"/>
                    <a:pt x="11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15"/>
            <p:cNvSpPr/>
            <p:nvPr/>
          </p:nvSpPr>
          <p:spPr>
            <a:xfrm>
              <a:off x="4267450" y="3060900"/>
              <a:ext cx="6000" cy="5425"/>
            </a:xfrm>
            <a:custGeom>
              <a:rect b="b" l="l" r="r" t="t"/>
              <a:pathLst>
                <a:path extrusionOk="0" h="217" w="240">
                  <a:moveTo>
                    <a:pt x="107" y="0"/>
                  </a:moveTo>
                  <a:cubicBezTo>
                    <a:pt x="95" y="0"/>
                    <a:pt x="83" y="2"/>
                    <a:pt x="70" y="6"/>
                  </a:cubicBezTo>
                  <a:cubicBezTo>
                    <a:pt x="17" y="39"/>
                    <a:pt x="0" y="88"/>
                    <a:pt x="17" y="142"/>
                  </a:cubicBezTo>
                  <a:cubicBezTo>
                    <a:pt x="31" y="183"/>
                    <a:pt x="82" y="216"/>
                    <a:pt x="130" y="216"/>
                  </a:cubicBezTo>
                  <a:cubicBezTo>
                    <a:pt x="139" y="216"/>
                    <a:pt x="148" y="215"/>
                    <a:pt x="157" y="212"/>
                  </a:cubicBezTo>
                  <a:cubicBezTo>
                    <a:pt x="206" y="175"/>
                    <a:pt x="239" y="125"/>
                    <a:pt x="206" y="72"/>
                  </a:cubicBezTo>
                  <a:cubicBezTo>
                    <a:pt x="193" y="32"/>
                    <a:pt x="156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15"/>
            <p:cNvSpPr/>
            <p:nvPr/>
          </p:nvSpPr>
          <p:spPr>
            <a:xfrm>
              <a:off x="4286300" y="3033400"/>
              <a:ext cx="5700" cy="5050"/>
            </a:xfrm>
            <a:custGeom>
              <a:rect b="b" l="l" r="r" t="t"/>
              <a:pathLst>
                <a:path extrusionOk="0" h="202" w="228">
                  <a:moveTo>
                    <a:pt x="98" y="1"/>
                  </a:moveTo>
                  <a:cubicBezTo>
                    <a:pt x="55" y="1"/>
                    <a:pt x="18" y="34"/>
                    <a:pt x="1" y="92"/>
                  </a:cubicBezTo>
                  <a:cubicBezTo>
                    <a:pt x="1" y="108"/>
                    <a:pt x="1" y="125"/>
                    <a:pt x="21" y="141"/>
                  </a:cubicBezTo>
                  <a:lnTo>
                    <a:pt x="21" y="158"/>
                  </a:lnTo>
                  <a:cubicBezTo>
                    <a:pt x="38" y="178"/>
                    <a:pt x="71" y="195"/>
                    <a:pt x="87" y="195"/>
                  </a:cubicBezTo>
                  <a:cubicBezTo>
                    <a:pt x="98" y="200"/>
                    <a:pt x="109" y="202"/>
                    <a:pt x="119" y="202"/>
                  </a:cubicBezTo>
                  <a:cubicBezTo>
                    <a:pt x="142" y="202"/>
                    <a:pt x="162" y="190"/>
                    <a:pt x="174" y="178"/>
                  </a:cubicBezTo>
                  <a:cubicBezTo>
                    <a:pt x="190" y="158"/>
                    <a:pt x="207" y="141"/>
                    <a:pt x="207" y="108"/>
                  </a:cubicBezTo>
                  <a:cubicBezTo>
                    <a:pt x="228" y="92"/>
                    <a:pt x="207" y="55"/>
                    <a:pt x="190" y="38"/>
                  </a:cubicBezTo>
                  <a:cubicBezTo>
                    <a:pt x="174" y="22"/>
                    <a:pt x="157" y="5"/>
                    <a:pt x="124" y="5"/>
                  </a:cubicBezTo>
                  <a:cubicBezTo>
                    <a:pt x="115" y="2"/>
                    <a:pt x="106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15"/>
            <p:cNvSpPr/>
            <p:nvPr/>
          </p:nvSpPr>
          <p:spPr>
            <a:xfrm>
              <a:off x="4211175" y="3099700"/>
              <a:ext cx="5575" cy="5175"/>
            </a:xfrm>
            <a:custGeom>
              <a:rect b="b" l="l" r="r" t="t"/>
              <a:pathLst>
                <a:path extrusionOk="0" h="207" w="223">
                  <a:moveTo>
                    <a:pt x="120" y="0"/>
                  </a:moveTo>
                  <a:cubicBezTo>
                    <a:pt x="103" y="0"/>
                    <a:pt x="70" y="0"/>
                    <a:pt x="54" y="16"/>
                  </a:cubicBezTo>
                  <a:cubicBezTo>
                    <a:pt x="17" y="33"/>
                    <a:pt x="17" y="49"/>
                    <a:pt x="0" y="82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53"/>
                  </a:lnTo>
                  <a:cubicBezTo>
                    <a:pt x="37" y="186"/>
                    <a:pt x="70" y="206"/>
                    <a:pt x="87" y="206"/>
                  </a:cubicBezTo>
                  <a:cubicBezTo>
                    <a:pt x="157" y="206"/>
                    <a:pt x="206" y="169"/>
                    <a:pt x="206" y="120"/>
                  </a:cubicBezTo>
                  <a:cubicBezTo>
                    <a:pt x="223" y="82"/>
                    <a:pt x="206" y="66"/>
                    <a:pt x="190" y="33"/>
                  </a:cubicBezTo>
                  <a:cubicBezTo>
                    <a:pt x="173" y="16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15"/>
            <p:cNvSpPr/>
            <p:nvPr/>
          </p:nvSpPr>
          <p:spPr>
            <a:xfrm>
              <a:off x="4209925" y="3113700"/>
              <a:ext cx="5600" cy="5275"/>
            </a:xfrm>
            <a:custGeom>
              <a:rect b="b" l="l" r="r" t="t"/>
              <a:pathLst>
                <a:path extrusionOk="0" h="211" w="224">
                  <a:moveTo>
                    <a:pt x="93" y="1"/>
                  </a:moveTo>
                  <a:cubicBezTo>
                    <a:pt x="51" y="1"/>
                    <a:pt x="14" y="33"/>
                    <a:pt x="1" y="91"/>
                  </a:cubicBezTo>
                  <a:lnTo>
                    <a:pt x="1" y="124"/>
                  </a:lnTo>
                  <a:lnTo>
                    <a:pt x="17" y="141"/>
                  </a:lnTo>
                  <a:lnTo>
                    <a:pt x="17" y="162"/>
                  </a:lnTo>
                  <a:cubicBezTo>
                    <a:pt x="34" y="194"/>
                    <a:pt x="67" y="194"/>
                    <a:pt x="87" y="211"/>
                  </a:cubicBezTo>
                  <a:cubicBezTo>
                    <a:pt x="120" y="211"/>
                    <a:pt x="153" y="194"/>
                    <a:pt x="170" y="194"/>
                  </a:cubicBezTo>
                  <a:cubicBezTo>
                    <a:pt x="190" y="178"/>
                    <a:pt x="207" y="141"/>
                    <a:pt x="207" y="124"/>
                  </a:cubicBezTo>
                  <a:cubicBezTo>
                    <a:pt x="223" y="91"/>
                    <a:pt x="207" y="75"/>
                    <a:pt x="207" y="58"/>
                  </a:cubicBezTo>
                  <a:cubicBezTo>
                    <a:pt x="190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15"/>
            <p:cNvSpPr/>
            <p:nvPr/>
          </p:nvSpPr>
          <p:spPr>
            <a:xfrm>
              <a:off x="4364550" y="3078050"/>
              <a:ext cx="6000" cy="5375"/>
            </a:xfrm>
            <a:custGeom>
              <a:rect b="b" l="l" r="r" t="t"/>
              <a:pathLst>
                <a:path extrusionOk="0" h="215" w="240">
                  <a:moveTo>
                    <a:pt x="113" y="0"/>
                  </a:moveTo>
                  <a:cubicBezTo>
                    <a:pt x="104" y="0"/>
                    <a:pt x="95" y="1"/>
                    <a:pt x="87" y="4"/>
                  </a:cubicBezTo>
                  <a:cubicBezTo>
                    <a:pt x="33" y="41"/>
                    <a:pt x="0" y="91"/>
                    <a:pt x="17" y="144"/>
                  </a:cubicBezTo>
                  <a:cubicBezTo>
                    <a:pt x="30" y="185"/>
                    <a:pt x="80" y="215"/>
                    <a:pt x="125" y="215"/>
                  </a:cubicBezTo>
                  <a:cubicBezTo>
                    <a:pt x="134" y="215"/>
                    <a:pt x="144" y="213"/>
                    <a:pt x="153" y="210"/>
                  </a:cubicBezTo>
                  <a:cubicBezTo>
                    <a:pt x="206" y="194"/>
                    <a:pt x="239" y="124"/>
                    <a:pt x="223" y="74"/>
                  </a:cubicBezTo>
                  <a:cubicBezTo>
                    <a:pt x="195" y="30"/>
                    <a:pt x="154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15"/>
            <p:cNvSpPr/>
            <p:nvPr/>
          </p:nvSpPr>
          <p:spPr>
            <a:xfrm>
              <a:off x="4204775" y="2980950"/>
              <a:ext cx="5175" cy="4975"/>
            </a:xfrm>
            <a:custGeom>
              <a:rect b="b" l="l" r="r" t="t"/>
              <a:pathLst>
                <a:path extrusionOk="0" h="199" w="207">
                  <a:moveTo>
                    <a:pt x="90" y="0"/>
                  </a:moveTo>
                  <a:cubicBezTo>
                    <a:pt x="67" y="0"/>
                    <a:pt x="45" y="14"/>
                    <a:pt x="34" y="25"/>
                  </a:cubicBezTo>
                  <a:cubicBezTo>
                    <a:pt x="17" y="42"/>
                    <a:pt x="1" y="58"/>
                    <a:pt x="1" y="91"/>
                  </a:cubicBezTo>
                  <a:lnTo>
                    <a:pt x="1" y="145"/>
                  </a:lnTo>
                  <a:cubicBezTo>
                    <a:pt x="17" y="178"/>
                    <a:pt x="50" y="194"/>
                    <a:pt x="87" y="194"/>
                  </a:cubicBezTo>
                  <a:lnTo>
                    <a:pt x="104" y="194"/>
                  </a:lnTo>
                  <a:cubicBezTo>
                    <a:pt x="111" y="197"/>
                    <a:pt x="119" y="199"/>
                    <a:pt x="126" y="199"/>
                  </a:cubicBezTo>
                  <a:cubicBezTo>
                    <a:pt x="168" y="199"/>
                    <a:pt x="207" y="154"/>
                    <a:pt x="207" y="112"/>
                  </a:cubicBezTo>
                  <a:cubicBezTo>
                    <a:pt x="207" y="91"/>
                    <a:pt x="207" y="58"/>
                    <a:pt x="190" y="42"/>
                  </a:cubicBezTo>
                  <a:cubicBezTo>
                    <a:pt x="170" y="25"/>
                    <a:pt x="153" y="9"/>
                    <a:pt x="120" y="9"/>
                  </a:cubicBezTo>
                  <a:cubicBezTo>
                    <a:pt x="110" y="3"/>
                    <a:pt x="100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15"/>
            <p:cNvSpPr/>
            <p:nvPr/>
          </p:nvSpPr>
          <p:spPr>
            <a:xfrm>
              <a:off x="4203425" y="2996950"/>
              <a:ext cx="5200" cy="5250"/>
            </a:xfrm>
            <a:custGeom>
              <a:rect b="b" l="l" r="r" t="t"/>
              <a:pathLst>
                <a:path extrusionOk="0" h="210" w="208">
                  <a:moveTo>
                    <a:pt x="95" y="0"/>
                  </a:moveTo>
                  <a:cubicBezTo>
                    <a:pt x="41" y="0"/>
                    <a:pt x="1" y="44"/>
                    <a:pt x="1" y="90"/>
                  </a:cubicBezTo>
                  <a:lnTo>
                    <a:pt x="1" y="140"/>
                  </a:lnTo>
                  <a:lnTo>
                    <a:pt x="17" y="156"/>
                  </a:lnTo>
                  <a:cubicBezTo>
                    <a:pt x="38" y="193"/>
                    <a:pt x="55" y="193"/>
                    <a:pt x="88" y="210"/>
                  </a:cubicBezTo>
                  <a:cubicBezTo>
                    <a:pt x="141" y="210"/>
                    <a:pt x="191" y="173"/>
                    <a:pt x="207" y="123"/>
                  </a:cubicBezTo>
                  <a:cubicBezTo>
                    <a:pt x="207" y="90"/>
                    <a:pt x="207" y="53"/>
                    <a:pt x="191" y="37"/>
                  </a:cubicBezTo>
                  <a:cubicBezTo>
                    <a:pt x="174" y="20"/>
                    <a:pt x="141" y="4"/>
                    <a:pt x="121" y="4"/>
                  </a:cubicBezTo>
                  <a:cubicBezTo>
                    <a:pt x="112" y="1"/>
                    <a:pt x="103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15"/>
            <p:cNvSpPr/>
            <p:nvPr/>
          </p:nvSpPr>
          <p:spPr>
            <a:xfrm>
              <a:off x="4206950" y="2969150"/>
              <a:ext cx="5575" cy="5125"/>
            </a:xfrm>
            <a:custGeom>
              <a:rect b="b" l="l" r="r" t="t"/>
              <a:pathLst>
                <a:path extrusionOk="0" h="205" w="223">
                  <a:moveTo>
                    <a:pt x="109" y="0"/>
                  </a:moveTo>
                  <a:cubicBezTo>
                    <a:pt x="80" y="0"/>
                    <a:pt x="51" y="13"/>
                    <a:pt x="33" y="31"/>
                  </a:cubicBezTo>
                  <a:cubicBezTo>
                    <a:pt x="17" y="68"/>
                    <a:pt x="0" y="85"/>
                    <a:pt x="17" y="118"/>
                  </a:cubicBezTo>
                  <a:lnTo>
                    <a:pt x="17" y="134"/>
                  </a:lnTo>
                  <a:cubicBezTo>
                    <a:pt x="17" y="151"/>
                    <a:pt x="33" y="171"/>
                    <a:pt x="50" y="188"/>
                  </a:cubicBezTo>
                  <a:cubicBezTo>
                    <a:pt x="66" y="204"/>
                    <a:pt x="103" y="204"/>
                    <a:pt x="120" y="204"/>
                  </a:cubicBezTo>
                  <a:cubicBezTo>
                    <a:pt x="153" y="204"/>
                    <a:pt x="169" y="188"/>
                    <a:pt x="186" y="171"/>
                  </a:cubicBezTo>
                  <a:cubicBezTo>
                    <a:pt x="206" y="151"/>
                    <a:pt x="223" y="118"/>
                    <a:pt x="223" y="101"/>
                  </a:cubicBezTo>
                  <a:cubicBezTo>
                    <a:pt x="223" y="68"/>
                    <a:pt x="206" y="48"/>
                    <a:pt x="169" y="31"/>
                  </a:cubicBezTo>
                  <a:cubicBezTo>
                    <a:pt x="154" y="9"/>
                    <a:pt x="132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15"/>
            <p:cNvSpPr/>
            <p:nvPr/>
          </p:nvSpPr>
          <p:spPr>
            <a:xfrm>
              <a:off x="4211575" y="3020875"/>
              <a:ext cx="5700" cy="5350"/>
            </a:xfrm>
            <a:custGeom>
              <a:rect b="b" l="l" r="r" t="t"/>
              <a:pathLst>
                <a:path extrusionOk="0" h="214" w="228">
                  <a:moveTo>
                    <a:pt x="114" y="1"/>
                  </a:moveTo>
                  <a:cubicBezTo>
                    <a:pt x="85" y="1"/>
                    <a:pt x="56" y="13"/>
                    <a:pt x="38" y="40"/>
                  </a:cubicBezTo>
                  <a:cubicBezTo>
                    <a:pt x="21" y="61"/>
                    <a:pt x="1" y="94"/>
                    <a:pt x="1" y="110"/>
                  </a:cubicBezTo>
                  <a:cubicBezTo>
                    <a:pt x="1" y="127"/>
                    <a:pt x="21" y="143"/>
                    <a:pt x="21" y="143"/>
                  </a:cubicBezTo>
                  <a:cubicBezTo>
                    <a:pt x="21" y="164"/>
                    <a:pt x="38" y="180"/>
                    <a:pt x="54" y="197"/>
                  </a:cubicBezTo>
                  <a:cubicBezTo>
                    <a:pt x="71" y="213"/>
                    <a:pt x="87" y="213"/>
                    <a:pt x="124" y="213"/>
                  </a:cubicBezTo>
                  <a:cubicBezTo>
                    <a:pt x="157" y="213"/>
                    <a:pt x="174" y="197"/>
                    <a:pt x="190" y="180"/>
                  </a:cubicBezTo>
                  <a:cubicBezTo>
                    <a:pt x="207" y="143"/>
                    <a:pt x="227" y="127"/>
                    <a:pt x="227" y="94"/>
                  </a:cubicBezTo>
                  <a:cubicBezTo>
                    <a:pt x="207" y="77"/>
                    <a:pt x="207" y="40"/>
                    <a:pt x="174" y="24"/>
                  </a:cubicBezTo>
                  <a:cubicBezTo>
                    <a:pt x="159" y="9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15"/>
            <p:cNvSpPr/>
            <p:nvPr/>
          </p:nvSpPr>
          <p:spPr>
            <a:xfrm>
              <a:off x="4243025" y="2979825"/>
              <a:ext cx="4650" cy="4750"/>
            </a:xfrm>
            <a:custGeom>
              <a:rect b="b" l="l" r="r" t="t"/>
              <a:pathLst>
                <a:path extrusionOk="0" h="190" w="186">
                  <a:moveTo>
                    <a:pt x="33" y="0"/>
                  </a:moveTo>
                  <a:cubicBezTo>
                    <a:pt x="17" y="17"/>
                    <a:pt x="0" y="33"/>
                    <a:pt x="0" y="70"/>
                  </a:cubicBezTo>
                  <a:lnTo>
                    <a:pt x="0" y="120"/>
                  </a:lnTo>
                  <a:lnTo>
                    <a:pt x="17" y="136"/>
                  </a:lnTo>
                  <a:cubicBezTo>
                    <a:pt x="33" y="173"/>
                    <a:pt x="66" y="190"/>
                    <a:pt x="83" y="190"/>
                  </a:cubicBezTo>
                  <a:cubicBezTo>
                    <a:pt x="136" y="190"/>
                    <a:pt x="169" y="173"/>
                    <a:pt x="186" y="136"/>
                  </a:cubicBezTo>
                  <a:cubicBezTo>
                    <a:pt x="136" y="87"/>
                    <a:pt x="83" y="54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15"/>
            <p:cNvSpPr/>
            <p:nvPr/>
          </p:nvSpPr>
          <p:spPr>
            <a:xfrm>
              <a:off x="4099125" y="3026125"/>
              <a:ext cx="5600" cy="5250"/>
            </a:xfrm>
            <a:custGeom>
              <a:rect b="b" l="l" r="r" t="t"/>
              <a:pathLst>
                <a:path extrusionOk="0" h="210" w="224">
                  <a:moveTo>
                    <a:pt x="110" y="0"/>
                  </a:moveTo>
                  <a:cubicBezTo>
                    <a:pt x="54" y="0"/>
                    <a:pt x="17" y="44"/>
                    <a:pt x="17" y="90"/>
                  </a:cubicBezTo>
                  <a:cubicBezTo>
                    <a:pt x="1" y="106"/>
                    <a:pt x="17" y="123"/>
                    <a:pt x="17" y="139"/>
                  </a:cubicBezTo>
                  <a:cubicBezTo>
                    <a:pt x="17" y="160"/>
                    <a:pt x="17" y="160"/>
                    <a:pt x="34" y="160"/>
                  </a:cubicBezTo>
                  <a:cubicBezTo>
                    <a:pt x="50" y="193"/>
                    <a:pt x="67" y="210"/>
                    <a:pt x="104" y="210"/>
                  </a:cubicBezTo>
                  <a:cubicBezTo>
                    <a:pt x="120" y="210"/>
                    <a:pt x="153" y="210"/>
                    <a:pt x="170" y="193"/>
                  </a:cubicBezTo>
                  <a:cubicBezTo>
                    <a:pt x="207" y="177"/>
                    <a:pt x="207" y="139"/>
                    <a:pt x="223" y="123"/>
                  </a:cubicBezTo>
                  <a:cubicBezTo>
                    <a:pt x="223" y="90"/>
                    <a:pt x="223" y="73"/>
                    <a:pt x="207" y="36"/>
                  </a:cubicBezTo>
                  <a:cubicBezTo>
                    <a:pt x="190" y="20"/>
                    <a:pt x="153" y="3"/>
                    <a:pt x="137" y="3"/>
                  </a:cubicBezTo>
                  <a:cubicBezTo>
                    <a:pt x="127" y="1"/>
                    <a:pt x="118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15"/>
            <p:cNvSpPr/>
            <p:nvPr/>
          </p:nvSpPr>
          <p:spPr>
            <a:xfrm>
              <a:off x="4201775" y="3010725"/>
              <a:ext cx="5600" cy="5275"/>
            </a:xfrm>
            <a:custGeom>
              <a:rect b="b" l="l" r="r" t="t"/>
              <a:pathLst>
                <a:path extrusionOk="0" h="211" w="224">
                  <a:moveTo>
                    <a:pt x="121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7" y="34"/>
                    <a:pt x="1" y="71"/>
                    <a:pt x="1" y="88"/>
                  </a:cubicBezTo>
                  <a:cubicBezTo>
                    <a:pt x="1" y="104"/>
                    <a:pt x="1" y="121"/>
                    <a:pt x="17" y="137"/>
                  </a:cubicBezTo>
                  <a:lnTo>
                    <a:pt x="17" y="174"/>
                  </a:lnTo>
                  <a:cubicBezTo>
                    <a:pt x="34" y="191"/>
                    <a:pt x="67" y="207"/>
                    <a:pt x="83" y="207"/>
                  </a:cubicBezTo>
                  <a:cubicBezTo>
                    <a:pt x="93" y="209"/>
                    <a:pt x="102" y="210"/>
                    <a:pt x="111" y="210"/>
                  </a:cubicBezTo>
                  <a:cubicBezTo>
                    <a:pt x="167" y="210"/>
                    <a:pt x="207" y="167"/>
                    <a:pt x="207" y="121"/>
                  </a:cubicBezTo>
                  <a:cubicBezTo>
                    <a:pt x="224" y="104"/>
                    <a:pt x="207" y="71"/>
                    <a:pt x="187" y="55"/>
                  </a:cubicBezTo>
                  <a:cubicBezTo>
                    <a:pt x="170" y="17"/>
                    <a:pt x="154" y="17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15"/>
            <p:cNvSpPr/>
            <p:nvPr/>
          </p:nvSpPr>
          <p:spPr>
            <a:xfrm>
              <a:off x="4102125" y="3089800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120" y="0"/>
                  </a:moveTo>
                  <a:cubicBezTo>
                    <a:pt x="70" y="0"/>
                    <a:pt x="0" y="33"/>
                    <a:pt x="0" y="87"/>
                  </a:cubicBezTo>
                  <a:lnTo>
                    <a:pt x="0" y="136"/>
                  </a:lnTo>
                  <a:cubicBezTo>
                    <a:pt x="17" y="153"/>
                    <a:pt x="17" y="153"/>
                    <a:pt x="17" y="169"/>
                  </a:cubicBezTo>
                  <a:cubicBezTo>
                    <a:pt x="33" y="190"/>
                    <a:pt x="50" y="206"/>
                    <a:pt x="87" y="206"/>
                  </a:cubicBezTo>
                  <a:cubicBezTo>
                    <a:pt x="136" y="206"/>
                    <a:pt x="206" y="169"/>
                    <a:pt x="206" y="120"/>
                  </a:cubicBezTo>
                  <a:cubicBezTo>
                    <a:pt x="206" y="87"/>
                    <a:pt x="206" y="66"/>
                    <a:pt x="190" y="33"/>
                  </a:cubicBezTo>
                  <a:cubicBezTo>
                    <a:pt x="173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15"/>
            <p:cNvSpPr/>
            <p:nvPr/>
          </p:nvSpPr>
          <p:spPr>
            <a:xfrm>
              <a:off x="4199625" y="3027400"/>
              <a:ext cx="5175" cy="5325"/>
            </a:xfrm>
            <a:custGeom>
              <a:rect b="b" l="l" r="r" t="t"/>
              <a:pathLst>
                <a:path extrusionOk="0" h="213" w="207">
                  <a:moveTo>
                    <a:pt x="90" y="0"/>
                  </a:moveTo>
                  <a:cubicBezTo>
                    <a:pt x="49" y="0"/>
                    <a:pt x="14" y="35"/>
                    <a:pt x="0" y="88"/>
                  </a:cubicBezTo>
                  <a:lnTo>
                    <a:pt x="0" y="142"/>
                  </a:lnTo>
                  <a:cubicBezTo>
                    <a:pt x="17" y="142"/>
                    <a:pt x="17" y="159"/>
                    <a:pt x="17" y="159"/>
                  </a:cubicBezTo>
                  <a:cubicBezTo>
                    <a:pt x="33" y="175"/>
                    <a:pt x="66" y="192"/>
                    <a:pt x="87" y="212"/>
                  </a:cubicBezTo>
                  <a:cubicBezTo>
                    <a:pt x="120" y="212"/>
                    <a:pt x="136" y="192"/>
                    <a:pt x="169" y="175"/>
                  </a:cubicBezTo>
                  <a:cubicBezTo>
                    <a:pt x="190" y="175"/>
                    <a:pt x="207" y="142"/>
                    <a:pt x="207" y="126"/>
                  </a:cubicBezTo>
                  <a:cubicBezTo>
                    <a:pt x="207" y="88"/>
                    <a:pt x="207" y="55"/>
                    <a:pt x="190" y="39"/>
                  </a:cubicBezTo>
                  <a:cubicBezTo>
                    <a:pt x="169" y="22"/>
                    <a:pt x="153" y="6"/>
                    <a:pt x="120" y="6"/>
                  </a:cubicBezTo>
                  <a:cubicBezTo>
                    <a:pt x="110" y="2"/>
                    <a:pt x="100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15"/>
            <p:cNvSpPr/>
            <p:nvPr/>
          </p:nvSpPr>
          <p:spPr>
            <a:xfrm>
              <a:off x="4095625" y="3040175"/>
              <a:ext cx="5700" cy="5150"/>
            </a:xfrm>
            <a:custGeom>
              <a:rect b="b" l="l" r="r" t="t"/>
              <a:pathLst>
                <a:path extrusionOk="0" h="206" w="228">
                  <a:moveTo>
                    <a:pt x="113" y="1"/>
                  </a:moveTo>
                  <a:cubicBezTo>
                    <a:pt x="85" y="1"/>
                    <a:pt x="56" y="14"/>
                    <a:pt x="38" y="43"/>
                  </a:cubicBezTo>
                  <a:cubicBezTo>
                    <a:pt x="21" y="60"/>
                    <a:pt x="0" y="93"/>
                    <a:pt x="0" y="113"/>
                  </a:cubicBezTo>
                  <a:cubicBezTo>
                    <a:pt x="0" y="130"/>
                    <a:pt x="21" y="130"/>
                    <a:pt x="21" y="146"/>
                  </a:cubicBezTo>
                  <a:cubicBezTo>
                    <a:pt x="21" y="163"/>
                    <a:pt x="38" y="179"/>
                    <a:pt x="54" y="179"/>
                  </a:cubicBezTo>
                  <a:cubicBezTo>
                    <a:pt x="69" y="196"/>
                    <a:pt x="92" y="205"/>
                    <a:pt x="115" y="205"/>
                  </a:cubicBezTo>
                  <a:cubicBezTo>
                    <a:pt x="143" y="205"/>
                    <a:pt x="172" y="192"/>
                    <a:pt x="190" y="163"/>
                  </a:cubicBezTo>
                  <a:cubicBezTo>
                    <a:pt x="207" y="146"/>
                    <a:pt x="227" y="113"/>
                    <a:pt x="227" y="93"/>
                  </a:cubicBezTo>
                  <a:cubicBezTo>
                    <a:pt x="207" y="60"/>
                    <a:pt x="207" y="43"/>
                    <a:pt x="174" y="27"/>
                  </a:cubicBezTo>
                  <a:cubicBezTo>
                    <a:pt x="159" y="10"/>
                    <a:pt x="13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15"/>
            <p:cNvSpPr/>
            <p:nvPr/>
          </p:nvSpPr>
          <p:spPr>
            <a:xfrm>
              <a:off x="4346500" y="3049300"/>
              <a:ext cx="5600" cy="5275"/>
            </a:xfrm>
            <a:custGeom>
              <a:rect b="b" l="l" r="r" t="t"/>
              <a:pathLst>
                <a:path extrusionOk="0" h="211" w="224">
                  <a:moveTo>
                    <a:pt x="99" y="1"/>
                  </a:moveTo>
                  <a:cubicBezTo>
                    <a:pt x="54" y="1"/>
                    <a:pt x="15" y="44"/>
                    <a:pt x="1" y="91"/>
                  </a:cubicBezTo>
                  <a:cubicBezTo>
                    <a:pt x="1" y="107"/>
                    <a:pt x="1" y="124"/>
                    <a:pt x="17" y="140"/>
                  </a:cubicBezTo>
                  <a:lnTo>
                    <a:pt x="17" y="161"/>
                  </a:lnTo>
                  <a:cubicBezTo>
                    <a:pt x="34" y="194"/>
                    <a:pt x="67" y="210"/>
                    <a:pt x="87" y="210"/>
                  </a:cubicBezTo>
                  <a:cubicBezTo>
                    <a:pt x="153" y="210"/>
                    <a:pt x="207" y="177"/>
                    <a:pt x="207" y="124"/>
                  </a:cubicBezTo>
                  <a:cubicBezTo>
                    <a:pt x="223" y="91"/>
                    <a:pt x="207" y="74"/>
                    <a:pt x="190" y="37"/>
                  </a:cubicBezTo>
                  <a:cubicBezTo>
                    <a:pt x="170" y="21"/>
                    <a:pt x="153" y="4"/>
                    <a:pt x="120" y="4"/>
                  </a:cubicBezTo>
                  <a:cubicBezTo>
                    <a:pt x="113" y="2"/>
                    <a:pt x="106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15"/>
            <p:cNvSpPr/>
            <p:nvPr/>
          </p:nvSpPr>
          <p:spPr>
            <a:xfrm>
              <a:off x="4349900" y="3097975"/>
              <a:ext cx="5175" cy="5300"/>
            </a:xfrm>
            <a:custGeom>
              <a:rect b="b" l="l" r="r" t="t"/>
              <a:pathLst>
                <a:path extrusionOk="0" h="212" w="207">
                  <a:moveTo>
                    <a:pt x="103" y="1"/>
                  </a:moveTo>
                  <a:cubicBezTo>
                    <a:pt x="75" y="1"/>
                    <a:pt x="46" y="14"/>
                    <a:pt x="17" y="32"/>
                  </a:cubicBezTo>
                  <a:cubicBezTo>
                    <a:pt x="1" y="69"/>
                    <a:pt x="1" y="85"/>
                    <a:pt x="1" y="118"/>
                  </a:cubicBezTo>
                  <a:cubicBezTo>
                    <a:pt x="1" y="118"/>
                    <a:pt x="1" y="135"/>
                    <a:pt x="17" y="135"/>
                  </a:cubicBezTo>
                  <a:cubicBezTo>
                    <a:pt x="17" y="151"/>
                    <a:pt x="34" y="172"/>
                    <a:pt x="34" y="189"/>
                  </a:cubicBezTo>
                  <a:cubicBezTo>
                    <a:pt x="58" y="203"/>
                    <a:pt x="85" y="212"/>
                    <a:pt x="111" y="212"/>
                  </a:cubicBezTo>
                  <a:cubicBezTo>
                    <a:pt x="143" y="212"/>
                    <a:pt x="172" y="199"/>
                    <a:pt x="190" y="172"/>
                  </a:cubicBezTo>
                  <a:cubicBezTo>
                    <a:pt x="207" y="151"/>
                    <a:pt x="207" y="118"/>
                    <a:pt x="207" y="102"/>
                  </a:cubicBezTo>
                  <a:cubicBezTo>
                    <a:pt x="207" y="69"/>
                    <a:pt x="190" y="48"/>
                    <a:pt x="174" y="32"/>
                  </a:cubicBezTo>
                  <a:cubicBezTo>
                    <a:pt x="150" y="10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15"/>
            <p:cNvSpPr/>
            <p:nvPr/>
          </p:nvSpPr>
          <p:spPr>
            <a:xfrm>
              <a:off x="4349500" y="3112425"/>
              <a:ext cx="5575" cy="5325"/>
            </a:xfrm>
            <a:custGeom>
              <a:rect b="b" l="l" r="r" t="t"/>
              <a:pathLst>
                <a:path extrusionOk="0" h="213" w="223">
                  <a:moveTo>
                    <a:pt x="98" y="0"/>
                  </a:moveTo>
                  <a:cubicBezTo>
                    <a:pt x="67" y="0"/>
                    <a:pt x="30" y="29"/>
                    <a:pt x="17" y="56"/>
                  </a:cubicBezTo>
                  <a:cubicBezTo>
                    <a:pt x="17" y="72"/>
                    <a:pt x="17" y="72"/>
                    <a:pt x="0" y="89"/>
                  </a:cubicBezTo>
                  <a:cubicBezTo>
                    <a:pt x="0" y="109"/>
                    <a:pt x="0" y="126"/>
                    <a:pt x="17" y="142"/>
                  </a:cubicBezTo>
                  <a:cubicBezTo>
                    <a:pt x="17" y="159"/>
                    <a:pt x="50" y="192"/>
                    <a:pt x="70" y="192"/>
                  </a:cubicBezTo>
                  <a:cubicBezTo>
                    <a:pt x="70" y="192"/>
                    <a:pt x="87" y="213"/>
                    <a:pt x="103" y="213"/>
                  </a:cubicBezTo>
                  <a:cubicBezTo>
                    <a:pt x="153" y="213"/>
                    <a:pt x="206" y="175"/>
                    <a:pt x="223" y="126"/>
                  </a:cubicBezTo>
                  <a:cubicBezTo>
                    <a:pt x="223" y="89"/>
                    <a:pt x="206" y="56"/>
                    <a:pt x="190" y="39"/>
                  </a:cubicBezTo>
                  <a:cubicBezTo>
                    <a:pt x="173" y="23"/>
                    <a:pt x="153" y="6"/>
                    <a:pt x="120" y="6"/>
                  </a:cubicBezTo>
                  <a:cubicBezTo>
                    <a:pt x="113" y="2"/>
                    <a:pt x="106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15"/>
            <p:cNvSpPr/>
            <p:nvPr/>
          </p:nvSpPr>
          <p:spPr>
            <a:xfrm>
              <a:off x="4342575" y="3061300"/>
              <a:ext cx="5600" cy="5175"/>
            </a:xfrm>
            <a:custGeom>
              <a:rect b="b" l="l" r="r" t="t"/>
              <a:pathLst>
                <a:path extrusionOk="0" h="207" w="224">
                  <a:moveTo>
                    <a:pt x="117" y="0"/>
                  </a:moveTo>
                  <a:cubicBezTo>
                    <a:pt x="103" y="0"/>
                    <a:pt x="88" y="3"/>
                    <a:pt x="71" y="6"/>
                  </a:cubicBezTo>
                  <a:cubicBezTo>
                    <a:pt x="17" y="23"/>
                    <a:pt x="1" y="93"/>
                    <a:pt x="17" y="142"/>
                  </a:cubicBezTo>
                  <a:cubicBezTo>
                    <a:pt x="17" y="159"/>
                    <a:pt x="38" y="175"/>
                    <a:pt x="54" y="175"/>
                  </a:cubicBezTo>
                  <a:cubicBezTo>
                    <a:pt x="64" y="198"/>
                    <a:pt x="86" y="207"/>
                    <a:pt x="110" y="207"/>
                  </a:cubicBezTo>
                  <a:cubicBezTo>
                    <a:pt x="126" y="207"/>
                    <a:pt x="143" y="203"/>
                    <a:pt x="158" y="196"/>
                  </a:cubicBezTo>
                  <a:cubicBezTo>
                    <a:pt x="191" y="196"/>
                    <a:pt x="224" y="159"/>
                    <a:pt x="224" y="109"/>
                  </a:cubicBezTo>
                  <a:cubicBezTo>
                    <a:pt x="224" y="93"/>
                    <a:pt x="224" y="72"/>
                    <a:pt x="207" y="72"/>
                  </a:cubicBezTo>
                  <a:cubicBezTo>
                    <a:pt x="194" y="22"/>
                    <a:pt x="163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15"/>
            <p:cNvSpPr/>
            <p:nvPr/>
          </p:nvSpPr>
          <p:spPr>
            <a:xfrm>
              <a:off x="4356800" y="3059275"/>
              <a:ext cx="6000" cy="5300"/>
            </a:xfrm>
            <a:custGeom>
              <a:rect b="b" l="l" r="r" t="t"/>
              <a:pathLst>
                <a:path extrusionOk="0" h="212" w="240">
                  <a:moveTo>
                    <a:pt x="67" y="1"/>
                  </a:moveTo>
                  <a:cubicBezTo>
                    <a:pt x="50" y="17"/>
                    <a:pt x="34" y="34"/>
                    <a:pt x="17" y="50"/>
                  </a:cubicBezTo>
                  <a:cubicBezTo>
                    <a:pt x="1" y="87"/>
                    <a:pt x="1" y="104"/>
                    <a:pt x="17" y="137"/>
                  </a:cubicBezTo>
                  <a:cubicBezTo>
                    <a:pt x="31" y="181"/>
                    <a:pt x="81" y="211"/>
                    <a:pt x="126" y="211"/>
                  </a:cubicBezTo>
                  <a:cubicBezTo>
                    <a:pt x="135" y="211"/>
                    <a:pt x="145" y="210"/>
                    <a:pt x="153" y="207"/>
                  </a:cubicBezTo>
                  <a:cubicBezTo>
                    <a:pt x="207" y="174"/>
                    <a:pt x="240" y="120"/>
                    <a:pt x="207" y="71"/>
                  </a:cubicBezTo>
                  <a:cubicBezTo>
                    <a:pt x="207" y="34"/>
                    <a:pt x="170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15"/>
            <p:cNvSpPr/>
            <p:nvPr/>
          </p:nvSpPr>
          <p:spPr>
            <a:xfrm>
              <a:off x="4357625" y="3042750"/>
              <a:ext cx="5600" cy="5150"/>
            </a:xfrm>
            <a:custGeom>
              <a:rect b="b" l="l" r="r" t="t"/>
              <a:pathLst>
                <a:path extrusionOk="0" h="206" w="224">
                  <a:moveTo>
                    <a:pt x="103" y="1"/>
                  </a:moveTo>
                  <a:cubicBezTo>
                    <a:pt x="75" y="1"/>
                    <a:pt x="47" y="14"/>
                    <a:pt x="17" y="43"/>
                  </a:cubicBezTo>
                  <a:cubicBezTo>
                    <a:pt x="1" y="60"/>
                    <a:pt x="1" y="76"/>
                    <a:pt x="1" y="113"/>
                  </a:cubicBezTo>
                  <a:cubicBezTo>
                    <a:pt x="1" y="130"/>
                    <a:pt x="1" y="130"/>
                    <a:pt x="17" y="146"/>
                  </a:cubicBezTo>
                  <a:cubicBezTo>
                    <a:pt x="17" y="163"/>
                    <a:pt x="34" y="163"/>
                    <a:pt x="34" y="179"/>
                  </a:cubicBezTo>
                  <a:cubicBezTo>
                    <a:pt x="58" y="196"/>
                    <a:pt x="86" y="206"/>
                    <a:pt x="112" y="206"/>
                  </a:cubicBezTo>
                  <a:cubicBezTo>
                    <a:pt x="143" y="206"/>
                    <a:pt x="172" y="192"/>
                    <a:pt x="190" y="163"/>
                  </a:cubicBezTo>
                  <a:cubicBezTo>
                    <a:pt x="223" y="130"/>
                    <a:pt x="223" y="60"/>
                    <a:pt x="174" y="27"/>
                  </a:cubicBezTo>
                  <a:cubicBezTo>
                    <a:pt x="150" y="10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15"/>
            <p:cNvSpPr/>
            <p:nvPr/>
          </p:nvSpPr>
          <p:spPr>
            <a:xfrm>
              <a:off x="4352475" y="3070725"/>
              <a:ext cx="6000" cy="5425"/>
            </a:xfrm>
            <a:custGeom>
              <a:rect b="b" l="l" r="r" t="t"/>
              <a:pathLst>
                <a:path extrusionOk="0" h="217" w="240">
                  <a:moveTo>
                    <a:pt x="113" y="1"/>
                  </a:moveTo>
                  <a:cubicBezTo>
                    <a:pt x="104" y="1"/>
                    <a:pt x="95" y="2"/>
                    <a:pt x="87" y="5"/>
                  </a:cubicBezTo>
                  <a:cubicBezTo>
                    <a:pt x="34" y="42"/>
                    <a:pt x="1" y="91"/>
                    <a:pt x="34" y="145"/>
                  </a:cubicBezTo>
                  <a:cubicBezTo>
                    <a:pt x="50" y="185"/>
                    <a:pt x="86" y="217"/>
                    <a:pt x="136" y="217"/>
                  </a:cubicBezTo>
                  <a:cubicBezTo>
                    <a:pt x="148" y="217"/>
                    <a:pt x="160" y="215"/>
                    <a:pt x="174" y="211"/>
                  </a:cubicBezTo>
                  <a:cubicBezTo>
                    <a:pt x="223" y="178"/>
                    <a:pt x="240" y="128"/>
                    <a:pt x="223" y="75"/>
                  </a:cubicBezTo>
                  <a:cubicBezTo>
                    <a:pt x="210" y="33"/>
                    <a:pt x="15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15"/>
            <p:cNvSpPr/>
            <p:nvPr/>
          </p:nvSpPr>
          <p:spPr>
            <a:xfrm>
              <a:off x="4023050" y="3026100"/>
              <a:ext cx="5600" cy="5275"/>
            </a:xfrm>
            <a:custGeom>
              <a:rect b="b" l="l" r="r" t="t"/>
              <a:pathLst>
                <a:path extrusionOk="0" h="211" w="224">
                  <a:moveTo>
                    <a:pt x="117" y="0"/>
                  </a:moveTo>
                  <a:cubicBezTo>
                    <a:pt x="107" y="0"/>
                    <a:pt x="97" y="1"/>
                    <a:pt x="87" y="4"/>
                  </a:cubicBezTo>
                  <a:cubicBezTo>
                    <a:pt x="38" y="37"/>
                    <a:pt x="1" y="91"/>
                    <a:pt x="17" y="140"/>
                  </a:cubicBezTo>
                  <a:cubicBezTo>
                    <a:pt x="38" y="161"/>
                    <a:pt x="38" y="178"/>
                    <a:pt x="54" y="178"/>
                  </a:cubicBezTo>
                  <a:cubicBezTo>
                    <a:pt x="87" y="211"/>
                    <a:pt x="120" y="211"/>
                    <a:pt x="158" y="211"/>
                  </a:cubicBezTo>
                  <a:cubicBezTo>
                    <a:pt x="207" y="194"/>
                    <a:pt x="224" y="161"/>
                    <a:pt x="224" y="107"/>
                  </a:cubicBezTo>
                  <a:lnTo>
                    <a:pt x="224" y="74"/>
                  </a:lnTo>
                  <a:cubicBezTo>
                    <a:pt x="210" y="30"/>
                    <a:pt x="163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15"/>
            <p:cNvSpPr/>
            <p:nvPr/>
          </p:nvSpPr>
          <p:spPr>
            <a:xfrm>
              <a:off x="4124475" y="3011400"/>
              <a:ext cx="5600" cy="5350"/>
            </a:xfrm>
            <a:custGeom>
              <a:rect b="b" l="l" r="r" t="t"/>
              <a:pathLst>
                <a:path extrusionOk="0" h="214" w="224">
                  <a:moveTo>
                    <a:pt x="108" y="0"/>
                  </a:moveTo>
                  <a:cubicBezTo>
                    <a:pt x="83" y="0"/>
                    <a:pt x="57" y="13"/>
                    <a:pt x="34" y="28"/>
                  </a:cubicBezTo>
                  <a:cubicBezTo>
                    <a:pt x="17" y="44"/>
                    <a:pt x="17" y="61"/>
                    <a:pt x="17" y="94"/>
                  </a:cubicBezTo>
                  <a:cubicBezTo>
                    <a:pt x="1" y="110"/>
                    <a:pt x="17" y="131"/>
                    <a:pt x="17" y="147"/>
                  </a:cubicBezTo>
                  <a:cubicBezTo>
                    <a:pt x="34" y="180"/>
                    <a:pt x="67" y="197"/>
                    <a:pt x="104" y="213"/>
                  </a:cubicBezTo>
                  <a:cubicBezTo>
                    <a:pt x="153" y="213"/>
                    <a:pt x="207" y="180"/>
                    <a:pt x="223" y="131"/>
                  </a:cubicBezTo>
                  <a:cubicBezTo>
                    <a:pt x="223" y="94"/>
                    <a:pt x="223" y="61"/>
                    <a:pt x="207" y="44"/>
                  </a:cubicBezTo>
                  <a:cubicBezTo>
                    <a:pt x="186" y="28"/>
                    <a:pt x="153" y="7"/>
                    <a:pt x="137" y="7"/>
                  </a:cubicBezTo>
                  <a:cubicBezTo>
                    <a:pt x="127" y="2"/>
                    <a:pt x="118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15"/>
            <p:cNvSpPr/>
            <p:nvPr/>
          </p:nvSpPr>
          <p:spPr>
            <a:xfrm>
              <a:off x="4119325" y="3057875"/>
              <a:ext cx="5600" cy="5250"/>
            </a:xfrm>
            <a:custGeom>
              <a:rect b="b" l="l" r="r" t="t"/>
              <a:pathLst>
                <a:path extrusionOk="0" h="210" w="224">
                  <a:moveTo>
                    <a:pt x="111" y="0"/>
                  </a:moveTo>
                  <a:cubicBezTo>
                    <a:pt x="55" y="0"/>
                    <a:pt x="17" y="47"/>
                    <a:pt x="17" y="90"/>
                  </a:cubicBezTo>
                  <a:cubicBezTo>
                    <a:pt x="1" y="106"/>
                    <a:pt x="17" y="127"/>
                    <a:pt x="17" y="143"/>
                  </a:cubicBezTo>
                  <a:cubicBezTo>
                    <a:pt x="17" y="143"/>
                    <a:pt x="17" y="160"/>
                    <a:pt x="34" y="160"/>
                  </a:cubicBezTo>
                  <a:cubicBezTo>
                    <a:pt x="50" y="193"/>
                    <a:pt x="67" y="193"/>
                    <a:pt x="104" y="209"/>
                  </a:cubicBezTo>
                  <a:cubicBezTo>
                    <a:pt x="120" y="209"/>
                    <a:pt x="153" y="209"/>
                    <a:pt x="170" y="193"/>
                  </a:cubicBezTo>
                  <a:cubicBezTo>
                    <a:pt x="207" y="176"/>
                    <a:pt x="207" y="143"/>
                    <a:pt x="223" y="127"/>
                  </a:cubicBezTo>
                  <a:cubicBezTo>
                    <a:pt x="223" y="90"/>
                    <a:pt x="223" y="73"/>
                    <a:pt x="207" y="40"/>
                  </a:cubicBezTo>
                  <a:cubicBezTo>
                    <a:pt x="186" y="24"/>
                    <a:pt x="153" y="3"/>
                    <a:pt x="137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15"/>
            <p:cNvSpPr/>
            <p:nvPr/>
          </p:nvSpPr>
          <p:spPr>
            <a:xfrm>
              <a:off x="4127050" y="2999850"/>
              <a:ext cx="5200" cy="5100"/>
            </a:xfrm>
            <a:custGeom>
              <a:rect b="b" l="l" r="r" t="t"/>
              <a:pathLst>
                <a:path extrusionOk="0" h="204" w="208">
                  <a:moveTo>
                    <a:pt x="96" y="1"/>
                  </a:moveTo>
                  <a:cubicBezTo>
                    <a:pt x="65" y="1"/>
                    <a:pt x="36" y="13"/>
                    <a:pt x="17" y="40"/>
                  </a:cubicBezTo>
                  <a:cubicBezTo>
                    <a:pt x="1" y="57"/>
                    <a:pt x="1" y="77"/>
                    <a:pt x="1" y="110"/>
                  </a:cubicBezTo>
                  <a:lnTo>
                    <a:pt x="1" y="143"/>
                  </a:lnTo>
                  <a:cubicBezTo>
                    <a:pt x="17" y="160"/>
                    <a:pt x="17" y="160"/>
                    <a:pt x="34" y="180"/>
                  </a:cubicBezTo>
                  <a:cubicBezTo>
                    <a:pt x="57" y="192"/>
                    <a:pt x="72" y="204"/>
                    <a:pt x="92" y="204"/>
                  </a:cubicBezTo>
                  <a:cubicBezTo>
                    <a:pt x="100" y="204"/>
                    <a:pt x="110" y="202"/>
                    <a:pt x="120" y="197"/>
                  </a:cubicBezTo>
                  <a:cubicBezTo>
                    <a:pt x="137" y="197"/>
                    <a:pt x="170" y="180"/>
                    <a:pt x="186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86" y="40"/>
                    <a:pt x="170" y="24"/>
                  </a:cubicBezTo>
                  <a:cubicBezTo>
                    <a:pt x="148" y="9"/>
                    <a:pt x="12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15"/>
            <p:cNvSpPr/>
            <p:nvPr/>
          </p:nvSpPr>
          <p:spPr>
            <a:xfrm>
              <a:off x="4340925" y="3075000"/>
              <a:ext cx="5600" cy="5325"/>
            </a:xfrm>
            <a:custGeom>
              <a:rect b="b" l="l" r="r" t="t"/>
              <a:pathLst>
                <a:path extrusionOk="0" h="213" w="224">
                  <a:moveTo>
                    <a:pt x="110" y="0"/>
                  </a:moveTo>
                  <a:cubicBezTo>
                    <a:pt x="81" y="0"/>
                    <a:pt x="52" y="13"/>
                    <a:pt x="34" y="40"/>
                  </a:cubicBezTo>
                  <a:cubicBezTo>
                    <a:pt x="17" y="60"/>
                    <a:pt x="1" y="93"/>
                    <a:pt x="1" y="110"/>
                  </a:cubicBezTo>
                  <a:cubicBezTo>
                    <a:pt x="1" y="126"/>
                    <a:pt x="17" y="126"/>
                    <a:pt x="17" y="143"/>
                  </a:cubicBezTo>
                  <a:cubicBezTo>
                    <a:pt x="17" y="163"/>
                    <a:pt x="34" y="180"/>
                    <a:pt x="50" y="180"/>
                  </a:cubicBezTo>
                  <a:cubicBezTo>
                    <a:pt x="67" y="196"/>
                    <a:pt x="83" y="213"/>
                    <a:pt x="120" y="213"/>
                  </a:cubicBezTo>
                  <a:cubicBezTo>
                    <a:pt x="153" y="213"/>
                    <a:pt x="170" y="196"/>
                    <a:pt x="186" y="180"/>
                  </a:cubicBezTo>
                  <a:cubicBezTo>
                    <a:pt x="207" y="143"/>
                    <a:pt x="224" y="126"/>
                    <a:pt x="224" y="93"/>
                  </a:cubicBezTo>
                  <a:cubicBezTo>
                    <a:pt x="207" y="77"/>
                    <a:pt x="207" y="40"/>
                    <a:pt x="170" y="23"/>
                  </a:cubicBezTo>
                  <a:cubicBezTo>
                    <a:pt x="155" y="8"/>
                    <a:pt x="133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15"/>
            <p:cNvSpPr/>
            <p:nvPr/>
          </p:nvSpPr>
          <p:spPr>
            <a:xfrm>
              <a:off x="4102950" y="3075975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120" y="1"/>
                  </a:moveTo>
                  <a:cubicBezTo>
                    <a:pt x="70" y="1"/>
                    <a:pt x="17" y="38"/>
                    <a:pt x="0" y="87"/>
                  </a:cubicBezTo>
                  <a:lnTo>
                    <a:pt x="0" y="124"/>
                  </a:lnTo>
                  <a:lnTo>
                    <a:pt x="0" y="141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7" y="190"/>
                    <a:pt x="70" y="207"/>
                    <a:pt x="87" y="207"/>
                  </a:cubicBezTo>
                  <a:cubicBezTo>
                    <a:pt x="120" y="207"/>
                    <a:pt x="140" y="207"/>
                    <a:pt x="173" y="190"/>
                  </a:cubicBezTo>
                  <a:cubicBezTo>
                    <a:pt x="190" y="174"/>
                    <a:pt x="206" y="141"/>
                    <a:pt x="206" y="124"/>
                  </a:cubicBezTo>
                  <a:cubicBezTo>
                    <a:pt x="206" y="87"/>
                    <a:pt x="206" y="71"/>
                    <a:pt x="190" y="54"/>
                  </a:cubicBezTo>
                  <a:cubicBezTo>
                    <a:pt x="190" y="21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15"/>
            <p:cNvSpPr/>
            <p:nvPr/>
          </p:nvSpPr>
          <p:spPr>
            <a:xfrm>
              <a:off x="4123150" y="3027425"/>
              <a:ext cx="5575" cy="5300"/>
            </a:xfrm>
            <a:custGeom>
              <a:rect b="b" l="l" r="r" t="t"/>
              <a:pathLst>
                <a:path extrusionOk="0" h="212" w="223">
                  <a:moveTo>
                    <a:pt x="97" y="0"/>
                  </a:moveTo>
                  <a:cubicBezTo>
                    <a:pt x="55" y="0"/>
                    <a:pt x="14" y="45"/>
                    <a:pt x="0" y="87"/>
                  </a:cubicBezTo>
                  <a:cubicBezTo>
                    <a:pt x="0" y="108"/>
                    <a:pt x="0" y="125"/>
                    <a:pt x="17" y="141"/>
                  </a:cubicBezTo>
                  <a:lnTo>
                    <a:pt x="17" y="158"/>
                  </a:lnTo>
                  <a:cubicBezTo>
                    <a:pt x="33" y="191"/>
                    <a:pt x="70" y="211"/>
                    <a:pt x="87" y="211"/>
                  </a:cubicBezTo>
                  <a:cubicBezTo>
                    <a:pt x="157" y="211"/>
                    <a:pt x="206" y="174"/>
                    <a:pt x="206" y="125"/>
                  </a:cubicBezTo>
                  <a:cubicBezTo>
                    <a:pt x="223" y="87"/>
                    <a:pt x="206" y="71"/>
                    <a:pt x="190" y="38"/>
                  </a:cubicBezTo>
                  <a:cubicBezTo>
                    <a:pt x="173" y="21"/>
                    <a:pt x="157" y="5"/>
                    <a:pt x="120" y="5"/>
                  </a:cubicBezTo>
                  <a:cubicBezTo>
                    <a:pt x="112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15"/>
            <p:cNvSpPr/>
            <p:nvPr/>
          </p:nvSpPr>
          <p:spPr>
            <a:xfrm>
              <a:off x="4121900" y="3041250"/>
              <a:ext cx="5175" cy="5275"/>
            </a:xfrm>
            <a:custGeom>
              <a:rect b="b" l="l" r="r" t="t"/>
              <a:pathLst>
                <a:path extrusionOk="0" h="211" w="207">
                  <a:moveTo>
                    <a:pt x="120" y="0"/>
                  </a:moveTo>
                  <a:cubicBezTo>
                    <a:pt x="83" y="0"/>
                    <a:pt x="50" y="17"/>
                    <a:pt x="34" y="33"/>
                  </a:cubicBezTo>
                  <a:cubicBezTo>
                    <a:pt x="17" y="50"/>
                    <a:pt x="1" y="70"/>
                    <a:pt x="1" y="103"/>
                  </a:cubicBezTo>
                  <a:lnTo>
                    <a:pt x="1" y="153"/>
                  </a:lnTo>
                  <a:cubicBezTo>
                    <a:pt x="1" y="153"/>
                    <a:pt x="1" y="173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92" y="209"/>
                    <a:pt x="101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3"/>
                    <a:pt x="207" y="70"/>
                    <a:pt x="186" y="50"/>
                  </a:cubicBezTo>
                  <a:cubicBezTo>
                    <a:pt x="170" y="33"/>
                    <a:pt x="13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15"/>
            <p:cNvSpPr/>
            <p:nvPr/>
          </p:nvSpPr>
          <p:spPr>
            <a:xfrm>
              <a:off x="4115825" y="3082475"/>
              <a:ext cx="5600" cy="5125"/>
            </a:xfrm>
            <a:custGeom>
              <a:rect b="b" l="l" r="r" t="t"/>
              <a:pathLst>
                <a:path extrusionOk="0" h="205" w="224">
                  <a:moveTo>
                    <a:pt x="104" y="0"/>
                  </a:moveTo>
                  <a:cubicBezTo>
                    <a:pt x="71" y="0"/>
                    <a:pt x="54" y="17"/>
                    <a:pt x="38" y="33"/>
                  </a:cubicBezTo>
                  <a:cubicBezTo>
                    <a:pt x="17" y="50"/>
                    <a:pt x="0" y="87"/>
                    <a:pt x="0" y="104"/>
                  </a:cubicBezTo>
                  <a:cubicBezTo>
                    <a:pt x="0" y="120"/>
                    <a:pt x="0" y="120"/>
                    <a:pt x="17" y="137"/>
                  </a:cubicBezTo>
                  <a:cubicBezTo>
                    <a:pt x="17" y="153"/>
                    <a:pt x="38" y="174"/>
                    <a:pt x="54" y="174"/>
                  </a:cubicBezTo>
                  <a:cubicBezTo>
                    <a:pt x="69" y="196"/>
                    <a:pt x="91" y="205"/>
                    <a:pt x="115" y="205"/>
                  </a:cubicBezTo>
                  <a:cubicBezTo>
                    <a:pt x="143" y="205"/>
                    <a:pt x="172" y="192"/>
                    <a:pt x="190" y="174"/>
                  </a:cubicBezTo>
                  <a:cubicBezTo>
                    <a:pt x="207" y="137"/>
                    <a:pt x="223" y="120"/>
                    <a:pt x="207" y="87"/>
                  </a:cubicBezTo>
                  <a:cubicBezTo>
                    <a:pt x="207" y="71"/>
                    <a:pt x="190" y="33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15"/>
            <p:cNvSpPr/>
            <p:nvPr/>
          </p:nvSpPr>
          <p:spPr>
            <a:xfrm>
              <a:off x="4122725" y="2962925"/>
              <a:ext cx="6000" cy="5050"/>
            </a:xfrm>
            <a:custGeom>
              <a:rect b="b" l="l" r="r" t="t"/>
              <a:pathLst>
                <a:path extrusionOk="0" h="202" w="240">
                  <a:moveTo>
                    <a:pt x="129" y="0"/>
                  </a:moveTo>
                  <a:cubicBezTo>
                    <a:pt x="114" y="0"/>
                    <a:pt x="100" y="3"/>
                    <a:pt x="87" y="8"/>
                  </a:cubicBezTo>
                  <a:cubicBezTo>
                    <a:pt x="34" y="25"/>
                    <a:pt x="1" y="74"/>
                    <a:pt x="17" y="144"/>
                  </a:cubicBezTo>
                  <a:cubicBezTo>
                    <a:pt x="42" y="181"/>
                    <a:pt x="77" y="202"/>
                    <a:pt x="114" y="202"/>
                  </a:cubicBezTo>
                  <a:cubicBezTo>
                    <a:pt x="127" y="202"/>
                    <a:pt x="140" y="199"/>
                    <a:pt x="153" y="194"/>
                  </a:cubicBezTo>
                  <a:cubicBezTo>
                    <a:pt x="207" y="177"/>
                    <a:pt x="240" y="111"/>
                    <a:pt x="223" y="58"/>
                  </a:cubicBezTo>
                  <a:cubicBezTo>
                    <a:pt x="211" y="21"/>
                    <a:pt x="170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15"/>
            <p:cNvSpPr/>
            <p:nvPr/>
          </p:nvSpPr>
          <p:spPr>
            <a:xfrm>
              <a:off x="4116225" y="3069075"/>
              <a:ext cx="5700" cy="5275"/>
            </a:xfrm>
            <a:custGeom>
              <a:rect b="b" l="l" r="r" t="t"/>
              <a:pathLst>
                <a:path extrusionOk="0" h="211" w="228">
                  <a:moveTo>
                    <a:pt x="100" y="0"/>
                  </a:moveTo>
                  <a:cubicBezTo>
                    <a:pt x="90" y="0"/>
                    <a:pt x="81" y="2"/>
                    <a:pt x="71" y="5"/>
                  </a:cubicBezTo>
                  <a:cubicBezTo>
                    <a:pt x="22" y="38"/>
                    <a:pt x="1" y="91"/>
                    <a:pt x="22" y="141"/>
                  </a:cubicBezTo>
                  <a:cubicBezTo>
                    <a:pt x="22" y="157"/>
                    <a:pt x="38" y="174"/>
                    <a:pt x="38" y="194"/>
                  </a:cubicBezTo>
                  <a:cubicBezTo>
                    <a:pt x="71" y="211"/>
                    <a:pt x="104" y="211"/>
                    <a:pt x="158" y="211"/>
                  </a:cubicBezTo>
                  <a:cubicBezTo>
                    <a:pt x="191" y="194"/>
                    <a:pt x="207" y="157"/>
                    <a:pt x="228" y="124"/>
                  </a:cubicBezTo>
                  <a:cubicBezTo>
                    <a:pt x="228" y="108"/>
                    <a:pt x="228" y="91"/>
                    <a:pt x="207" y="71"/>
                  </a:cubicBezTo>
                  <a:cubicBezTo>
                    <a:pt x="194" y="30"/>
                    <a:pt x="146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15"/>
            <p:cNvSpPr/>
            <p:nvPr/>
          </p:nvSpPr>
          <p:spPr>
            <a:xfrm>
              <a:off x="4108500" y="2968675"/>
              <a:ext cx="5700" cy="5300"/>
            </a:xfrm>
            <a:custGeom>
              <a:rect b="b" l="l" r="r" t="t"/>
              <a:pathLst>
                <a:path extrusionOk="0" h="212" w="228">
                  <a:moveTo>
                    <a:pt x="124" y="1"/>
                  </a:moveTo>
                  <a:cubicBezTo>
                    <a:pt x="87" y="1"/>
                    <a:pt x="38" y="34"/>
                    <a:pt x="21" y="67"/>
                  </a:cubicBezTo>
                  <a:cubicBezTo>
                    <a:pt x="21" y="87"/>
                    <a:pt x="21" y="87"/>
                    <a:pt x="1" y="104"/>
                  </a:cubicBezTo>
                  <a:cubicBezTo>
                    <a:pt x="1" y="120"/>
                    <a:pt x="1" y="137"/>
                    <a:pt x="21" y="153"/>
                  </a:cubicBezTo>
                  <a:cubicBezTo>
                    <a:pt x="21" y="170"/>
                    <a:pt x="54" y="190"/>
                    <a:pt x="71" y="207"/>
                  </a:cubicBezTo>
                  <a:lnTo>
                    <a:pt x="104" y="207"/>
                  </a:lnTo>
                  <a:cubicBezTo>
                    <a:pt x="113" y="210"/>
                    <a:pt x="122" y="211"/>
                    <a:pt x="131" y="211"/>
                  </a:cubicBezTo>
                  <a:cubicBezTo>
                    <a:pt x="173" y="211"/>
                    <a:pt x="210" y="179"/>
                    <a:pt x="228" y="120"/>
                  </a:cubicBezTo>
                  <a:cubicBezTo>
                    <a:pt x="228" y="104"/>
                    <a:pt x="207" y="67"/>
                    <a:pt x="190" y="50"/>
                  </a:cubicBezTo>
                  <a:cubicBezTo>
                    <a:pt x="190" y="34"/>
                    <a:pt x="157" y="17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15"/>
            <p:cNvSpPr/>
            <p:nvPr/>
          </p:nvSpPr>
          <p:spPr>
            <a:xfrm>
              <a:off x="4111600" y="3020050"/>
              <a:ext cx="5175" cy="5100"/>
            </a:xfrm>
            <a:custGeom>
              <a:rect b="b" l="l" r="r" t="t"/>
              <a:pathLst>
                <a:path extrusionOk="0" h="204" w="207">
                  <a:moveTo>
                    <a:pt x="96" y="1"/>
                  </a:moveTo>
                  <a:cubicBezTo>
                    <a:pt x="64" y="1"/>
                    <a:pt x="35" y="13"/>
                    <a:pt x="17" y="40"/>
                  </a:cubicBezTo>
                  <a:cubicBezTo>
                    <a:pt x="0" y="57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17" y="160"/>
                    <a:pt x="17" y="176"/>
                    <a:pt x="33" y="176"/>
                  </a:cubicBezTo>
                  <a:cubicBezTo>
                    <a:pt x="57" y="191"/>
                    <a:pt x="72" y="204"/>
                    <a:pt x="92" y="204"/>
                  </a:cubicBezTo>
                  <a:cubicBezTo>
                    <a:pt x="100" y="204"/>
                    <a:pt x="109" y="202"/>
                    <a:pt x="120" y="197"/>
                  </a:cubicBezTo>
                  <a:cubicBezTo>
                    <a:pt x="137" y="197"/>
                    <a:pt x="169" y="197"/>
                    <a:pt x="186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86" y="40"/>
                    <a:pt x="169" y="24"/>
                  </a:cubicBezTo>
                  <a:cubicBezTo>
                    <a:pt x="147" y="9"/>
                    <a:pt x="12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15"/>
            <p:cNvSpPr/>
            <p:nvPr/>
          </p:nvSpPr>
          <p:spPr>
            <a:xfrm>
              <a:off x="4113650" y="3006000"/>
              <a:ext cx="5200" cy="5250"/>
            </a:xfrm>
            <a:custGeom>
              <a:rect b="b" l="l" r="r" t="t"/>
              <a:pathLst>
                <a:path extrusionOk="0" h="210" w="208">
                  <a:moveTo>
                    <a:pt x="125" y="0"/>
                  </a:moveTo>
                  <a:cubicBezTo>
                    <a:pt x="87" y="0"/>
                    <a:pt x="71" y="0"/>
                    <a:pt x="55" y="17"/>
                  </a:cubicBezTo>
                  <a:cubicBezTo>
                    <a:pt x="22" y="37"/>
                    <a:pt x="1" y="70"/>
                    <a:pt x="1" y="87"/>
                  </a:cubicBezTo>
                  <a:lnTo>
                    <a:pt x="1" y="140"/>
                  </a:lnTo>
                  <a:cubicBezTo>
                    <a:pt x="22" y="157"/>
                    <a:pt x="22" y="157"/>
                    <a:pt x="22" y="173"/>
                  </a:cubicBezTo>
                  <a:cubicBezTo>
                    <a:pt x="38" y="190"/>
                    <a:pt x="71" y="206"/>
                    <a:pt x="87" y="206"/>
                  </a:cubicBezTo>
                  <a:cubicBezTo>
                    <a:pt x="97" y="209"/>
                    <a:pt x="106" y="210"/>
                    <a:pt x="114" y="210"/>
                  </a:cubicBezTo>
                  <a:cubicBezTo>
                    <a:pt x="170" y="210"/>
                    <a:pt x="207" y="166"/>
                    <a:pt x="207" y="120"/>
                  </a:cubicBezTo>
                  <a:cubicBezTo>
                    <a:pt x="207" y="87"/>
                    <a:pt x="207" y="70"/>
                    <a:pt x="191" y="54"/>
                  </a:cubicBezTo>
                  <a:cubicBezTo>
                    <a:pt x="174" y="17"/>
                    <a:pt x="158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15"/>
            <p:cNvSpPr/>
            <p:nvPr/>
          </p:nvSpPr>
          <p:spPr>
            <a:xfrm>
              <a:off x="4104275" y="3061850"/>
              <a:ext cx="5600" cy="5275"/>
            </a:xfrm>
            <a:custGeom>
              <a:rect b="b" l="l" r="r" t="t"/>
              <a:pathLst>
                <a:path extrusionOk="0" h="211" w="224">
                  <a:moveTo>
                    <a:pt x="120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7" y="34"/>
                    <a:pt x="1" y="71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lnTo>
                    <a:pt x="17" y="174"/>
                  </a:lnTo>
                  <a:cubicBezTo>
                    <a:pt x="34" y="191"/>
                    <a:pt x="67" y="207"/>
                    <a:pt x="87" y="207"/>
                  </a:cubicBezTo>
                  <a:cubicBezTo>
                    <a:pt x="96" y="209"/>
                    <a:pt x="105" y="210"/>
                    <a:pt x="113" y="210"/>
                  </a:cubicBezTo>
                  <a:cubicBezTo>
                    <a:pt x="167" y="210"/>
                    <a:pt x="207" y="167"/>
                    <a:pt x="207" y="120"/>
                  </a:cubicBezTo>
                  <a:cubicBezTo>
                    <a:pt x="223" y="104"/>
                    <a:pt x="207" y="71"/>
                    <a:pt x="190" y="50"/>
                  </a:cubicBezTo>
                  <a:cubicBezTo>
                    <a:pt x="170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15"/>
            <p:cNvSpPr/>
            <p:nvPr/>
          </p:nvSpPr>
          <p:spPr>
            <a:xfrm>
              <a:off x="4113650" y="3095775"/>
              <a:ext cx="5700" cy="5175"/>
            </a:xfrm>
            <a:custGeom>
              <a:rect b="b" l="l" r="r" t="t"/>
              <a:pathLst>
                <a:path extrusionOk="0" h="207" w="228">
                  <a:moveTo>
                    <a:pt x="125" y="0"/>
                  </a:moveTo>
                  <a:cubicBezTo>
                    <a:pt x="71" y="0"/>
                    <a:pt x="22" y="33"/>
                    <a:pt x="1" y="87"/>
                  </a:cubicBezTo>
                  <a:cubicBezTo>
                    <a:pt x="1" y="103"/>
                    <a:pt x="1" y="120"/>
                    <a:pt x="22" y="136"/>
                  </a:cubicBezTo>
                  <a:lnTo>
                    <a:pt x="22" y="173"/>
                  </a:lnTo>
                  <a:cubicBezTo>
                    <a:pt x="38" y="190"/>
                    <a:pt x="71" y="206"/>
                    <a:pt x="87" y="206"/>
                  </a:cubicBezTo>
                  <a:cubicBezTo>
                    <a:pt x="125" y="206"/>
                    <a:pt x="158" y="206"/>
                    <a:pt x="174" y="190"/>
                  </a:cubicBezTo>
                  <a:cubicBezTo>
                    <a:pt x="191" y="173"/>
                    <a:pt x="207" y="157"/>
                    <a:pt x="207" y="120"/>
                  </a:cubicBezTo>
                  <a:cubicBezTo>
                    <a:pt x="228" y="70"/>
                    <a:pt x="191" y="17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15"/>
            <p:cNvSpPr/>
            <p:nvPr/>
          </p:nvSpPr>
          <p:spPr>
            <a:xfrm>
              <a:off x="4109425" y="3050050"/>
              <a:ext cx="5600" cy="5100"/>
            </a:xfrm>
            <a:custGeom>
              <a:rect b="b" l="l" r="r" t="t"/>
              <a:pathLst>
                <a:path extrusionOk="0" h="204" w="224">
                  <a:moveTo>
                    <a:pt x="121" y="0"/>
                  </a:moveTo>
                  <a:cubicBezTo>
                    <a:pt x="115" y="0"/>
                    <a:pt x="109" y="2"/>
                    <a:pt x="104" y="7"/>
                  </a:cubicBezTo>
                  <a:cubicBezTo>
                    <a:pt x="67" y="7"/>
                    <a:pt x="34" y="28"/>
                    <a:pt x="17" y="44"/>
                  </a:cubicBezTo>
                  <a:cubicBezTo>
                    <a:pt x="1" y="61"/>
                    <a:pt x="1" y="94"/>
                    <a:pt x="1" y="110"/>
                  </a:cubicBezTo>
                  <a:cubicBezTo>
                    <a:pt x="1" y="131"/>
                    <a:pt x="1" y="131"/>
                    <a:pt x="17" y="147"/>
                  </a:cubicBezTo>
                  <a:cubicBezTo>
                    <a:pt x="17" y="164"/>
                    <a:pt x="34" y="180"/>
                    <a:pt x="34" y="180"/>
                  </a:cubicBezTo>
                  <a:cubicBezTo>
                    <a:pt x="58" y="195"/>
                    <a:pt x="85" y="203"/>
                    <a:pt x="110" y="203"/>
                  </a:cubicBezTo>
                  <a:cubicBezTo>
                    <a:pt x="141" y="203"/>
                    <a:pt x="170" y="191"/>
                    <a:pt x="191" y="164"/>
                  </a:cubicBezTo>
                  <a:cubicBezTo>
                    <a:pt x="224" y="131"/>
                    <a:pt x="224" y="61"/>
                    <a:pt x="170" y="28"/>
                  </a:cubicBezTo>
                  <a:cubicBezTo>
                    <a:pt x="158" y="13"/>
                    <a:pt x="138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15"/>
            <p:cNvSpPr/>
            <p:nvPr/>
          </p:nvSpPr>
          <p:spPr>
            <a:xfrm>
              <a:off x="4109025" y="2954425"/>
              <a:ext cx="5175" cy="5250"/>
            </a:xfrm>
            <a:custGeom>
              <a:rect b="b" l="l" r="r" t="t"/>
              <a:pathLst>
                <a:path extrusionOk="0" h="210" w="207">
                  <a:moveTo>
                    <a:pt x="113" y="1"/>
                  </a:moveTo>
                  <a:cubicBezTo>
                    <a:pt x="80" y="1"/>
                    <a:pt x="48" y="16"/>
                    <a:pt x="17" y="39"/>
                  </a:cubicBezTo>
                  <a:cubicBezTo>
                    <a:pt x="0" y="55"/>
                    <a:pt x="0" y="88"/>
                    <a:pt x="0" y="121"/>
                  </a:cubicBezTo>
                  <a:cubicBezTo>
                    <a:pt x="0" y="121"/>
                    <a:pt x="0" y="142"/>
                    <a:pt x="17" y="142"/>
                  </a:cubicBezTo>
                  <a:cubicBezTo>
                    <a:pt x="17" y="159"/>
                    <a:pt x="33" y="175"/>
                    <a:pt x="33" y="191"/>
                  </a:cubicBezTo>
                  <a:cubicBezTo>
                    <a:pt x="52" y="204"/>
                    <a:pt x="74" y="209"/>
                    <a:pt x="96" y="209"/>
                  </a:cubicBezTo>
                  <a:cubicBezTo>
                    <a:pt x="131" y="209"/>
                    <a:pt x="166" y="195"/>
                    <a:pt x="186" y="175"/>
                  </a:cubicBezTo>
                  <a:cubicBezTo>
                    <a:pt x="207" y="142"/>
                    <a:pt x="207" y="121"/>
                    <a:pt x="207" y="88"/>
                  </a:cubicBezTo>
                  <a:cubicBezTo>
                    <a:pt x="207" y="72"/>
                    <a:pt x="186" y="39"/>
                    <a:pt x="169" y="18"/>
                  </a:cubicBezTo>
                  <a:cubicBezTo>
                    <a:pt x="151" y="6"/>
                    <a:pt x="132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15"/>
            <p:cNvSpPr/>
            <p:nvPr/>
          </p:nvSpPr>
          <p:spPr>
            <a:xfrm>
              <a:off x="4109425" y="3033925"/>
              <a:ext cx="5200" cy="5350"/>
            </a:xfrm>
            <a:custGeom>
              <a:rect b="b" l="l" r="r" t="t"/>
              <a:pathLst>
                <a:path extrusionOk="0" h="214" w="208">
                  <a:moveTo>
                    <a:pt x="120" y="1"/>
                  </a:moveTo>
                  <a:cubicBezTo>
                    <a:pt x="50" y="1"/>
                    <a:pt x="1" y="34"/>
                    <a:pt x="1" y="87"/>
                  </a:cubicBezTo>
                  <a:lnTo>
                    <a:pt x="1" y="157"/>
                  </a:lnTo>
                  <a:lnTo>
                    <a:pt x="17" y="174"/>
                  </a:lnTo>
                  <a:cubicBezTo>
                    <a:pt x="34" y="190"/>
                    <a:pt x="50" y="207"/>
                    <a:pt x="87" y="207"/>
                  </a:cubicBezTo>
                  <a:cubicBezTo>
                    <a:pt x="97" y="212"/>
                    <a:pt x="105" y="214"/>
                    <a:pt x="113" y="214"/>
                  </a:cubicBezTo>
                  <a:cubicBezTo>
                    <a:pt x="130" y="214"/>
                    <a:pt x="142" y="202"/>
                    <a:pt x="153" y="190"/>
                  </a:cubicBezTo>
                  <a:cubicBezTo>
                    <a:pt x="191" y="174"/>
                    <a:pt x="207" y="157"/>
                    <a:pt x="207" y="120"/>
                  </a:cubicBezTo>
                  <a:cubicBezTo>
                    <a:pt x="207" y="104"/>
                    <a:pt x="207" y="71"/>
                    <a:pt x="191" y="54"/>
                  </a:cubicBezTo>
                  <a:cubicBezTo>
                    <a:pt x="170" y="34"/>
                    <a:pt x="13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15"/>
            <p:cNvSpPr/>
            <p:nvPr/>
          </p:nvSpPr>
          <p:spPr>
            <a:xfrm>
              <a:off x="4317225" y="3070975"/>
              <a:ext cx="5700" cy="5250"/>
            </a:xfrm>
            <a:custGeom>
              <a:rect b="b" l="l" r="r" t="t"/>
              <a:pathLst>
                <a:path extrusionOk="0" h="210" w="228">
                  <a:moveTo>
                    <a:pt x="132" y="0"/>
                  </a:moveTo>
                  <a:cubicBezTo>
                    <a:pt x="117" y="0"/>
                    <a:pt x="102" y="5"/>
                    <a:pt x="87" y="15"/>
                  </a:cubicBezTo>
                  <a:cubicBezTo>
                    <a:pt x="38" y="32"/>
                    <a:pt x="1" y="81"/>
                    <a:pt x="21" y="135"/>
                  </a:cubicBezTo>
                  <a:cubicBezTo>
                    <a:pt x="38" y="151"/>
                    <a:pt x="38" y="168"/>
                    <a:pt x="54" y="184"/>
                  </a:cubicBezTo>
                  <a:cubicBezTo>
                    <a:pt x="77" y="196"/>
                    <a:pt x="102" y="209"/>
                    <a:pt x="127" y="209"/>
                  </a:cubicBezTo>
                  <a:cubicBezTo>
                    <a:pt x="137" y="209"/>
                    <a:pt x="147" y="207"/>
                    <a:pt x="157" y="201"/>
                  </a:cubicBezTo>
                  <a:cubicBezTo>
                    <a:pt x="190" y="184"/>
                    <a:pt x="227" y="151"/>
                    <a:pt x="227" y="118"/>
                  </a:cubicBezTo>
                  <a:lnTo>
                    <a:pt x="227" y="65"/>
                  </a:lnTo>
                  <a:cubicBezTo>
                    <a:pt x="201" y="29"/>
                    <a:pt x="168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15"/>
            <p:cNvSpPr/>
            <p:nvPr/>
          </p:nvSpPr>
          <p:spPr>
            <a:xfrm>
              <a:off x="4277350" y="3073275"/>
              <a:ext cx="6000" cy="5050"/>
            </a:xfrm>
            <a:custGeom>
              <a:rect b="b" l="l" r="r" t="t"/>
              <a:pathLst>
                <a:path extrusionOk="0" h="202" w="240">
                  <a:moveTo>
                    <a:pt x="113" y="0"/>
                  </a:moveTo>
                  <a:cubicBezTo>
                    <a:pt x="82" y="0"/>
                    <a:pt x="53" y="14"/>
                    <a:pt x="33" y="43"/>
                  </a:cubicBezTo>
                  <a:cubicBezTo>
                    <a:pt x="17" y="59"/>
                    <a:pt x="0" y="92"/>
                    <a:pt x="17" y="109"/>
                  </a:cubicBezTo>
                  <a:lnTo>
                    <a:pt x="17" y="146"/>
                  </a:lnTo>
                  <a:cubicBezTo>
                    <a:pt x="17" y="162"/>
                    <a:pt x="33" y="179"/>
                    <a:pt x="50" y="179"/>
                  </a:cubicBezTo>
                  <a:cubicBezTo>
                    <a:pt x="74" y="194"/>
                    <a:pt x="97" y="202"/>
                    <a:pt x="120" y="202"/>
                  </a:cubicBezTo>
                  <a:cubicBezTo>
                    <a:pt x="148" y="202"/>
                    <a:pt x="177" y="190"/>
                    <a:pt x="206" y="162"/>
                  </a:cubicBezTo>
                  <a:cubicBezTo>
                    <a:pt x="239" y="129"/>
                    <a:pt x="223" y="59"/>
                    <a:pt x="190" y="26"/>
                  </a:cubicBezTo>
                  <a:cubicBezTo>
                    <a:pt x="165" y="9"/>
                    <a:pt x="13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15"/>
            <p:cNvSpPr/>
            <p:nvPr/>
          </p:nvSpPr>
          <p:spPr>
            <a:xfrm>
              <a:off x="4276925" y="3089900"/>
              <a:ext cx="5600" cy="5175"/>
            </a:xfrm>
            <a:custGeom>
              <a:rect b="b" l="l" r="r" t="t"/>
              <a:pathLst>
                <a:path extrusionOk="0" h="207" w="224">
                  <a:moveTo>
                    <a:pt x="103" y="0"/>
                  </a:moveTo>
                  <a:cubicBezTo>
                    <a:pt x="90" y="0"/>
                    <a:pt x="77" y="4"/>
                    <a:pt x="67" y="13"/>
                  </a:cubicBezTo>
                  <a:cubicBezTo>
                    <a:pt x="50" y="13"/>
                    <a:pt x="34" y="29"/>
                    <a:pt x="17" y="46"/>
                  </a:cubicBezTo>
                  <a:cubicBezTo>
                    <a:pt x="1" y="83"/>
                    <a:pt x="1" y="116"/>
                    <a:pt x="1" y="132"/>
                  </a:cubicBezTo>
                  <a:cubicBezTo>
                    <a:pt x="28" y="176"/>
                    <a:pt x="69" y="207"/>
                    <a:pt x="110" y="207"/>
                  </a:cubicBezTo>
                  <a:cubicBezTo>
                    <a:pt x="119" y="207"/>
                    <a:pt x="128" y="205"/>
                    <a:pt x="137" y="202"/>
                  </a:cubicBezTo>
                  <a:cubicBezTo>
                    <a:pt x="190" y="186"/>
                    <a:pt x="223" y="116"/>
                    <a:pt x="207" y="62"/>
                  </a:cubicBezTo>
                  <a:cubicBezTo>
                    <a:pt x="190" y="29"/>
                    <a:pt x="170" y="13"/>
                    <a:pt x="137" y="13"/>
                  </a:cubicBezTo>
                  <a:cubicBezTo>
                    <a:pt x="128" y="4"/>
                    <a:pt x="11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15"/>
            <p:cNvSpPr/>
            <p:nvPr/>
          </p:nvSpPr>
          <p:spPr>
            <a:xfrm>
              <a:off x="4272600" y="3101425"/>
              <a:ext cx="6000" cy="5200"/>
            </a:xfrm>
            <a:custGeom>
              <a:rect b="b" l="l" r="r" t="t"/>
              <a:pathLst>
                <a:path extrusionOk="0" h="208" w="240">
                  <a:moveTo>
                    <a:pt x="128" y="0"/>
                  </a:moveTo>
                  <a:cubicBezTo>
                    <a:pt x="115" y="0"/>
                    <a:pt x="101" y="4"/>
                    <a:pt x="87" y="13"/>
                  </a:cubicBezTo>
                  <a:cubicBezTo>
                    <a:pt x="17" y="34"/>
                    <a:pt x="0" y="84"/>
                    <a:pt x="17" y="137"/>
                  </a:cubicBezTo>
                  <a:cubicBezTo>
                    <a:pt x="30" y="178"/>
                    <a:pt x="80" y="207"/>
                    <a:pt x="127" y="207"/>
                  </a:cubicBezTo>
                  <a:cubicBezTo>
                    <a:pt x="138" y="207"/>
                    <a:pt x="148" y="206"/>
                    <a:pt x="157" y="203"/>
                  </a:cubicBezTo>
                  <a:cubicBezTo>
                    <a:pt x="207" y="187"/>
                    <a:pt x="240" y="117"/>
                    <a:pt x="223" y="67"/>
                  </a:cubicBezTo>
                  <a:cubicBezTo>
                    <a:pt x="199" y="28"/>
                    <a:pt x="165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15"/>
            <p:cNvSpPr/>
            <p:nvPr/>
          </p:nvSpPr>
          <p:spPr>
            <a:xfrm>
              <a:off x="4280325" y="3059275"/>
              <a:ext cx="5600" cy="5300"/>
            </a:xfrm>
            <a:custGeom>
              <a:rect b="b" l="l" r="r" t="t"/>
              <a:pathLst>
                <a:path extrusionOk="0" h="212" w="224">
                  <a:moveTo>
                    <a:pt x="137" y="1"/>
                  </a:moveTo>
                  <a:cubicBezTo>
                    <a:pt x="71" y="1"/>
                    <a:pt x="17" y="34"/>
                    <a:pt x="17" y="87"/>
                  </a:cubicBezTo>
                  <a:cubicBezTo>
                    <a:pt x="1" y="120"/>
                    <a:pt x="17" y="137"/>
                    <a:pt x="17" y="153"/>
                  </a:cubicBezTo>
                  <a:lnTo>
                    <a:pt x="34" y="174"/>
                  </a:lnTo>
                  <a:cubicBezTo>
                    <a:pt x="54" y="190"/>
                    <a:pt x="71" y="207"/>
                    <a:pt x="104" y="207"/>
                  </a:cubicBezTo>
                  <a:cubicBezTo>
                    <a:pt x="113" y="210"/>
                    <a:pt x="122" y="211"/>
                    <a:pt x="131" y="211"/>
                  </a:cubicBezTo>
                  <a:cubicBezTo>
                    <a:pt x="173" y="211"/>
                    <a:pt x="210" y="179"/>
                    <a:pt x="223" y="120"/>
                  </a:cubicBezTo>
                  <a:cubicBezTo>
                    <a:pt x="223" y="104"/>
                    <a:pt x="223" y="71"/>
                    <a:pt x="207" y="50"/>
                  </a:cubicBezTo>
                  <a:cubicBezTo>
                    <a:pt x="190" y="34"/>
                    <a:pt x="15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15"/>
            <p:cNvSpPr/>
            <p:nvPr/>
          </p:nvSpPr>
          <p:spPr>
            <a:xfrm>
              <a:off x="4288875" y="3096975"/>
              <a:ext cx="5700" cy="4950"/>
            </a:xfrm>
            <a:custGeom>
              <a:rect b="b" l="l" r="r" t="t"/>
              <a:pathLst>
                <a:path extrusionOk="0" h="198" w="228">
                  <a:moveTo>
                    <a:pt x="104" y="0"/>
                  </a:moveTo>
                  <a:cubicBezTo>
                    <a:pt x="54" y="0"/>
                    <a:pt x="21" y="35"/>
                    <a:pt x="21" y="88"/>
                  </a:cubicBezTo>
                  <a:cubicBezTo>
                    <a:pt x="1" y="109"/>
                    <a:pt x="21" y="125"/>
                    <a:pt x="21" y="142"/>
                  </a:cubicBezTo>
                  <a:cubicBezTo>
                    <a:pt x="21" y="142"/>
                    <a:pt x="21" y="158"/>
                    <a:pt x="38" y="158"/>
                  </a:cubicBezTo>
                  <a:cubicBezTo>
                    <a:pt x="54" y="175"/>
                    <a:pt x="71" y="191"/>
                    <a:pt x="104" y="191"/>
                  </a:cubicBezTo>
                  <a:cubicBezTo>
                    <a:pt x="114" y="195"/>
                    <a:pt x="124" y="197"/>
                    <a:pt x="133" y="197"/>
                  </a:cubicBezTo>
                  <a:cubicBezTo>
                    <a:pt x="175" y="197"/>
                    <a:pt x="211" y="163"/>
                    <a:pt x="228" y="109"/>
                  </a:cubicBezTo>
                  <a:cubicBezTo>
                    <a:pt x="228" y="88"/>
                    <a:pt x="228" y="55"/>
                    <a:pt x="207" y="39"/>
                  </a:cubicBezTo>
                  <a:cubicBezTo>
                    <a:pt x="190" y="22"/>
                    <a:pt x="158" y="6"/>
                    <a:pt x="141" y="6"/>
                  </a:cubicBezTo>
                  <a:cubicBezTo>
                    <a:pt x="128" y="2"/>
                    <a:pt x="11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15"/>
            <p:cNvSpPr/>
            <p:nvPr/>
          </p:nvSpPr>
          <p:spPr>
            <a:xfrm>
              <a:off x="4290225" y="3083200"/>
              <a:ext cx="5175" cy="5025"/>
            </a:xfrm>
            <a:custGeom>
              <a:rect b="b" l="l" r="r" t="t"/>
              <a:pathLst>
                <a:path extrusionOk="0" h="201" w="207">
                  <a:moveTo>
                    <a:pt x="86" y="0"/>
                  </a:moveTo>
                  <a:cubicBezTo>
                    <a:pt x="34" y="0"/>
                    <a:pt x="0" y="33"/>
                    <a:pt x="0" y="91"/>
                  </a:cubicBezTo>
                  <a:lnTo>
                    <a:pt x="0" y="124"/>
                  </a:lnTo>
                  <a:lnTo>
                    <a:pt x="0" y="145"/>
                  </a:lnTo>
                  <a:lnTo>
                    <a:pt x="17" y="161"/>
                  </a:lnTo>
                  <a:cubicBezTo>
                    <a:pt x="33" y="178"/>
                    <a:pt x="50" y="194"/>
                    <a:pt x="87" y="194"/>
                  </a:cubicBezTo>
                  <a:cubicBezTo>
                    <a:pt x="97" y="199"/>
                    <a:pt x="105" y="201"/>
                    <a:pt x="112" y="201"/>
                  </a:cubicBezTo>
                  <a:cubicBezTo>
                    <a:pt x="130" y="201"/>
                    <a:pt x="141" y="189"/>
                    <a:pt x="153" y="178"/>
                  </a:cubicBezTo>
                  <a:cubicBezTo>
                    <a:pt x="190" y="161"/>
                    <a:pt x="207" y="145"/>
                    <a:pt x="207" y="108"/>
                  </a:cubicBezTo>
                  <a:cubicBezTo>
                    <a:pt x="207" y="91"/>
                    <a:pt x="207" y="75"/>
                    <a:pt x="190" y="42"/>
                  </a:cubicBezTo>
                  <a:cubicBezTo>
                    <a:pt x="174" y="21"/>
                    <a:pt x="153" y="4"/>
                    <a:pt x="120" y="4"/>
                  </a:cubicBezTo>
                  <a:cubicBezTo>
                    <a:pt x="108" y="2"/>
                    <a:pt x="97" y="0"/>
                    <a:pt x="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15"/>
            <p:cNvSpPr/>
            <p:nvPr/>
          </p:nvSpPr>
          <p:spPr>
            <a:xfrm>
              <a:off x="4271775" y="3115825"/>
              <a:ext cx="6000" cy="5075"/>
            </a:xfrm>
            <a:custGeom>
              <a:rect b="b" l="l" r="r" t="t"/>
              <a:pathLst>
                <a:path extrusionOk="0" h="203" w="240">
                  <a:moveTo>
                    <a:pt x="127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3" y="23"/>
                    <a:pt x="0" y="77"/>
                    <a:pt x="17" y="142"/>
                  </a:cubicBezTo>
                  <a:cubicBezTo>
                    <a:pt x="42" y="183"/>
                    <a:pt x="78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07" y="180"/>
                    <a:pt x="240" y="109"/>
                    <a:pt x="223" y="56"/>
                  </a:cubicBez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15"/>
            <p:cNvSpPr/>
            <p:nvPr/>
          </p:nvSpPr>
          <p:spPr>
            <a:xfrm>
              <a:off x="4284650" y="3108750"/>
              <a:ext cx="5600" cy="5225"/>
            </a:xfrm>
            <a:custGeom>
              <a:rect b="b" l="l" r="r" t="t"/>
              <a:pathLst>
                <a:path extrusionOk="0" h="209" w="224">
                  <a:moveTo>
                    <a:pt x="113" y="0"/>
                  </a:moveTo>
                  <a:cubicBezTo>
                    <a:pt x="98" y="0"/>
                    <a:pt x="82" y="4"/>
                    <a:pt x="67" y="13"/>
                  </a:cubicBezTo>
                  <a:cubicBezTo>
                    <a:pt x="17" y="30"/>
                    <a:pt x="1" y="83"/>
                    <a:pt x="17" y="133"/>
                  </a:cubicBezTo>
                  <a:cubicBezTo>
                    <a:pt x="30" y="187"/>
                    <a:pt x="74" y="209"/>
                    <a:pt x="116" y="209"/>
                  </a:cubicBezTo>
                  <a:cubicBezTo>
                    <a:pt x="129" y="209"/>
                    <a:pt x="142" y="207"/>
                    <a:pt x="153" y="203"/>
                  </a:cubicBezTo>
                  <a:cubicBezTo>
                    <a:pt x="207" y="186"/>
                    <a:pt x="223" y="116"/>
                    <a:pt x="207" y="67"/>
                  </a:cubicBezTo>
                  <a:cubicBezTo>
                    <a:pt x="195" y="28"/>
                    <a:pt x="155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15"/>
            <p:cNvSpPr/>
            <p:nvPr/>
          </p:nvSpPr>
          <p:spPr>
            <a:xfrm>
              <a:off x="4283325" y="3122725"/>
              <a:ext cx="5175" cy="4950"/>
            </a:xfrm>
            <a:custGeom>
              <a:rect b="b" l="l" r="r" t="t"/>
              <a:pathLst>
                <a:path extrusionOk="0" h="198" w="207">
                  <a:moveTo>
                    <a:pt x="90" y="1"/>
                  </a:moveTo>
                  <a:cubicBezTo>
                    <a:pt x="46" y="1"/>
                    <a:pt x="0" y="36"/>
                    <a:pt x="0" y="89"/>
                  </a:cubicBezTo>
                  <a:lnTo>
                    <a:pt x="0" y="143"/>
                  </a:lnTo>
                  <a:lnTo>
                    <a:pt x="17" y="159"/>
                  </a:lnTo>
                  <a:cubicBezTo>
                    <a:pt x="37" y="176"/>
                    <a:pt x="54" y="192"/>
                    <a:pt x="87" y="192"/>
                  </a:cubicBezTo>
                  <a:cubicBezTo>
                    <a:pt x="97" y="196"/>
                    <a:pt x="107" y="198"/>
                    <a:pt x="118" y="198"/>
                  </a:cubicBezTo>
                  <a:cubicBezTo>
                    <a:pt x="163" y="198"/>
                    <a:pt x="206" y="163"/>
                    <a:pt x="206" y="110"/>
                  </a:cubicBezTo>
                  <a:cubicBezTo>
                    <a:pt x="206" y="89"/>
                    <a:pt x="206" y="56"/>
                    <a:pt x="190" y="40"/>
                  </a:cubicBezTo>
                  <a:cubicBezTo>
                    <a:pt x="173" y="23"/>
                    <a:pt x="157" y="7"/>
                    <a:pt x="120" y="7"/>
                  </a:cubicBezTo>
                  <a:cubicBezTo>
                    <a:pt x="110" y="3"/>
                    <a:pt x="101" y="1"/>
                    <a:pt x="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15"/>
            <p:cNvSpPr/>
            <p:nvPr/>
          </p:nvSpPr>
          <p:spPr>
            <a:xfrm>
              <a:off x="4338775" y="3086800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120" y="1"/>
                  </a:moveTo>
                  <a:cubicBezTo>
                    <a:pt x="87" y="1"/>
                    <a:pt x="50" y="17"/>
                    <a:pt x="33" y="34"/>
                  </a:cubicBezTo>
                  <a:cubicBezTo>
                    <a:pt x="17" y="50"/>
                    <a:pt x="0" y="67"/>
                    <a:pt x="0" y="83"/>
                  </a:cubicBezTo>
                  <a:lnTo>
                    <a:pt x="0" y="137"/>
                  </a:lnTo>
                  <a:cubicBezTo>
                    <a:pt x="17" y="170"/>
                    <a:pt x="50" y="207"/>
                    <a:pt x="87" y="207"/>
                  </a:cubicBezTo>
                  <a:lnTo>
                    <a:pt x="103" y="207"/>
                  </a:lnTo>
                  <a:cubicBezTo>
                    <a:pt x="153" y="207"/>
                    <a:pt x="206" y="170"/>
                    <a:pt x="206" y="120"/>
                  </a:cubicBezTo>
                  <a:cubicBezTo>
                    <a:pt x="206" y="83"/>
                    <a:pt x="206" y="67"/>
                    <a:pt x="190" y="50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15"/>
            <p:cNvSpPr/>
            <p:nvPr/>
          </p:nvSpPr>
          <p:spPr>
            <a:xfrm>
              <a:off x="4252400" y="3085300"/>
              <a:ext cx="5175" cy="5025"/>
            </a:xfrm>
            <a:custGeom>
              <a:rect b="b" l="l" r="r" t="t"/>
              <a:pathLst>
                <a:path extrusionOk="0" h="201" w="207">
                  <a:moveTo>
                    <a:pt x="91" y="0"/>
                  </a:moveTo>
                  <a:cubicBezTo>
                    <a:pt x="69" y="0"/>
                    <a:pt x="49" y="12"/>
                    <a:pt x="37" y="24"/>
                  </a:cubicBezTo>
                  <a:cubicBezTo>
                    <a:pt x="17" y="40"/>
                    <a:pt x="0" y="61"/>
                    <a:pt x="0" y="94"/>
                  </a:cubicBezTo>
                  <a:lnTo>
                    <a:pt x="0" y="143"/>
                  </a:lnTo>
                  <a:cubicBezTo>
                    <a:pt x="0" y="143"/>
                    <a:pt x="0" y="164"/>
                    <a:pt x="17" y="164"/>
                  </a:cubicBezTo>
                  <a:cubicBezTo>
                    <a:pt x="37" y="180"/>
                    <a:pt x="54" y="197"/>
                    <a:pt x="87" y="197"/>
                  </a:cubicBezTo>
                  <a:cubicBezTo>
                    <a:pt x="96" y="200"/>
                    <a:pt x="105" y="201"/>
                    <a:pt x="114" y="201"/>
                  </a:cubicBezTo>
                  <a:cubicBezTo>
                    <a:pt x="156" y="201"/>
                    <a:pt x="193" y="168"/>
                    <a:pt x="206" y="110"/>
                  </a:cubicBezTo>
                  <a:cubicBezTo>
                    <a:pt x="206" y="94"/>
                    <a:pt x="206" y="61"/>
                    <a:pt x="190" y="40"/>
                  </a:cubicBezTo>
                  <a:cubicBezTo>
                    <a:pt x="173" y="24"/>
                    <a:pt x="141" y="7"/>
                    <a:pt x="120" y="7"/>
                  </a:cubicBezTo>
                  <a:cubicBezTo>
                    <a:pt x="110" y="2"/>
                    <a:pt x="101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15"/>
            <p:cNvSpPr/>
            <p:nvPr/>
          </p:nvSpPr>
          <p:spPr>
            <a:xfrm>
              <a:off x="4258475" y="3117200"/>
              <a:ext cx="5600" cy="5200"/>
            </a:xfrm>
            <a:custGeom>
              <a:rect b="b" l="l" r="r" t="t"/>
              <a:pathLst>
                <a:path extrusionOk="0" h="208" w="224">
                  <a:moveTo>
                    <a:pt x="120" y="1"/>
                  </a:moveTo>
                  <a:cubicBezTo>
                    <a:pt x="83" y="1"/>
                    <a:pt x="50" y="22"/>
                    <a:pt x="34" y="38"/>
                  </a:cubicBezTo>
                  <a:cubicBezTo>
                    <a:pt x="17" y="54"/>
                    <a:pt x="17" y="71"/>
                    <a:pt x="1" y="87"/>
                  </a:cubicBezTo>
                  <a:cubicBezTo>
                    <a:pt x="1" y="104"/>
                    <a:pt x="1" y="125"/>
                    <a:pt x="17" y="141"/>
                  </a:cubicBezTo>
                  <a:cubicBezTo>
                    <a:pt x="34" y="174"/>
                    <a:pt x="50" y="207"/>
                    <a:pt x="104" y="207"/>
                  </a:cubicBezTo>
                  <a:cubicBezTo>
                    <a:pt x="153" y="207"/>
                    <a:pt x="207" y="174"/>
                    <a:pt x="223" y="125"/>
                  </a:cubicBezTo>
                  <a:cubicBezTo>
                    <a:pt x="223" y="104"/>
                    <a:pt x="207" y="71"/>
                    <a:pt x="186" y="54"/>
                  </a:cubicBezTo>
                  <a:cubicBezTo>
                    <a:pt x="170" y="22"/>
                    <a:pt x="153" y="22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15"/>
            <p:cNvSpPr/>
            <p:nvPr/>
          </p:nvSpPr>
          <p:spPr>
            <a:xfrm>
              <a:off x="4294025" y="3129175"/>
              <a:ext cx="6125" cy="5375"/>
            </a:xfrm>
            <a:custGeom>
              <a:rect b="b" l="l" r="r" t="t"/>
              <a:pathLst>
                <a:path extrusionOk="0" h="215" w="245">
                  <a:moveTo>
                    <a:pt x="117" y="0"/>
                  </a:moveTo>
                  <a:cubicBezTo>
                    <a:pt x="107" y="0"/>
                    <a:pt x="97" y="1"/>
                    <a:pt x="88" y="4"/>
                  </a:cubicBezTo>
                  <a:cubicBezTo>
                    <a:pt x="38" y="37"/>
                    <a:pt x="1" y="91"/>
                    <a:pt x="38" y="140"/>
                  </a:cubicBezTo>
                  <a:cubicBezTo>
                    <a:pt x="52" y="185"/>
                    <a:pt x="88" y="215"/>
                    <a:pt x="130" y="215"/>
                  </a:cubicBezTo>
                  <a:cubicBezTo>
                    <a:pt x="139" y="215"/>
                    <a:pt x="148" y="213"/>
                    <a:pt x="158" y="210"/>
                  </a:cubicBezTo>
                  <a:cubicBezTo>
                    <a:pt x="228" y="177"/>
                    <a:pt x="244" y="124"/>
                    <a:pt x="228" y="74"/>
                  </a:cubicBezTo>
                  <a:cubicBezTo>
                    <a:pt x="211" y="30"/>
                    <a:pt x="163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15"/>
            <p:cNvSpPr/>
            <p:nvPr/>
          </p:nvSpPr>
          <p:spPr>
            <a:xfrm>
              <a:off x="4248575" y="3098350"/>
              <a:ext cx="5600" cy="5325"/>
            </a:xfrm>
            <a:custGeom>
              <a:rect b="b" l="l" r="r" t="t"/>
              <a:pathLst>
                <a:path extrusionOk="0" h="213" w="224">
                  <a:moveTo>
                    <a:pt x="120" y="0"/>
                  </a:moveTo>
                  <a:cubicBezTo>
                    <a:pt x="104" y="0"/>
                    <a:pt x="87" y="0"/>
                    <a:pt x="67" y="17"/>
                  </a:cubicBezTo>
                  <a:cubicBezTo>
                    <a:pt x="17" y="33"/>
                    <a:pt x="1" y="87"/>
                    <a:pt x="17" y="136"/>
                  </a:cubicBezTo>
                  <a:cubicBezTo>
                    <a:pt x="30" y="190"/>
                    <a:pt x="74" y="212"/>
                    <a:pt x="116" y="212"/>
                  </a:cubicBezTo>
                  <a:cubicBezTo>
                    <a:pt x="129" y="212"/>
                    <a:pt x="142" y="210"/>
                    <a:pt x="153" y="207"/>
                  </a:cubicBezTo>
                  <a:cubicBezTo>
                    <a:pt x="170" y="190"/>
                    <a:pt x="170" y="190"/>
                    <a:pt x="190" y="174"/>
                  </a:cubicBezTo>
                  <a:cubicBezTo>
                    <a:pt x="223" y="157"/>
                    <a:pt x="223" y="103"/>
                    <a:pt x="207" y="70"/>
                  </a:cubicBezTo>
                  <a:cubicBezTo>
                    <a:pt x="190" y="33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15"/>
            <p:cNvSpPr/>
            <p:nvPr/>
          </p:nvSpPr>
          <p:spPr>
            <a:xfrm>
              <a:off x="4269600" y="3128700"/>
              <a:ext cx="5600" cy="5075"/>
            </a:xfrm>
            <a:custGeom>
              <a:rect b="b" l="l" r="r" t="t"/>
              <a:pathLst>
                <a:path extrusionOk="0" h="203" w="224">
                  <a:moveTo>
                    <a:pt x="114" y="0"/>
                  </a:moveTo>
                  <a:cubicBezTo>
                    <a:pt x="83" y="0"/>
                    <a:pt x="54" y="13"/>
                    <a:pt x="34" y="40"/>
                  </a:cubicBezTo>
                  <a:cubicBezTo>
                    <a:pt x="17" y="56"/>
                    <a:pt x="1" y="77"/>
                    <a:pt x="17" y="110"/>
                  </a:cubicBezTo>
                  <a:lnTo>
                    <a:pt x="17" y="143"/>
                  </a:lnTo>
                  <a:cubicBezTo>
                    <a:pt x="17" y="159"/>
                    <a:pt x="34" y="159"/>
                    <a:pt x="50" y="180"/>
                  </a:cubicBezTo>
                  <a:cubicBezTo>
                    <a:pt x="67" y="194"/>
                    <a:pt x="89" y="203"/>
                    <a:pt x="111" y="203"/>
                  </a:cubicBezTo>
                  <a:cubicBezTo>
                    <a:pt x="140" y="203"/>
                    <a:pt x="170" y="189"/>
                    <a:pt x="191" y="159"/>
                  </a:cubicBezTo>
                  <a:cubicBezTo>
                    <a:pt x="207" y="143"/>
                    <a:pt x="223" y="110"/>
                    <a:pt x="223" y="93"/>
                  </a:cubicBezTo>
                  <a:cubicBezTo>
                    <a:pt x="223" y="56"/>
                    <a:pt x="207" y="40"/>
                    <a:pt x="191" y="23"/>
                  </a:cubicBezTo>
                  <a:cubicBezTo>
                    <a:pt x="166" y="8"/>
                    <a:pt x="140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15"/>
            <p:cNvSpPr/>
            <p:nvPr/>
          </p:nvSpPr>
          <p:spPr>
            <a:xfrm>
              <a:off x="4266625" y="3079900"/>
              <a:ext cx="5175" cy="5250"/>
            </a:xfrm>
            <a:custGeom>
              <a:rect b="b" l="l" r="r" t="t"/>
              <a:pathLst>
                <a:path extrusionOk="0" h="210" w="207">
                  <a:moveTo>
                    <a:pt x="120" y="0"/>
                  </a:moveTo>
                  <a:cubicBezTo>
                    <a:pt x="50" y="0"/>
                    <a:pt x="0" y="33"/>
                    <a:pt x="0" y="87"/>
                  </a:cubicBezTo>
                  <a:lnTo>
                    <a:pt x="0" y="136"/>
                  </a:lnTo>
                  <a:cubicBezTo>
                    <a:pt x="0" y="153"/>
                    <a:pt x="17" y="153"/>
                    <a:pt x="17" y="174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93" y="209"/>
                    <a:pt x="100" y="210"/>
                    <a:pt x="107" y="210"/>
                  </a:cubicBezTo>
                  <a:cubicBezTo>
                    <a:pt x="150" y="210"/>
                    <a:pt x="192" y="166"/>
                    <a:pt x="206" y="120"/>
                  </a:cubicBezTo>
                  <a:cubicBezTo>
                    <a:pt x="206" y="87"/>
                    <a:pt x="206" y="70"/>
                    <a:pt x="190" y="50"/>
                  </a:cubicBezTo>
                  <a:cubicBezTo>
                    <a:pt x="169" y="17"/>
                    <a:pt x="136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15"/>
            <p:cNvSpPr/>
            <p:nvPr/>
          </p:nvSpPr>
          <p:spPr>
            <a:xfrm>
              <a:off x="4262300" y="3091800"/>
              <a:ext cx="5575" cy="5325"/>
            </a:xfrm>
            <a:custGeom>
              <a:rect b="b" l="l" r="r" t="t"/>
              <a:pathLst>
                <a:path extrusionOk="0" h="213" w="223">
                  <a:moveTo>
                    <a:pt x="117" y="1"/>
                  </a:moveTo>
                  <a:cubicBezTo>
                    <a:pt x="107" y="1"/>
                    <a:pt x="96" y="3"/>
                    <a:pt x="87" y="7"/>
                  </a:cubicBezTo>
                  <a:cubicBezTo>
                    <a:pt x="33" y="23"/>
                    <a:pt x="0" y="89"/>
                    <a:pt x="17" y="143"/>
                  </a:cubicBezTo>
                  <a:cubicBezTo>
                    <a:pt x="33" y="159"/>
                    <a:pt x="33" y="176"/>
                    <a:pt x="54" y="176"/>
                  </a:cubicBezTo>
                  <a:cubicBezTo>
                    <a:pt x="87" y="213"/>
                    <a:pt x="120" y="213"/>
                    <a:pt x="157" y="213"/>
                  </a:cubicBezTo>
                  <a:cubicBezTo>
                    <a:pt x="206" y="192"/>
                    <a:pt x="223" y="159"/>
                    <a:pt x="223" y="110"/>
                  </a:cubicBezTo>
                  <a:lnTo>
                    <a:pt x="223" y="73"/>
                  </a:lnTo>
                  <a:cubicBezTo>
                    <a:pt x="209" y="33"/>
                    <a:pt x="161" y="1"/>
                    <a:pt x="1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15"/>
            <p:cNvSpPr/>
            <p:nvPr/>
          </p:nvSpPr>
          <p:spPr>
            <a:xfrm>
              <a:off x="4261050" y="3105625"/>
              <a:ext cx="5175" cy="5225"/>
            </a:xfrm>
            <a:custGeom>
              <a:rect b="b" l="l" r="r" t="t"/>
              <a:pathLst>
                <a:path extrusionOk="0" h="209" w="207">
                  <a:moveTo>
                    <a:pt x="107" y="1"/>
                  </a:moveTo>
                  <a:cubicBezTo>
                    <a:pt x="72" y="1"/>
                    <a:pt x="38" y="15"/>
                    <a:pt x="17" y="35"/>
                  </a:cubicBezTo>
                  <a:cubicBezTo>
                    <a:pt x="1" y="52"/>
                    <a:pt x="1" y="89"/>
                    <a:pt x="1" y="122"/>
                  </a:cubicBezTo>
                  <a:lnTo>
                    <a:pt x="1" y="138"/>
                  </a:lnTo>
                  <a:cubicBezTo>
                    <a:pt x="17" y="155"/>
                    <a:pt x="17" y="175"/>
                    <a:pt x="34" y="192"/>
                  </a:cubicBezTo>
                  <a:cubicBezTo>
                    <a:pt x="50" y="208"/>
                    <a:pt x="83" y="208"/>
                    <a:pt x="120" y="208"/>
                  </a:cubicBezTo>
                  <a:cubicBezTo>
                    <a:pt x="137" y="208"/>
                    <a:pt x="170" y="192"/>
                    <a:pt x="186" y="175"/>
                  </a:cubicBezTo>
                  <a:cubicBezTo>
                    <a:pt x="207" y="138"/>
                    <a:pt x="207" y="122"/>
                    <a:pt x="207" y="89"/>
                  </a:cubicBezTo>
                  <a:cubicBezTo>
                    <a:pt x="207" y="72"/>
                    <a:pt x="186" y="35"/>
                    <a:pt x="170" y="19"/>
                  </a:cubicBezTo>
                  <a:cubicBezTo>
                    <a:pt x="151" y="6"/>
                    <a:pt x="129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15"/>
            <p:cNvSpPr/>
            <p:nvPr/>
          </p:nvSpPr>
          <p:spPr>
            <a:xfrm>
              <a:off x="4256725" y="3068625"/>
              <a:ext cx="6000" cy="5425"/>
            </a:xfrm>
            <a:custGeom>
              <a:rect b="b" l="l" r="r" t="t"/>
              <a:pathLst>
                <a:path extrusionOk="0" h="217" w="240">
                  <a:moveTo>
                    <a:pt x="116" y="0"/>
                  </a:moveTo>
                  <a:cubicBezTo>
                    <a:pt x="106" y="0"/>
                    <a:pt x="97" y="2"/>
                    <a:pt x="87" y="6"/>
                  </a:cubicBezTo>
                  <a:cubicBezTo>
                    <a:pt x="17" y="39"/>
                    <a:pt x="0" y="89"/>
                    <a:pt x="17" y="142"/>
                  </a:cubicBezTo>
                  <a:cubicBezTo>
                    <a:pt x="31" y="184"/>
                    <a:pt x="82" y="216"/>
                    <a:pt x="127" y="216"/>
                  </a:cubicBezTo>
                  <a:cubicBezTo>
                    <a:pt x="136" y="216"/>
                    <a:pt x="145" y="215"/>
                    <a:pt x="153" y="212"/>
                  </a:cubicBezTo>
                  <a:cubicBezTo>
                    <a:pt x="207" y="175"/>
                    <a:pt x="240" y="126"/>
                    <a:pt x="223" y="72"/>
                  </a:cubicBezTo>
                  <a:cubicBezTo>
                    <a:pt x="197" y="32"/>
                    <a:pt x="156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15"/>
            <p:cNvSpPr/>
            <p:nvPr/>
          </p:nvSpPr>
          <p:spPr>
            <a:xfrm>
              <a:off x="4328475" y="3067850"/>
              <a:ext cx="6000" cy="5275"/>
            </a:xfrm>
            <a:custGeom>
              <a:rect b="b" l="l" r="r" t="t"/>
              <a:pathLst>
                <a:path extrusionOk="0" h="211" w="240">
                  <a:moveTo>
                    <a:pt x="87" y="0"/>
                  </a:moveTo>
                  <a:cubicBezTo>
                    <a:pt x="33" y="37"/>
                    <a:pt x="0" y="87"/>
                    <a:pt x="17" y="140"/>
                  </a:cubicBezTo>
                  <a:cubicBezTo>
                    <a:pt x="44" y="181"/>
                    <a:pt x="85" y="210"/>
                    <a:pt x="126" y="210"/>
                  </a:cubicBezTo>
                  <a:cubicBezTo>
                    <a:pt x="135" y="210"/>
                    <a:pt x="144" y="209"/>
                    <a:pt x="153" y="206"/>
                  </a:cubicBezTo>
                  <a:cubicBezTo>
                    <a:pt x="169" y="190"/>
                    <a:pt x="190" y="190"/>
                    <a:pt x="206" y="173"/>
                  </a:cubicBezTo>
                  <a:cubicBezTo>
                    <a:pt x="223" y="140"/>
                    <a:pt x="239" y="103"/>
                    <a:pt x="223" y="70"/>
                  </a:cubicBezTo>
                  <a:cubicBezTo>
                    <a:pt x="206" y="37"/>
                    <a:pt x="169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15"/>
            <p:cNvSpPr/>
            <p:nvPr/>
          </p:nvSpPr>
          <p:spPr>
            <a:xfrm>
              <a:off x="4325475" y="3095325"/>
              <a:ext cx="5600" cy="5200"/>
            </a:xfrm>
            <a:custGeom>
              <a:rect b="b" l="l" r="r" t="t"/>
              <a:pathLst>
                <a:path extrusionOk="0" h="208" w="224">
                  <a:moveTo>
                    <a:pt x="120" y="0"/>
                  </a:moveTo>
                  <a:cubicBezTo>
                    <a:pt x="88" y="0"/>
                    <a:pt x="54" y="14"/>
                    <a:pt x="33" y="35"/>
                  </a:cubicBezTo>
                  <a:cubicBezTo>
                    <a:pt x="17" y="51"/>
                    <a:pt x="0" y="88"/>
                    <a:pt x="0" y="121"/>
                  </a:cubicBezTo>
                  <a:cubicBezTo>
                    <a:pt x="0" y="121"/>
                    <a:pt x="0" y="138"/>
                    <a:pt x="17" y="138"/>
                  </a:cubicBezTo>
                  <a:cubicBezTo>
                    <a:pt x="17" y="154"/>
                    <a:pt x="33" y="175"/>
                    <a:pt x="50" y="191"/>
                  </a:cubicBezTo>
                  <a:cubicBezTo>
                    <a:pt x="66" y="208"/>
                    <a:pt x="83" y="208"/>
                    <a:pt x="120" y="208"/>
                  </a:cubicBezTo>
                  <a:cubicBezTo>
                    <a:pt x="153" y="208"/>
                    <a:pt x="170" y="191"/>
                    <a:pt x="186" y="175"/>
                  </a:cubicBezTo>
                  <a:cubicBezTo>
                    <a:pt x="207" y="138"/>
                    <a:pt x="223" y="121"/>
                    <a:pt x="207" y="88"/>
                  </a:cubicBezTo>
                  <a:cubicBezTo>
                    <a:pt x="207" y="72"/>
                    <a:pt x="186" y="35"/>
                    <a:pt x="170" y="18"/>
                  </a:cubicBezTo>
                  <a:cubicBezTo>
                    <a:pt x="157" y="6"/>
                    <a:pt x="139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15"/>
            <p:cNvSpPr/>
            <p:nvPr/>
          </p:nvSpPr>
          <p:spPr>
            <a:xfrm>
              <a:off x="4327525" y="3081425"/>
              <a:ext cx="5700" cy="5025"/>
            </a:xfrm>
            <a:custGeom>
              <a:rect b="b" l="l" r="r" t="t"/>
              <a:pathLst>
                <a:path extrusionOk="0" h="201" w="228">
                  <a:moveTo>
                    <a:pt x="104" y="1"/>
                  </a:moveTo>
                  <a:cubicBezTo>
                    <a:pt x="86" y="1"/>
                    <a:pt x="66" y="14"/>
                    <a:pt x="55" y="26"/>
                  </a:cubicBezTo>
                  <a:cubicBezTo>
                    <a:pt x="38" y="42"/>
                    <a:pt x="22" y="59"/>
                    <a:pt x="1" y="92"/>
                  </a:cubicBezTo>
                  <a:cubicBezTo>
                    <a:pt x="1" y="113"/>
                    <a:pt x="1" y="129"/>
                    <a:pt x="22" y="146"/>
                  </a:cubicBezTo>
                  <a:cubicBezTo>
                    <a:pt x="22" y="146"/>
                    <a:pt x="22" y="162"/>
                    <a:pt x="38" y="162"/>
                  </a:cubicBezTo>
                  <a:cubicBezTo>
                    <a:pt x="55" y="179"/>
                    <a:pt x="71" y="195"/>
                    <a:pt x="104" y="195"/>
                  </a:cubicBezTo>
                  <a:cubicBezTo>
                    <a:pt x="114" y="199"/>
                    <a:pt x="124" y="201"/>
                    <a:pt x="134" y="201"/>
                  </a:cubicBezTo>
                  <a:cubicBezTo>
                    <a:pt x="175" y="201"/>
                    <a:pt x="211" y="166"/>
                    <a:pt x="228" y="113"/>
                  </a:cubicBezTo>
                  <a:cubicBezTo>
                    <a:pt x="228" y="92"/>
                    <a:pt x="207" y="59"/>
                    <a:pt x="191" y="42"/>
                  </a:cubicBezTo>
                  <a:cubicBezTo>
                    <a:pt x="174" y="26"/>
                    <a:pt x="158" y="9"/>
                    <a:pt x="125" y="9"/>
                  </a:cubicBezTo>
                  <a:cubicBezTo>
                    <a:pt x="118" y="3"/>
                    <a:pt x="11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15"/>
            <p:cNvSpPr/>
            <p:nvPr/>
          </p:nvSpPr>
          <p:spPr>
            <a:xfrm>
              <a:off x="4323300" y="3109400"/>
              <a:ext cx="5200" cy="5250"/>
            </a:xfrm>
            <a:custGeom>
              <a:rect b="b" l="l" r="r" t="t"/>
              <a:pathLst>
                <a:path extrusionOk="0" h="210" w="208">
                  <a:moveTo>
                    <a:pt x="100" y="1"/>
                  </a:moveTo>
                  <a:cubicBezTo>
                    <a:pt x="55" y="1"/>
                    <a:pt x="15" y="47"/>
                    <a:pt x="1" y="90"/>
                  </a:cubicBezTo>
                  <a:lnTo>
                    <a:pt x="1" y="144"/>
                  </a:lnTo>
                  <a:cubicBezTo>
                    <a:pt x="17" y="144"/>
                    <a:pt x="17" y="160"/>
                    <a:pt x="17" y="160"/>
                  </a:cubicBezTo>
                  <a:cubicBezTo>
                    <a:pt x="34" y="193"/>
                    <a:pt x="67" y="210"/>
                    <a:pt x="87" y="210"/>
                  </a:cubicBezTo>
                  <a:cubicBezTo>
                    <a:pt x="120" y="210"/>
                    <a:pt x="137" y="210"/>
                    <a:pt x="170" y="193"/>
                  </a:cubicBezTo>
                  <a:cubicBezTo>
                    <a:pt x="191" y="177"/>
                    <a:pt x="207" y="144"/>
                    <a:pt x="207" y="127"/>
                  </a:cubicBezTo>
                  <a:cubicBezTo>
                    <a:pt x="207" y="90"/>
                    <a:pt x="207" y="74"/>
                    <a:pt x="191" y="41"/>
                  </a:cubicBezTo>
                  <a:cubicBezTo>
                    <a:pt x="170" y="24"/>
                    <a:pt x="153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15"/>
            <p:cNvSpPr/>
            <p:nvPr/>
          </p:nvSpPr>
          <p:spPr>
            <a:xfrm>
              <a:off x="4335775" y="3116800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120" y="0"/>
                  </a:moveTo>
                  <a:cubicBezTo>
                    <a:pt x="83" y="0"/>
                    <a:pt x="67" y="0"/>
                    <a:pt x="34" y="17"/>
                  </a:cubicBezTo>
                  <a:cubicBezTo>
                    <a:pt x="17" y="38"/>
                    <a:pt x="1" y="54"/>
                    <a:pt x="1" y="87"/>
                  </a:cubicBezTo>
                  <a:lnTo>
                    <a:pt x="1" y="141"/>
                  </a:lnTo>
                  <a:lnTo>
                    <a:pt x="17" y="157"/>
                  </a:lnTo>
                  <a:cubicBezTo>
                    <a:pt x="34" y="190"/>
                    <a:pt x="50" y="207"/>
                    <a:pt x="83" y="207"/>
                  </a:cubicBezTo>
                  <a:cubicBezTo>
                    <a:pt x="137" y="207"/>
                    <a:pt x="207" y="174"/>
                    <a:pt x="207" y="120"/>
                  </a:cubicBezTo>
                  <a:cubicBezTo>
                    <a:pt x="207" y="87"/>
                    <a:pt x="207" y="70"/>
                    <a:pt x="186" y="38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15"/>
            <p:cNvSpPr/>
            <p:nvPr/>
          </p:nvSpPr>
          <p:spPr>
            <a:xfrm>
              <a:off x="4296625" y="3115875"/>
              <a:ext cx="5675" cy="5275"/>
            </a:xfrm>
            <a:custGeom>
              <a:rect b="b" l="l" r="r" t="t"/>
              <a:pathLst>
                <a:path extrusionOk="0" h="211" w="227">
                  <a:moveTo>
                    <a:pt x="97" y="0"/>
                  </a:moveTo>
                  <a:cubicBezTo>
                    <a:pt x="54" y="0"/>
                    <a:pt x="17" y="33"/>
                    <a:pt x="0" y="91"/>
                  </a:cubicBezTo>
                  <a:cubicBezTo>
                    <a:pt x="0" y="107"/>
                    <a:pt x="0" y="124"/>
                    <a:pt x="21" y="140"/>
                  </a:cubicBezTo>
                  <a:cubicBezTo>
                    <a:pt x="21" y="140"/>
                    <a:pt x="21" y="157"/>
                    <a:pt x="37" y="157"/>
                  </a:cubicBezTo>
                  <a:cubicBezTo>
                    <a:pt x="37" y="178"/>
                    <a:pt x="70" y="194"/>
                    <a:pt x="103" y="211"/>
                  </a:cubicBezTo>
                  <a:cubicBezTo>
                    <a:pt x="157" y="211"/>
                    <a:pt x="206" y="178"/>
                    <a:pt x="206" y="107"/>
                  </a:cubicBezTo>
                  <a:cubicBezTo>
                    <a:pt x="227" y="91"/>
                    <a:pt x="206" y="54"/>
                    <a:pt x="190" y="37"/>
                  </a:cubicBezTo>
                  <a:cubicBezTo>
                    <a:pt x="173" y="21"/>
                    <a:pt x="157" y="4"/>
                    <a:pt x="124" y="4"/>
                  </a:cubicBezTo>
                  <a:cubicBezTo>
                    <a:pt x="115" y="2"/>
                    <a:pt x="106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15"/>
            <p:cNvSpPr/>
            <p:nvPr/>
          </p:nvSpPr>
          <p:spPr>
            <a:xfrm>
              <a:off x="4337025" y="3102675"/>
              <a:ext cx="5575" cy="5275"/>
            </a:xfrm>
            <a:custGeom>
              <a:rect b="b" l="l" r="r" t="t"/>
              <a:pathLst>
                <a:path extrusionOk="0" h="211" w="223">
                  <a:moveTo>
                    <a:pt x="136" y="1"/>
                  </a:moveTo>
                  <a:cubicBezTo>
                    <a:pt x="70" y="1"/>
                    <a:pt x="17" y="34"/>
                    <a:pt x="17" y="87"/>
                  </a:cubicBezTo>
                  <a:cubicBezTo>
                    <a:pt x="0" y="104"/>
                    <a:pt x="17" y="137"/>
                    <a:pt x="17" y="137"/>
                  </a:cubicBezTo>
                  <a:cubicBezTo>
                    <a:pt x="17" y="153"/>
                    <a:pt x="17" y="153"/>
                    <a:pt x="33" y="170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2" y="210"/>
                    <a:pt x="121" y="211"/>
                    <a:pt x="130" y="211"/>
                  </a:cubicBezTo>
                  <a:cubicBezTo>
                    <a:pt x="173" y="211"/>
                    <a:pt x="209" y="178"/>
                    <a:pt x="223" y="120"/>
                  </a:cubicBezTo>
                  <a:cubicBezTo>
                    <a:pt x="223" y="104"/>
                    <a:pt x="223" y="67"/>
                    <a:pt x="206" y="50"/>
                  </a:cubicBezTo>
                  <a:cubicBezTo>
                    <a:pt x="190" y="17"/>
                    <a:pt x="157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15"/>
            <p:cNvSpPr/>
            <p:nvPr/>
          </p:nvSpPr>
          <p:spPr>
            <a:xfrm>
              <a:off x="4318575" y="3058700"/>
              <a:ext cx="5575" cy="5350"/>
            </a:xfrm>
            <a:custGeom>
              <a:rect b="b" l="l" r="r" t="t"/>
              <a:pathLst>
                <a:path extrusionOk="0" h="214" w="223">
                  <a:moveTo>
                    <a:pt x="111" y="1"/>
                  </a:moveTo>
                  <a:cubicBezTo>
                    <a:pt x="83" y="1"/>
                    <a:pt x="54" y="13"/>
                    <a:pt x="33" y="40"/>
                  </a:cubicBezTo>
                  <a:cubicBezTo>
                    <a:pt x="17" y="57"/>
                    <a:pt x="0" y="94"/>
                    <a:pt x="17" y="110"/>
                  </a:cubicBezTo>
                  <a:lnTo>
                    <a:pt x="17" y="143"/>
                  </a:lnTo>
                  <a:cubicBezTo>
                    <a:pt x="17" y="160"/>
                    <a:pt x="33" y="176"/>
                    <a:pt x="50" y="176"/>
                  </a:cubicBezTo>
                  <a:cubicBezTo>
                    <a:pt x="70" y="197"/>
                    <a:pt x="103" y="213"/>
                    <a:pt x="120" y="213"/>
                  </a:cubicBezTo>
                  <a:cubicBezTo>
                    <a:pt x="153" y="197"/>
                    <a:pt x="173" y="197"/>
                    <a:pt x="190" y="160"/>
                  </a:cubicBezTo>
                  <a:cubicBezTo>
                    <a:pt x="206" y="143"/>
                    <a:pt x="223" y="127"/>
                    <a:pt x="223" y="94"/>
                  </a:cubicBezTo>
                  <a:cubicBezTo>
                    <a:pt x="223" y="57"/>
                    <a:pt x="206" y="40"/>
                    <a:pt x="173" y="24"/>
                  </a:cubicBezTo>
                  <a:cubicBezTo>
                    <a:pt x="157" y="9"/>
                    <a:pt x="134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15"/>
            <p:cNvSpPr/>
            <p:nvPr/>
          </p:nvSpPr>
          <p:spPr>
            <a:xfrm>
              <a:off x="4332275" y="3054550"/>
              <a:ext cx="5600" cy="5275"/>
            </a:xfrm>
            <a:custGeom>
              <a:rect b="b" l="l" r="r" t="t"/>
              <a:pathLst>
                <a:path extrusionOk="0" h="211" w="224">
                  <a:moveTo>
                    <a:pt x="120" y="0"/>
                  </a:moveTo>
                  <a:cubicBezTo>
                    <a:pt x="104" y="0"/>
                    <a:pt x="71" y="17"/>
                    <a:pt x="54" y="17"/>
                  </a:cubicBezTo>
                  <a:cubicBezTo>
                    <a:pt x="17" y="33"/>
                    <a:pt x="1" y="70"/>
                    <a:pt x="1" y="87"/>
                  </a:cubicBezTo>
                  <a:cubicBezTo>
                    <a:pt x="1" y="103"/>
                    <a:pt x="1" y="136"/>
                    <a:pt x="17" y="157"/>
                  </a:cubicBezTo>
                  <a:lnTo>
                    <a:pt x="17" y="173"/>
                  </a:lnTo>
                  <a:cubicBezTo>
                    <a:pt x="38" y="190"/>
                    <a:pt x="71" y="206"/>
                    <a:pt x="87" y="206"/>
                  </a:cubicBezTo>
                  <a:cubicBezTo>
                    <a:pt x="99" y="209"/>
                    <a:pt x="110" y="211"/>
                    <a:pt x="121" y="211"/>
                  </a:cubicBezTo>
                  <a:cubicBezTo>
                    <a:pt x="173" y="211"/>
                    <a:pt x="207" y="178"/>
                    <a:pt x="207" y="120"/>
                  </a:cubicBezTo>
                  <a:cubicBezTo>
                    <a:pt x="223" y="103"/>
                    <a:pt x="207" y="70"/>
                    <a:pt x="190" y="54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15"/>
            <p:cNvSpPr/>
            <p:nvPr/>
          </p:nvSpPr>
          <p:spPr>
            <a:xfrm>
              <a:off x="4303100" y="3076300"/>
              <a:ext cx="5600" cy="5200"/>
            </a:xfrm>
            <a:custGeom>
              <a:rect b="b" l="l" r="r" t="t"/>
              <a:pathLst>
                <a:path extrusionOk="0" h="208" w="224">
                  <a:moveTo>
                    <a:pt x="129" y="0"/>
                  </a:moveTo>
                  <a:cubicBezTo>
                    <a:pt x="115" y="0"/>
                    <a:pt x="100" y="3"/>
                    <a:pt x="87" y="8"/>
                  </a:cubicBezTo>
                  <a:cubicBezTo>
                    <a:pt x="34" y="25"/>
                    <a:pt x="1" y="91"/>
                    <a:pt x="17" y="144"/>
                  </a:cubicBezTo>
                  <a:cubicBezTo>
                    <a:pt x="34" y="161"/>
                    <a:pt x="34" y="161"/>
                    <a:pt x="50" y="177"/>
                  </a:cubicBezTo>
                  <a:cubicBezTo>
                    <a:pt x="72" y="199"/>
                    <a:pt x="91" y="208"/>
                    <a:pt x="111" y="208"/>
                  </a:cubicBezTo>
                  <a:cubicBezTo>
                    <a:pt x="125" y="208"/>
                    <a:pt x="139" y="203"/>
                    <a:pt x="153" y="194"/>
                  </a:cubicBezTo>
                  <a:cubicBezTo>
                    <a:pt x="207" y="177"/>
                    <a:pt x="223" y="144"/>
                    <a:pt x="223" y="111"/>
                  </a:cubicBezTo>
                  <a:lnTo>
                    <a:pt x="223" y="58"/>
                  </a:lnTo>
                  <a:cubicBezTo>
                    <a:pt x="211" y="21"/>
                    <a:pt x="170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15"/>
            <p:cNvSpPr/>
            <p:nvPr/>
          </p:nvSpPr>
          <p:spPr>
            <a:xfrm>
              <a:off x="4303100" y="3089375"/>
              <a:ext cx="5175" cy="5325"/>
            </a:xfrm>
            <a:custGeom>
              <a:rect b="b" l="l" r="r" t="t"/>
              <a:pathLst>
                <a:path extrusionOk="0" h="213" w="207">
                  <a:moveTo>
                    <a:pt x="87" y="1"/>
                  </a:moveTo>
                  <a:cubicBezTo>
                    <a:pt x="71" y="17"/>
                    <a:pt x="34" y="17"/>
                    <a:pt x="17" y="50"/>
                  </a:cubicBezTo>
                  <a:cubicBezTo>
                    <a:pt x="1" y="67"/>
                    <a:pt x="1" y="83"/>
                    <a:pt x="1" y="120"/>
                  </a:cubicBezTo>
                  <a:lnTo>
                    <a:pt x="1" y="153"/>
                  </a:lnTo>
                  <a:cubicBezTo>
                    <a:pt x="17" y="153"/>
                    <a:pt x="17" y="170"/>
                    <a:pt x="34" y="186"/>
                  </a:cubicBezTo>
                  <a:cubicBezTo>
                    <a:pt x="58" y="203"/>
                    <a:pt x="85" y="212"/>
                    <a:pt x="111" y="212"/>
                  </a:cubicBezTo>
                  <a:cubicBezTo>
                    <a:pt x="141" y="212"/>
                    <a:pt x="170" y="199"/>
                    <a:pt x="190" y="170"/>
                  </a:cubicBezTo>
                  <a:cubicBezTo>
                    <a:pt x="207" y="153"/>
                    <a:pt x="207" y="120"/>
                    <a:pt x="207" y="104"/>
                  </a:cubicBezTo>
                  <a:cubicBezTo>
                    <a:pt x="207" y="67"/>
                    <a:pt x="190" y="50"/>
                    <a:pt x="174" y="34"/>
                  </a:cubicBezTo>
                  <a:cubicBezTo>
                    <a:pt x="153" y="17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15"/>
            <p:cNvSpPr/>
            <p:nvPr/>
          </p:nvSpPr>
          <p:spPr>
            <a:xfrm>
              <a:off x="4306500" y="3064850"/>
              <a:ext cx="5600" cy="5350"/>
            </a:xfrm>
            <a:custGeom>
              <a:rect b="b" l="l" r="r" t="t"/>
              <a:pathLst>
                <a:path extrusionOk="0" h="214" w="224">
                  <a:moveTo>
                    <a:pt x="120" y="0"/>
                  </a:moveTo>
                  <a:cubicBezTo>
                    <a:pt x="71" y="0"/>
                    <a:pt x="17" y="33"/>
                    <a:pt x="1" y="87"/>
                  </a:cubicBezTo>
                  <a:cubicBezTo>
                    <a:pt x="1" y="104"/>
                    <a:pt x="1" y="137"/>
                    <a:pt x="17" y="157"/>
                  </a:cubicBezTo>
                  <a:lnTo>
                    <a:pt x="17" y="174"/>
                  </a:lnTo>
                  <a:cubicBezTo>
                    <a:pt x="38" y="190"/>
                    <a:pt x="71" y="207"/>
                    <a:pt x="87" y="207"/>
                  </a:cubicBezTo>
                  <a:cubicBezTo>
                    <a:pt x="97" y="211"/>
                    <a:pt x="107" y="213"/>
                    <a:pt x="117" y="213"/>
                  </a:cubicBezTo>
                  <a:cubicBezTo>
                    <a:pt x="140" y="213"/>
                    <a:pt x="162" y="202"/>
                    <a:pt x="174" y="190"/>
                  </a:cubicBezTo>
                  <a:cubicBezTo>
                    <a:pt x="191" y="174"/>
                    <a:pt x="207" y="157"/>
                    <a:pt x="207" y="120"/>
                  </a:cubicBezTo>
                  <a:cubicBezTo>
                    <a:pt x="223" y="104"/>
                    <a:pt x="207" y="71"/>
                    <a:pt x="191" y="54"/>
                  </a:cubicBezTo>
                  <a:cubicBezTo>
                    <a:pt x="174" y="33"/>
                    <a:pt x="158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15"/>
            <p:cNvSpPr/>
            <p:nvPr/>
          </p:nvSpPr>
          <p:spPr>
            <a:xfrm>
              <a:off x="4247650" y="3111900"/>
              <a:ext cx="5175" cy="5325"/>
            </a:xfrm>
            <a:custGeom>
              <a:rect b="b" l="l" r="r" t="t"/>
              <a:pathLst>
                <a:path extrusionOk="0" h="213" w="207">
                  <a:moveTo>
                    <a:pt x="97" y="0"/>
                  </a:moveTo>
                  <a:cubicBezTo>
                    <a:pt x="76" y="0"/>
                    <a:pt x="61" y="13"/>
                    <a:pt x="38" y="27"/>
                  </a:cubicBezTo>
                  <a:cubicBezTo>
                    <a:pt x="21" y="44"/>
                    <a:pt x="1" y="60"/>
                    <a:pt x="1" y="93"/>
                  </a:cubicBezTo>
                  <a:lnTo>
                    <a:pt x="1" y="147"/>
                  </a:lnTo>
                  <a:lnTo>
                    <a:pt x="21" y="163"/>
                  </a:lnTo>
                  <a:cubicBezTo>
                    <a:pt x="38" y="196"/>
                    <a:pt x="54" y="196"/>
                    <a:pt x="87" y="213"/>
                  </a:cubicBezTo>
                  <a:cubicBezTo>
                    <a:pt x="141" y="213"/>
                    <a:pt x="207" y="180"/>
                    <a:pt x="207" y="130"/>
                  </a:cubicBezTo>
                  <a:cubicBezTo>
                    <a:pt x="207" y="93"/>
                    <a:pt x="207" y="60"/>
                    <a:pt x="190" y="44"/>
                  </a:cubicBezTo>
                  <a:cubicBezTo>
                    <a:pt x="174" y="27"/>
                    <a:pt x="157" y="7"/>
                    <a:pt x="124" y="7"/>
                  </a:cubicBezTo>
                  <a:cubicBezTo>
                    <a:pt x="114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15"/>
            <p:cNvSpPr/>
            <p:nvPr/>
          </p:nvSpPr>
          <p:spPr>
            <a:xfrm>
              <a:off x="4300950" y="3102975"/>
              <a:ext cx="5575" cy="5300"/>
            </a:xfrm>
            <a:custGeom>
              <a:rect b="b" l="l" r="r" t="t"/>
              <a:pathLst>
                <a:path extrusionOk="0" h="212" w="223">
                  <a:moveTo>
                    <a:pt x="93" y="1"/>
                  </a:moveTo>
                  <a:cubicBezTo>
                    <a:pt x="48" y="1"/>
                    <a:pt x="0" y="33"/>
                    <a:pt x="0" y="92"/>
                  </a:cubicBezTo>
                  <a:lnTo>
                    <a:pt x="0" y="141"/>
                  </a:lnTo>
                  <a:lnTo>
                    <a:pt x="17" y="158"/>
                  </a:lnTo>
                  <a:cubicBezTo>
                    <a:pt x="33" y="178"/>
                    <a:pt x="54" y="195"/>
                    <a:pt x="87" y="211"/>
                  </a:cubicBezTo>
                  <a:cubicBezTo>
                    <a:pt x="120" y="211"/>
                    <a:pt x="136" y="195"/>
                    <a:pt x="173" y="178"/>
                  </a:cubicBezTo>
                  <a:cubicBezTo>
                    <a:pt x="190" y="178"/>
                    <a:pt x="206" y="141"/>
                    <a:pt x="206" y="125"/>
                  </a:cubicBezTo>
                  <a:cubicBezTo>
                    <a:pt x="223" y="55"/>
                    <a:pt x="17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15"/>
            <p:cNvSpPr/>
            <p:nvPr/>
          </p:nvSpPr>
          <p:spPr>
            <a:xfrm>
              <a:off x="4310025" y="3115525"/>
              <a:ext cx="5175" cy="5250"/>
            </a:xfrm>
            <a:custGeom>
              <a:rect b="b" l="l" r="r" t="t"/>
              <a:pathLst>
                <a:path extrusionOk="0" h="210" w="207">
                  <a:moveTo>
                    <a:pt x="107" y="0"/>
                  </a:moveTo>
                  <a:cubicBezTo>
                    <a:pt x="71" y="0"/>
                    <a:pt x="37" y="15"/>
                    <a:pt x="17" y="35"/>
                  </a:cubicBezTo>
                  <a:cubicBezTo>
                    <a:pt x="0" y="51"/>
                    <a:pt x="0" y="89"/>
                    <a:pt x="0" y="121"/>
                  </a:cubicBezTo>
                  <a:lnTo>
                    <a:pt x="0" y="138"/>
                  </a:lnTo>
                  <a:cubicBezTo>
                    <a:pt x="0" y="154"/>
                    <a:pt x="17" y="171"/>
                    <a:pt x="33" y="192"/>
                  </a:cubicBezTo>
                  <a:cubicBezTo>
                    <a:pt x="52" y="204"/>
                    <a:pt x="71" y="209"/>
                    <a:pt x="90" y="209"/>
                  </a:cubicBezTo>
                  <a:cubicBezTo>
                    <a:pt x="122" y="209"/>
                    <a:pt x="155" y="194"/>
                    <a:pt x="186" y="171"/>
                  </a:cubicBezTo>
                  <a:cubicBezTo>
                    <a:pt x="206" y="138"/>
                    <a:pt x="206" y="121"/>
                    <a:pt x="206" y="89"/>
                  </a:cubicBezTo>
                  <a:cubicBezTo>
                    <a:pt x="206" y="68"/>
                    <a:pt x="186" y="35"/>
                    <a:pt x="169" y="18"/>
                  </a:cubicBezTo>
                  <a:cubicBezTo>
                    <a:pt x="150" y="6"/>
                    <a:pt x="128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15"/>
            <p:cNvSpPr/>
            <p:nvPr/>
          </p:nvSpPr>
          <p:spPr>
            <a:xfrm>
              <a:off x="4315175" y="3086300"/>
              <a:ext cx="5575" cy="5275"/>
            </a:xfrm>
            <a:custGeom>
              <a:rect b="b" l="l" r="r" t="t"/>
              <a:pathLst>
                <a:path extrusionOk="0" h="211" w="223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24"/>
                    <a:pt x="17" y="140"/>
                  </a:cubicBezTo>
                  <a:cubicBezTo>
                    <a:pt x="17" y="173"/>
                    <a:pt x="50" y="206"/>
                    <a:pt x="83" y="206"/>
                  </a:cubicBezTo>
                  <a:cubicBezTo>
                    <a:pt x="93" y="209"/>
                    <a:pt x="103" y="211"/>
                    <a:pt x="113" y="211"/>
                  </a:cubicBezTo>
                  <a:cubicBezTo>
                    <a:pt x="168" y="211"/>
                    <a:pt x="206" y="166"/>
                    <a:pt x="206" y="124"/>
                  </a:cubicBezTo>
                  <a:cubicBezTo>
                    <a:pt x="223" y="103"/>
                    <a:pt x="206" y="70"/>
                    <a:pt x="186" y="54"/>
                  </a:cubicBezTo>
                  <a:cubicBezTo>
                    <a:pt x="169" y="21"/>
                    <a:pt x="153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15"/>
            <p:cNvSpPr/>
            <p:nvPr/>
          </p:nvSpPr>
          <p:spPr>
            <a:xfrm>
              <a:off x="4313425" y="3101325"/>
              <a:ext cx="5175" cy="5350"/>
            </a:xfrm>
            <a:custGeom>
              <a:rect b="b" l="l" r="r" t="t"/>
              <a:pathLst>
                <a:path extrusionOk="0" h="214" w="207">
                  <a:moveTo>
                    <a:pt x="120" y="1"/>
                  </a:moveTo>
                  <a:cubicBezTo>
                    <a:pt x="70" y="1"/>
                    <a:pt x="0" y="38"/>
                    <a:pt x="0" y="88"/>
                  </a:cubicBezTo>
                  <a:lnTo>
                    <a:pt x="0" y="141"/>
                  </a:lnTo>
                  <a:cubicBezTo>
                    <a:pt x="0" y="158"/>
                    <a:pt x="17" y="158"/>
                    <a:pt x="17" y="174"/>
                  </a:cubicBezTo>
                  <a:cubicBezTo>
                    <a:pt x="33" y="191"/>
                    <a:pt x="50" y="207"/>
                    <a:pt x="87" y="207"/>
                  </a:cubicBezTo>
                  <a:cubicBezTo>
                    <a:pt x="96" y="212"/>
                    <a:pt x="105" y="214"/>
                    <a:pt x="112" y="214"/>
                  </a:cubicBezTo>
                  <a:cubicBezTo>
                    <a:pt x="131" y="214"/>
                    <a:pt x="147" y="202"/>
                    <a:pt x="173" y="191"/>
                  </a:cubicBezTo>
                  <a:cubicBezTo>
                    <a:pt x="190" y="174"/>
                    <a:pt x="206" y="158"/>
                    <a:pt x="206" y="121"/>
                  </a:cubicBezTo>
                  <a:cubicBezTo>
                    <a:pt x="206" y="104"/>
                    <a:pt x="206" y="71"/>
                    <a:pt x="190" y="55"/>
                  </a:cubicBezTo>
                  <a:cubicBezTo>
                    <a:pt x="173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15"/>
            <p:cNvSpPr/>
            <p:nvPr/>
          </p:nvSpPr>
          <p:spPr>
            <a:xfrm>
              <a:off x="4291050" y="3237800"/>
              <a:ext cx="5600" cy="5450"/>
            </a:xfrm>
            <a:custGeom>
              <a:rect b="b" l="l" r="r" t="t"/>
              <a:pathLst>
                <a:path extrusionOk="0" h="218" w="224">
                  <a:moveTo>
                    <a:pt x="115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17" y="42"/>
                    <a:pt x="0" y="91"/>
                    <a:pt x="17" y="145"/>
                  </a:cubicBezTo>
                  <a:cubicBezTo>
                    <a:pt x="17" y="161"/>
                    <a:pt x="38" y="178"/>
                    <a:pt x="54" y="178"/>
                  </a:cubicBezTo>
                  <a:cubicBezTo>
                    <a:pt x="66" y="202"/>
                    <a:pt x="96" y="217"/>
                    <a:pt x="125" y="217"/>
                  </a:cubicBezTo>
                  <a:cubicBezTo>
                    <a:pt x="136" y="217"/>
                    <a:pt x="147" y="215"/>
                    <a:pt x="157" y="211"/>
                  </a:cubicBezTo>
                  <a:cubicBezTo>
                    <a:pt x="190" y="194"/>
                    <a:pt x="223" y="161"/>
                    <a:pt x="223" y="124"/>
                  </a:cubicBezTo>
                  <a:cubicBezTo>
                    <a:pt x="223" y="108"/>
                    <a:pt x="223" y="91"/>
                    <a:pt x="207" y="75"/>
                  </a:cubicBezTo>
                  <a:cubicBezTo>
                    <a:pt x="193" y="31"/>
                    <a:pt x="15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15"/>
            <p:cNvSpPr/>
            <p:nvPr/>
          </p:nvSpPr>
          <p:spPr>
            <a:xfrm>
              <a:off x="4144175" y="3202525"/>
              <a:ext cx="5575" cy="5125"/>
            </a:xfrm>
            <a:custGeom>
              <a:rect b="b" l="l" r="r" t="t"/>
              <a:pathLst>
                <a:path extrusionOk="0" h="205" w="223">
                  <a:moveTo>
                    <a:pt x="112" y="0"/>
                  </a:moveTo>
                  <a:cubicBezTo>
                    <a:pt x="84" y="0"/>
                    <a:pt x="55" y="14"/>
                    <a:pt x="37" y="43"/>
                  </a:cubicBezTo>
                  <a:cubicBezTo>
                    <a:pt x="17" y="59"/>
                    <a:pt x="0" y="92"/>
                    <a:pt x="0" y="113"/>
                  </a:cubicBezTo>
                  <a:cubicBezTo>
                    <a:pt x="0" y="129"/>
                    <a:pt x="0" y="129"/>
                    <a:pt x="17" y="146"/>
                  </a:cubicBezTo>
                  <a:cubicBezTo>
                    <a:pt x="17" y="162"/>
                    <a:pt x="37" y="179"/>
                    <a:pt x="54" y="179"/>
                  </a:cubicBezTo>
                  <a:cubicBezTo>
                    <a:pt x="69" y="196"/>
                    <a:pt x="91" y="205"/>
                    <a:pt x="115" y="205"/>
                  </a:cubicBezTo>
                  <a:cubicBezTo>
                    <a:pt x="143" y="205"/>
                    <a:pt x="172" y="192"/>
                    <a:pt x="190" y="162"/>
                  </a:cubicBezTo>
                  <a:cubicBezTo>
                    <a:pt x="223" y="129"/>
                    <a:pt x="223" y="59"/>
                    <a:pt x="173" y="26"/>
                  </a:cubicBezTo>
                  <a:cubicBezTo>
                    <a:pt x="158" y="10"/>
                    <a:pt x="136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15"/>
            <p:cNvSpPr/>
            <p:nvPr/>
          </p:nvSpPr>
          <p:spPr>
            <a:xfrm>
              <a:off x="4133850" y="3190375"/>
              <a:ext cx="6125" cy="5250"/>
            </a:xfrm>
            <a:custGeom>
              <a:rect b="b" l="l" r="r" t="t"/>
              <a:pathLst>
                <a:path extrusionOk="0" h="210" w="245">
                  <a:moveTo>
                    <a:pt x="134" y="0"/>
                  </a:moveTo>
                  <a:cubicBezTo>
                    <a:pt x="118" y="0"/>
                    <a:pt x="103" y="4"/>
                    <a:pt x="88" y="14"/>
                  </a:cubicBezTo>
                  <a:cubicBezTo>
                    <a:pt x="38" y="30"/>
                    <a:pt x="1" y="84"/>
                    <a:pt x="38" y="133"/>
                  </a:cubicBezTo>
                  <a:cubicBezTo>
                    <a:pt x="51" y="187"/>
                    <a:pt x="83" y="209"/>
                    <a:pt x="121" y="209"/>
                  </a:cubicBezTo>
                  <a:cubicBezTo>
                    <a:pt x="133" y="209"/>
                    <a:pt x="145" y="207"/>
                    <a:pt x="158" y="203"/>
                  </a:cubicBezTo>
                  <a:cubicBezTo>
                    <a:pt x="224" y="187"/>
                    <a:pt x="244" y="117"/>
                    <a:pt x="224" y="63"/>
                  </a:cubicBezTo>
                  <a:cubicBezTo>
                    <a:pt x="212" y="27"/>
                    <a:pt x="174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15"/>
            <p:cNvSpPr/>
            <p:nvPr/>
          </p:nvSpPr>
          <p:spPr>
            <a:xfrm>
              <a:off x="4157975" y="3198425"/>
              <a:ext cx="5600" cy="5175"/>
            </a:xfrm>
            <a:custGeom>
              <a:rect b="b" l="l" r="r" t="t"/>
              <a:pathLst>
                <a:path extrusionOk="0" h="207" w="224">
                  <a:moveTo>
                    <a:pt x="120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34" y="34"/>
                    <a:pt x="17" y="50"/>
                    <a:pt x="17" y="87"/>
                  </a:cubicBezTo>
                  <a:cubicBezTo>
                    <a:pt x="1" y="104"/>
                    <a:pt x="1" y="120"/>
                    <a:pt x="17" y="137"/>
                  </a:cubicBezTo>
                  <a:cubicBezTo>
                    <a:pt x="17" y="153"/>
                    <a:pt x="17" y="153"/>
                    <a:pt x="34" y="153"/>
                  </a:cubicBezTo>
                  <a:cubicBezTo>
                    <a:pt x="50" y="190"/>
                    <a:pt x="67" y="207"/>
                    <a:pt x="104" y="207"/>
                  </a:cubicBezTo>
                  <a:cubicBezTo>
                    <a:pt x="153" y="207"/>
                    <a:pt x="207" y="174"/>
                    <a:pt x="223" y="120"/>
                  </a:cubicBezTo>
                  <a:cubicBezTo>
                    <a:pt x="223" y="87"/>
                    <a:pt x="207" y="71"/>
                    <a:pt x="186" y="34"/>
                  </a:cubicBezTo>
                  <a:cubicBezTo>
                    <a:pt x="186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15"/>
            <p:cNvSpPr/>
            <p:nvPr/>
          </p:nvSpPr>
          <p:spPr>
            <a:xfrm>
              <a:off x="4105100" y="3218600"/>
              <a:ext cx="5600" cy="5200"/>
            </a:xfrm>
            <a:custGeom>
              <a:rect b="b" l="l" r="r" t="t"/>
              <a:pathLst>
                <a:path extrusionOk="0" h="208" w="224">
                  <a:moveTo>
                    <a:pt x="126" y="0"/>
                  </a:moveTo>
                  <a:cubicBezTo>
                    <a:pt x="91" y="0"/>
                    <a:pt x="57" y="14"/>
                    <a:pt x="34" y="35"/>
                  </a:cubicBezTo>
                  <a:cubicBezTo>
                    <a:pt x="17" y="51"/>
                    <a:pt x="1" y="88"/>
                    <a:pt x="17" y="121"/>
                  </a:cubicBezTo>
                  <a:lnTo>
                    <a:pt x="17" y="138"/>
                  </a:lnTo>
                  <a:cubicBezTo>
                    <a:pt x="17" y="154"/>
                    <a:pt x="34" y="171"/>
                    <a:pt x="54" y="191"/>
                  </a:cubicBezTo>
                  <a:cubicBezTo>
                    <a:pt x="71" y="208"/>
                    <a:pt x="104" y="208"/>
                    <a:pt x="120" y="208"/>
                  </a:cubicBezTo>
                  <a:cubicBezTo>
                    <a:pt x="157" y="208"/>
                    <a:pt x="174" y="191"/>
                    <a:pt x="190" y="171"/>
                  </a:cubicBezTo>
                  <a:cubicBezTo>
                    <a:pt x="223" y="138"/>
                    <a:pt x="223" y="121"/>
                    <a:pt x="223" y="88"/>
                  </a:cubicBezTo>
                  <a:cubicBezTo>
                    <a:pt x="223" y="68"/>
                    <a:pt x="207" y="35"/>
                    <a:pt x="190" y="18"/>
                  </a:cubicBezTo>
                  <a:cubicBezTo>
                    <a:pt x="170" y="6"/>
                    <a:pt x="14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15"/>
            <p:cNvSpPr/>
            <p:nvPr/>
          </p:nvSpPr>
          <p:spPr>
            <a:xfrm>
              <a:off x="4139425" y="3230725"/>
              <a:ext cx="5700" cy="5225"/>
            </a:xfrm>
            <a:custGeom>
              <a:rect b="b" l="l" r="r" t="t"/>
              <a:pathLst>
                <a:path extrusionOk="0" h="209" w="228">
                  <a:moveTo>
                    <a:pt x="118" y="1"/>
                  </a:moveTo>
                  <a:cubicBezTo>
                    <a:pt x="102" y="1"/>
                    <a:pt x="86" y="5"/>
                    <a:pt x="71" y="16"/>
                  </a:cubicBezTo>
                  <a:cubicBezTo>
                    <a:pt x="21" y="32"/>
                    <a:pt x="1" y="82"/>
                    <a:pt x="21" y="135"/>
                  </a:cubicBezTo>
                  <a:cubicBezTo>
                    <a:pt x="34" y="185"/>
                    <a:pt x="74" y="209"/>
                    <a:pt x="116" y="209"/>
                  </a:cubicBezTo>
                  <a:cubicBezTo>
                    <a:pt x="130" y="209"/>
                    <a:pt x="144" y="206"/>
                    <a:pt x="157" y="201"/>
                  </a:cubicBezTo>
                  <a:cubicBezTo>
                    <a:pt x="207" y="185"/>
                    <a:pt x="227" y="119"/>
                    <a:pt x="207" y="65"/>
                  </a:cubicBezTo>
                  <a:cubicBezTo>
                    <a:pt x="195" y="30"/>
                    <a:pt x="158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15"/>
            <p:cNvSpPr/>
            <p:nvPr/>
          </p:nvSpPr>
          <p:spPr>
            <a:xfrm>
              <a:off x="4156650" y="3212450"/>
              <a:ext cx="5575" cy="5275"/>
            </a:xfrm>
            <a:custGeom>
              <a:rect b="b" l="l" r="r" t="t"/>
              <a:pathLst>
                <a:path extrusionOk="0" h="211" w="223">
                  <a:moveTo>
                    <a:pt x="96" y="1"/>
                  </a:moveTo>
                  <a:cubicBezTo>
                    <a:pt x="54" y="1"/>
                    <a:pt x="14" y="36"/>
                    <a:pt x="0" y="91"/>
                  </a:cubicBezTo>
                  <a:cubicBezTo>
                    <a:pt x="0" y="91"/>
                    <a:pt x="0" y="108"/>
                    <a:pt x="17" y="128"/>
                  </a:cubicBezTo>
                  <a:lnTo>
                    <a:pt x="17" y="145"/>
                  </a:lnTo>
                  <a:cubicBezTo>
                    <a:pt x="17" y="145"/>
                    <a:pt x="17" y="161"/>
                    <a:pt x="33" y="161"/>
                  </a:cubicBezTo>
                  <a:cubicBezTo>
                    <a:pt x="54" y="194"/>
                    <a:pt x="70" y="194"/>
                    <a:pt x="103" y="211"/>
                  </a:cubicBezTo>
                  <a:cubicBezTo>
                    <a:pt x="120" y="211"/>
                    <a:pt x="157" y="194"/>
                    <a:pt x="173" y="194"/>
                  </a:cubicBezTo>
                  <a:cubicBezTo>
                    <a:pt x="190" y="178"/>
                    <a:pt x="206" y="145"/>
                    <a:pt x="223" y="128"/>
                  </a:cubicBezTo>
                  <a:cubicBezTo>
                    <a:pt x="223" y="91"/>
                    <a:pt x="206" y="75"/>
                    <a:pt x="206" y="58"/>
                  </a:cubicBezTo>
                  <a:cubicBezTo>
                    <a:pt x="190" y="25"/>
                    <a:pt x="157" y="5"/>
                    <a:pt x="120" y="5"/>
                  </a:cubicBezTo>
                  <a:cubicBezTo>
                    <a:pt x="112" y="2"/>
                    <a:pt x="104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15"/>
            <p:cNvSpPr/>
            <p:nvPr/>
          </p:nvSpPr>
          <p:spPr>
            <a:xfrm>
              <a:off x="4155825" y="3226275"/>
              <a:ext cx="5575" cy="5275"/>
            </a:xfrm>
            <a:custGeom>
              <a:rect b="b" l="l" r="r" t="t"/>
              <a:pathLst>
                <a:path extrusionOk="0" h="211" w="223">
                  <a:moveTo>
                    <a:pt x="99" y="1"/>
                  </a:moveTo>
                  <a:cubicBezTo>
                    <a:pt x="54" y="1"/>
                    <a:pt x="14" y="44"/>
                    <a:pt x="0" y="91"/>
                  </a:cubicBezTo>
                  <a:cubicBezTo>
                    <a:pt x="0" y="107"/>
                    <a:pt x="0" y="124"/>
                    <a:pt x="17" y="140"/>
                  </a:cubicBezTo>
                  <a:lnTo>
                    <a:pt x="17" y="157"/>
                  </a:lnTo>
                  <a:cubicBezTo>
                    <a:pt x="33" y="194"/>
                    <a:pt x="66" y="194"/>
                    <a:pt x="87" y="210"/>
                  </a:cubicBezTo>
                  <a:cubicBezTo>
                    <a:pt x="153" y="210"/>
                    <a:pt x="206" y="173"/>
                    <a:pt x="206" y="124"/>
                  </a:cubicBezTo>
                  <a:cubicBezTo>
                    <a:pt x="223" y="91"/>
                    <a:pt x="206" y="54"/>
                    <a:pt x="190" y="37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3" y="2"/>
                    <a:pt x="106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15"/>
            <p:cNvSpPr/>
            <p:nvPr/>
          </p:nvSpPr>
          <p:spPr>
            <a:xfrm>
              <a:off x="4020900" y="3041575"/>
              <a:ext cx="5700" cy="5250"/>
            </a:xfrm>
            <a:custGeom>
              <a:rect b="b" l="l" r="r" t="t"/>
              <a:pathLst>
                <a:path extrusionOk="0" h="210" w="228">
                  <a:moveTo>
                    <a:pt x="103" y="1"/>
                  </a:moveTo>
                  <a:cubicBezTo>
                    <a:pt x="58" y="1"/>
                    <a:pt x="18" y="44"/>
                    <a:pt x="0" y="90"/>
                  </a:cubicBezTo>
                  <a:cubicBezTo>
                    <a:pt x="0" y="107"/>
                    <a:pt x="0" y="123"/>
                    <a:pt x="21" y="140"/>
                  </a:cubicBezTo>
                  <a:cubicBezTo>
                    <a:pt x="37" y="177"/>
                    <a:pt x="54" y="210"/>
                    <a:pt x="103" y="210"/>
                  </a:cubicBezTo>
                  <a:cubicBezTo>
                    <a:pt x="157" y="210"/>
                    <a:pt x="206" y="177"/>
                    <a:pt x="227" y="123"/>
                  </a:cubicBezTo>
                  <a:cubicBezTo>
                    <a:pt x="227" y="90"/>
                    <a:pt x="206" y="74"/>
                    <a:pt x="190" y="37"/>
                  </a:cubicBezTo>
                  <a:cubicBezTo>
                    <a:pt x="173" y="20"/>
                    <a:pt x="157" y="4"/>
                    <a:pt x="124" y="4"/>
                  </a:cubicBezTo>
                  <a:cubicBezTo>
                    <a:pt x="117" y="2"/>
                    <a:pt x="11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15"/>
            <p:cNvSpPr/>
            <p:nvPr/>
          </p:nvSpPr>
          <p:spPr>
            <a:xfrm>
              <a:off x="4147150" y="3188850"/>
              <a:ext cx="5700" cy="4975"/>
            </a:xfrm>
            <a:custGeom>
              <a:rect b="b" l="l" r="r" t="t"/>
              <a:pathLst>
                <a:path extrusionOk="0" h="199" w="228">
                  <a:moveTo>
                    <a:pt x="98" y="0"/>
                  </a:moveTo>
                  <a:cubicBezTo>
                    <a:pt x="55" y="0"/>
                    <a:pt x="18" y="33"/>
                    <a:pt x="1" y="91"/>
                  </a:cubicBezTo>
                  <a:cubicBezTo>
                    <a:pt x="1" y="108"/>
                    <a:pt x="1" y="124"/>
                    <a:pt x="21" y="145"/>
                  </a:cubicBezTo>
                  <a:lnTo>
                    <a:pt x="21" y="161"/>
                  </a:lnTo>
                  <a:cubicBezTo>
                    <a:pt x="38" y="178"/>
                    <a:pt x="71" y="194"/>
                    <a:pt x="87" y="194"/>
                  </a:cubicBezTo>
                  <a:cubicBezTo>
                    <a:pt x="99" y="197"/>
                    <a:pt x="111" y="198"/>
                    <a:pt x="121" y="198"/>
                  </a:cubicBezTo>
                  <a:cubicBezTo>
                    <a:pt x="173" y="198"/>
                    <a:pt x="207" y="166"/>
                    <a:pt x="207" y="108"/>
                  </a:cubicBezTo>
                  <a:cubicBezTo>
                    <a:pt x="228" y="91"/>
                    <a:pt x="207" y="58"/>
                    <a:pt x="190" y="42"/>
                  </a:cubicBezTo>
                  <a:cubicBezTo>
                    <a:pt x="174" y="21"/>
                    <a:pt x="158" y="4"/>
                    <a:pt x="125" y="4"/>
                  </a:cubicBezTo>
                  <a:cubicBezTo>
                    <a:pt x="115" y="2"/>
                    <a:pt x="106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15"/>
            <p:cNvSpPr/>
            <p:nvPr/>
          </p:nvSpPr>
          <p:spPr>
            <a:xfrm>
              <a:off x="4143350" y="3219150"/>
              <a:ext cx="6000" cy="5225"/>
            </a:xfrm>
            <a:custGeom>
              <a:rect b="b" l="l" r="r" t="t"/>
              <a:pathLst>
                <a:path extrusionOk="0" h="209" w="240">
                  <a:moveTo>
                    <a:pt x="114" y="0"/>
                  </a:moveTo>
                  <a:cubicBezTo>
                    <a:pt x="103" y="0"/>
                    <a:pt x="95" y="5"/>
                    <a:pt x="87" y="13"/>
                  </a:cubicBezTo>
                  <a:cubicBezTo>
                    <a:pt x="50" y="13"/>
                    <a:pt x="33" y="29"/>
                    <a:pt x="17" y="4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29" y="189"/>
                    <a:pt x="72" y="209"/>
                    <a:pt x="114" y="209"/>
                  </a:cubicBezTo>
                  <a:cubicBezTo>
                    <a:pt x="127" y="209"/>
                    <a:pt x="141" y="207"/>
                    <a:pt x="153" y="202"/>
                  </a:cubicBezTo>
                  <a:cubicBezTo>
                    <a:pt x="206" y="186"/>
                    <a:pt x="239" y="116"/>
                    <a:pt x="206" y="66"/>
                  </a:cubicBezTo>
                  <a:cubicBezTo>
                    <a:pt x="206" y="29"/>
                    <a:pt x="173" y="13"/>
                    <a:pt x="153" y="13"/>
                  </a:cubicBezTo>
                  <a:cubicBezTo>
                    <a:pt x="136" y="5"/>
                    <a:pt x="124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15"/>
            <p:cNvSpPr/>
            <p:nvPr/>
          </p:nvSpPr>
          <p:spPr>
            <a:xfrm>
              <a:off x="4111600" y="3176800"/>
              <a:ext cx="6000" cy="5050"/>
            </a:xfrm>
            <a:custGeom>
              <a:rect b="b" l="l" r="r" t="t"/>
              <a:pathLst>
                <a:path extrusionOk="0" h="202" w="240">
                  <a:moveTo>
                    <a:pt x="124" y="0"/>
                  </a:moveTo>
                  <a:cubicBezTo>
                    <a:pt x="111" y="0"/>
                    <a:pt x="97" y="3"/>
                    <a:pt x="83" y="8"/>
                  </a:cubicBezTo>
                  <a:cubicBezTo>
                    <a:pt x="33" y="25"/>
                    <a:pt x="0" y="91"/>
                    <a:pt x="17" y="144"/>
                  </a:cubicBezTo>
                  <a:cubicBezTo>
                    <a:pt x="41" y="181"/>
                    <a:pt x="77" y="202"/>
                    <a:pt x="114" y="202"/>
                  </a:cubicBezTo>
                  <a:cubicBezTo>
                    <a:pt x="127" y="202"/>
                    <a:pt x="140" y="199"/>
                    <a:pt x="153" y="194"/>
                  </a:cubicBezTo>
                  <a:cubicBezTo>
                    <a:pt x="207" y="177"/>
                    <a:pt x="240" y="128"/>
                    <a:pt x="223" y="58"/>
                  </a:cubicBezTo>
                  <a:cubicBezTo>
                    <a:pt x="196" y="21"/>
                    <a:pt x="16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15"/>
            <p:cNvSpPr/>
            <p:nvPr/>
          </p:nvSpPr>
          <p:spPr>
            <a:xfrm>
              <a:off x="4109425" y="3189625"/>
              <a:ext cx="5600" cy="5150"/>
            </a:xfrm>
            <a:custGeom>
              <a:rect b="b" l="l" r="r" t="t"/>
              <a:pathLst>
                <a:path extrusionOk="0" h="206" w="224">
                  <a:moveTo>
                    <a:pt x="112" y="1"/>
                  </a:moveTo>
                  <a:cubicBezTo>
                    <a:pt x="81" y="1"/>
                    <a:pt x="52" y="14"/>
                    <a:pt x="34" y="44"/>
                  </a:cubicBezTo>
                  <a:cubicBezTo>
                    <a:pt x="17" y="60"/>
                    <a:pt x="1" y="93"/>
                    <a:pt x="17" y="114"/>
                  </a:cubicBezTo>
                  <a:lnTo>
                    <a:pt x="17" y="147"/>
                  </a:lnTo>
                  <a:cubicBezTo>
                    <a:pt x="17" y="163"/>
                    <a:pt x="34" y="180"/>
                    <a:pt x="50" y="180"/>
                  </a:cubicBezTo>
                  <a:cubicBezTo>
                    <a:pt x="67" y="196"/>
                    <a:pt x="90" y="206"/>
                    <a:pt x="113" y="206"/>
                  </a:cubicBezTo>
                  <a:cubicBezTo>
                    <a:pt x="141" y="206"/>
                    <a:pt x="170" y="192"/>
                    <a:pt x="191" y="163"/>
                  </a:cubicBezTo>
                  <a:cubicBezTo>
                    <a:pt x="207" y="147"/>
                    <a:pt x="224" y="130"/>
                    <a:pt x="224" y="93"/>
                  </a:cubicBezTo>
                  <a:cubicBezTo>
                    <a:pt x="224" y="60"/>
                    <a:pt x="207" y="44"/>
                    <a:pt x="191" y="27"/>
                  </a:cubicBezTo>
                  <a:cubicBezTo>
                    <a:pt x="166" y="10"/>
                    <a:pt x="138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15"/>
            <p:cNvSpPr/>
            <p:nvPr/>
          </p:nvSpPr>
          <p:spPr>
            <a:xfrm>
              <a:off x="4109425" y="3204000"/>
              <a:ext cx="5200" cy="5250"/>
            </a:xfrm>
            <a:custGeom>
              <a:rect b="b" l="l" r="r" t="t"/>
              <a:pathLst>
                <a:path extrusionOk="0" h="210" w="208">
                  <a:moveTo>
                    <a:pt x="120" y="0"/>
                  </a:moveTo>
                  <a:cubicBezTo>
                    <a:pt x="67" y="0"/>
                    <a:pt x="17" y="17"/>
                    <a:pt x="1" y="70"/>
                  </a:cubicBezTo>
                  <a:lnTo>
                    <a:pt x="1" y="87"/>
                  </a:lnTo>
                  <a:lnTo>
                    <a:pt x="1" y="136"/>
                  </a:lnTo>
                  <a:cubicBezTo>
                    <a:pt x="17" y="174"/>
                    <a:pt x="34" y="190"/>
                    <a:pt x="50" y="207"/>
                  </a:cubicBezTo>
                  <a:lnTo>
                    <a:pt x="87" y="207"/>
                  </a:lnTo>
                  <a:cubicBezTo>
                    <a:pt x="94" y="209"/>
                    <a:pt x="101" y="210"/>
                    <a:pt x="107" y="210"/>
                  </a:cubicBezTo>
                  <a:cubicBezTo>
                    <a:pt x="151" y="210"/>
                    <a:pt x="193" y="166"/>
                    <a:pt x="207" y="120"/>
                  </a:cubicBezTo>
                  <a:cubicBezTo>
                    <a:pt x="207" y="87"/>
                    <a:pt x="207" y="70"/>
                    <a:pt x="191" y="54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15"/>
            <p:cNvSpPr/>
            <p:nvPr/>
          </p:nvSpPr>
          <p:spPr>
            <a:xfrm>
              <a:off x="4118825" y="3214550"/>
              <a:ext cx="5675" cy="5350"/>
            </a:xfrm>
            <a:custGeom>
              <a:rect b="b" l="l" r="r" t="t"/>
              <a:pathLst>
                <a:path extrusionOk="0" h="214" w="227">
                  <a:moveTo>
                    <a:pt x="103" y="0"/>
                  </a:moveTo>
                  <a:cubicBezTo>
                    <a:pt x="85" y="0"/>
                    <a:pt x="65" y="12"/>
                    <a:pt x="54" y="24"/>
                  </a:cubicBezTo>
                  <a:cubicBezTo>
                    <a:pt x="21" y="44"/>
                    <a:pt x="21" y="61"/>
                    <a:pt x="0" y="94"/>
                  </a:cubicBezTo>
                  <a:cubicBezTo>
                    <a:pt x="0" y="110"/>
                    <a:pt x="0" y="127"/>
                    <a:pt x="21" y="147"/>
                  </a:cubicBezTo>
                  <a:lnTo>
                    <a:pt x="21" y="164"/>
                  </a:lnTo>
                  <a:cubicBezTo>
                    <a:pt x="37" y="180"/>
                    <a:pt x="70" y="197"/>
                    <a:pt x="87" y="213"/>
                  </a:cubicBezTo>
                  <a:cubicBezTo>
                    <a:pt x="157" y="213"/>
                    <a:pt x="206" y="180"/>
                    <a:pt x="206" y="127"/>
                  </a:cubicBezTo>
                  <a:cubicBezTo>
                    <a:pt x="227" y="94"/>
                    <a:pt x="206" y="61"/>
                    <a:pt x="190" y="44"/>
                  </a:cubicBezTo>
                  <a:cubicBezTo>
                    <a:pt x="173" y="24"/>
                    <a:pt x="157" y="7"/>
                    <a:pt x="124" y="7"/>
                  </a:cubicBezTo>
                  <a:cubicBezTo>
                    <a:pt x="118" y="2"/>
                    <a:pt x="11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15"/>
            <p:cNvSpPr/>
            <p:nvPr/>
          </p:nvSpPr>
          <p:spPr>
            <a:xfrm>
              <a:off x="4129125" y="3221100"/>
              <a:ext cx="5700" cy="5450"/>
            </a:xfrm>
            <a:custGeom>
              <a:rect b="b" l="l" r="r" t="t"/>
              <a:pathLst>
                <a:path extrusionOk="0" h="218" w="228">
                  <a:moveTo>
                    <a:pt x="115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21" y="38"/>
                    <a:pt x="0" y="91"/>
                    <a:pt x="21" y="141"/>
                  </a:cubicBezTo>
                  <a:cubicBezTo>
                    <a:pt x="21" y="157"/>
                    <a:pt x="37" y="174"/>
                    <a:pt x="54" y="174"/>
                  </a:cubicBezTo>
                  <a:cubicBezTo>
                    <a:pt x="66" y="201"/>
                    <a:pt x="98" y="217"/>
                    <a:pt x="128" y="217"/>
                  </a:cubicBezTo>
                  <a:cubicBezTo>
                    <a:pt x="138" y="217"/>
                    <a:pt x="148" y="215"/>
                    <a:pt x="157" y="211"/>
                  </a:cubicBezTo>
                  <a:cubicBezTo>
                    <a:pt x="190" y="195"/>
                    <a:pt x="227" y="157"/>
                    <a:pt x="227" y="124"/>
                  </a:cubicBezTo>
                  <a:cubicBezTo>
                    <a:pt x="227" y="108"/>
                    <a:pt x="227" y="91"/>
                    <a:pt x="206" y="71"/>
                  </a:cubicBezTo>
                  <a:cubicBezTo>
                    <a:pt x="193" y="30"/>
                    <a:pt x="15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15"/>
            <p:cNvSpPr/>
            <p:nvPr/>
          </p:nvSpPr>
          <p:spPr>
            <a:xfrm>
              <a:off x="4133050" y="3209150"/>
              <a:ext cx="5575" cy="5250"/>
            </a:xfrm>
            <a:custGeom>
              <a:rect b="b" l="l" r="r" t="t"/>
              <a:pathLst>
                <a:path extrusionOk="0" h="210" w="223">
                  <a:moveTo>
                    <a:pt x="120" y="1"/>
                  </a:moveTo>
                  <a:cubicBezTo>
                    <a:pt x="70" y="1"/>
                    <a:pt x="17" y="34"/>
                    <a:pt x="0" y="87"/>
                  </a:cubicBezTo>
                  <a:cubicBezTo>
                    <a:pt x="0" y="104"/>
                    <a:pt x="0" y="120"/>
                    <a:pt x="17" y="137"/>
                  </a:cubicBezTo>
                  <a:lnTo>
                    <a:pt x="17" y="174"/>
                  </a:lnTo>
                  <a:cubicBezTo>
                    <a:pt x="33" y="190"/>
                    <a:pt x="70" y="207"/>
                    <a:pt x="87" y="207"/>
                  </a:cubicBezTo>
                  <a:cubicBezTo>
                    <a:pt x="95" y="209"/>
                    <a:pt x="104" y="210"/>
                    <a:pt x="112" y="210"/>
                  </a:cubicBezTo>
                  <a:cubicBezTo>
                    <a:pt x="166" y="210"/>
                    <a:pt x="206" y="167"/>
                    <a:pt x="206" y="120"/>
                  </a:cubicBezTo>
                  <a:cubicBezTo>
                    <a:pt x="223" y="104"/>
                    <a:pt x="206" y="71"/>
                    <a:pt x="190" y="54"/>
                  </a:cubicBezTo>
                  <a:cubicBezTo>
                    <a:pt x="173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15"/>
            <p:cNvSpPr/>
            <p:nvPr/>
          </p:nvSpPr>
          <p:spPr>
            <a:xfrm>
              <a:off x="4127475" y="3234875"/>
              <a:ext cx="5600" cy="5225"/>
            </a:xfrm>
            <a:custGeom>
              <a:rect b="b" l="l" r="r" t="t"/>
              <a:pathLst>
                <a:path extrusionOk="0" h="209" w="224">
                  <a:moveTo>
                    <a:pt x="120" y="1"/>
                  </a:moveTo>
                  <a:cubicBezTo>
                    <a:pt x="88" y="1"/>
                    <a:pt x="54" y="15"/>
                    <a:pt x="33" y="35"/>
                  </a:cubicBezTo>
                  <a:cubicBezTo>
                    <a:pt x="17" y="72"/>
                    <a:pt x="0" y="89"/>
                    <a:pt x="0" y="122"/>
                  </a:cubicBezTo>
                  <a:cubicBezTo>
                    <a:pt x="17" y="122"/>
                    <a:pt x="17" y="138"/>
                    <a:pt x="17" y="138"/>
                  </a:cubicBezTo>
                  <a:cubicBezTo>
                    <a:pt x="17" y="159"/>
                    <a:pt x="33" y="175"/>
                    <a:pt x="50" y="192"/>
                  </a:cubicBezTo>
                  <a:cubicBezTo>
                    <a:pt x="66" y="208"/>
                    <a:pt x="103" y="208"/>
                    <a:pt x="120" y="208"/>
                  </a:cubicBezTo>
                  <a:cubicBezTo>
                    <a:pt x="153" y="208"/>
                    <a:pt x="169" y="192"/>
                    <a:pt x="190" y="175"/>
                  </a:cubicBezTo>
                  <a:cubicBezTo>
                    <a:pt x="207" y="159"/>
                    <a:pt x="223" y="122"/>
                    <a:pt x="223" y="89"/>
                  </a:cubicBezTo>
                  <a:cubicBezTo>
                    <a:pt x="207" y="72"/>
                    <a:pt x="207" y="35"/>
                    <a:pt x="169" y="19"/>
                  </a:cubicBezTo>
                  <a:cubicBezTo>
                    <a:pt x="157" y="6"/>
                    <a:pt x="139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15"/>
            <p:cNvSpPr/>
            <p:nvPr/>
          </p:nvSpPr>
          <p:spPr>
            <a:xfrm>
              <a:off x="4123550" y="3198100"/>
              <a:ext cx="5600" cy="5200"/>
            </a:xfrm>
            <a:custGeom>
              <a:rect b="b" l="l" r="r" t="t"/>
              <a:pathLst>
                <a:path extrusionOk="0" h="208" w="224">
                  <a:moveTo>
                    <a:pt x="115" y="0"/>
                  </a:moveTo>
                  <a:cubicBezTo>
                    <a:pt x="100" y="0"/>
                    <a:pt x="85" y="5"/>
                    <a:pt x="71" y="14"/>
                  </a:cubicBezTo>
                  <a:cubicBezTo>
                    <a:pt x="17" y="30"/>
                    <a:pt x="1" y="84"/>
                    <a:pt x="17" y="133"/>
                  </a:cubicBezTo>
                  <a:cubicBezTo>
                    <a:pt x="34" y="177"/>
                    <a:pt x="82" y="208"/>
                    <a:pt x="128" y="208"/>
                  </a:cubicBezTo>
                  <a:cubicBezTo>
                    <a:pt x="138" y="208"/>
                    <a:pt x="148" y="206"/>
                    <a:pt x="157" y="203"/>
                  </a:cubicBezTo>
                  <a:cubicBezTo>
                    <a:pt x="207" y="187"/>
                    <a:pt x="223" y="117"/>
                    <a:pt x="207" y="63"/>
                  </a:cubicBezTo>
                  <a:cubicBezTo>
                    <a:pt x="195" y="28"/>
                    <a:pt x="155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15"/>
            <p:cNvSpPr/>
            <p:nvPr/>
          </p:nvSpPr>
          <p:spPr>
            <a:xfrm>
              <a:off x="4136450" y="3176875"/>
              <a:ext cx="5575" cy="5300"/>
            </a:xfrm>
            <a:custGeom>
              <a:rect b="b" l="l" r="r" t="t"/>
              <a:pathLst>
                <a:path extrusionOk="0" h="212" w="223">
                  <a:moveTo>
                    <a:pt x="97" y="1"/>
                  </a:moveTo>
                  <a:cubicBezTo>
                    <a:pt x="55" y="1"/>
                    <a:pt x="14" y="46"/>
                    <a:pt x="0" y="88"/>
                  </a:cubicBezTo>
                  <a:cubicBezTo>
                    <a:pt x="0" y="108"/>
                    <a:pt x="0" y="125"/>
                    <a:pt x="17" y="141"/>
                  </a:cubicBezTo>
                  <a:lnTo>
                    <a:pt x="17" y="158"/>
                  </a:lnTo>
                  <a:cubicBezTo>
                    <a:pt x="37" y="191"/>
                    <a:pt x="70" y="211"/>
                    <a:pt x="87" y="211"/>
                  </a:cubicBezTo>
                  <a:cubicBezTo>
                    <a:pt x="157" y="211"/>
                    <a:pt x="206" y="174"/>
                    <a:pt x="206" y="125"/>
                  </a:cubicBezTo>
                  <a:cubicBezTo>
                    <a:pt x="223" y="88"/>
                    <a:pt x="206" y="71"/>
                    <a:pt x="190" y="38"/>
                  </a:cubicBezTo>
                  <a:cubicBezTo>
                    <a:pt x="173" y="22"/>
                    <a:pt x="157" y="5"/>
                    <a:pt x="120" y="5"/>
                  </a:cubicBezTo>
                  <a:cubicBezTo>
                    <a:pt x="112" y="2"/>
                    <a:pt x="105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15"/>
            <p:cNvSpPr/>
            <p:nvPr/>
          </p:nvSpPr>
          <p:spPr>
            <a:xfrm>
              <a:off x="4190150" y="3254700"/>
              <a:ext cx="5575" cy="5350"/>
            </a:xfrm>
            <a:custGeom>
              <a:rect b="b" l="l" r="r" t="t"/>
              <a:pathLst>
                <a:path extrusionOk="0" h="214" w="223">
                  <a:moveTo>
                    <a:pt x="103" y="1"/>
                  </a:moveTo>
                  <a:cubicBezTo>
                    <a:pt x="70" y="1"/>
                    <a:pt x="33" y="17"/>
                    <a:pt x="17" y="34"/>
                  </a:cubicBezTo>
                  <a:cubicBezTo>
                    <a:pt x="0" y="67"/>
                    <a:pt x="0" y="87"/>
                    <a:pt x="0" y="120"/>
                  </a:cubicBezTo>
                  <a:lnTo>
                    <a:pt x="0" y="137"/>
                  </a:lnTo>
                  <a:cubicBezTo>
                    <a:pt x="17" y="153"/>
                    <a:pt x="17" y="170"/>
                    <a:pt x="33" y="190"/>
                  </a:cubicBezTo>
                  <a:cubicBezTo>
                    <a:pt x="57" y="205"/>
                    <a:pt x="83" y="213"/>
                    <a:pt x="109" y="213"/>
                  </a:cubicBezTo>
                  <a:cubicBezTo>
                    <a:pt x="141" y="213"/>
                    <a:pt x="171" y="200"/>
                    <a:pt x="190" y="170"/>
                  </a:cubicBezTo>
                  <a:cubicBezTo>
                    <a:pt x="223" y="120"/>
                    <a:pt x="223" y="67"/>
                    <a:pt x="173" y="17"/>
                  </a:cubicBezTo>
                  <a:cubicBezTo>
                    <a:pt x="157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15"/>
            <p:cNvSpPr/>
            <p:nvPr/>
          </p:nvSpPr>
          <p:spPr>
            <a:xfrm>
              <a:off x="4192300" y="3224575"/>
              <a:ext cx="5175" cy="5225"/>
            </a:xfrm>
            <a:custGeom>
              <a:rect b="b" l="l" r="r" t="t"/>
              <a:pathLst>
                <a:path extrusionOk="0" h="209" w="207">
                  <a:moveTo>
                    <a:pt x="108" y="0"/>
                  </a:moveTo>
                  <a:cubicBezTo>
                    <a:pt x="72" y="0"/>
                    <a:pt x="38" y="15"/>
                    <a:pt x="17" y="35"/>
                  </a:cubicBezTo>
                  <a:cubicBezTo>
                    <a:pt x="1" y="72"/>
                    <a:pt x="1" y="89"/>
                    <a:pt x="1" y="122"/>
                  </a:cubicBezTo>
                  <a:lnTo>
                    <a:pt x="1" y="138"/>
                  </a:lnTo>
                  <a:cubicBezTo>
                    <a:pt x="17" y="159"/>
                    <a:pt x="17" y="175"/>
                    <a:pt x="34" y="192"/>
                  </a:cubicBezTo>
                  <a:cubicBezTo>
                    <a:pt x="50" y="208"/>
                    <a:pt x="87" y="208"/>
                    <a:pt x="120" y="208"/>
                  </a:cubicBezTo>
                  <a:cubicBezTo>
                    <a:pt x="137" y="208"/>
                    <a:pt x="174" y="192"/>
                    <a:pt x="190" y="175"/>
                  </a:cubicBezTo>
                  <a:cubicBezTo>
                    <a:pt x="207" y="159"/>
                    <a:pt x="207" y="122"/>
                    <a:pt x="207" y="89"/>
                  </a:cubicBezTo>
                  <a:cubicBezTo>
                    <a:pt x="207" y="72"/>
                    <a:pt x="190" y="35"/>
                    <a:pt x="174" y="18"/>
                  </a:cubicBezTo>
                  <a:cubicBezTo>
                    <a:pt x="153" y="6"/>
                    <a:pt x="13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15"/>
            <p:cNvSpPr/>
            <p:nvPr/>
          </p:nvSpPr>
          <p:spPr>
            <a:xfrm>
              <a:off x="4184150" y="3200450"/>
              <a:ext cx="5600" cy="5075"/>
            </a:xfrm>
            <a:custGeom>
              <a:rect b="b" l="l" r="r" t="t"/>
              <a:pathLst>
                <a:path extrusionOk="0" h="203" w="224">
                  <a:moveTo>
                    <a:pt x="116" y="0"/>
                  </a:moveTo>
                  <a:cubicBezTo>
                    <a:pt x="101" y="0"/>
                    <a:pt x="84" y="2"/>
                    <a:pt x="67" y="6"/>
                  </a:cubicBezTo>
                  <a:cubicBezTo>
                    <a:pt x="17" y="23"/>
                    <a:pt x="1" y="72"/>
                    <a:pt x="17" y="142"/>
                  </a:cubicBezTo>
                  <a:cubicBezTo>
                    <a:pt x="17" y="142"/>
                    <a:pt x="34" y="159"/>
                    <a:pt x="34" y="175"/>
                  </a:cubicBezTo>
                  <a:cubicBezTo>
                    <a:pt x="58" y="190"/>
                    <a:pt x="92" y="203"/>
                    <a:pt x="121" y="203"/>
                  </a:cubicBezTo>
                  <a:cubicBezTo>
                    <a:pt x="133" y="203"/>
                    <a:pt x="144" y="201"/>
                    <a:pt x="154" y="196"/>
                  </a:cubicBezTo>
                  <a:cubicBezTo>
                    <a:pt x="191" y="175"/>
                    <a:pt x="207" y="142"/>
                    <a:pt x="224" y="109"/>
                  </a:cubicBezTo>
                  <a:cubicBezTo>
                    <a:pt x="224" y="93"/>
                    <a:pt x="224" y="72"/>
                    <a:pt x="207" y="56"/>
                  </a:cubicBezTo>
                  <a:cubicBezTo>
                    <a:pt x="195" y="19"/>
                    <a:pt x="16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15"/>
            <p:cNvSpPr/>
            <p:nvPr/>
          </p:nvSpPr>
          <p:spPr>
            <a:xfrm>
              <a:off x="4185400" y="3187950"/>
              <a:ext cx="5175" cy="5350"/>
            </a:xfrm>
            <a:custGeom>
              <a:rect b="b" l="l" r="r" t="t"/>
              <a:pathLst>
                <a:path extrusionOk="0" h="214" w="207">
                  <a:moveTo>
                    <a:pt x="103" y="1"/>
                  </a:moveTo>
                  <a:cubicBezTo>
                    <a:pt x="75" y="1"/>
                    <a:pt x="46" y="13"/>
                    <a:pt x="17" y="40"/>
                  </a:cubicBezTo>
                  <a:cubicBezTo>
                    <a:pt x="0" y="57"/>
                    <a:pt x="0" y="94"/>
                    <a:pt x="0" y="111"/>
                  </a:cubicBezTo>
                  <a:cubicBezTo>
                    <a:pt x="0" y="127"/>
                    <a:pt x="0" y="127"/>
                    <a:pt x="17" y="144"/>
                  </a:cubicBezTo>
                  <a:cubicBezTo>
                    <a:pt x="17" y="160"/>
                    <a:pt x="38" y="181"/>
                    <a:pt x="38" y="181"/>
                  </a:cubicBezTo>
                  <a:cubicBezTo>
                    <a:pt x="71" y="197"/>
                    <a:pt x="87" y="214"/>
                    <a:pt x="120" y="214"/>
                  </a:cubicBezTo>
                  <a:cubicBezTo>
                    <a:pt x="157" y="214"/>
                    <a:pt x="174" y="197"/>
                    <a:pt x="190" y="160"/>
                  </a:cubicBezTo>
                  <a:cubicBezTo>
                    <a:pt x="207" y="144"/>
                    <a:pt x="207" y="127"/>
                    <a:pt x="207" y="94"/>
                  </a:cubicBezTo>
                  <a:cubicBezTo>
                    <a:pt x="207" y="57"/>
                    <a:pt x="190" y="40"/>
                    <a:pt x="174" y="24"/>
                  </a:cubicBezTo>
                  <a:cubicBezTo>
                    <a:pt x="150" y="9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15"/>
            <p:cNvSpPr/>
            <p:nvPr/>
          </p:nvSpPr>
          <p:spPr>
            <a:xfrm>
              <a:off x="4190150" y="3238825"/>
              <a:ext cx="5175" cy="5200"/>
            </a:xfrm>
            <a:custGeom>
              <a:rect b="b" l="l" r="r" t="t"/>
              <a:pathLst>
                <a:path extrusionOk="0" h="208" w="207">
                  <a:moveTo>
                    <a:pt x="120" y="1"/>
                  </a:moveTo>
                  <a:cubicBezTo>
                    <a:pt x="54" y="1"/>
                    <a:pt x="0" y="34"/>
                    <a:pt x="0" y="83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70"/>
                  </a:cubicBezTo>
                  <a:cubicBezTo>
                    <a:pt x="33" y="186"/>
                    <a:pt x="54" y="207"/>
                    <a:pt x="87" y="207"/>
                  </a:cubicBezTo>
                  <a:cubicBezTo>
                    <a:pt x="103" y="207"/>
                    <a:pt x="136" y="207"/>
                    <a:pt x="157" y="186"/>
                  </a:cubicBezTo>
                  <a:cubicBezTo>
                    <a:pt x="190" y="170"/>
                    <a:pt x="206" y="137"/>
                    <a:pt x="206" y="120"/>
                  </a:cubicBezTo>
                  <a:cubicBezTo>
                    <a:pt x="206" y="83"/>
                    <a:pt x="206" y="67"/>
                    <a:pt x="190" y="34"/>
                  </a:cubicBezTo>
                  <a:cubicBezTo>
                    <a:pt x="17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15"/>
            <p:cNvSpPr/>
            <p:nvPr/>
          </p:nvSpPr>
          <p:spPr>
            <a:xfrm>
              <a:off x="4163125" y="3186375"/>
              <a:ext cx="5600" cy="5325"/>
            </a:xfrm>
            <a:custGeom>
              <a:rect b="b" l="l" r="r" t="t"/>
              <a:pathLst>
                <a:path extrusionOk="0" h="213" w="224">
                  <a:moveTo>
                    <a:pt x="104" y="0"/>
                  </a:moveTo>
                  <a:cubicBezTo>
                    <a:pt x="67" y="0"/>
                    <a:pt x="50" y="17"/>
                    <a:pt x="34" y="54"/>
                  </a:cubicBezTo>
                  <a:cubicBezTo>
                    <a:pt x="17" y="70"/>
                    <a:pt x="1" y="87"/>
                    <a:pt x="1" y="120"/>
                  </a:cubicBezTo>
                  <a:lnTo>
                    <a:pt x="17" y="141"/>
                  </a:lnTo>
                  <a:cubicBezTo>
                    <a:pt x="17" y="157"/>
                    <a:pt x="34" y="174"/>
                    <a:pt x="50" y="190"/>
                  </a:cubicBezTo>
                  <a:cubicBezTo>
                    <a:pt x="65" y="205"/>
                    <a:pt x="88" y="213"/>
                    <a:pt x="111" y="213"/>
                  </a:cubicBezTo>
                  <a:cubicBezTo>
                    <a:pt x="139" y="213"/>
                    <a:pt x="168" y="201"/>
                    <a:pt x="186" y="174"/>
                  </a:cubicBezTo>
                  <a:cubicBezTo>
                    <a:pt x="224" y="120"/>
                    <a:pt x="224" y="70"/>
                    <a:pt x="170" y="37"/>
                  </a:cubicBezTo>
                  <a:cubicBezTo>
                    <a:pt x="153" y="17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15"/>
            <p:cNvSpPr/>
            <p:nvPr/>
          </p:nvSpPr>
          <p:spPr>
            <a:xfrm>
              <a:off x="4202200" y="3246050"/>
              <a:ext cx="5600" cy="5175"/>
            </a:xfrm>
            <a:custGeom>
              <a:rect b="b" l="l" r="r" t="t"/>
              <a:pathLst>
                <a:path extrusionOk="0" h="207" w="224">
                  <a:moveTo>
                    <a:pt x="137" y="1"/>
                  </a:moveTo>
                  <a:cubicBezTo>
                    <a:pt x="104" y="1"/>
                    <a:pt x="66" y="1"/>
                    <a:pt x="50" y="21"/>
                  </a:cubicBezTo>
                  <a:cubicBezTo>
                    <a:pt x="33" y="38"/>
                    <a:pt x="17" y="71"/>
                    <a:pt x="17" y="87"/>
                  </a:cubicBezTo>
                  <a:cubicBezTo>
                    <a:pt x="0" y="104"/>
                    <a:pt x="17" y="124"/>
                    <a:pt x="17" y="141"/>
                  </a:cubicBezTo>
                  <a:cubicBezTo>
                    <a:pt x="17" y="157"/>
                    <a:pt x="17" y="157"/>
                    <a:pt x="33" y="174"/>
                  </a:cubicBezTo>
                  <a:cubicBezTo>
                    <a:pt x="50" y="190"/>
                    <a:pt x="66" y="207"/>
                    <a:pt x="104" y="207"/>
                  </a:cubicBezTo>
                  <a:cubicBezTo>
                    <a:pt x="153" y="207"/>
                    <a:pt x="207" y="174"/>
                    <a:pt x="223" y="124"/>
                  </a:cubicBezTo>
                  <a:cubicBezTo>
                    <a:pt x="223" y="87"/>
                    <a:pt x="223" y="71"/>
                    <a:pt x="207" y="38"/>
                  </a:cubicBezTo>
                  <a:cubicBezTo>
                    <a:pt x="190" y="2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15"/>
            <p:cNvSpPr/>
            <p:nvPr/>
          </p:nvSpPr>
          <p:spPr>
            <a:xfrm>
              <a:off x="4195300" y="3197100"/>
              <a:ext cx="5575" cy="5350"/>
            </a:xfrm>
            <a:custGeom>
              <a:rect b="b" l="l" r="r" t="t"/>
              <a:pathLst>
                <a:path extrusionOk="0" h="214" w="223">
                  <a:moveTo>
                    <a:pt x="120" y="0"/>
                  </a:moveTo>
                  <a:cubicBezTo>
                    <a:pt x="103" y="0"/>
                    <a:pt x="87" y="0"/>
                    <a:pt x="70" y="21"/>
                  </a:cubicBezTo>
                  <a:cubicBezTo>
                    <a:pt x="17" y="37"/>
                    <a:pt x="0" y="87"/>
                    <a:pt x="17" y="140"/>
                  </a:cubicBezTo>
                  <a:cubicBezTo>
                    <a:pt x="29" y="190"/>
                    <a:pt x="72" y="214"/>
                    <a:pt x="115" y="214"/>
                  </a:cubicBezTo>
                  <a:cubicBezTo>
                    <a:pt x="129" y="214"/>
                    <a:pt x="144" y="211"/>
                    <a:pt x="157" y="206"/>
                  </a:cubicBezTo>
                  <a:cubicBezTo>
                    <a:pt x="173" y="206"/>
                    <a:pt x="190" y="190"/>
                    <a:pt x="190" y="173"/>
                  </a:cubicBezTo>
                  <a:cubicBezTo>
                    <a:pt x="223" y="157"/>
                    <a:pt x="223" y="103"/>
                    <a:pt x="206" y="70"/>
                  </a:cubicBezTo>
                  <a:cubicBezTo>
                    <a:pt x="190" y="37"/>
                    <a:pt x="157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15"/>
            <p:cNvSpPr/>
            <p:nvPr/>
          </p:nvSpPr>
          <p:spPr>
            <a:xfrm>
              <a:off x="4194475" y="3210725"/>
              <a:ext cx="5175" cy="5350"/>
            </a:xfrm>
            <a:custGeom>
              <a:rect b="b" l="l" r="r" t="t"/>
              <a:pathLst>
                <a:path extrusionOk="0" h="214" w="207">
                  <a:moveTo>
                    <a:pt x="93" y="1"/>
                  </a:moveTo>
                  <a:cubicBezTo>
                    <a:pt x="74" y="1"/>
                    <a:pt x="57" y="12"/>
                    <a:pt x="33" y="24"/>
                  </a:cubicBezTo>
                  <a:cubicBezTo>
                    <a:pt x="17" y="41"/>
                    <a:pt x="0" y="57"/>
                    <a:pt x="0" y="94"/>
                  </a:cubicBezTo>
                  <a:lnTo>
                    <a:pt x="0" y="144"/>
                  </a:lnTo>
                  <a:cubicBezTo>
                    <a:pt x="17" y="144"/>
                    <a:pt x="17" y="160"/>
                    <a:pt x="17" y="160"/>
                  </a:cubicBezTo>
                  <a:cubicBezTo>
                    <a:pt x="33" y="197"/>
                    <a:pt x="66" y="197"/>
                    <a:pt x="87" y="214"/>
                  </a:cubicBezTo>
                  <a:cubicBezTo>
                    <a:pt x="153" y="214"/>
                    <a:pt x="206" y="177"/>
                    <a:pt x="206" y="127"/>
                  </a:cubicBezTo>
                  <a:cubicBezTo>
                    <a:pt x="206" y="94"/>
                    <a:pt x="206" y="57"/>
                    <a:pt x="190" y="41"/>
                  </a:cubicBezTo>
                  <a:cubicBezTo>
                    <a:pt x="169" y="24"/>
                    <a:pt x="153" y="8"/>
                    <a:pt x="120" y="8"/>
                  </a:cubicBezTo>
                  <a:cubicBezTo>
                    <a:pt x="110" y="3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15"/>
            <p:cNvSpPr/>
            <p:nvPr/>
          </p:nvSpPr>
          <p:spPr>
            <a:xfrm>
              <a:off x="4199200" y="3184050"/>
              <a:ext cx="5200" cy="5025"/>
            </a:xfrm>
            <a:custGeom>
              <a:rect b="b" l="l" r="r" t="t"/>
              <a:pathLst>
                <a:path extrusionOk="0" h="201" w="208">
                  <a:moveTo>
                    <a:pt x="93" y="0"/>
                  </a:moveTo>
                  <a:cubicBezTo>
                    <a:pt x="73" y="0"/>
                    <a:pt x="57" y="13"/>
                    <a:pt x="34" y="27"/>
                  </a:cubicBezTo>
                  <a:cubicBezTo>
                    <a:pt x="17" y="44"/>
                    <a:pt x="1" y="60"/>
                    <a:pt x="1" y="93"/>
                  </a:cubicBezTo>
                  <a:lnTo>
                    <a:pt x="1" y="147"/>
                  </a:lnTo>
                  <a:lnTo>
                    <a:pt x="17" y="163"/>
                  </a:lnTo>
                  <a:cubicBezTo>
                    <a:pt x="34" y="180"/>
                    <a:pt x="50" y="196"/>
                    <a:pt x="83" y="196"/>
                  </a:cubicBezTo>
                  <a:cubicBezTo>
                    <a:pt x="92" y="199"/>
                    <a:pt x="102" y="201"/>
                    <a:pt x="110" y="201"/>
                  </a:cubicBezTo>
                  <a:cubicBezTo>
                    <a:pt x="153" y="201"/>
                    <a:pt x="190" y="168"/>
                    <a:pt x="207" y="110"/>
                  </a:cubicBezTo>
                  <a:cubicBezTo>
                    <a:pt x="207" y="93"/>
                    <a:pt x="207" y="60"/>
                    <a:pt x="186" y="44"/>
                  </a:cubicBezTo>
                  <a:cubicBezTo>
                    <a:pt x="170" y="27"/>
                    <a:pt x="137" y="7"/>
                    <a:pt x="120" y="7"/>
                  </a:cubicBezTo>
                  <a:cubicBezTo>
                    <a:pt x="110" y="2"/>
                    <a:pt x="101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15"/>
            <p:cNvSpPr/>
            <p:nvPr/>
          </p:nvSpPr>
          <p:spPr>
            <a:xfrm>
              <a:off x="4169525" y="3218875"/>
              <a:ext cx="5600" cy="5100"/>
            </a:xfrm>
            <a:custGeom>
              <a:rect b="b" l="l" r="r" t="t"/>
              <a:pathLst>
                <a:path extrusionOk="0" h="204" w="224">
                  <a:moveTo>
                    <a:pt x="130" y="0"/>
                  </a:moveTo>
                  <a:cubicBezTo>
                    <a:pt x="122" y="0"/>
                    <a:pt x="113" y="2"/>
                    <a:pt x="104" y="7"/>
                  </a:cubicBezTo>
                  <a:cubicBezTo>
                    <a:pt x="71" y="7"/>
                    <a:pt x="54" y="7"/>
                    <a:pt x="33" y="40"/>
                  </a:cubicBezTo>
                  <a:cubicBezTo>
                    <a:pt x="17" y="57"/>
                    <a:pt x="1" y="94"/>
                    <a:pt x="17" y="110"/>
                  </a:cubicBezTo>
                  <a:lnTo>
                    <a:pt x="17" y="143"/>
                  </a:lnTo>
                  <a:cubicBezTo>
                    <a:pt x="17" y="160"/>
                    <a:pt x="33" y="180"/>
                    <a:pt x="54" y="180"/>
                  </a:cubicBezTo>
                  <a:cubicBezTo>
                    <a:pt x="69" y="195"/>
                    <a:pt x="90" y="203"/>
                    <a:pt x="113" y="203"/>
                  </a:cubicBezTo>
                  <a:cubicBezTo>
                    <a:pt x="142" y="203"/>
                    <a:pt x="172" y="190"/>
                    <a:pt x="190" y="160"/>
                  </a:cubicBezTo>
                  <a:cubicBezTo>
                    <a:pt x="207" y="143"/>
                    <a:pt x="223" y="110"/>
                    <a:pt x="223" y="94"/>
                  </a:cubicBezTo>
                  <a:cubicBezTo>
                    <a:pt x="223" y="57"/>
                    <a:pt x="207" y="40"/>
                    <a:pt x="174" y="24"/>
                  </a:cubicBezTo>
                  <a:cubicBezTo>
                    <a:pt x="162" y="12"/>
                    <a:pt x="148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15"/>
            <p:cNvSpPr/>
            <p:nvPr/>
          </p:nvSpPr>
          <p:spPr>
            <a:xfrm>
              <a:off x="4169950" y="3205650"/>
              <a:ext cx="5575" cy="5125"/>
            </a:xfrm>
            <a:custGeom>
              <a:rect b="b" l="l" r="r" t="t"/>
              <a:pathLst>
                <a:path extrusionOk="0" h="205" w="223">
                  <a:moveTo>
                    <a:pt x="115" y="0"/>
                  </a:moveTo>
                  <a:cubicBezTo>
                    <a:pt x="105" y="0"/>
                    <a:pt x="96" y="2"/>
                    <a:pt x="87" y="4"/>
                  </a:cubicBezTo>
                  <a:cubicBezTo>
                    <a:pt x="16" y="21"/>
                    <a:pt x="0" y="91"/>
                    <a:pt x="16" y="141"/>
                  </a:cubicBezTo>
                  <a:cubicBezTo>
                    <a:pt x="16" y="157"/>
                    <a:pt x="37" y="174"/>
                    <a:pt x="54" y="174"/>
                  </a:cubicBezTo>
                  <a:cubicBezTo>
                    <a:pt x="64" y="196"/>
                    <a:pt x="85" y="205"/>
                    <a:pt x="109" y="205"/>
                  </a:cubicBezTo>
                  <a:cubicBezTo>
                    <a:pt x="125" y="205"/>
                    <a:pt x="142" y="201"/>
                    <a:pt x="157" y="194"/>
                  </a:cubicBezTo>
                  <a:cubicBezTo>
                    <a:pt x="190" y="194"/>
                    <a:pt x="223" y="157"/>
                    <a:pt x="223" y="108"/>
                  </a:cubicBezTo>
                  <a:cubicBezTo>
                    <a:pt x="223" y="91"/>
                    <a:pt x="223" y="91"/>
                    <a:pt x="206" y="70"/>
                  </a:cubicBezTo>
                  <a:cubicBezTo>
                    <a:pt x="193" y="30"/>
                    <a:pt x="157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15"/>
            <p:cNvSpPr/>
            <p:nvPr/>
          </p:nvSpPr>
          <p:spPr>
            <a:xfrm>
              <a:off x="4167350" y="3232250"/>
              <a:ext cx="5600" cy="5275"/>
            </a:xfrm>
            <a:custGeom>
              <a:rect b="b" l="l" r="r" t="t"/>
              <a:pathLst>
                <a:path extrusionOk="0" h="211" w="224">
                  <a:moveTo>
                    <a:pt x="114" y="1"/>
                  </a:moveTo>
                  <a:cubicBezTo>
                    <a:pt x="58" y="1"/>
                    <a:pt x="17" y="44"/>
                    <a:pt x="17" y="91"/>
                  </a:cubicBezTo>
                  <a:cubicBezTo>
                    <a:pt x="1" y="107"/>
                    <a:pt x="17" y="124"/>
                    <a:pt x="17" y="140"/>
                  </a:cubicBezTo>
                  <a:cubicBezTo>
                    <a:pt x="17" y="140"/>
                    <a:pt x="17" y="161"/>
                    <a:pt x="38" y="161"/>
                  </a:cubicBezTo>
                  <a:cubicBezTo>
                    <a:pt x="55" y="194"/>
                    <a:pt x="71" y="194"/>
                    <a:pt x="104" y="210"/>
                  </a:cubicBezTo>
                  <a:cubicBezTo>
                    <a:pt x="120" y="210"/>
                    <a:pt x="158" y="210"/>
                    <a:pt x="174" y="194"/>
                  </a:cubicBezTo>
                  <a:cubicBezTo>
                    <a:pt x="207" y="177"/>
                    <a:pt x="207" y="140"/>
                    <a:pt x="224" y="124"/>
                  </a:cubicBezTo>
                  <a:cubicBezTo>
                    <a:pt x="224" y="58"/>
                    <a:pt x="191" y="4"/>
                    <a:pt x="141" y="4"/>
                  </a:cubicBezTo>
                  <a:cubicBezTo>
                    <a:pt x="132" y="2"/>
                    <a:pt x="123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15"/>
            <p:cNvSpPr/>
            <p:nvPr/>
          </p:nvSpPr>
          <p:spPr>
            <a:xfrm>
              <a:off x="4163550" y="3245150"/>
              <a:ext cx="5175" cy="5250"/>
            </a:xfrm>
            <a:custGeom>
              <a:rect b="b" l="l" r="r" t="t"/>
              <a:pathLst>
                <a:path extrusionOk="0" h="210" w="207">
                  <a:moveTo>
                    <a:pt x="99" y="0"/>
                  </a:moveTo>
                  <a:cubicBezTo>
                    <a:pt x="54" y="0"/>
                    <a:pt x="15" y="44"/>
                    <a:pt x="0" y="90"/>
                  </a:cubicBezTo>
                  <a:lnTo>
                    <a:pt x="0" y="140"/>
                  </a:lnTo>
                  <a:cubicBezTo>
                    <a:pt x="17" y="140"/>
                    <a:pt x="17" y="160"/>
                    <a:pt x="17" y="160"/>
                  </a:cubicBezTo>
                  <a:cubicBezTo>
                    <a:pt x="33" y="193"/>
                    <a:pt x="66" y="193"/>
                    <a:pt x="87" y="210"/>
                  </a:cubicBezTo>
                  <a:cubicBezTo>
                    <a:pt x="136" y="210"/>
                    <a:pt x="207" y="177"/>
                    <a:pt x="207" y="123"/>
                  </a:cubicBezTo>
                  <a:cubicBezTo>
                    <a:pt x="207" y="90"/>
                    <a:pt x="207" y="57"/>
                    <a:pt x="190" y="37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15"/>
            <p:cNvSpPr/>
            <p:nvPr/>
          </p:nvSpPr>
          <p:spPr>
            <a:xfrm>
              <a:off x="4176425" y="3244775"/>
              <a:ext cx="5600" cy="5250"/>
            </a:xfrm>
            <a:custGeom>
              <a:rect b="b" l="l" r="r" t="t"/>
              <a:pathLst>
                <a:path extrusionOk="0" h="210" w="224">
                  <a:moveTo>
                    <a:pt x="120" y="1"/>
                  </a:moveTo>
                  <a:cubicBezTo>
                    <a:pt x="89" y="1"/>
                    <a:pt x="54" y="15"/>
                    <a:pt x="34" y="35"/>
                  </a:cubicBezTo>
                  <a:cubicBezTo>
                    <a:pt x="17" y="72"/>
                    <a:pt x="1" y="89"/>
                    <a:pt x="1" y="122"/>
                  </a:cubicBezTo>
                  <a:lnTo>
                    <a:pt x="17" y="138"/>
                  </a:lnTo>
                  <a:cubicBezTo>
                    <a:pt x="17" y="155"/>
                    <a:pt x="34" y="175"/>
                    <a:pt x="50" y="192"/>
                  </a:cubicBezTo>
                  <a:cubicBezTo>
                    <a:pt x="64" y="204"/>
                    <a:pt x="83" y="210"/>
                    <a:pt x="102" y="210"/>
                  </a:cubicBezTo>
                  <a:cubicBezTo>
                    <a:pt x="134" y="210"/>
                    <a:pt x="167" y="196"/>
                    <a:pt x="190" y="175"/>
                  </a:cubicBezTo>
                  <a:cubicBezTo>
                    <a:pt x="207" y="155"/>
                    <a:pt x="223" y="122"/>
                    <a:pt x="223" y="89"/>
                  </a:cubicBezTo>
                  <a:cubicBezTo>
                    <a:pt x="207" y="72"/>
                    <a:pt x="207" y="35"/>
                    <a:pt x="170" y="19"/>
                  </a:cubicBezTo>
                  <a:cubicBezTo>
                    <a:pt x="157" y="6"/>
                    <a:pt x="139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15"/>
            <p:cNvSpPr/>
            <p:nvPr/>
          </p:nvSpPr>
          <p:spPr>
            <a:xfrm>
              <a:off x="4179825" y="3230950"/>
              <a:ext cx="5600" cy="5025"/>
            </a:xfrm>
            <a:custGeom>
              <a:rect b="b" l="l" r="r" t="t"/>
              <a:pathLst>
                <a:path extrusionOk="0" h="201" w="224">
                  <a:moveTo>
                    <a:pt x="101" y="1"/>
                  </a:moveTo>
                  <a:cubicBezTo>
                    <a:pt x="53" y="1"/>
                    <a:pt x="17" y="36"/>
                    <a:pt x="17" y="89"/>
                  </a:cubicBezTo>
                  <a:cubicBezTo>
                    <a:pt x="1" y="110"/>
                    <a:pt x="17" y="126"/>
                    <a:pt x="17" y="143"/>
                  </a:cubicBezTo>
                  <a:cubicBezTo>
                    <a:pt x="17" y="143"/>
                    <a:pt x="17" y="159"/>
                    <a:pt x="34" y="159"/>
                  </a:cubicBezTo>
                  <a:cubicBezTo>
                    <a:pt x="54" y="176"/>
                    <a:pt x="71" y="192"/>
                    <a:pt x="104" y="192"/>
                  </a:cubicBezTo>
                  <a:cubicBezTo>
                    <a:pt x="109" y="198"/>
                    <a:pt x="116" y="201"/>
                    <a:pt x="123" y="201"/>
                  </a:cubicBezTo>
                  <a:cubicBezTo>
                    <a:pt x="141" y="201"/>
                    <a:pt x="162" y="187"/>
                    <a:pt x="174" y="176"/>
                  </a:cubicBezTo>
                  <a:cubicBezTo>
                    <a:pt x="207" y="159"/>
                    <a:pt x="207" y="143"/>
                    <a:pt x="223" y="110"/>
                  </a:cubicBezTo>
                  <a:cubicBezTo>
                    <a:pt x="223" y="89"/>
                    <a:pt x="223" y="56"/>
                    <a:pt x="207" y="40"/>
                  </a:cubicBezTo>
                  <a:cubicBezTo>
                    <a:pt x="190" y="23"/>
                    <a:pt x="157" y="7"/>
                    <a:pt x="137" y="7"/>
                  </a:cubicBezTo>
                  <a:cubicBezTo>
                    <a:pt x="125" y="3"/>
                    <a:pt x="113" y="1"/>
                    <a:pt x="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15"/>
            <p:cNvSpPr/>
            <p:nvPr/>
          </p:nvSpPr>
          <p:spPr>
            <a:xfrm>
              <a:off x="4182000" y="3215650"/>
              <a:ext cx="5175" cy="5275"/>
            </a:xfrm>
            <a:custGeom>
              <a:rect b="b" l="l" r="r" t="t"/>
              <a:pathLst>
                <a:path extrusionOk="0" h="211" w="207">
                  <a:moveTo>
                    <a:pt x="120" y="0"/>
                  </a:moveTo>
                  <a:cubicBezTo>
                    <a:pt x="70" y="0"/>
                    <a:pt x="0" y="33"/>
                    <a:pt x="0" y="83"/>
                  </a:cubicBezTo>
                  <a:lnTo>
                    <a:pt x="0" y="153"/>
                  </a:lnTo>
                  <a:cubicBezTo>
                    <a:pt x="17" y="169"/>
                    <a:pt x="50" y="206"/>
                    <a:pt x="87" y="206"/>
                  </a:cubicBezTo>
                  <a:cubicBezTo>
                    <a:pt x="95" y="209"/>
                    <a:pt x="103" y="210"/>
                    <a:pt x="111" y="210"/>
                  </a:cubicBezTo>
                  <a:cubicBezTo>
                    <a:pt x="153" y="210"/>
                    <a:pt x="193" y="175"/>
                    <a:pt x="207" y="120"/>
                  </a:cubicBezTo>
                  <a:cubicBezTo>
                    <a:pt x="207" y="103"/>
                    <a:pt x="207" y="66"/>
                    <a:pt x="190" y="50"/>
                  </a:cubicBezTo>
                  <a:cubicBezTo>
                    <a:pt x="174" y="33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15"/>
            <p:cNvSpPr/>
            <p:nvPr/>
          </p:nvSpPr>
          <p:spPr>
            <a:xfrm>
              <a:off x="4173450" y="3194425"/>
              <a:ext cx="5175" cy="5025"/>
            </a:xfrm>
            <a:custGeom>
              <a:rect b="b" l="l" r="r" t="t"/>
              <a:pathLst>
                <a:path extrusionOk="0" h="201" w="207">
                  <a:moveTo>
                    <a:pt x="93" y="0"/>
                  </a:moveTo>
                  <a:cubicBezTo>
                    <a:pt x="47" y="0"/>
                    <a:pt x="0" y="35"/>
                    <a:pt x="0" y="91"/>
                  </a:cubicBezTo>
                  <a:lnTo>
                    <a:pt x="0" y="144"/>
                  </a:lnTo>
                  <a:lnTo>
                    <a:pt x="17" y="161"/>
                  </a:lnTo>
                  <a:cubicBezTo>
                    <a:pt x="33" y="177"/>
                    <a:pt x="50" y="194"/>
                    <a:pt x="83" y="194"/>
                  </a:cubicBezTo>
                  <a:cubicBezTo>
                    <a:pt x="94" y="199"/>
                    <a:pt x="103" y="201"/>
                    <a:pt x="111" y="201"/>
                  </a:cubicBezTo>
                  <a:cubicBezTo>
                    <a:pt x="131" y="201"/>
                    <a:pt x="146" y="189"/>
                    <a:pt x="169" y="177"/>
                  </a:cubicBezTo>
                  <a:cubicBezTo>
                    <a:pt x="186" y="161"/>
                    <a:pt x="206" y="144"/>
                    <a:pt x="206" y="107"/>
                  </a:cubicBezTo>
                  <a:cubicBezTo>
                    <a:pt x="206" y="91"/>
                    <a:pt x="206" y="58"/>
                    <a:pt x="186" y="41"/>
                  </a:cubicBezTo>
                  <a:cubicBezTo>
                    <a:pt x="169" y="25"/>
                    <a:pt x="153" y="4"/>
                    <a:pt x="120" y="4"/>
                  </a:cubicBezTo>
                  <a:cubicBezTo>
                    <a:pt x="111" y="1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15"/>
            <p:cNvSpPr/>
            <p:nvPr/>
          </p:nvSpPr>
          <p:spPr>
            <a:xfrm>
              <a:off x="4087475" y="3173075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120" y="1"/>
                  </a:moveTo>
                  <a:cubicBezTo>
                    <a:pt x="87" y="1"/>
                    <a:pt x="71" y="1"/>
                    <a:pt x="38" y="17"/>
                  </a:cubicBezTo>
                  <a:cubicBezTo>
                    <a:pt x="17" y="33"/>
                    <a:pt x="1" y="54"/>
                    <a:pt x="1" y="87"/>
                  </a:cubicBezTo>
                  <a:lnTo>
                    <a:pt x="1" y="137"/>
                  </a:lnTo>
                  <a:cubicBezTo>
                    <a:pt x="1" y="157"/>
                    <a:pt x="17" y="157"/>
                    <a:pt x="17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41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3"/>
                  </a:cubicBezTo>
                  <a:cubicBezTo>
                    <a:pt x="174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15"/>
            <p:cNvSpPr/>
            <p:nvPr/>
          </p:nvSpPr>
          <p:spPr>
            <a:xfrm>
              <a:off x="4359375" y="3122875"/>
              <a:ext cx="5200" cy="5250"/>
            </a:xfrm>
            <a:custGeom>
              <a:rect b="b" l="l" r="r" t="t"/>
              <a:pathLst>
                <a:path extrusionOk="0" h="210" w="208">
                  <a:moveTo>
                    <a:pt x="120" y="1"/>
                  </a:moveTo>
                  <a:cubicBezTo>
                    <a:pt x="87" y="1"/>
                    <a:pt x="67" y="1"/>
                    <a:pt x="34" y="17"/>
                  </a:cubicBezTo>
                  <a:cubicBezTo>
                    <a:pt x="17" y="34"/>
                    <a:pt x="1" y="67"/>
                    <a:pt x="1" y="83"/>
                  </a:cubicBezTo>
                  <a:lnTo>
                    <a:pt x="1" y="137"/>
                  </a:lnTo>
                  <a:cubicBezTo>
                    <a:pt x="1" y="153"/>
                    <a:pt x="17" y="153"/>
                    <a:pt x="17" y="170"/>
                  </a:cubicBezTo>
                  <a:cubicBezTo>
                    <a:pt x="34" y="186"/>
                    <a:pt x="50" y="207"/>
                    <a:pt x="87" y="207"/>
                  </a:cubicBezTo>
                  <a:cubicBezTo>
                    <a:pt x="94" y="209"/>
                    <a:pt x="100" y="210"/>
                    <a:pt x="106" y="210"/>
                  </a:cubicBezTo>
                  <a:cubicBezTo>
                    <a:pt x="150" y="210"/>
                    <a:pt x="193" y="163"/>
                    <a:pt x="207" y="120"/>
                  </a:cubicBezTo>
                  <a:cubicBezTo>
                    <a:pt x="207" y="104"/>
                    <a:pt x="207" y="67"/>
                    <a:pt x="191" y="50"/>
                  </a:cubicBezTo>
                  <a:cubicBezTo>
                    <a:pt x="170" y="17"/>
                    <a:pt x="13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15"/>
            <p:cNvSpPr/>
            <p:nvPr/>
          </p:nvSpPr>
          <p:spPr>
            <a:xfrm>
              <a:off x="4365375" y="3155025"/>
              <a:ext cx="5575" cy="5200"/>
            </a:xfrm>
            <a:custGeom>
              <a:rect b="b" l="l" r="r" t="t"/>
              <a:pathLst>
                <a:path extrusionOk="0" h="208" w="223">
                  <a:moveTo>
                    <a:pt x="136" y="1"/>
                  </a:moveTo>
                  <a:cubicBezTo>
                    <a:pt x="103" y="1"/>
                    <a:pt x="70" y="1"/>
                    <a:pt x="33" y="34"/>
                  </a:cubicBezTo>
                  <a:cubicBezTo>
                    <a:pt x="17" y="55"/>
                    <a:pt x="17" y="71"/>
                    <a:pt x="17" y="88"/>
                  </a:cubicBezTo>
                  <a:cubicBezTo>
                    <a:pt x="0" y="104"/>
                    <a:pt x="17" y="121"/>
                    <a:pt x="17" y="137"/>
                  </a:cubicBezTo>
                  <a:cubicBezTo>
                    <a:pt x="33" y="174"/>
                    <a:pt x="54" y="207"/>
                    <a:pt x="103" y="207"/>
                  </a:cubicBezTo>
                  <a:cubicBezTo>
                    <a:pt x="157" y="207"/>
                    <a:pt x="206" y="174"/>
                    <a:pt x="223" y="121"/>
                  </a:cubicBezTo>
                  <a:cubicBezTo>
                    <a:pt x="223" y="88"/>
                    <a:pt x="223" y="71"/>
                    <a:pt x="206" y="34"/>
                  </a:cubicBezTo>
                  <a:cubicBezTo>
                    <a:pt x="190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15"/>
            <p:cNvSpPr/>
            <p:nvPr/>
          </p:nvSpPr>
          <p:spPr>
            <a:xfrm>
              <a:off x="4369275" y="3129525"/>
              <a:ext cx="5600" cy="5200"/>
            </a:xfrm>
            <a:custGeom>
              <a:rect b="b" l="l" r="r" t="t"/>
              <a:pathLst>
                <a:path extrusionOk="0" h="208" w="224">
                  <a:moveTo>
                    <a:pt x="125" y="1"/>
                  </a:moveTo>
                  <a:cubicBezTo>
                    <a:pt x="111" y="1"/>
                    <a:pt x="96" y="3"/>
                    <a:pt x="83" y="7"/>
                  </a:cubicBezTo>
                  <a:cubicBezTo>
                    <a:pt x="34" y="23"/>
                    <a:pt x="1" y="93"/>
                    <a:pt x="34" y="147"/>
                  </a:cubicBezTo>
                  <a:cubicBezTo>
                    <a:pt x="34" y="163"/>
                    <a:pt x="50" y="163"/>
                    <a:pt x="50" y="180"/>
                  </a:cubicBezTo>
                  <a:cubicBezTo>
                    <a:pt x="69" y="199"/>
                    <a:pt x="90" y="207"/>
                    <a:pt x="114" y="207"/>
                  </a:cubicBezTo>
                  <a:cubicBezTo>
                    <a:pt x="131" y="207"/>
                    <a:pt x="149" y="203"/>
                    <a:pt x="170" y="196"/>
                  </a:cubicBezTo>
                  <a:cubicBezTo>
                    <a:pt x="207" y="180"/>
                    <a:pt x="223" y="147"/>
                    <a:pt x="223" y="110"/>
                  </a:cubicBezTo>
                  <a:lnTo>
                    <a:pt x="223" y="60"/>
                  </a:lnTo>
                  <a:cubicBezTo>
                    <a:pt x="211" y="20"/>
                    <a:pt x="168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15"/>
            <p:cNvSpPr/>
            <p:nvPr/>
          </p:nvSpPr>
          <p:spPr>
            <a:xfrm>
              <a:off x="4363600" y="3106350"/>
              <a:ext cx="6125" cy="5050"/>
            </a:xfrm>
            <a:custGeom>
              <a:rect b="b" l="l" r="r" t="t"/>
              <a:pathLst>
                <a:path extrusionOk="0" h="202" w="245">
                  <a:moveTo>
                    <a:pt x="124" y="0"/>
                  </a:moveTo>
                  <a:cubicBezTo>
                    <a:pt x="112" y="0"/>
                    <a:pt x="100" y="2"/>
                    <a:pt x="88" y="6"/>
                  </a:cubicBezTo>
                  <a:cubicBezTo>
                    <a:pt x="38" y="23"/>
                    <a:pt x="1" y="93"/>
                    <a:pt x="22" y="146"/>
                  </a:cubicBezTo>
                  <a:cubicBezTo>
                    <a:pt x="46" y="183"/>
                    <a:pt x="80" y="202"/>
                    <a:pt x="118" y="202"/>
                  </a:cubicBezTo>
                  <a:cubicBezTo>
                    <a:pt x="131" y="202"/>
                    <a:pt x="144" y="200"/>
                    <a:pt x="158" y="196"/>
                  </a:cubicBezTo>
                  <a:cubicBezTo>
                    <a:pt x="207" y="179"/>
                    <a:pt x="244" y="126"/>
                    <a:pt x="228" y="76"/>
                  </a:cubicBezTo>
                  <a:cubicBezTo>
                    <a:pt x="199" y="22"/>
                    <a:pt x="16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15"/>
            <p:cNvSpPr/>
            <p:nvPr/>
          </p:nvSpPr>
          <p:spPr>
            <a:xfrm>
              <a:off x="4367950" y="3143250"/>
              <a:ext cx="5175" cy="5425"/>
            </a:xfrm>
            <a:custGeom>
              <a:rect b="b" l="l" r="r" t="t"/>
              <a:pathLst>
                <a:path extrusionOk="0" h="217" w="207">
                  <a:moveTo>
                    <a:pt x="96" y="1"/>
                  </a:moveTo>
                  <a:cubicBezTo>
                    <a:pt x="66" y="1"/>
                    <a:pt x="37" y="14"/>
                    <a:pt x="17" y="43"/>
                  </a:cubicBezTo>
                  <a:cubicBezTo>
                    <a:pt x="0" y="60"/>
                    <a:pt x="0" y="93"/>
                    <a:pt x="0" y="113"/>
                  </a:cubicBezTo>
                  <a:lnTo>
                    <a:pt x="0" y="146"/>
                  </a:lnTo>
                  <a:cubicBezTo>
                    <a:pt x="17" y="163"/>
                    <a:pt x="17" y="179"/>
                    <a:pt x="33" y="179"/>
                  </a:cubicBezTo>
                  <a:cubicBezTo>
                    <a:pt x="70" y="196"/>
                    <a:pt x="87" y="216"/>
                    <a:pt x="120" y="216"/>
                  </a:cubicBezTo>
                  <a:cubicBezTo>
                    <a:pt x="136" y="196"/>
                    <a:pt x="173" y="196"/>
                    <a:pt x="190" y="163"/>
                  </a:cubicBezTo>
                  <a:cubicBezTo>
                    <a:pt x="206" y="146"/>
                    <a:pt x="206" y="130"/>
                    <a:pt x="206" y="93"/>
                  </a:cubicBezTo>
                  <a:cubicBezTo>
                    <a:pt x="206" y="60"/>
                    <a:pt x="190" y="43"/>
                    <a:pt x="173" y="27"/>
                  </a:cubicBezTo>
                  <a:cubicBezTo>
                    <a:pt x="149" y="10"/>
                    <a:pt x="12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15"/>
            <p:cNvSpPr/>
            <p:nvPr/>
          </p:nvSpPr>
          <p:spPr>
            <a:xfrm>
              <a:off x="4380825" y="3072475"/>
              <a:ext cx="5600" cy="5050"/>
            </a:xfrm>
            <a:custGeom>
              <a:rect b="b" l="l" r="r" t="t"/>
              <a:pathLst>
                <a:path extrusionOk="0" h="202" w="224">
                  <a:moveTo>
                    <a:pt x="95" y="1"/>
                  </a:moveTo>
                  <a:cubicBezTo>
                    <a:pt x="53" y="1"/>
                    <a:pt x="14" y="33"/>
                    <a:pt x="0" y="91"/>
                  </a:cubicBezTo>
                  <a:cubicBezTo>
                    <a:pt x="0" y="108"/>
                    <a:pt x="0" y="124"/>
                    <a:pt x="17" y="141"/>
                  </a:cubicBezTo>
                  <a:cubicBezTo>
                    <a:pt x="17" y="141"/>
                    <a:pt x="17" y="161"/>
                    <a:pt x="33" y="161"/>
                  </a:cubicBezTo>
                  <a:cubicBezTo>
                    <a:pt x="54" y="178"/>
                    <a:pt x="71" y="194"/>
                    <a:pt x="104" y="194"/>
                  </a:cubicBezTo>
                  <a:cubicBezTo>
                    <a:pt x="108" y="199"/>
                    <a:pt x="115" y="201"/>
                    <a:pt x="122" y="201"/>
                  </a:cubicBezTo>
                  <a:cubicBezTo>
                    <a:pt x="140" y="201"/>
                    <a:pt x="162" y="190"/>
                    <a:pt x="174" y="178"/>
                  </a:cubicBezTo>
                  <a:cubicBezTo>
                    <a:pt x="190" y="161"/>
                    <a:pt x="207" y="141"/>
                    <a:pt x="223" y="108"/>
                  </a:cubicBezTo>
                  <a:cubicBezTo>
                    <a:pt x="223" y="58"/>
                    <a:pt x="190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15"/>
            <p:cNvSpPr/>
            <p:nvPr/>
          </p:nvSpPr>
          <p:spPr>
            <a:xfrm>
              <a:off x="4373500" y="3117600"/>
              <a:ext cx="5175" cy="5300"/>
            </a:xfrm>
            <a:custGeom>
              <a:rect b="b" l="l" r="r" t="t"/>
              <a:pathLst>
                <a:path extrusionOk="0" h="212" w="207">
                  <a:moveTo>
                    <a:pt x="97" y="1"/>
                  </a:moveTo>
                  <a:cubicBezTo>
                    <a:pt x="51" y="1"/>
                    <a:pt x="1" y="46"/>
                    <a:pt x="1" y="88"/>
                  </a:cubicBezTo>
                  <a:lnTo>
                    <a:pt x="1" y="142"/>
                  </a:lnTo>
                  <a:lnTo>
                    <a:pt x="17" y="158"/>
                  </a:lnTo>
                  <a:cubicBezTo>
                    <a:pt x="38" y="191"/>
                    <a:pt x="54" y="191"/>
                    <a:pt x="87" y="212"/>
                  </a:cubicBezTo>
                  <a:cubicBezTo>
                    <a:pt x="141" y="212"/>
                    <a:pt x="190" y="175"/>
                    <a:pt x="207" y="125"/>
                  </a:cubicBezTo>
                  <a:cubicBezTo>
                    <a:pt x="207" y="88"/>
                    <a:pt x="207" y="71"/>
                    <a:pt x="190" y="38"/>
                  </a:cubicBezTo>
                  <a:cubicBezTo>
                    <a:pt x="174" y="22"/>
                    <a:pt x="141" y="6"/>
                    <a:pt x="120" y="6"/>
                  </a:cubicBezTo>
                  <a:cubicBezTo>
                    <a:pt x="113" y="2"/>
                    <a:pt x="105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15"/>
            <p:cNvSpPr/>
            <p:nvPr/>
          </p:nvSpPr>
          <p:spPr>
            <a:xfrm>
              <a:off x="4377000" y="3085050"/>
              <a:ext cx="5200" cy="5275"/>
            </a:xfrm>
            <a:custGeom>
              <a:rect b="b" l="l" r="r" t="t"/>
              <a:pathLst>
                <a:path extrusionOk="0" h="211" w="208">
                  <a:moveTo>
                    <a:pt x="120" y="1"/>
                  </a:moveTo>
                  <a:cubicBezTo>
                    <a:pt x="67" y="1"/>
                    <a:pt x="1" y="34"/>
                    <a:pt x="1" y="104"/>
                  </a:cubicBezTo>
                  <a:lnTo>
                    <a:pt x="1" y="153"/>
                  </a:lnTo>
                  <a:lnTo>
                    <a:pt x="17" y="174"/>
                  </a:lnTo>
                  <a:cubicBezTo>
                    <a:pt x="34" y="190"/>
                    <a:pt x="50" y="207"/>
                    <a:pt x="83" y="207"/>
                  </a:cubicBezTo>
                  <a:cubicBezTo>
                    <a:pt x="93" y="210"/>
                    <a:pt x="102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4"/>
                    <a:pt x="207" y="71"/>
                    <a:pt x="186" y="50"/>
                  </a:cubicBezTo>
                  <a:cubicBezTo>
                    <a:pt x="170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15"/>
            <p:cNvSpPr/>
            <p:nvPr/>
          </p:nvSpPr>
          <p:spPr>
            <a:xfrm>
              <a:off x="4374425" y="3098650"/>
              <a:ext cx="6000" cy="5200"/>
            </a:xfrm>
            <a:custGeom>
              <a:rect b="b" l="l" r="r" t="t"/>
              <a:pathLst>
                <a:path extrusionOk="0" h="208" w="240">
                  <a:moveTo>
                    <a:pt x="111" y="1"/>
                  </a:moveTo>
                  <a:cubicBezTo>
                    <a:pt x="102" y="1"/>
                    <a:pt x="93" y="2"/>
                    <a:pt x="83" y="5"/>
                  </a:cubicBezTo>
                  <a:cubicBezTo>
                    <a:pt x="17" y="21"/>
                    <a:pt x="1" y="91"/>
                    <a:pt x="17" y="145"/>
                  </a:cubicBezTo>
                  <a:cubicBezTo>
                    <a:pt x="29" y="181"/>
                    <a:pt x="69" y="208"/>
                    <a:pt x="109" y="208"/>
                  </a:cubicBezTo>
                  <a:cubicBezTo>
                    <a:pt x="124" y="208"/>
                    <a:pt x="140" y="204"/>
                    <a:pt x="153" y="195"/>
                  </a:cubicBezTo>
                  <a:cubicBezTo>
                    <a:pt x="207" y="178"/>
                    <a:pt x="240" y="124"/>
                    <a:pt x="207" y="75"/>
                  </a:cubicBezTo>
                  <a:cubicBezTo>
                    <a:pt x="190" y="31"/>
                    <a:pt x="153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15"/>
            <p:cNvSpPr/>
            <p:nvPr/>
          </p:nvSpPr>
          <p:spPr>
            <a:xfrm>
              <a:off x="4352475" y="3163450"/>
              <a:ext cx="5175" cy="5325"/>
            </a:xfrm>
            <a:custGeom>
              <a:rect b="b" l="l" r="r" t="t"/>
              <a:pathLst>
                <a:path extrusionOk="0" h="213" w="207">
                  <a:moveTo>
                    <a:pt x="97" y="1"/>
                  </a:moveTo>
                  <a:cubicBezTo>
                    <a:pt x="66" y="1"/>
                    <a:pt x="37" y="14"/>
                    <a:pt x="17" y="43"/>
                  </a:cubicBezTo>
                  <a:cubicBezTo>
                    <a:pt x="1" y="60"/>
                    <a:pt x="1" y="93"/>
                    <a:pt x="1" y="109"/>
                  </a:cubicBezTo>
                  <a:lnTo>
                    <a:pt x="1" y="146"/>
                  </a:lnTo>
                  <a:cubicBezTo>
                    <a:pt x="17" y="163"/>
                    <a:pt x="17" y="179"/>
                    <a:pt x="34" y="179"/>
                  </a:cubicBezTo>
                  <a:cubicBezTo>
                    <a:pt x="54" y="196"/>
                    <a:pt x="87" y="212"/>
                    <a:pt x="120" y="212"/>
                  </a:cubicBezTo>
                  <a:cubicBezTo>
                    <a:pt x="137" y="212"/>
                    <a:pt x="174" y="196"/>
                    <a:pt x="190" y="179"/>
                  </a:cubicBezTo>
                  <a:cubicBezTo>
                    <a:pt x="207" y="146"/>
                    <a:pt x="207" y="130"/>
                    <a:pt x="207" y="93"/>
                  </a:cubicBezTo>
                  <a:cubicBezTo>
                    <a:pt x="207" y="76"/>
                    <a:pt x="190" y="43"/>
                    <a:pt x="174" y="27"/>
                  </a:cubicBezTo>
                  <a:cubicBezTo>
                    <a:pt x="149" y="10"/>
                    <a:pt x="123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15"/>
            <p:cNvSpPr/>
            <p:nvPr/>
          </p:nvSpPr>
          <p:spPr>
            <a:xfrm>
              <a:off x="4100775" y="3166675"/>
              <a:ext cx="5175" cy="5200"/>
            </a:xfrm>
            <a:custGeom>
              <a:rect b="b" l="l" r="r" t="t"/>
              <a:pathLst>
                <a:path extrusionOk="0" h="208" w="207">
                  <a:moveTo>
                    <a:pt x="101" y="1"/>
                  </a:moveTo>
                  <a:cubicBezTo>
                    <a:pt x="69" y="1"/>
                    <a:pt x="40" y="15"/>
                    <a:pt x="21" y="34"/>
                  </a:cubicBezTo>
                  <a:cubicBezTo>
                    <a:pt x="1" y="67"/>
                    <a:pt x="1" y="83"/>
                    <a:pt x="1" y="120"/>
                  </a:cubicBezTo>
                  <a:lnTo>
                    <a:pt x="1" y="137"/>
                  </a:lnTo>
                  <a:cubicBezTo>
                    <a:pt x="21" y="153"/>
                    <a:pt x="21" y="170"/>
                    <a:pt x="38" y="186"/>
                  </a:cubicBezTo>
                  <a:cubicBezTo>
                    <a:pt x="54" y="207"/>
                    <a:pt x="87" y="207"/>
                    <a:pt x="124" y="207"/>
                  </a:cubicBezTo>
                  <a:cubicBezTo>
                    <a:pt x="141" y="207"/>
                    <a:pt x="174" y="186"/>
                    <a:pt x="190" y="170"/>
                  </a:cubicBezTo>
                  <a:cubicBezTo>
                    <a:pt x="207" y="153"/>
                    <a:pt x="207" y="120"/>
                    <a:pt x="207" y="104"/>
                  </a:cubicBezTo>
                  <a:cubicBezTo>
                    <a:pt x="207" y="67"/>
                    <a:pt x="190" y="50"/>
                    <a:pt x="174" y="34"/>
                  </a:cubicBezTo>
                  <a:cubicBezTo>
                    <a:pt x="152" y="10"/>
                    <a:pt x="126" y="1"/>
                    <a:pt x="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15"/>
            <p:cNvSpPr/>
            <p:nvPr/>
          </p:nvSpPr>
          <p:spPr>
            <a:xfrm>
              <a:off x="4355475" y="3136175"/>
              <a:ext cx="5575" cy="5275"/>
            </a:xfrm>
            <a:custGeom>
              <a:rect b="b" l="l" r="r" t="t"/>
              <a:pathLst>
                <a:path extrusionOk="0" h="211" w="223">
                  <a:moveTo>
                    <a:pt x="70" y="1"/>
                  </a:moveTo>
                  <a:cubicBezTo>
                    <a:pt x="17" y="33"/>
                    <a:pt x="0" y="87"/>
                    <a:pt x="17" y="137"/>
                  </a:cubicBezTo>
                  <a:cubicBezTo>
                    <a:pt x="34" y="181"/>
                    <a:pt x="82" y="211"/>
                    <a:pt x="128" y="211"/>
                  </a:cubicBezTo>
                  <a:cubicBezTo>
                    <a:pt x="138" y="211"/>
                    <a:pt x="147" y="210"/>
                    <a:pt x="157" y="207"/>
                  </a:cubicBezTo>
                  <a:cubicBezTo>
                    <a:pt x="173" y="190"/>
                    <a:pt x="190" y="190"/>
                    <a:pt x="190" y="170"/>
                  </a:cubicBezTo>
                  <a:cubicBezTo>
                    <a:pt x="223" y="137"/>
                    <a:pt x="223" y="104"/>
                    <a:pt x="206" y="66"/>
                  </a:cubicBezTo>
                  <a:cubicBezTo>
                    <a:pt x="190" y="33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15"/>
            <p:cNvSpPr/>
            <p:nvPr/>
          </p:nvSpPr>
          <p:spPr>
            <a:xfrm>
              <a:off x="4340000" y="3169675"/>
              <a:ext cx="5600" cy="5175"/>
            </a:xfrm>
            <a:custGeom>
              <a:rect b="b" l="l" r="r" t="t"/>
              <a:pathLst>
                <a:path extrusionOk="0" h="207" w="224">
                  <a:moveTo>
                    <a:pt x="141" y="0"/>
                  </a:moveTo>
                  <a:cubicBezTo>
                    <a:pt x="71" y="0"/>
                    <a:pt x="17" y="33"/>
                    <a:pt x="17" y="87"/>
                  </a:cubicBezTo>
                  <a:cubicBezTo>
                    <a:pt x="1" y="104"/>
                    <a:pt x="17" y="120"/>
                    <a:pt x="17" y="137"/>
                  </a:cubicBezTo>
                  <a:cubicBezTo>
                    <a:pt x="17" y="153"/>
                    <a:pt x="17" y="153"/>
                    <a:pt x="38" y="169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20" y="207"/>
                    <a:pt x="157" y="207"/>
                    <a:pt x="174" y="190"/>
                  </a:cubicBezTo>
                  <a:cubicBezTo>
                    <a:pt x="207" y="169"/>
                    <a:pt x="207" y="153"/>
                    <a:pt x="223" y="120"/>
                  </a:cubicBezTo>
                  <a:cubicBezTo>
                    <a:pt x="223" y="104"/>
                    <a:pt x="223" y="66"/>
                    <a:pt x="207" y="50"/>
                  </a:cubicBezTo>
                  <a:cubicBezTo>
                    <a:pt x="190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15"/>
            <p:cNvSpPr/>
            <p:nvPr/>
          </p:nvSpPr>
          <p:spPr>
            <a:xfrm>
              <a:off x="4345575" y="3126950"/>
              <a:ext cx="5700" cy="5100"/>
            </a:xfrm>
            <a:custGeom>
              <a:rect b="b" l="l" r="r" t="t"/>
              <a:pathLst>
                <a:path extrusionOk="0" h="204" w="228">
                  <a:moveTo>
                    <a:pt x="107" y="1"/>
                  </a:moveTo>
                  <a:cubicBezTo>
                    <a:pt x="78" y="1"/>
                    <a:pt x="49" y="14"/>
                    <a:pt x="21" y="44"/>
                  </a:cubicBezTo>
                  <a:cubicBezTo>
                    <a:pt x="0" y="60"/>
                    <a:pt x="0" y="77"/>
                    <a:pt x="0" y="110"/>
                  </a:cubicBezTo>
                  <a:cubicBezTo>
                    <a:pt x="0" y="126"/>
                    <a:pt x="0" y="126"/>
                    <a:pt x="21" y="147"/>
                  </a:cubicBezTo>
                  <a:cubicBezTo>
                    <a:pt x="21" y="163"/>
                    <a:pt x="38" y="163"/>
                    <a:pt x="38" y="180"/>
                  </a:cubicBezTo>
                  <a:cubicBezTo>
                    <a:pt x="61" y="192"/>
                    <a:pt x="76" y="203"/>
                    <a:pt x="96" y="203"/>
                  </a:cubicBezTo>
                  <a:cubicBezTo>
                    <a:pt x="104" y="203"/>
                    <a:pt x="113" y="201"/>
                    <a:pt x="124" y="196"/>
                  </a:cubicBezTo>
                  <a:cubicBezTo>
                    <a:pt x="157" y="196"/>
                    <a:pt x="174" y="180"/>
                    <a:pt x="190" y="163"/>
                  </a:cubicBezTo>
                  <a:cubicBezTo>
                    <a:pt x="207" y="147"/>
                    <a:pt x="227" y="110"/>
                    <a:pt x="207" y="93"/>
                  </a:cubicBezTo>
                  <a:cubicBezTo>
                    <a:pt x="207" y="60"/>
                    <a:pt x="190" y="44"/>
                    <a:pt x="174" y="23"/>
                  </a:cubicBezTo>
                  <a:cubicBezTo>
                    <a:pt x="152" y="9"/>
                    <a:pt x="129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15"/>
            <p:cNvSpPr/>
            <p:nvPr/>
          </p:nvSpPr>
          <p:spPr>
            <a:xfrm>
              <a:off x="4344325" y="3139050"/>
              <a:ext cx="5600" cy="5450"/>
            </a:xfrm>
            <a:custGeom>
              <a:rect b="b" l="l" r="r" t="t"/>
              <a:pathLst>
                <a:path extrusionOk="0" h="218" w="224">
                  <a:moveTo>
                    <a:pt x="105" y="1"/>
                  </a:moveTo>
                  <a:cubicBezTo>
                    <a:pt x="94" y="1"/>
                    <a:pt x="83" y="2"/>
                    <a:pt x="71" y="5"/>
                  </a:cubicBezTo>
                  <a:cubicBezTo>
                    <a:pt x="17" y="38"/>
                    <a:pt x="1" y="92"/>
                    <a:pt x="17" y="141"/>
                  </a:cubicBezTo>
                  <a:cubicBezTo>
                    <a:pt x="17" y="158"/>
                    <a:pt x="34" y="178"/>
                    <a:pt x="34" y="178"/>
                  </a:cubicBezTo>
                  <a:cubicBezTo>
                    <a:pt x="61" y="202"/>
                    <a:pt x="95" y="218"/>
                    <a:pt x="124" y="218"/>
                  </a:cubicBezTo>
                  <a:cubicBezTo>
                    <a:pt x="135" y="218"/>
                    <a:pt x="145" y="216"/>
                    <a:pt x="154" y="211"/>
                  </a:cubicBezTo>
                  <a:cubicBezTo>
                    <a:pt x="191" y="195"/>
                    <a:pt x="224" y="158"/>
                    <a:pt x="224" y="125"/>
                  </a:cubicBezTo>
                  <a:cubicBezTo>
                    <a:pt x="224" y="108"/>
                    <a:pt x="224" y="92"/>
                    <a:pt x="207" y="75"/>
                  </a:cubicBezTo>
                  <a:cubicBezTo>
                    <a:pt x="194" y="31"/>
                    <a:pt x="155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15"/>
            <p:cNvSpPr/>
            <p:nvPr/>
          </p:nvSpPr>
          <p:spPr>
            <a:xfrm>
              <a:off x="4350325" y="3177700"/>
              <a:ext cx="5175" cy="5300"/>
            </a:xfrm>
            <a:custGeom>
              <a:rect b="b" l="l" r="r" t="t"/>
              <a:pathLst>
                <a:path extrusionOk="0" h="212" w="207">
                  <a:moveTo>
                    <a:pt x="87" y="1"/>
                  </a:moveTo>
                  <a:cubicBezTo>
                    <a:pt x="37" y="1"/>
                    <a:pt x="0" y="34"/>
                    <a:pt x="0" y="92"/>
                  </a:cubicBezTo>
                  <a:lnTo>
                    <a:pt x="0" y="141"/>
                  </a:lnTo>
                  <a:lnTo>
                    <a:pt x="17" y="158"/>
                  </a:lnTo>
                  <a:cubicBezTo>
                    <a:pt x="37" y="195"/>
                    <a:pt x="54" y="195"/>
                    <a:pt x="87" y="211"/>
                  </a:cubicBezTo>
                  <a:cubicBezTo>
                    <a:pt x="120" y="211"/>
                    <a:pt x="140" y="195"/>
                    <a:pt x="157" y="195"/>
                  </a:cubicBezTo>
                  <a:cubicBezTo>
                    <a:pt x="190" y="178"/>
                    <a:pt x="206" y="141"/>
                    <a:pt x="206" y="125"/>
                  </a:cubicBezTo>
                  <a:cubicBezTo>
                    <a:pt x="206" y="92"/>
                    <a:pt x="206" y="55"/>
                    <a:pt x="190" y="38"/>
                  </a:cubicBezTo>
                  <a:cubicBezTo>
                    <a:pt x="173" y="22"/>
                    <a:pt x="140" y="5"/>
                    <a:pt x="120" y="5"/>
                  </a:cubicBezTo>
                  <a:cubicBezTo>
                    <a:pt x="108" y="2"/>
                    <a:pt x="98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15"/>
            <p:cNvSpPr/>
            <p:nvPr/>
          </p:nvSpPr>
          <p:spPr>
            <a:xfrm>
              <a:off x="4354650" y="3149475"/>
              <a:ext cx="5175" cy="5275"/>
            </a:xfrm>
            <a:custGeom>
              <a:rect b="b" l="l" r="r" t="t"/>
              <a:pathLst>
                <a:path extrusionOk="0" h="211" w="207">
                  <a:moveTo>
                    <a:pt x="120" y="0"/>
                  </a:moveTo>
                  <a:cubicBezTo>
                    <a:pt x="87" y="0"/>
                    <a:pt x="70" y="17"/>
                    <a:pt x="50" y="33"/>
                  </a:cubicBezTo>
                  <a:cubicBezTo>
                    <a:pt x="17" y="33"/>
                    <a:pt x="0" y="70"/>
                    <a:pt x="0" y="87"/>
                  </a:cubicBezTo>
                  <a:lnTo>
                    <a:pt x="0" y="153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3" y="190"/>
                    <a:pt x="70" y="207"/>
                    <a:pt x="87" y="207"/>
                  </a:cubicBezTo>
                  <a:cubicBezTo>
                    <a:pt x="98" y="209"/>
                    <a:pt x="109" y="211"/>
                    <a:pt x="119" y="211"/>
                  </a:cubicBezTo>
                  <a:cubicBezTo>
                    <a:pt x="169" y="211"/>
                    <a:pt x="206" y="178"/>
                    <a:pt x="206" y="120"/>
                  </a:cubicBezTo>
                  <a:cubicBezTo>
                    <a:pt x="206" y="103"/>
                    <a:pt x="206" y="70"/>
                    <a:pt x="190" y="50"/>
                  </a:cubicBezTo>
                  <a:cubicBezTo>
                    <a:pt x="173" y="33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15"/>
            <p:cNvSpPr/>
            <p:nvPr/>
          </p:nvSpPr>
          <p:spPr>
            <a:xfrm>
              <a:off x="4384750" y="3111225"/>
              <a:ext cx="1675" cy="4775"/>
            </a:xfrm>
            <a:custGeom>
              <a:rect b="b" l="l" r="r" t="t"/>
              <a:pathLst>
                <a:path extrusionOk="0" h="191" w="67">
                  <a:moveTo>
                    <a:pt x="66" y="1"/>
                  </a:moveTo>
                  <a:cubicBezTo>
                    <a:pt x="50" y="1"/>
                    <a:pt x="33" y="17"/>
                    <a:pt x="17" y="34"/>
                  </a:cubicBezTo>
                  <a:cubicBezTo>
                    <a:pt x="0" y="54"/>
                    <a:pt x="0" y="71"/>
                    <a:pt x="0" y="104"/>
                  </a:cubicBezTo>
                  <a:lnTo>
                    <a:pt x="0" y="120"/>
                  </a:lnTo>
                  <a:cubicBezTo>
                    <a:pt x="17" y="137"/>
                    <a:pt x="17" y="157"/>
                    <a:pt x="33" y="174"/>
                  </a:cubicBezTo>
                  <a:cubicBezTo>
                    <a:pt x="50" y="174"/>
                    <a:pt x="50" y="190"/>
                    <a:pt x="66" y="190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15"/>
            <p:cNvSpPr/>
            <p:nvPr/>
          </p:nvSpPr>
          <p:spPr>
            <a:xfrm>
              <a:off x="4342175" y="3154625"/>
              <a:ext cx="5175" cy="5250"/>
            </a:xfrm>
            <a:custGeom>
              <a:rect b="b" l="l" r="r" t="t"/>
              <a:pathLst>
                <a:path extrusionOk="0" h="210" w="207">
                  <a:moveTo>
                    <a:pt x="120" y="1"/>
                  </a:moveTo>
                  <a:cubicBezTo>
                    <a:pt x="70" y="1"/>
                    <a:pt x="0" y="33"/>
                    <a:pt x="0" y="87"/>
                  </a:cubicBezTo>
                  <a:lnTo>
                    <a:pt x="0" y="137"/>
                  </a:lnTo>
                  <a:cubicBezTo>
                    <a:pt x="17" y="174"/>
                    <a:pt x="54" y="207"/>
                    <a:pt x="87" y="207"/>
                  </a:cubicBezTo>
                  <a:cubicBezTo>
                    <a:pt x="94" y="209"/>
                    <a:pt x="100" y="210"/>
                    <a:pt x="107" y="210"/>
                  </a:cubicBezTo>
                  <a:cubicBezTo>
                    <a:pt x="150" y="210"/>
                    <a:pt x="192" y="167"/>
                    <a:pt x="207" y="120"/>
                  </a:cubicBezTo>
                  <a:cubicBezTo>
                    <a:pt x="207" y="87"/>
                    <a:pt x="207" y="71"/>
                    <a:pt x="190" y="50"/>
                  </a:cubicBezTo>
                  <a:cubicBezTo>
                    <a:pt x="174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15"/>
            <p:cNvSpPr/>
            <p:nvPr/>
          </p:nvSpPr>
          <p:spPr>
            <a:xfrm>
              <a:off x="4091800" y="3146475"/>
              <a:ext cx="5600" cy="5175"/>
            </a:xfrm>
            <a:custGeom>
              <a:rect b="b" l="l" r="r" t="t"/>
              <a:pathLst>
                <a:path extrusionOk="0" h="207" w="224">
                  <a:moveTo>
                    <a:pt x="137" y="1"/>
                  </a:moveTo>
                  <a:cubicBezTo>
                    <a:pt x="104" y="1"/>
                    <a:pt x="71" y="1"/>
                    <a:pt x="50" y="17"/>
                  </a:cubicBezTo>
                  <a:cubicBezTo>
                    <a:pt x="34" y="34"/>
                    <a:pt x="17" y="50"/>
                    <a:pt x="17" y="87"/>
                  </a:cubicBezTo>
                  <a:cubicBezTo>
                    <a:pt x="1" y="104"/>
                    <a:pt x="17" y="120"/>
                    <a:pt x="17" y="137"/>
                  </a:cubicBezTo>
                  <a:cubicBezTo>
                    <a:pt x="17" y="137"/>
                    <a:pt x="17" y="153"/>
                    <a:pt x="34" y="153"/>
                  </a:cubicBezTo>
                  <a:cubicBezTo>
                    <a:pt x="50" y="190"/>
                    <a:pt x="71" y="190"/>
                    <a:pt x="104" y="207"/>
                  </a:cubicBezTo>
                  <a:cubicBezTo>
                    <a:pt x="153" y="207"/>
                    <a:pt x="207" y="170"/>
                    <a:pt x="223" y="120"/>
                  </a:cubicBezTo>
                  <a:cubicBezTo>
                    <a:pt x="223" y="87"/>
                    <a:pt x="223" y="67"/>
                    <a:pt x="207" y="34"/>
                  </a:cubicBezTo>
                  <a:cubicBezTo>
                    <a:pt x="191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15"/>
            <p:cNvSpPr/>
            <p:nvPr/>
          </p:nvSpPr>
          <p:spPr>
            <a:xfrm>
              <a:off x="4082750" y="3201000"/>
              <a:ext cx="5675" cy="5175"/>
            </a:xfrm>
            <a:custGeom>
              <a:rect b="b" l="l" r="r" t="t"/>
              <a:pathLst>
                <a:path extrusionOk="0" h="207" w="227">
                  <a:moveTo>
                    <a:pt x="140" y="1"/>
                  </a:moveTo>
                  <a:cubicBezTo>
                    <a:pt x="70" y="1"/>
                    <a:pt x="21" y="34"/>
                    <a:pt x="21" y="87"/>
                  </a:cubicBezTo>
                  <a:cubicBezTo>
                    <a:pt x="0" y="104"/>
                    <a:pt x="21" y="120"/>
                    <a:pt x="21" y="137"/>
                  </a:cubicBezTo>
                  <a:cubicBezTo>
                    <a:pt x="21" y="153"/>
                    <a:pt x="21" y="153"/>
                    <a:pt x="37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24" y="207"/>
                    <a:pt x="157" y="207"/>
                    <a:pt x="173" y="190"/>
                  </a:cubicBezTo>
                  <a:cubicBezTo>
                    <a:pt x="206" y="174"/>
                    <a:pt x="206" y="153"/>
                    <a:pt x="227" y="120"/>
                  </a:cubicBezTo>
                  <a:cubicBezTo>
                    <a:pt x="227" y="104"/>
                    <a:pt x="227" y="71"/>
                    <a:pt x="206" y="50"/>
                  </a:cubicBezTo>
                  <a:cubicBezTo>
                    <a:pt x="190" y="17"/>
                    <a:pt x="157" y="17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15"/>
            <p:cNvSpPr/>
            <p:nvPr/>
          </p:nvSpPr>
          <p:spPr>
            <a:xfrm>
              <a:off x="4088400" y="3159600"/>
              <a:ext cx="5600" cy="5100"/>
            </a:xfrm>
            <a:custGeom>
              <a:rect b="b" l="l" r="r" t="t"/>
              <a:pathLst>
                <a:path extrusionOk="0" h="204" w="224">
                  <a:moveTo>
                    <a:pt x="103" y="0"/>
                  </a:moveTo>
                  <a:cubicBezTo>
                    <a:pt x="91" y="0"/>
                    <a:pt x="78" y="8"/>
                    <a:pt x="67" y="8"/>
                  </a:cubicBezTo>
                  <a:cubicBezTo>
                    <a:pt x="17" y="24"/>
                    <a:pt x="1" y="94"/>
                    <a:pt x="17" y="144"/>
                  </a:cubicBezTo>
                  <a:cubicBezTo>
                    <a:pt x="30" y="184"/>
                    <a:pt x="73" y="203"/>
                    <a:pt x="114" y="203"/>
                  </a:cubicBezTo>
                  <a:cubicBezTo>
                    <a:pt x="128" y="203"/>
                    <a:pt x="141" y="201"/>
                    <a:pt x="153" y="197"/>
                  </a:cubicBezTo>
                  <a:cubicBezTo>
                    <a:pt x="170" y="197"/>
                    <a:pt x="170" y="181"/>
                    <a:pt x="186" y="181"/>
                  </a:cubicBezTo>
                  <a:cubicBezTo>
                    <a:pt x="207" y="144"/>
                    <a:pt x="223" y="111"/>
                    <a:pt x="207" y="57"/>
                  </a:cubicBezTo>
                  <a:cubicBezTo>
                    <a:pt x="186" y="24"/>
                    <a:pt x="153" y="8"/>
                    <a:pt x="120" y="8"/>
                  </a:cubicBezTo>
                  <a:cubicBezTo>
                    <a:pt x="115" y="2"/>
                    <a:pt x="109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15"/>
            <p:cNvSpPr/>
            <p:nvPr/>
          </p:nvSpPr>
          <p:spPr>
            <a:xfrm>
              <a:off x="4085325" y="3187050"/>
              <a:ext cx="5175" cy="5125"/>
            </a:xfrm>
            <a:custGeom>
              <a:rect b="b" l="l" r="r" t="t"/>
              <a:pathLst>
                <a:path extrusionOk="0" h="205" w="207">
                  <a:moveTo>
                    <a:pt x="99" y="1"/>
                  </a:moveTo>
                  <a:cubicBezTo>
                    <a:pt x="68" y="1"/>
                    <a:pt x="39" y="14"/>
                    <a:pt x="21" y="43"/>
                  </a:cubicBezTo>
                  <a:cubicBezTo>
                    <a:pt x="0" y="60"/>
                    <a:pt x="0" y="76"/>
                    <a:pt x="0" y="114"/>
                  </a:cubicBezTo>
                  <a:lnTo>
                    <a:pt x="0" y="147"/>
                  </a:lnTo>
                  <a:lnTo>
                    <a:pt x="37" y="180"/>
                  </a:lnTo>
                  <a:cubicBezTo>
                    <a:pt x="49" y="191"/>
                    <a:pt x="68" y="205"/>
                    <a:pt x="92" y="205"/>
                  </a:cubicBezTo>
                  <a:cubicBezTo>
                    <a:pt x="102" y="205"/>
                    <a:pt x="113" y="202"/>
                    <a:pt x="124" y="196"/>
                  </a:cubicBezTo>
                  <a:cubicBezTo>
                    <a:pt x="140" y="196"/>
                    <a:pt x="173" y="180"/>
                    <a:pt x="190" y="163"/>
                  </a:cubicBezTo>
                  <a:cubicBezTo>
                    <a:pt x="206" y="147"/>
                    <a:pt x="206" y="114"/>
                    <a:pt x="206" y="93"/>
                  </a:cubicBezTo>
                  <a:cubicBezTo>
                    <a:pt x="206" y="60"/>
                    <a:pt x="190" y="43"/>
                    <a:pt x="173" y="27"/>
                  </a:cubicBezTo>
                  <a:cubicBezTo>
                    <a:pt x="151" y="10"/>
                    <a:pt x="124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15"/>
            <p:cNvSpPr/>
            <p:nvPr/>
          </p:nvSpPr>
          <p:spPr>
            <a:xfrm>
              <a:off x="4203850" y="3232225"/>
              <a:ext cx="5700" cy="4975"/>
            </a:xfrm>
            <a:custGeom>
              <a:rect b="b" l="l" r="r" t="t"/>
              <a:pathLst>
                <a:path extrusionOk="0" h="199" w="228">
                  <a:moveTo>
                    <a:pt x="97" y="1"/>
                  </a:moveTo>
                  <a:cubicBezTo>
                    <a:pt x="55" y="1"/>
                    <a:pt x="18" y="34"/>
                    <a:pt x="0" y="92"/>
                  </a:cubicBezTo>
                  <a:cubicBezTo>
                    <a:pt x="0" y="108"/>
                    <a:pt x="0" y="125"/>
                    <a:pt x="21" y="141"/>
                  </a:cubicBezTo>
                  <a:lnTo>
                    <a:pt x="21" y="162"/>
                  </a:lnTo>
                  <a:cubicBezTo>
                    <a:pt x="38" y="178"/>
                    <a:pt x="71" y="195"/>
                    <a:pt x="87" y="195"/>
                  </a:cubicBezTo>
                  <a:cubicBezTo>
                    <a:pt x="99" y="198"/>
                    <a:pt x="110" y="199"/>
                    <a:pt x="121" y="199"/>
                  </a:cubicBezTo>
                  <a:cubicBezTo>
                    <a:pt x="173" y="199"/>
                    <a:pt x="207" y="166"/>
                    <a:pt x="207" y="108"/>
                  </a:cubicBezTo>
                  <a:cubicBezTo>
                    <a:pt x="227" y="92"/>
                    <a:pt x="207" y="59"/>
                    <a:pt x="190" y="38"/>
                  </a:cubicBezTo>
                  <a:cubicBezTo>
                    <a:pt x="174" y="22"/>
                    <a:pt x="157" y="5"/>
                    <a:pt x="124" y="5"/>
                  </a:cubicBezTo>
                  <a:cubicBezTo>
                    <a:pt x="115" y="2"/>
                    <a:pt x="106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15"/>
            <p:cNvSpPr/>
            <p:nvPr/>
          </p:nvSpPr>
          <p:spPr>
            <a:xfrm>
              <a:off x="4098200" y="3178475"/>
              <a:ext cx="5700" cy="5025"/>
            </a:xfrm>
            <a:custGeom>
              <a:rect b="b" l="l" r="r" t="t"/>
              <a:pathLst>
                <a:path extrusionOk="0" h="201" w="228">
                  <a:moveTo>
                    <a:pt x="93" y="0"/>
                  </a:moveTo>
                  <a:cubicBezTo>
                    <a:pt x="69" y="0"/>
                    <a:pt x="49" y="12"/>
                    <a:pt x="38" y="24"/>
                  </a:cubicBezTo>
                  <a:cubicBezTo>
                    <a:pt x="21" y="44"/>
                    <a:pt x="21" y="61"/>
                    <a:pt x="0" y="94"/>
                  </a:cubicBezTo>
                  <a:cubicBezTo>
                    <a:pt x="0" y="110"/>
                    <a:pt x="0" y="127"/>
                    <a:pt x="21" y="147"/>
                  </a:cubicBezTo>
                  <a:cubicBezTo>
                    <a:pt x="38" y="180"/>
                    <a:pt x="54" y="197"/>
                    <a:pt x="104" y="197"/>
                  </a:cubicBezTo>
                  <a:cubicBezTo>
                    <a:pt x="113" y="200"/>
                    <a:pt x="122" y="201"/>
                    <a:pt x="130" y="201"/>
                  </a:cubicBezTo>
                  <a:cubicBezTo>
                    <a:pt x="173" y="201"/>
                    <a:pt x="210" y="168"/>
                    <a:pt x="227" y="110"/>
                  </a:cubicBezTo>
                  <a:cubicBezTo>
                    <a:pt x="227" y="94"/>
                    <a:pt x="207" y="61"/>
                    <a:pt x="190" y="44"/>
                  </a:cubicBezTo>
                  <a:cubicBezTo>
                    <a:pt x="174" y="24"/>
                    <a:pt x="157" y="7"/>
                    <a:pt x="124" y="7"/>
                  </a:cubicBezTo>
                  <a:cubicBezTo>
                    <a:pt x="113" y="2"/>
                    <a:pt x="103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15"/>
            <p:cNvSpPr/>
            <p:nvPr/>
          </p:nvSpPr>
          <p:spPr>
            <a:xfrm>
              <a:off x="4096950" y="3194450"/>
              <a:ext cx="5200" cy="5250"/>
            </a:xfrm>
            <a:custGeom>
              <a:rect b="b" l="l" r="r" t="t"/>
              <a:pathLst>
                <a:path extrusionOk="0" h="210" w="208">
                  <a:moveTo>
                    <a:pt x="102" y="0"/>
                  </a:moveTo>
                  <a:cubicBezTo>
                    <a:pt x="58" y="0"/>
                    <a:pt x="15" y="46"/>
                    <a:pt x="1" y="90"/>
                  </a:cubicBezTo>
                  <a:lnTo>
                    <a:pt x="1" y="143"/>
                  </a:lnTo>
                  <a:cubicBezTo>
                    <a:pt x="17" y="143"/>
                    <a:pt x="17" y="160"/>
                    <a:pt x="17" y="160"/>
                  </a:cubicBezTo>
                  <a:cubicBezTo>
                    <a:pt x="34" y="193"/>
                    <a:pt x="71" y="193"/>
                    <a:pt x="88" y="209"/>
                  </a:cubicBezTo>
                  <a:cubicBezTo>
                    <a:pt x="137" y="209"/>
                    <a:pt x="207" y="176"/>
                    <a:pt x="207" y="127"/>
                  </a:cubicBezTo>
                  <a:cubicBezTo>
                    <a:pt x="207" y="90"/>
                    <a:pt x="207" y="73"/>
                    <a:pt x="191" y="40"/>
                  </a:cubicBezTo>
                  <a:cubicBezTo>
                    <a:pt x="174" y="24"/>
                    <a:pt x="154" y="3"/>
                    <a:pt x="121" y="3"/>
                  </a:cubicBezTo>
                  <a:cubicBezTo>
                    <a:pt x="114" y="1"/>
                    <a:pt x="108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15"/>
            <p:cNvSpPr/>
            <p:nvPr/>
          </p:nvSpPr>
          <p:spPr>
            <a:xfrm>
              <a:off x="4095200" y="3208325"/>
              <a:ext cx="5600" cy="5250"/>
            </a:xfrm>
            <a:custGeom>
              <a:rect b="b" l="l" r="r" t="t"/>
              <a:pathLst>
                <a:path extrusionOk="0" h="210" w="224">
                  <a:moveTo>
                    <a:pt x="120" y="1"/>
                  </a:moveTo>
                  <a:cubicBezTo>
                    <a:pt x="104" y="1"/>
                    <a:pt x="71" y="17"/>
                    <a:pt x="55" y="17"/>
                  </a:cubicBezTo>
                  <a:cubicBezTo>
                    <a:pt x="38" y="34"/>
                    <a:pt x="17" y="67"/>
                    <a:pt x="1" y="87"/>
                  </a:cubicBezTo>
                  <a:cubicBezTo>
                    <a:pt x="1" y="104"/>
                    <a:pt x="1" y="137"/>
                    <a:pt x="17" y="137"/>
                  </a:cubicBezTo>
                  <a:cubicBezTo>
                    <a:pt x="17" y="153"/>
                    <a:pt x="17" y="153"/>
                    <a:pt x="38" y="170"/>
                  </a:cubicBezTo>
                  <a:cubicBezTo>
                    <a:pt x="55" y="190"/>
                    <a:pt x="71" y="207"/>
                    <a:pt x="104" y="207"/>
                  </a:cubicBezTo>
                  <a:cubicBezTo>
                    <a:pt x="111" y="209"/>
                    <a:pt x="117" y="210"/>
                    <a:pt x="124" y="210"/>
                  </a:cubicBezTo>
                  <a:cubicBezTo>
                    <a:pt x="170" y="210"/>
                    <a:pt x="209" y="163"/>
                    <a:pt x="224" y="120"/>
                  </a:cubicBezTo>
                  <a:cubicBezTo>
                    <a:pt x="224" y="104"/>
                    <a:pt x="207" y="67"/>
                    <a:pt x="191" y="50"/>
                  </a:cubicBezTo>
                  <a:cubicBezTo>
                    <a:pt x="174" y="17"/>
                    <a:pt x="158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15"/>
            <p:cNvSpPr/>
            <p:nvPr/>
          </p:nvSpPr>
          <p:spPr>
            <a:xfrm>
              <a:off x="3986575" y="3045575"/>
              <a:ext cx="1775" cy="4250"/>
            </a:xfrm>
            <a:custGeom>
              <a:rect b="b" l="l" r="r" t="t"/>
              <a:pathLst>
                <a:path extrusionOk="0" h="170" w="71">
                  <a:moveTo>
                    <a:pt x="17" y="0"/>
                  </a:moveTo>
                  <a:cubicBezTo>
                    <a:pt x="0" y="50"/>
                    <a:pt x="0" y="120"/>
                    <a:pt x="0" y="170"/>
                  </a:cubicBezTo>
                  <a:cubicBezTo>
                    <a:pt x="54" y="153"/>
                    <a:pt x="70" y="104"/>
                    <a:pt x="54" y="50"/>
                  </a:cubicBezTo>
                  <a:cubicBezTo>
                    <a:pt x="33" y="33"/>
                    <a:pt x="33" y="17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15"/>
            <p:cNvSpPr/>
            <p:nvPr/>
          </p:nvSpPr>
          <p:spPr>
            <a:xfrm>
              <a:off x="4174675" y="2942925"/>
              <a:ext cx="5600" cy="4850"/>
            </a:xfrm>
            <a:custGeom>
              <a:rect b="b" l="l" r="r" t="t"/>
              <a:pathLst>
                <a:path extrusionOk="0" h="194" w="224">
                  <a:moveTo>
                    <a:pt x="87" y="0"/>
                  </a:moveTo>
                  <a:cubicBezTo>
                    <a:pt x="71" y="0"/>
                    <a:pt x="54" y="0"/>
                    <a:pt x="54" y="17"/>
                  </a:cubicBezTo>
                  <a:cubicBezTo>
                    <a:pt x="34" y="33"/>
                    <a:pt x="17" y="50"/>
                    <a:pt x="17" y="66"/>
                  </a:cubicBezTo>
                  <a:cubicBezTo>
                    <a:pt x="1" y="103"/>
                    <a:pt x="17" y="120"/>
                    <a:pt x="17" y="136"/>
                  </a:cubicBezTo>
                  <a:cubicBezTo>
                    <a:pt x="17" y="136"/>
                    <a:pt x="17" y="153"/>
                    <a:pt x="34" y="153"/>
                  </a:cubicBezTo>
                  <a:cubicBezTo>
                    <a:pt x="54" y="169"/>
                    <a:pt x="71" y="190"/>
                    <a:pt x="104" y="190"/>
                  </a:cubicBezTo>
                  <a:cubicBezTo>
                    <a:pt x="112" y="192"/>
                    <a:pt x="121" y="194"/>
                    <a:pt x="129" y="194"/>
                  </a:cubicBezTo>
                  <a:cubicBezTo>
                    <a:pt x="172" y="194"/>
                    <a:pt x="209" y="159"/>
                    <a:pt x="223" y="103"/>
                  </a:cubicBezTo>
                  <a:cubicBezTo>
                    <a:pt x="223" y="87"/>
                    <a:pt x="223" y="50"/>
                    <a:pt x="207" y="33"/>
                  </a:cubicBezTo>
                  <a:lnTo>
                    <a:pt x="190" y="33"/>
                  </a:lnTo>
                  <a:cubicBezTo>
                    <a:pt x="157" y="17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15"/>
            <p:cNvSpPr/>
            <p:nvPr/>
          </p:nvSpPr>
          <p:spPr>
            <a:xfrm>
              <a:off x="4162625" y="2939000"/>
              <a:ext cx="3925" cy="1525"/>
            </a:xfrm>
            <a:custGeom>
              <a:rect b="b" l="l" r="r" t="t"/>
              <a:pathLst>
                <a:path extrusionOk="0" h="61" w="157">
                  <a:moveTo>
                    <a:pt x="0" y="0"/>
                  </a:moveTo>
                  <a:lnTo>
                    <a:pt x="21" y="17"/>
                  </a:lnTo>
                  <a:cubicBezTo>
                    <a:pt x="37" y="38"/>
                    <a:pt x="54" y="54"/>
                    <a:pt x="87" y="54"/>
                  </a:cubicBezTo>
                  <a:cubicBezTo>
                    <a:pt x="92" y="59"/>
                    <a:pt x="98" y="61"/>
                    <a:pt x="106" y="61"/>
                  </a:cubicBezTo>
                  <a:cubicBezTo>
                    <a:pt x="123" y="61"/>
                    <a:pt x="145" y="49"/>
                    <a:pt x="157" y="38"/>
                  </a:cubicBezTo>
                  <a:cubicBezTo>
                    <a:pt x="103" y="17"/>
                    <a:pt x="54" y="17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15"/>
            <p:cNvSpPr/>
            <p:nvPr/>
          </p:nvSpPr>
          <p:spPr>
            <a:xfrm>
              <a:off x="4198275" y="2951050"/>
              <a:ext cx="4775" cy="3025"/>
            </a:xfrm>
            <a:custGeom>
              <a:rect b="b" l="l" r="r" t="t"/>
              <a:pathLst>
                <a:path extrusionOk="0" h="121" w="191">
                  <a:moveTo>
                    <a:pt x="1" y="1"/>
                  </a:moveTo>
                  <a:cubicBezTo>
                    <a:pt x="1" y="17"/>
                    <a:pt x="1" y="34"/>
                    <a:pt x="17" y="50"/>
                  </a:cubicBezTo>
                  <a:lnTo>
                    <a:pt x="17" y="71"/>
                  </a:lnTo>
                  <a:cubicBezTo>
                    <a:pt x="38" y="104"/>
                    <a:pt x="71" y="104"/>
                    <a:pt x="87" y="120"/>
                  </a:cubicBezTo>
                  <a:cubicBezTo>
                    <a:pt x="141" y="120"/>
                    <a:pt x="174" y="104"/>
                    <a:pt x="190" y="87"/>
                  </a:cubicBezTo>
                  <a:cubicBezTo>
                    <a:pt x="141" y="50"/>
                    <a:pt x="71" y="1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15"/>
            <p:cNvSpPr/>
            <p:nvPr/>
          </p:nvSpPr>
          <p:spPr>
            <a:xfrm>
              <a:off x="4099950" y="2932600"/>
              <a:ext cx="5600" cy="4025"/>
            </a:xfrm>
            <a:custGeom>
              <a:rect b="b" l="l" r="r" t="t"/>
              <a:pathLst>
                <a:path extrusionOk="0" h="161" w="224">
                  <a:moveTo>
                    <a:pt x="207" y="1"/>
                  </a:moveTo>
                  <a:cubicBezTo>
                    <a:pt x="137" y="1"/>
                    <a:pt x="87" y="17"/>
                    <a:pt x="17" y="17"/>
                  </a:cubicBezTo>
                  <a:cubicBezTo>
                    <a:pt x="1" y="34"/>
                    <a:pt x="1" y="50"/>
                    <a:pt x="1" y="67"/>
                  </a:cubicBezTo>
                  <a:cubicBezTo>
                    <a:pt x="1" y="87"/>
                    <a:pt x="17" y="87"/>
                    <a:pt x="17" y="104"/>
                  </a:cubicBezTo>
                  <a:cubicBezTo>
                    <a:pt x="17" y="120"/>
                    <a:pt x="34" y="137"/>
                    <a:pt x="54" y="137"/>
                  </a:cubicBezTo>
                  <a:cubicBezTo>
                    <a:pt x="66" y="149"/>
                    <a:pt x="86" y="160"/>
                    <a:pt x="102" y="160"/>
                  </a:cubicBezTo>
                  <a:cubicBezTo>
                    <a:pt x="109" y="160"/>
                    <a:pt x="115" y="158"/>
                    <a:pt x="120" y="153"/>
                  </a:cubicBezTo>
                  <a:cubicBezTo>
                    <a:pt x="157" y="153"/>
                    <a:pt x="174" y="153"/>
                    <a:pt x="190" y="120"/>
                  </a:cubicBezTo>
                  <a:cubicBezTo>
                    <a:pt x="207" y="104"/>
                    <a:pt x="223" y="67"/>
                    <a:pt x="223" y="50"/>
                  </a:cubicBezTo>
                  <a:cubicBezTo>
                    <a:pt x="207" y="34"/>
                    <a:pt x="207" y="17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15"/>
            <p:cNvSpPr/>
            <p:nvPr/>
          </p:nvSpPr>
          <p:spPr>
            <a:xfrm>
              <a:off x="4049750" y="3188525"/>
              <a:ext cx="4250" cy="4375"/>
            </a:xfrm>
            <a:custGeom>
              <a:rect b="b" l="l" r="r" t="t"/>
              <a:pathLst>
                <a:path extrusionOk="0" h="175" w="170">
                  <a:moveTo>
                    <a:pt x="83" y="1"/>
                  </a:moveTo>
                  <a:cubicBezTo>
                    <a:pt x="50" y="1"/>
                    <a:pt x="17" y="1"/>
                    <a:pt x="1" y="34"/>
                  </a:cubicBezTo>
                  <a:cubicBezTo>
                    <a:pt x="50" y="71"/>
                    <a:pt x="104" y="121"/>
                    <a:pt x="153" y="174"/>
                  </a:cubicBezTo>
                  <a:cubicBezTo>
                    <a:pt x="170" y="158"/>
                    <a:pt x="170" y="137"/>
                    <a:pt x="170" y="121"/>
                  </a:cubicBezTo>
                  <a:cubicBezTo>
                    <a:pt x="170" y="88"/>
                    <a:pt x="170" y="71"/>
                    <a:pt x="153" y="34"/>
                  </a:cubicBezTo>
                  <a:cubicBezTo>
                    <a:pt x="137" y="17"/>
                    <a:pt x="120" y="1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15"/>
            <p:cNvSpPr/>
            <p:nvPr/>
          </p:nvSpPr>
          <p:spPr>
            <a:xfrm>
              <a:off x="4071600" y="3206975"/>
              <a:ext cx="3025" cy="2200"/>
            </a:xfrm>
            <a:custGeom>
              <a:rect b="b" l="l" r="r" t="t"/>
              <a:pathLst>
                <a:path extrusionOk="0" h="88" w="121">
                  <a:moveTo>
                    <a:pt x="1" y="1"/>
                  </a:moveTo>
                  <a:cubicBezTo>
                    <a:pt x="54" y="38"/>
                    <a:pt x="87" y="71"/>
                    <a:pt x="120" y="88"/>
                  </a:cubicBezTo>
                  <a:cubicBezTo>
                    <a:pt x="120" y="71"/>
                    <a:pt x="104" y="55"/>
                    <a:pt x="87" y="38"/>
                  </a:cubicBezTo>
                  <a:cubicBezTo>
                    <a:pt x="71" y="17"/>
                    <a:pt x="34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15"/>
            <p:cNvSpPr/>
            <p:nvPr/>
          </p:nvSpPr>
          <p:spPr>
            <a:xfrm>
              <a:off x="4007175" y="3139175"/>
              <a:ext cx="3025" cy="3825"/>
            </a:xfrm>
            <a:custGeom>
              <a:rect b="b" l="l" r="r" t="t"/>
              <a:pathLst>
                <a:path extrusionOk="0" h="153" w="121">
                  <a:moveTo>
                    <a:pt x="1" y="0"/>
                  </a:moveTo>
                  <a:cubicBezTo>
                    <a:pt x="34" y="50"/>
                    <a:pt x="71" y="103"/>
                    <a:pt x="104" y="153"/>
                  </a:cubicBezTo>
                  <a:cubicBezTo>
                    <a:pt x="121" y="136"/>
                    <a:pt x="121" y="103"/>
                    <a:pt x="121" y="70"/>
                  </a:cubicBezTo>
                  <a:cubicBezTo>
                    <a:pt x="104" y="17"/>
                    <a:pt x="55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15"/>
            <p:cNvSpPr/>
            <p:nvPr/>
          </p:nvSpPr>
          <p:spPr>
            <a:xfrm>
              <a:off x="4208600" y="2956200"/>
              <a:ext cx="5575" cy="4525"/>
            </a:xfrm>
            <a:custGeom>
              <a:rect b="b" l="l" r="r" t="t"/>
              <a:pathLst>
                <a:path extrusionOk="0" h="181" w="223">
                  <a:moveTo>
                    <a:pt x="37" y="1"/>
                  </a:moveTo>
                  <a:cubicBezTo>
                    <a:pt x="17" y="34"/>
                    <a:pt x="0" y="71"/>
                    <a:pt x="17" y="104"/>
                  </a:cubicBezTo>
                  <a:cubicBezTo>
                    <a:pt x="37" y="120"/>
                    <a:pt x="37" y="137"/>
                    <a:pt x="54" y="153"/>
                  </a:cubicBezTo>
                  <a:cubicBezTo>
                    <a:pt x="65" y="168"/>
                    <a:pt x="94" y="181"/>
                    <a:pt x="123" y="181"/>
                  </a:cubicBezTo>
                  <a:cubicBezTo>
                    <a:pt x="135" y="181"/>
                    <a:pt x="146" y="179"/>
                    <a:pt x="157" y="174"/>
                  </a:cubicBezTo>
                  <a:cubicBezTo>
                    <a:pt x="190" y="153"/>
                    <a:pt x="206" y="137"/>
                    <a:pt x="223" y="104"/>
                  </a:cubicBezTo>
                  <a:cubicBezTo>
                    <a:pt x="157" y="71"/>
                    <a:pt x="103" y="34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15"/>
            <p:cNvSpPr/>
            <p:nvPr/>
          </p:nvSpPr>
          <p:spPr>
            <a:xfrm>
              <a:off x="4356800" y="3225950"/>
              <a:ext cx="5600" cy="5175"/>
            </a:xfrm>
            <a:custGeom>
              <a:rect b="b" l="l" r="r" t="t"/>
              <a:pathLst>
                <a:path extrusionOk="0" h="207" w="224">
                  <a:moveTo>
                    <a:pt x="104" y="1"/>
                  </a:moveTo>
                  <a:cubicBezTo>
                    <a:pt x="67" y="1"/>
                    <a:pt x="50" y="17"/>
                    <a:pt x="34" y="34"/>
                  </a:cubicBezTo>
                  <a:cubicBezTo>
                    <a:pt x="17" y="67"/>
                    <a:pt x="1" y="83"/>
                    <a:pt x="1" y="120"/>
                  </a:cubicBezTo>
                  <a:cubicBezTo>
                    <a:pt x="1" y="120"/>
                    <a:pt x="1" y="137"/>
                    <a:pt x="17" y="137"/>
                  </a:cubicBezTo>
                  <a:cubicBezTo>
                    <a:pt x="17" y="153"/>
                    <a:pt x="34" y="170"/>
                    <a:pt x="34" y="186"/>
                  </a:cubicBezTo>
                  <a:cubicBezTo>
                    <a:pt x="55" y="201"/>
                    <a:pt x="78" y="207"/>
                    <a:pt x="100" y="207"/>
                  </a:cubicBezTo>
                  <a:cubicBezTo>
                    <a:pt x="135" y="207"/>
                    <a:pt x="168" y="192"/>
                    <a:pt x="190" y="170"/>
                  </a:cubicBezTo>
                  <a:cubicBezTo>
                    <a:pt x="207" y="153"/>
                    <a:pt x="223" y="120"/>
                    <a:pt x="207" y="83"/>
                  </a:cubicBezTo>
                  <a:cubicBezTo>
                    <a:pt x="207" y="67"/>
                    <a:pt x="190" y="34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15"/>
            <p:cNvSpPr/>
            <p:nvPr/>
          </p:nvSpPr>
          <p:spPr>
            <a:xfrm>
              <a:off x="4343000" y="3233175"/>
              <a:ext cx="5175" cy="5275"/>
            </a:xfrm>
            <a:custGeom>
              <a:rect b="b" l="l" r="r" t="t"/>
              <a:pathLst>
                <a:path extrusionOk="0" h="211" w="207">
                  <a:moveTo>
                    <a:pt x="124" y="0"/>
                  </a:moveTo>
                  <a:cubicBezTo>
                    <a:pt x="70" y="0"/>
                    <a:pt x="0" y="37"/>
                    <a:pt x="0" y="87"/>
                  </a:cubicBezTo>
                  <a:lnTo>
                    <a:pt x="0" y="140"/>
                  </a:lnTo>
                  <a:cubicBezTo>
                    <a:pt x="0" y="157"/>
                    <a:pt x="21" y="157"/>
                    <a:pt x="21" y="173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95" y="209"/>
                    <a:pt x="103" y="211"/>
                    <a:pt x="112" y="211"/>
                  </a:cubicBezTo>
                  <a:cubicBezTo>
                    <a:pt x="159" y="211"/>
                    <a:pt x="207" y="166"/>
                    <a:pt x="207" y="124"/>
                  </a:cubicBezTo>
                  <a:cubicBezTo>
                    <a:pt x="207" y="103"/>
                    <a:pt x="207" y="70"/>
                    <a:pt x="190" y="54"/>
                  </a:cubicBezTo>
                  <a:cubicBezTo>
                    <a:pt x="174" y="21"/>
                    <a:pt x="157" y="21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15"/>
            <p:cNvSpPr/>
            <p:nvPr/>
          </p:nvSpPr>
          <p:spPr>
            <a:xfrm>
              <a:off x="4343925" y="3219450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120" y="1"/>
                  </a:moveTo>
                  <a:cubicBezTo>
                    <a:pt x="66" y="1"/>
                    <a:pt x="17" y="34"/>
                    <a:pt x="0" y="87"/>
                  </a:cubicBezTo>
                  <a:lnTo>
                    <a:pt x="0" y="120"/>
                  </a:lnTo>
                  <a:lnTo>
                    <a:pt x="0" y="137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3" y="190"/>
                    <a:pt x="66" y="207"/>
                    <a:pt x="87" y="207"/>
                  </a:cubicBezTo>
                  <a:cubicBezTo>
                    <a:pt x="120" y="207"/>
                    <a:pt x="137" y="207"/>
                    <a:pt x="170" y="190"/>
                  </a:cubicBezTo>
                  <a:cubicBezTo>
                    <a:pt x="190" y="174"/>
                    <a:pt x="207" y="157"/>
                    <a:pt x="207" y="120"/>
                  </a:cubicBezTo>
                  <a:cubicBezTo>
                    <a:pt x="207" y="104"/>
                    <a:pt x="207" y="71"/>
                    <a:pt x="190" y="54"/>
                  </a:cubicBezTo>
                  <a:cubicBezTo>
                    <a:pt x="170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15"/>
            <p:cNvSpPr/>
            <p:nvPr/>
          </p:nvSpPr>
          <p:spPr>
            <a:xfrm>
              <a:off x="4360200" y="3201425"/>
              <a:ext cx="5600" cy="5175"/>
            </a:xfrm>
            <a:custGeom>
              <a:rect b="b" l="l" r="r" t="t"/>
              <a:pathLst>
                <a:path extrusionOk="0" h="207" w="224">
                  <a:moveTo>
                    <a:pt x="137" y="0"/>
                  </a:moveTo>
                  <a:cubicBezTo>
                    <a:pt x="71" y="0"/>
                    <a:pt x="17" y="33"/>
                    <a:pt x="17" y="87"/>
                  </a:cubicBezTo>
                  <a:cubicBezTo>
                    <a:pt x="1" y="103"/>
                    <a:pt x="17" y="120"/>
                    <a:pt x="17" y="136"/>
                  </a:cubicBezTo>
                  <a:cubicBezTo>
                    <a:pt x="17" y="157"/>
                    <a:pt x="17" y="157"/>
                    <a:pt x="34" y="173"/>
                  </a:cubicBezTo>
                  <a:cubicBezTo>
                    <a:pt x="54" y="190"/>
                    <a:pt x="71" y="206"/>
                    <a:pt x="104" y="206"/>
                  </a:cubicBezTo>
                  <a:cubicBezTo>
                    <a:pt x="120" y="206"/>
                    <a:pt x="158" y="206"/>
                    <a:pt x="174" y="190"/>
                  </a:cubicBezTo>
                  <a:cubicBezTo>
                    <a:pt x="207" y="173"/>
                    <a:pt x="207" y="157"/>
                    <a:pt x="224" y="120"/>
                  </a:cubicBezTo>
                  <a:cubicBezTo>
                    <a:pt x="224" y="87"/>
                    <a:pt x="224" y="70"/>
                    <a:pt x="207" y="54"/>
                  </a:cubicBezTo>
                  <a:cubicBezTo>
                    <a:pt x="191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15"/>
            <p:cNvSpPr/>
            <p:nvPr/>
          </p:nvSpPr>
          <p:spPr>
            <a:xfrm>
              <a:off x="4338350" y="3245125"/>
              <a:ext cx="6000" cy="5375"/>
            </a:xfrm>
            <a:custGeom>
              <a:rect b="b" l="l" r="r" t="t"/>
              <a:pathLst>
                <a:path extrusionOk="0" h="215" w="240">
                  <a:moveTo>
                    <a:pt x="111" y="0"/>
                  </a:moveTo>
                  <a:cubicBezTo>
                    <a:pt x="102" y="0"/>
                    <a:pt x="93" y="2"/>
                    <a:pt x="83" y="5"/>
                  </a:cubicBezTo>
                  <a:cubicBezTo>
                    <a:pt x="17" y="38"/>
                    <a:pt x="1" y="91"/>
                    <a:pt x="17" y="141"/>
                  </a:cubicBezTo>
                  <a:cubicBezTo>
                    <a:pt x="31" y="185"/>
                    <a:pt x="81" y="215"/>
                    <a:pt x="126" y="215"/>
                  </a:cubicBezTo>
                  <a:cubicBezTo>
                    <a:pt x="135" y="215"/>
                    <a:pt x="145" y="214"/>
                    <a:pt x="153" y="211"/>
                  </a:cubicBezTo>
                  <a:cubicBezTo>
                    <a:pt x="207" y="178"/>
                    <a:pt x="240" y="124"/>
                    <a:pt x="207" y="75"/>
                  </a:cubicBezTo>
                  <a:cubicBezTo>
                    <a:pt x="190" y="30"/>
                    <a:pt x="153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15"/>
            <p:cNvSpPr/>
            <p:nvPr/>
          </p:nvSpPr>
          <p:spPr>
            <a:xfrm>
              <a:off x="4334450" y="3195850"/>
              <a:ext cx="5175" cy="5275"/>
            </a:xfrm>
            <a:custGeom>
              <a:rect b="b" l="l" r="r" t="t"/>
              <a:pathLst>
                <a:path extrusionOk="0" h="211" w="207">
                  <a:moveTo>
                    <a:pt x="120" y="1"/>
                  </a:moveTo>
                  <a:cubicBezTo>
                    <a:pt x="70" y="1"/>
                    <a:pt x="0" y="34"/>
                    <a:pt x="0" y="87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74"/>
                  </a:cubicBezTo>
                  <a:cubicBezTo>
                    <a:pt x="33" y="190"/>
                    <a:pt x="54" y="207"/>
                    <a:pt x="87" y="207"/>
                  </a:cubicBezTo>
                  <a:cubicBezTo>
                    <a:pt x="93" y="209"/>
                    <a:pt x="100" y="210"/>
                    <a:pt x="107" y="210"/>
                  </a:cubicBezTo>
                  <a:cubicBezTo>
                    <a:pt x="150" y="210"/>
                    <a:pt x="192" y="167"/>
                    <a:pt x="206" y="120"/>
                  </a:cubicBezTo>
                  <a:cubicBezTo>
                    <a:pt x="206" y="87"/>
                    <a:pt x="206" y="71"/>
                    <a:pt x="190" y="50"/>
                  </a:cubicBezTo>
                  <a:cubicBezTo>
                    <a:pt x="17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15"/>
            <p:cNvSpPr/>
            <p:nvPr/>
          </p:nvSpPr>
          <p:spPr>
            <a:xfrm>
              <a:off x="4312600" y="3253775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120" y="1"/>
                  </a:moveTo>
                  <a:cubicBezTo>
                    <a:pt x="83" y="1"/>
                    <a:pt x="50" y="1"/>
                    <a:pt x="17" y="38"/>
                  </a:cubicBezTo>
                  <a:cubicBezTo>
                    <a:pt x="17" y="54"/>
                    <a:pt x="0" y="71"/>
                    <a:pt x="0" y="87"/>
                  </a:cubicBezTo>
                  <a:lnTo>
                    <a:pt x="0" y="141"/>
                  </a:lnTo>
                  <a:cubicBezTo>
                    <a:pt x="17" y="174"/>
                    <a:pt x="50" y="207"/>
                    <a:pt x="83" y="207"/>
                  </a:cubicBezTo>
                  <a:cubicBezTo>
                    <a:pt x="153" y="207"/>
                    <a:pt x="186" y="174"/>
                    <a:pt x="206" y="124"/>
                  </a:cubicBezTo>
                  <a:cubicBezTo>
                    <a:pt x="206" y="87"/>
                    <a:pt x="206" y="71"/>
                    <a:pt x="186" y="38"/>
                  </a:cubicBezTo>
                  <a:cubicBezTo>
                    <a:pt x="169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15"/>
            <p:cNvSpPr/>
            <p:nvPr/>
          </p:nvSpPr>
          <p:spPr>
            <a:xfrm>
              <a:off x="4350325" y="3193700"/>
              <a:ext cx="5575" cy="5200"/>
            </a:xfrm>
            <a:custGeom>
              <a:rect b="b" l="l" r="r" t="t"/>
              <a:pathLst>
                <a:path extrusionOk="0" h="208" w="223">
                  <a:moveTo>
                    <a:pt x="103" y="0"/>
                  </a:moveTo>
                  <a:cubicBezTo>
                    <a:pt x="70" y="0"/>
                    <a:pt x="37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lnTo>
                    <a:pt x="0" y="136"/>
                  </a:lnTo>
                  <a:cubicBezTo>
                    <a:pt x="17" y="157"/>
                    <a:pt x="37" y="173"/>
                    <a:pt x="37" y="190"/>
                  </a:cubicBezTo>
                  <a:cubicBezTo>
                    <a:pt x="56" y="202"/>
                    <a:pt x="78" y="208"/>
                    <a:pt x="100" y="208"/>
                  </a:cubicBezTo>
                  <a:cubicBezTo>
                    <a:pt x="135" y="208"/>
                    <a:pt x="169" y="194"/>
                    <a:pt x="190" y="173"/>
                  </a:cubicBezTo>
                  <a:cubicBezTo>
                    <a:pt x="223" y="120"/>
                    <a:pt x="223" y="54"/>
                    <a:pt x="173" y="17"/>
                  </a:cubicBez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15"/>
            <p:cNvSpPr/>
            <p:nvPr/>
          </p:nvSpPr>
          <p:spPr>
            <a:xfrm>
              <a:off x="4336600" y="3183650"/>
              <a:ext cx="5600" cy="5275"/>
            </a:xfrm>
            <a:custGeom>
              <a:rect b="b" l="l" r="r" t="t"/>
              <a:pathLst>
                <a:path extrusionOk="0" h="211" w="224">
                  <a:moveTo>
                    <a:pt x="113" y="0"/>
                  </a:moveTo>
                  <a:cubicBezTo>
                    <a:pt x="84" y="0"/>
                    <a:pt x="55" y="13"/>
                    <a:pt x="34" y="43"/>
                  </a:cubicBezTo>
                  <a:cubicBezTo>
                    <a:pt x="17" y="60"/>
                    <a:pt x="1" y="93"/>
                    <a:pt x="1" y="109"/>
                  </a:cubicBezTo>
                  <a:cubicBezTo>
                    <a:pt x="1" y="126"/>
                    <a:pt x="17" y="146"/>
                    <a:pt x="17" y="146"/>
                  </a:cubicBezTo>
                  <a:cubicBezTo>
                    <a:pt x="17" y="163"/>
                    <a:pt x="34" y="179"/>
                    <a:pt x="50" y="179"/>
                  </a:cubicBezTo>
                  <a:cubicBezTo>
                    <a:pt x="67" y="202"/>
                    <a:pt x="90" y="211"/>
                    <a:pt x="113" y="211"/>
                  </a:cubicBezTo>
                  <a:cubicBezTo>
                    <a:pt x="141" y="211"/>
                    <a:pt x="170" y="198"/>
                    <a:pt x="190" y="179"/>
                  </a:cubicBezTo>
                  <a:cubicBezTo>
                    <a:pt x="207" y="146"/>
                    <a:pt x="223" y="126"/>
                    <a:pt x="223" y="93"/>
                  </a:cubicBezTo>
                  <a:cubicBezTo>
                    <a:pt x="207" y="76"/>
                    <a:pt x="207" y="43"/>
                    <a:pt x="174" y="23"/>
                  </a:cubicBezTo>
                  <a:cubicBezTo>
                    <a:pt x="158" y="8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15"/>
            <p:cNvSpPr/>
            <p:nvPr/>
          </p:nvSpPr>
          <p:spPr>
            <a:xfrm>
              <a:off x="4354650" y="3239250"/>
              <a:ext cx="5575" cy="5175"/>
            </a:xfrm>
            <a:custGeom>
              <a:rect b="b" l="l" r="r" t="t"/>
              <a:pathLst>
                <a:path extrusionOk="0" h="207" w="223">
                  <a:moveTo>
                    <a:pt x="120" y="0"/>
                  </a:moveTo>
                  <a:cubicBezTo>
                    <a:pt x="70" y="0"/>
                    <a:pt x="17" y="33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lnTo>
                    <a:pt x="17" y="169"/>
                  </a:lnTo>
                  <a:cubicBezTo>
                    <a:pt x="33" y="190"/>
                    <a:pt x="70" y="207"/>
                    <a:pt x="87" y="207"/>
                  </a:cubicBezTo>
                  <a:lnTo>
                    <a:pt x="153" y="207"/>
                  </a:lnTo>
                  <a:cubicBezTo>
                    <a:pt x="173" y="190"/>
                    <a:pt x="190" y="169"/>
                    <a:pt x="206" y="153"/>
                  </a:cubicBezTo>
                  <a:lnTo>
                    <a:pt x="206" y="120"/>
                  </a:lnTo>
                  <a:cubicBezTo>
                    <a:pt x="223" y="66"/>
                    <a:pt x="190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15"/>
            <p:cNvSpPr/>
            <p:nvPr/>
          </p:nvSpPr>
          <p:spPr>
            <a:xfrm>
              <a:off x="4345150" y="3205575"/>
              <a:ext cx="5600" cy="5050"/>
            </a:xfrm>
            <a:custGeom>
              <a:rect b="b" l="l" r="r" t="t"/>
              <a:pathLst>
                <a:path extrusionOk="0" h="202" w="224">
                  <a:moveTo>
                    <a:pt x="103" y="1"/>
                  </a:moveTo>
                  <a:cubicBezTo>
                    <a:pt x="86" y="1"/>
                    <a:pt x="66" y="12"/>
                    <a:pt x="55" y="24"/>
                  </a:cubicBezTo>
                  <a:cubicBezTo>
                    <a:pt x="17" y="40"/>
                    <a:pt x="1" y="57"/>
                    <a:pt x="1" y="94"/>
                  </a:cubicBezTo>
                  <a:cubicBezTo>
                    <a:pt x="1" y="111"/>
                    <a:pt x="1" y="127"/>
                    <a:pt x="17" y="144"/>
                  </a:cubicBezTo>
                  <a:lnTo>
                    <a:pt x="17" y="160"/>
                  </a:lnTo>
                  <a:cubicBezTo>
                    <a:pt x="38" y="177"/>
                    <a:pt x="71" y="197"/>
                    <a:pt x="88" y="197"/>
                  </a:cubicBezTo>
                  <a:cubicBezTo>
                    <a:pt x="99" y="200"/>
                    <a:pt x="109" y="201"/>
                    <a:pt x="119" y="201"/>
                  </a:cubicBezTo>
                  <a:cubicBezTo>
                    <a:pt x="172" y="201"/>
                    <a:pt x="207" y="166"/>
                    <a:pt x="207" y="111"/>
                  </a:cubicBezTo>
                  <a:cubicBezTo>
                    <a:pt x="224" y="94"/>
                    <a:pt x="207" y="57"/>
                    <a:pt x="191" y="40"/>
                  </a:cubicBezTo>
                  <a:cubicBezTo>
                    <a:pt x="174" y="24"/>
                    <a:pt x="158" y="7"/>
                    <a:pt x="121" y="7"/>
                  </a:cubicBezTo>
                  <a:cubicBezTo>
                    <a:pt x="116" y="3"/>
                    <a:pt x="109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15"/>
            <p:cNvSpPr/>
            <p:nvPr/>
          </p:nvSpPr>
          <p:spPr>
            <a:xfrm>
              <a:off x="4321150" y="3197450"/>
              <a:ext cx="6000" cy="5200"/>
            </a:xfrm>
            <a:custGeom>
              <a:rect b="b" l="l" r="r" t="t"/>
              <a:pathLst>
                <a:path extrusionOk="0" h="208" w="240">
                  <a:moveTo>
                    <a:pt x="116" y="1"/>
                  </a:moveTo>
                  <a:cubicBezTo>
                    <a:pt x="106" y="1"/>
                    <a:pt x="96" y="3"/>
                    <a:pt x="87" y="7"/>
                  </a:cubicBezTo>
                  <a:cubicBezTo>
                    <a:pt x="33" y="23"/>
                    <a:pt x="0" y="89"/>
                    <a:pt x="17" y="143"/>
                  </a:cubicBezTo>
                  <a:cubicBezTo>
                    <a:pt x="29" y="178"/>
                    <a:pt x="68" y="207"/>
                    <a:pt x="107" y="207"/>
                  </a:cubicBezTo>
                  <a:cubicBezTo>
                    <a:pt x="123" y="207"/>
                    <a:pt x="139" y="203"/>
                    <a:pt x="153" y="192"/>
                  </a:cubicBezTo>
                  <a:cubicBezTo>
                    <a:pt x="206" y="176"/>
                    <a:pt x="239" y="126"/>
                    <a:pt x="223" y="73"/>
                  </a:cubicBezTo>
                  <a:cubicBezTo>
                    <a:pt x="196" y="33"/>
                    <a:pt x="156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15"/>
            <p:cNvSpPr/>
            <p:nvPr/>
          </p:nvSpPr>
          <p:spPr>
            <a:xfrm>
              <a:off x="4316400" y="3228325"/>
              <a:ext cx="5600" cy="5200"/>
            </a:xfrm>
            <a:custGeom>
              <a:rect b="b" l="l" r="r" t="t"/>
              <a:pathLst>
                <a:path extrusionOk="0" h="208" w="224">
                  <a:moveTo>
                    <a:pt x="112" y="1"/>
                  </a:moveTo>
                  <a:cubicBezTo>
                    <a:pt x="98" y="1"/>
                    <a:pt x="84" y="3"/>
                    <a:pt x="71" y="9"/>
                  </a:cubicBezTo>
                  <a:cubicBezTo>
                    <a:pt x="17" y="25"/>
                    <a:pt x="1" y="91"/>
                    <a:pt x="17" y="145"/>
                  </a:cubicBezTo>
                  <a:cubicBezTo>
                    <a:pt x="17" y="161"/>
                    <a:pt x="34" y="161"/>
                    <a:pt x="34" y="178"/>
                  </a:cubicBezTo>
                  <a:cubicBezTo>
                    <a:pt x="55" y="199"/>
                    <a:pt x="75" y="208"/>
                    <a:pt x="98" y="208"/>
                  </a:cubicBezTo>
                  <a:cubicBezTo>
                    <a:pt x="115" y="208"/>
                    <a:pt x="134" y="203"/>
                    <a:pt x="157" y="194"/>
                  </a:cubicBezTo>
                  <a:cubicBezTo>
                    <a:pt x="190" y="178"/>
                    <a:pt x="207" y="145"/>
                    <a:pt x="223" y="112"/>
                  </a:cubicBezTo>
                  <a:cubicBezTo>
                    <a:pt x="223" y="91"/>
                    <a:pt x="223" y="75"/>
                    <a:pt x="207" y="58"/>
                  </a:cubicBezTo>
                  <a:cubicBezTo>
                    <a:pt x="195" y="21"/>
                    <a:pt x="153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15"/>
            <p:cNvSpPr/>
            <p:nvPr/>
          </p:nvSpPr>
          <p:spPr>
            <a:xfrm>
              <a:off x="4320325" y="3216400"/>
              <a:ext cx="5175" cy="5250"/>
            </a:xfrm>
            <a:custGeom>
              <a:rect b="b" l="l" r="r" t="t"/>
              <a:pathLst>
                <a:path extrusionOk="0" h="210" w="207">
                  <a:moveTo>
                    <a:pt x="99" y="0"/>
                  </a:moveTo>
                  <a:cubicBezTo>
                    <a:pt x="54" y="0"/>
                    <a:pt x="15" y="43"/>
                    <a:pt x="0" y="90"/>
                  </a:cubicBezTo>
                  <a:lnTo>
                    <a:pt x="0" y="139"/>
                  </a:lnTo>
                  <a:cubicBezTo>
                    <a:pt x="17" y="139"/>
                    <a:pt x="17" y="156"/>
                    <a:pt x="17" y="156"/>
                  </a:cubicBezTo>
                  <a:cubicBezTo>
                    <a:pt x="33" y="193"/>
                    <a:pt x="66" y="193"/>
                    <a:pt x="83" y="209"/>
                  </a:cubicBezTo>
                  <a:cubicBezTo>
                    <a:pt x="136" y="209"/>
                    <a:pt x="206" y="176"/>
                    <a:pt x="206" y="123"/>
                  </a:cubicBezTo>
                  <a:cubicBezTo>
                    <a:pt x="206" y="90"/>
                    <a:pt x="206" y="73"/>
                    <a:pt x="186" y="36"/>
                  </a:cubicBezTo>
                  <a:cubicBezTo>
                    <a:pt x="169" y="20"/>
                    <a:pt x="153" y="3"/>
                    <a:pt x="120" y="3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15"/>
            <p:cNvSpPr/>
            <p:nvPr/>
          </p:nvSpPr>
          <p:spPr>
            <a:xfrm>
              <a:off x="4314650" y="3242075"/>
              <a:ext cx="5175" cy="5350"/>
            </a:xfrm>
            <a:custGeom>
              <a:rect b="b" l="l" r="r" t="t"/>
              <a:pathLst>
                <a:path extrusionOk="0" h="214" w="207">
                  <a:moveTo>
                    <a:pt x="105" y="0"/>
                  </a:moveTo>
                  <a:cubicBezTo>
                    <a:pt x="77" y="0"/>
                    <a:pt x="48" y="13"/>
                    <a:pt x="21" y="40"/>
                  </a:cubicBezTo>
                  <a:cubicBezTo>
                    <a:pt x="1" y="56"/>
                    <a:pt x="1" y="94"/>
                    <a:pt x="1" y="110"/>
                  </a:cubicBezTo>
                  <a:cubicBezTo>
                    <a:pt x="1" y="127"/>
                    <a:pt x="1" y="127"/>
                    <a:pt x="21" y="143"/>
                  </a:cubicBezTo>
                  <a:cubicBezTo>
                    <a:pt x="21" y="160"/>
                    <a:pt x="38" y="180"/>
                    <a:pt x="38" y="180"/>
                  </a:cubicBezTo>
                  <a:cubicBezTo>
                    <a:pt x="71" y="197"/>
                    <a:pt x="87" y="213"/>
                    <a:pt x="124" y="213"/>
                  </a:cubicBezTo>
                  <a:cubicBezTo>
                    <a:pt x="141" y="197"/>
                    <a:pt x="174" y="197"/>
                    <a:pt x="190" y="160"/>
                  </a:cubicBezTo>
                  <a:cubicBezTo>
                    <a:pt x="207" y="143"/>
                    <a:pt x="207" y="127"/>
                    <a:pt x="207" y="94"/>
                  </a:cubicBezTo>
                  <a:cubicBezTo>
                    <a:pt x="207" y="56"/>
                    <a:pt x="190" y="40"/>
                    <a:pt x="174" y="23"/>
                  </a:cubicBezTo>
                  <a:cubicBezTo>
                    <a:pt x="151" y="9"/>
                    <a:pt x="128" y="0"/>
                    <a:pt x="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15"/>
            <p:cNvSpPr/>
            <p:nvPr/>
          </p:nvSpPr>
          <p:spPr>
            <a:xfrm>
              <a:off x="4325475" y="3252025"/>
              <a:ext cx="6000" cy="5400"/>
            </a:xfrm>
            <a:custGeom>
              <a:rect b="b" l="l" r="r" t="t"/>
              <a:pathLst>
                <a:path extrusionOk="0" h="216" w="240">
                  <a:moveTo>
                    <a:pt x="113" y="0"/>
                  </a:moveTo>
                  <a:cubicBezTo>
                    <a:pt x="102" y="0"/>
                    <a:pt x="92" y="2"/>
                    <a:pt x="83" y="5"/>
                  </a:cubicBezTo>
                  <a:cubicBezTo>
                    <a:pt x="33" y="38"/>
                    <a:pt x="0" y="91"/>
                    <a:pt x="33" y="141"/>
                  </a:cubicBezTo>
                  <a:cubicBezTo>
                    <a:pt x="47" y="185"/>
                    <a:pt x="86" y="215"/>
                    <a:pt x="136" y="215"/>
                  </a:cubicBezTo>
                  <a:cubicBezTo>
                    <a:pt x="147" y="215"/>
                    <a:pt x="158" y="214"/>
                    <a:pt x="170" y="211"/>
                  </a:cubicBezTo>
                  <a:cubicBezTo>
                    <a:pt x="223" y="174"/>
                    <a:pt x="240" y="124"/>
                    <a:pt x="223" y="71"/>
                  </a:cubicBezTo>
                  <a:cubicBezTo>
                    <a:pt x="210" y="30"/>
                    <a:pt x="160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15"/>
            <p:cNvSpPr/>
            <p:nvPr/>
          </p:nvSpPr>
          <p:spPr>
            <a:xfrm>
              <a:off x="4330625" y="3226375"/>
              <a:ext cx="5600" cy="5275"/>
            </a:xfrm>
            <a:custGeom>
              <a:rect b="b" l="l" r="r" t="t"/>
              <a:pathLst>
                <a:path extrusionOk="0" h="211" w="224">
                  <a:moveTo>
                    <a:pt x="67" y="0"/>
                  </a:moveTo>
                  <a:cubicBezTo>
                    <a:pt x="50" y="17"/>
                    <a:pt x="34" y="33"/>
                    <a:pt x="17" y="50"/>
                  </a:cubicBezTo>
                  <a:cubicBezTo>
                    <a:pt x="1" y="66"/>
                    <a:pt x="1" y="103"/>
                    <a:pt x="17" y="136"/>
                  </a:cubicBezTo>
                  <a:cubicBezTo>
                    <a:pt x="31" y="180"/>
                    <a:pt x="67" y="210"/>
                    <a:pt x="118" y="210"/>
                  </a:cubicBezTo>
                  <a:cubicBezTo>
                    <a:pt x="129" y="210"/>
                    <a:pt x="141" y="209"/>
                    <a:pt x="153" y="206"/>
                  </a:cubicBezTo>
                  <a:cubicBezTo>
                    <a:pt x="207" y="169"/>
                    <a:pt x="223" y="120"/>
                    <a:pt x="207" y="66"/>
                  </a:cubicBezTo>
                  <a:cubicBezTo>
                    <a:pt x="186" y="33"/>
                    <a:pt x="170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15"/>
            <p:cNvSpPr/>
            <p:nvPr/>
          </p:nvSpPr>
          <p:spPr>
            <a:xfrm>
              <a:off x="4326300" y="3237800"/>
              <a:ext cx="6000" cy="5200"/>
            </a:xfrm>
            <a:custGeom>
              <a:rect b="b" l="l" r="r" t="t"/>
              <a:pathLst>
                <a:path extrusionOk="0" h="208" w="24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3" y="21"/>
                    <a:pt x="0" y="91"/>
                    <a:pt x="17" y="145"/>
                  </a:cubicBezTo>
                  <a:cubicBezTo>
                    <a:pt x="41" y="181"/>
                    <a:pt x="75" y="208"/>
                    <a:pt x="111" y="208"/>
                  </a:cubicBezTo>
                  <a:cubicBezTo>
                    <a:pt x="125" y="208"/>
                    <a:pt x="139" y="204"/>
                    <a:pt x="153" y="194"/>
                  </a:cubicBezTo>
                  <a:cubicBezTo>
                    <a:pt x="207" y="178"/>
                    <a:pt x="240" y="124"/>
                    <a:pt x="223" y="75"/>
                  </a:cubicBezTo>
                  <a:cubicBezTo>
                    <a:pt x="209" y="31"/>
                    <a:pt x="159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15"/>
            <p:cNvSpPr/>
            <p:nvPr/>
          </p:nvSpPr>
          <p:spPr>
            <a:xfrm>
              <a:off x="4331450" y="3209850"/>
              <a:ext cx="5600" cy="5050"/>
            </a:xfrm>
            <a:custGeom>
              <a:rect b="b" l="l" r="r" t="t"/>
              <a:pathLst>
                <a:path extrusionOk="0" h="202" w="224">
                  <a:moveTo>
                    <a:pt x="96" y="0"/>
                  </a:moveTo>
                  <a:cubicBezTo>
                    <a:pt x="64" y="0"/>
                    <a:pt x="35" y="13"/>
                    <a:pt x="17" y="43"/>
                  </a:cubicBezTo>
                  <a:cubicBezTo>
                    <a:pt x="1" y="59"/>
                    <a:pt x="1" y="76"/>
                    <a:pt x="1" y="109"/>
                  </a:cubicBezTo>
                  <a:lnTo>
                    <a:pt x="1" y="129"/>
                  </a:lnTo>
                  <a:cubicBezTo>
                    <a:pt x="17" y="146"/>
                    <a:pt x="17" y="162"/>
                    <a:pt x="34" y="179"/>
                  </a:cubicBezTo>
                  <a:cubicBezTo>
                    <a:pt x="58" y="193"/>
                    <a:pt x="84" y="202"/>
                    <a:pt x="110" y="202"/>
                  </a:cubicBezTo>
                  <a:cubicBezTo>
                    <a:pt x="141" y="202"/>
                    <a:pt x="170" y="189"/>
                    <a:pt x="190" y="162"/>
                  </a:cubicBezTo>
                  <a:cubicBezTo>
                    <a:pt x="223" y="109"/>
                    <a:pt x="223" y="59"/>
                    <a:pt x="174" y="26"/>
                  </a:cubicBezTo>
                  <a:cubicBezTo>
                    <a:pt x="149" y="9"/>
                    <a:pt x="12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15"/>
            <p:cNvSpPr/>
            <p:nvPr/>
          </p:nvSpPr>
          <p:spPr>
            <a:xfrm>
              <a:off x="4357225" y="3212875"/>
              <a:ext cx="5575" cy="5075"/>
            </a:xfrm>
            <a:custGeom>
              <a:rect b="b" l="l" r="r" t="t"/>
              <a:pathLst>
                <a:path extrusionOk="0" h="203" w="223">
                  <a:moveTo>
                    <a:pt x="112" y="0"/>
                  </a:moveTo>
                  <a:cubicBezTo>
                    <a:pt x="98" y="0"/>
                    <a:pt x="83" y="3"/>
                    <a:pt x="70" y="8"/>
                  </a:cubicBezTo>
                  <a:cubicBezTo>
                    <a:pt x="17" y="25"/>
                    <a:pt x="0" y="74"/>
                    <a:pt x="17" y="144"/>
                  </a:cubicBezTo>
                  <a:cubicBezTo>
                    <a:pt x="17" y="144"/>
                    <a:pt x="33" y="161"/>
                    <a:pt x="33" y="177"/>
                  </a:cubicBezTo>
                  <a:cubicBezTo>
                    <a:pt x="59" y="189"/>
                    <a:pt x="83" y="202"/>
                    <a:pt x="112" y="202"/>
                  </a:cubicBezTo>
                  <a:cubicBezTo>
                    <a:pt x="125" y="202"/>
                    <a:pt x="138" y="200"/>
                    <a:pt x="153" y="194"/>
                  </a:cubicBezTo>
                  <a:cubicBezTo>
                    <a:pt x="190" y="177"/>
                    <a:pt x="206" y="144"/>
                    <a:pt x="206" y="111"/>
                  </a:cubicBezTo>
                  <a:cubicBezTo>
                    <a:pt x="223" y="91"/>
                    <a:pt x="206" y="74"/>
                    <a:pt x="206" y="58"/>
                  </a:cubicBezTo>
                  <a:cubicBezTo>
                    <a:pt x="194" y="21"/>
                    <a:pt x="153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15"/>
            <p:cNvSpPr/>
            <p:nvPr/>
          </p:nvSpPr>
          <p:spPr>
            <a:xfrm>
              <a:off x="4383825" y="3127525"/>
              <a:ext cx="2600" cy="5175"/>
            </a:xfrm>
            <a:custGeom>
              <a:rect b="b" l="l" r="r" t="t"/>
              <a:pathLst>
                <a:path extrusionOk="0" h="207" w="104">
                  <a:moveTo>
                    <a:pt x="70" y="0"/>
                  </a:moveTo>
                  <a:cubicBezTo>
                    <a:pt x="54" y="21"/>
                    <a:pt x="37" y="37"/>
                    <a:pt x="17" y="54"/>
                  </a:cubicBezTo>
                  <a:cubicBezTo>
                    <a:pt x="0" y="70"/>
                    <a:pt x="0" y="103"/>
                    <a:pt x="17" y="140"/>
                  </a:cubicBezTo>
                  <a:cubicBezTo>
                    <a:pt x="17" y="173"/>
                    <a:pt x="70" y="206"/>
                    <a:pt x="103" y="206"/>
                  </a:cubicBezTo>
                  <a:lnTo>
                    <a:pt x="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15"/>
            <p:cNvSpPr/>
            <p:nvPr/>
          </p:nvSpPr>
          <p:spPr>
            <a:xfrm>
              <a:off x="4200450" y="3262450"/>
              <a:ext cx="5175" cy="2175"/>
            </a:xfrm>
            <a:custGeom>
              <a:rect b="b" l="l" r="r" t="t"/>
              <a:pathLst>
                <a:path extrusionOk="0" h="87" w="207">
                  <a:moveTo>
                    <a:pt x="120" y="0"/>
                  </a:moveTo>
                  <a:cubicBezTo>
                    <a:pt x="70" y="0"/>
                    <a:pt x="33" y="17"/>
                    <a:pt x="0" y="50"/>
                  </a:cubicBezTo>
                  <a:cubicBezTo>
                    <a:pt x="70" y="66"/>
                    <a:pt x="136" y="87"/>
                    <a:pt x="207" y="87"/>
                  </a:cubicBezTo>
                  <a:cubicBezTo>
                    <a:pt x="207" y="87"/>
                    <a:pt x="190" y="66"/>
                    <a:pt x="190" y="50"/>
                  </a:cubicBezTo>
                  <a:cubicBezTo>
                    <a:pt x="174" y="33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15"/>
            <p:cNvSpPr/>
            <p:nvPr/>
          </p:nvSpPr>
          <p:spPr>
            <a:xfrm>
              <a:off x="4086250" y="3216875"/>
              <a:ext cx="1675" cy="1775"/>
            </a:xfrm>
            <a:custGeom>
              <a:rect b="b" l="l" r="r" t="t"/>
              <a:pathLst>
                <a:path extrusionOk="0" h="71" w="67">
                  <a:moveTo>
                    <a:pt x="0" y="1"/>
                  </a:moveTo>
                  <a:lnTo>
                    <a:pt x="0" y="1"/>
                  </a:lnTo>
                  <a:cubicBezTo>
                    <a:pt x="17" y="34"/>
                    <a:pt x="50" y="54"/>
                    <a:pt x="66" y="71"/>
                  </a:cubicBezTo>
                  <a:cubicBezTo>
                    <a:pt x="66" y="54"/>
                    <a:pt x="50" y="34"/>
                    <a:pt x="50" y="34"/>
                  </a:cubicBezTo>
                  <a:cubicBezTo>
                    <a:pt x="33" y="17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15"/>
            <p:cNvSpPr/>
            <p:nvPr/>
          </p:nvSpPr>
          <p:spPr>
            <a:xfrm>
              <a:off x="4222400" y="3265425"/>
              <a:ext cx="5175" cy="2600"/>
            </a:xfrm>
            <a:custGeom>
              <a:rect b="b" l="l" r="r" t="t"/>
              <a:pathLst>
                <a:path extrusionOk="0" h="104" w="207">
                  <a:moveTo>
                    <a:pt x="120" y="1"/>
                  </a:moveTo>
                  <a:cubicBezTo>
                    <a:pt x="104" y="1"/>
                    <a:pt x="83" y="1"/>
                    <a:pt x="67" y="17"/>
                  </a:cubicBezTo>
                  <a:cubicBezTo>
                    <a:pt x="34" y="17"/>
                    <a:pt x="17" y="50"/>
                    <a:pt x="1" y="71"/>
                  </a:cubicBezTo>
                  <a:cubicBezTo>
                    <a:pt x="67" y="87"/>
                    <a:pt x="137" y="87"/>
                    <a:pt x="207" y="104"/>
                  </a:cubicBezTo>
                  <a:lnTo>
                    <a:pt x="207" y="71"/>
                  </a:lnTo>
                  <a:cubicBezTo>
                    <a:pt x="186" y="34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15"/>
            <p:cNvSpPr/>
            <p:nvPr/>
          </p:nvSpPr>
          <p:spPr>
            <a:xfrm>
              <a:off x="4139950" y="3245075"/>
              <a:ext cx="4250" cy="2350"/>
            </a:xfrm>
            <a:custGeom>
              <a:rect b="b" l="l" r="r" t="t"/>
              <a:pathLst>
                <a:path extrusionOk="0" h="94" w="170">
                  <a:moveTo>
                    <a:pt x="63" y="0"/>
                  </a:moveTo>
                  <a:cubicBezTo>
                    <a:pt x="48" y="0"/>
                    <a:pt x="33" y="2"/>
                    <a:pt x="17" y="7"/>
                  </a:cubicBezTo>
                  <a:lnTo>
                    <a:pt x="0" y="23"/>
                  </a:lnTo>
                  <a:cubicBezTo>
                    <a:pt x="17" y="40"/>
                    <a:pt x="50" y="40"/>
                    <a:pt x="83" y="60"/>
                  </a:cubicBezTo>
                  <a:cubicBezTo>
                    <a:pt x="120" y="77"/>
                    <a:pt x="136" y="77"/>
                    <a:pt x="169" y="93"/>
                  </a:cubicBezTo>
                  <a:cubicBezTo>
                    <a:pt x="169" y="77"/>
                    <a:pt x="169" y="77"/>
                    <a:pt x="153" y="60"/>
                  </a:cubicBezTo>
                  <a:cubicBezTo>
                    <a:pt x="140" y="20"/>
                    <a:pt x="107" y="0"/>
                    <a:pt x="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15"/>
            <p:cNvSpPr/>
            <p:nvPr/>
          </p:nvSpPr>
          <p:spPr>
            <a:xfrm>
              <a:off x="4299200" y="3262275"/>
              <a:ext cx="5175" cy="4925"/>
            </a:xfrm>
            <a:custGeom>
              <a:rect b="b" l="l" r="r" t="t"/>
              <a:pathLst>
                <a:path extrusionOk="0" h="197" w="207">
                  <a:moveTo>
                    <a:pt x="105" y="1"/>
                  </a:moveTo>
                  <a:cubicBezTo>
                    <a:pt x="76" y="1"/>
                    <a:pt x="48" y="13"/>
                    <a:pt x="21" y="40"/>
                  </a:cubicBezTo>
                  <a:cubicBezTo>
                    <a:pt x="0" y="57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0"/>
                    <a:pt x="21" y="176"/>
                    <a:pt x="37" y="176"/>
                  </a:cubicBezTo>
                  <a:lnTo>
                    <a:pt x="54" y="197"/>
                  </a:lnTo>
                  <a:lnTo>
                    <a:pt x="173" y="197"/>
                  </a:lnTo>
                  <a:cubicBezTo>
                    <a:pt x="173" y="176"/>
                    <a:pt x="190" y="176"/>
                    <a:pt x="190" y="176"/>
                  </a:cubicBezTo>
                  <a:cubicBezTo>
                    <a:pt x="206" y="143"/>
                    <a:pt x="206" y="127"/>
                    <a:pt x="206" y="94"/>
                  </a:cubicBezTo>
                  <a:cubicBezTo>
                    <a:pt x="206" y="73"/>
                    <a:pt x="190" y="40"/>
                    <a:pt x="173" y="24"/>
                  </a:cubicBezTo>
                  <a:cubicBezTo>
                    <a:pt x="151" y="9"/>
                    <a:pt x="128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15"/>
            <p:cNvSpPr/>
            <p:nvPr/>
          </p:nvSpPr>
          <p:spPr>
            <a:xfrm>
              <a:off x="4247250" y="3268250"/>
              <a:ext cx="3925" cy="1025"/>
            </a:xfrm>
            <a:custGeom>
              <a:rect b="b" l="l" r="r" t="t"/>
              <a:pathLst>
                <a:path extrusionOk="0" h="41" w="157">
                  <a:moveTo>
                    <a:pt x="77" y="1"/>
                  </a:moveTo>
                  <a:cubicBezTo>
                    <a:pt x="64" y="1"/>
                    <a:pt x="51" y="3"/>
                    <a:pt x="37" y="7"/>
                  </a:cubicBezTo>
                  <a:cubicBezTo>
                    <a:pt x="37" y="24"/>
                    <a:pt x="17" y="24"/>
                    <a:pt x="0" y="40"/>
                  </a:cubicBezTo>
                  <a:lnTo>
                    <a:pt x="157" y="40"/>
                  </a:lnTo>
                  <a:cubicBezTo>
                    <a:pt x="145" y="16"/>
                    <a:pt x="113" y="1"/>
                    <a:pt x="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15"/>
            <p:cNvSpPr/>
            <p:nvPr/>
          </p:nvSpPr>
          <p:spPr>
            <a:xfrm>
              <a:off x="4382175" y="3204400"/>
              <a:ext cx="4250" cy="5100"/>
            </a:xfrm>
            <a:custGeom>
              <a:rect b="b" l="l" r="r" t="t"/>
              <a:pathLst>
                <a:path extrusionOk="0" h="204" w="170">
                  <a:moveTo>
                    <a:pt x="83" y="1"/>
                  </a:moveTo>
                  <a:cubicBezTo>
                    <a:pt x="33" y="17"/>
                    <a:pt x="0" y="87"/>
                    <a:pt x="33" y="141"/>
                  </a:cubicBezTo>
                  <a:cubicBezTo>
                    <a:pt x="45" y="177"/>
                    <a:pt x="76" y="204"/>
                    <a:pt x="117" y="204"/>
                  </a:cubicBezTo>
                  <a:cubicBezTo>
                    <a:pt x="133" y="204"/>
                    <a:pt x="151" y="200"/>
                    <a:pt x="169" y="191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15"/>
            <p:cNvSpPr/>
            <p:nvPr/>
          </p:nvSpPr>
          <p:spPr>
            <a:xfrm>
              <a:off x="4276925" y="3256350"/>
              <a:ext cx="5175" cy="5425"/>
            </a:xfrm>
            <a:custGeom>
              <a:rect b="b" l="l" r="r" t="t"/>
              <a:pathLst>
                <a:path extrusionOk="0" h="217" w="207">
                  <a:moveTo>
                    <a:pt x="87" y="1"/>
                  </a:moveTo>
                  <a:cubicBezTo>
                    <a:pt x="67" y="1"/>
                    <a:pt x="34" y="21"/>
                    <a:pt x="17" y="38"/>
                  </a:cubicBezTo>
                  <a:cubicBezTo>
                    <a:pt x="1" y="71"/>
                    <a:pt x="1" y="87"/>
                    <a:pt x="1" y="124"/>
                  </a:cubicBezTo>
                  <a:lnTo>
                    <a:pt x="1" y="141"/>
                  </a:lnTo>
                  <a:cubicBezTo>
                    <a:pt x="17" y="157"/>
                    <a:pt x="17" y="174"/>
                    <a:pt x="34" y="190"/>
                  </a:cubicBezTo>
                  <a:cubicBezTo>
                    <a:pt x="58" y="207"/>
                    <a:pt x="81" y="217"/>
                    <a:pt x="105" y="217"/>
                  </a:cubicBezTo>
                  <a:cubicBezTo>
                    <a:pt x="133" y="217"/>
                    <a:pt x="161" y="203"/>
                    <a:pt x="190" y="174"/>
                  </a:cubicBezTo>
                  <a:cubicBezTo>
                    <a:pt x="207" y="157"/>
                    <a:pt x="207" y="124"/>
                    <a:pt x="207" y="104"/>
                  </a:cubicBezTo>
                  <a:cubicBezTo>
                    <a:pt x="207" y="71"/>
                    <a:pt x="190" y="54"/>
                    <a:pt x="170" y="38"/>
                  </a:cubicBezTo>
                  <a:cubicBezTo>
                    <a:pt x="137" y="2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15"/>
            <p:cNvSpPr/>
            <p:nvPr/>
          </p:nvSpPr>
          <p:spPr>
            <a:xfrm>
              <a:off x="4376500" y="3180700"/>
              <a:ext cx="5175" cy="5275"/>
            </a:xfrm>
            <a:custGeom>
              <a:rect b="b" l="l" r="r" t="t"/>
              <a:pathLst>
                <a:path extrusionOk="0" h="211" w="207">
                  <a:moveTo>
                    <a:pt x="97" y="0"/>
                  </a:moveTo>
                  <a:cubicBezTo>
                    <a:pt x="59" y="0"/>
                    <a:pt x="34" y="28"/>
                    <a:pt x="21" y="58"/>
                  </a:cubicBezTo>
                  <a:cubicBezTo>
                    <a:pt x="0" y="75"/>
                    <a:pt x="0" y="75"/>
                    <a:pt x="0" y="91"/>
                  </a:cubicBezTo>
                  <a:lnTo>
                    <a:pt x="0" y="141"/>
                  </a:lnTo>
                  <a:cubicBezTo>
                    <a:pt x="21" y="161"/>
                    <a:pt x="37" y="178"/>
                    <a:pt x="70" y="194"/>
                  </a:cubicBezTo>
                  <a:cubicBezTo>
                    <a:pt x="70" y="194"/>
                    <a:pt x="87" y="194"/>
                    <a:pt x="87" y="211"/>
                  </a:cubicBezTo>
                  <a:cubicBezTo>
                    <a:pt x="157" y="211"/>
                    <a:pt x="206" y="178"/>
                    <a:pt x="206" y="108"/>
                  </a:cubicBezTo>
                  <a:cubicBezTo>
                    <a:pt x="206" y="91"/>
                    <a:pt x="206" y="58"/>
                    <a:pt x="190" y="38"/>
                  </a:cubicBezTo>
                  <a:cubicBezTo>
                    <a:pt x="173" y="21"/>
                    <a:pt x="157" y="5"/>
                    <a:pt x="124" y="5"/>
                  </a:cubicBezTo>
                  <a:cubicBezTo>
                    <a:pt x="114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15"/>
            <p:cNvSpPr/>
            <p:nvPr/>
          </p:nvSpPr>
          <p:spPr>
            <a:xfrm>
              <a:off x="4372675" y="3195275"/>
              <a:ext cx="5175" cy="4925"/>
            </a:xfrm>
            <a:custGeom>
              <a:rect b="b" l="l" r="r" t="t"/>
              <a:pathLst>
                <a:path extrusionOk="0" h="197" w="207">
                  <a:moveTo>
                    <a:pt x="97" y="1"/>
                  </a:moveTo>
                  <a:cubicBezTo>
                    <a:pt x="65" y="1"/>
                    <a:pt x="35" y="13"/>
                    <a:pt x="17" y="40"/>
                  </a:cubicBezTo>
                  <a:cubicBezTo>
                    <a:pt x="1" y="57"/>
                    <a:pt x="1" y="73"/>
                    <a:pt x="1" y="110"/>
                  </a:cubicBezTo>
                  <a:lnTo>
                    <a:pt x="1" y="127"/>
                  </a:lnTo>
                  <a:cubicBezTo>
                    <a:pt x="17" y="143"/>
                    <a:pt x="17" y="160"/>
                    <a:pt x="34" y="176"/>
                  </a:cubicBezTo>
                  <a:cubicBezTo>
                    <a:pt x="50" y="197"/>
                    <a:pt x="87" y="197"/>
                    <a:pt x="120" y="197"/>
                  </a:cubicBezTo>
                  <a:cubicBezTo>
                    <a:pt x="137" y="197"/>
                    <a:pt x="174" y="176"/>
                    <a:pt x="190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90" y="40"/>
                    <a:pt x="174" y="24"/>
                  </a:cubicBezTo>
                  <a:cubicBezTo>
                    <a:pt x="150" y="9"/>
                    <a:pt x="122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15"/>
            <p:cNvSpPr/>
            <p:nvPr/>
          </p:nvSpPr>
          <p:spPr>
            <a:xfrm>
              <a:off x="4205200" y="3216050"/>
              <a:ext cx="5575" cy="5175"/>
            </a:xfrm>
            <a:custGeom>
              <a:rect b="b" l="l" r="r" t="t"/>
              <a:pathLst>
                <a:path extrusionOk="0" h="207" w="223">
                  <a:moveTo>
                    <a:pt x="136" y="1"/>
                  </a:moveTo>
                  <a:cubicBezTo>
                    <a:pt x="103" y="1"/>
                    <a:pt x="70" y="17"/>
                    <a:pt x="33" y="34"/>
                  </a:cubicBezTo>
                  <a:cubicBezTo>
                    <a:pt x="17" y="50"/>
                    <a:pt x="17" y="67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33" y="170"/>
                    <a:pt x="50" y="207"/>
                    <a:pt x="103" y="207"/>
                  </a:cubicBezTo>
                  <a:cubicBezTo>
                    <a:pt x="153" y="207"/>
                    <a:pt x="206" y="170"/>
                    <a:pt x="223" y="120"/>
                  </a:cubicBezTo>
                  <a:cubicBezTo>
                    <a:pt x="223" y="104"/>
                    <a:pt x="223" y="67"/>
                    <a:pt x="206" y="50"/>
                  </a:cubicBezTo>
                  <a:cubicBezTo>
                    <a:pt x="190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15"/>
            <p:cNvSpPr/>
            <p:nvPr/>
          </p:nvSpPr>
          <p:spPr>
            <a:xfrm>
              <a:off x="4368775" y="3222775"/>
              <a:ext cx="5675" cy="5250"/>
            </a:xfrm>
            <a:custGeom>
              <a:rect b="b" l="l" r="r" t="t"/>
              <a:pathLst>
                <a:path extrusionOk="0" h="210" w="227">
                  <a:moveTo>
                    <a:pt x="115" y="1"/>
                  </a:moveTo>
                  <a:cubicBezTo>
                    <a:pt x="58" y="1"/>
                    <a:pt x="21" y="47"/>
                    <a:pt x="21" y="90"/>
                  </a:cubicBezTo>
                  <a:cubicBezTo>
                    <a:pt x="0" y="107"/>
                    <a:pt x="21" y="128"/>
                    <a:pt x="21" y="144"/>
                  </a:cubicBezTo>
                  <a:cubicBezTo>
                    <a:pt x="37" y="177"/>
                    <a:pt x="54" y="210"/>
                    <a:pt x="103" y="210"/>
                  </a:cubicBezTo>
                  <a:cubicBezTo>
                    <a:pt x="157" y="210"/>
                    <a:pt x="206" y="177"/>
                    <a:pt x="227" y="128"/>
                  </a:cubicBezTo>
                  <a:cubicBezTo>
                    <a:pt x="227" y="90"/>
                    <a:pt x="227" y="74"/>
                    <a:pt x="206" y="41"/>
                  </a:cubicBezTo>
                  <a:cubicBezTo>
                    <a:pt x="190" y="24"/>
                    <a:pt x="157" y="4"/>
                    <a:pt x="140" y="4"/>
                  </a:cubicBezTo>
                  <a:cubicBezTo>
                    <a:pt x="131" y="2"/>
                    <a:pt x="123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15"/>
            <p:cNvSpPr/>
            <p:nvPr/>
          </p:nvSpPr>
          <p:spPr>
            <a:xfrm>
              <a:off x="4364125" y="3170900"/>
              <a:ext cx="5600" cy="5275"/>
            </a:xfrm>
            <a:custGeom>
              <a:rect b="b" l="l" r="r" t="t"/>
              <a:pathLst>
                <a:path extrusionOk="0" h="211" w="224">
                  <a:moveTo>
                    <a:pt x="120" y="1"/>
                  </a:moveTo>
                  <a:cubicBezTo>
                    <a:pt x="67" y="1"/>
                    <a:pt x="17" y="38"/>
                    <a:pt x="1" y="88"/>
                  </a:cubicBezTo>
                  <a:cubicBezTo>
                    <a:pt x="1" y="104"/>
                    <a:pt x="1" y="120"/>
                    <a:pt x="17" y="141"/>
                  </a:cubicBezTo>
                  <a:lnTo>
                    <a:pt x="17" y="174"/>
                  </a:lnTo>
                  <a:cubicBezTo>
                    <a:pt x="34" y="191"/>
                    <a:pt x="67" y="207"/>
                    <a:pt x="83" y="207"/>
                  </a:cubicBezTo>
                  <a:cubicBezTo>
                    <a:pt x="92" y="209"/>
                    <a:pt x="101" y="210"/>
                    <a:pt x="110" y="210"/>
                  </a:cubicBezTo>
                  <a:cubicBezTo>
                    <a:pt x="166" y="210"/>
                    <a:pt x="207" y="167"/>
                    <a:pt x="207" y="120"/>
                  </a:cubicBezTo>
                  <a:cubicBezTo>
                    <a:pt x="223" y="104"/>
                    <a:pt x="207" y="71"/>
                    <a:pt x="186" y="55"/>
                  </a:cubicBezTo>
                  <a:cubicBezTo>
                    <a:pt x="170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15"/>
            <p:cNvSpPr/>
            <p:nvPr/>
          </p:nvSpPr>
          <p:spPr>
            <a:xfrm>
              <a:off x="4378650" y="3153175"/>
              <a:ext cx="6125" cy="5425"/>
            </a:xfrm>
            <a:custGeom>
              <a:rect b="b" l="l" r="r" t="t"/>
              <a:pathLst>
                <a:path extrusionOk="0" h="217" w="245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8" y="42"/>
                    <a:pt x="1" y="91"/>
                    <a:pt x="38" y="145"/>
                  </a:cubicBezTo>
                  <a:cubicBezTo>
                    <a:pt x="51" y="185"/>
                    <a:pt x="86" y="217"/>
                    <a:pt x="127" y="217"/>
                  </a:cubicBezTo>
                  <a:cubicBezTo>
                    <a:pt x="137" y="217"/>
                    <a:pt x="147" y="215"/>
                    <a:pt x="158" y="211"/>
                  </a:cubicBezTo>
                  <a:cubicBezTo>
                    <a:pt x="224" y="178"/>
                    <a:pt x="244" y="129"/>
                    <a:pt x="224" y="75"/>
                  </a:cubicBezTo>
                  <a:cubicBezTo>
                    <a:pt x="210" y="34"/>
                    <a:pt x="161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15"/>
            <p:cNvSpPr/>
            <p:nvPr/>
          </p:nvSpPr>
          <p:spPr>
            <a:xfrm>
              <a:off x="4379575" y="3139050"/>
              <a:ext cx="6025" cy="5200"/>
            </a:xfrm>
            <a:custGeom>
              <a:rect b="b" l="l" r="r" t="t"/>
              <a:pathLst>
                <a:path extrusionOk="0" h="208" w="241">
                  <a:moveTo>
                    <a:pt x="111" y="1"/>
                  </a:moveTo>
                  <a:cubicBezTo>
                    <a:pt x="102" y="1"/>
                    <a:pt x="93" y="2"/>
                    <a:pt x="83" y="5"/>
                  </a:cubicBezTo>
                  <a:cubicBezTo>
                    <a:pt x="34" y="22"/>
                    <a:pt x="1" y="92"/>
                    <a:pt x="17" y="141"/>
                  </a:cubicBezTo>
                  <a:cubicBezTo>
                    <a:pt x="41" y="180"/>
                    <a:pt x="76" y="208"/>
                    <a:pt x="112" y="208"/>
                  </a:cubicBezTo>
                  <a:cubicBezTo>
                    <a:pt x="126" y="208"/>
                    <a:pt x="140" y="204"/>
                    <a:pt x="154" y="195"/>
                  </a:cubicBezTo>
                  <a:cubicBezTo>
                    <a:pt x="207" y="178"/>
                    <a:pt x="240" y="125"/>
                    <a:pt x="224" y="75"/>
                  </a:cubicBezTo>
                  <a:cubicBezTo>
                    <a:pt x="193" y="31"/>
                    <a:pt x="154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15"/>
            <p:cNvSpPr/>
            <p:nvPr/>
          </p:nvSpPr>
          <p:spPr>
            <a:xfrm>
              <a:off x="4377000" y="3166150"/>
              <a:ext cx="5200" cy="5275"/>
            </a:xfrm>
            <a:custGeom>
              <a:rect b="b" l="l" r="r" t="t"/>
              <a:pathLst>
                <a:path extrusionOk="0" h="211" w="208">
                  <a:moveTo>
                    <a:pt x="105" y="1"/>
                  </a:moveTo>
                  <a:cubicBezTo>
                    <a:pt x="71" y="1"/>
                    <a:pt x="37" y="16"/>
                    <a:pt x="17" y="38"/>
                  </a:cubicBezTo>
                  <a:cubicBezTo>
                    <a:pt x="1" y="71"/>
                    <a:pt x="1" y="88"/>
                    <a:pt x="1" y="125"/>
                  </a:cubicBezTo>
                  <a:lnTo>
                    <a:pt x="1" y="141"/>
                  </a:lnTo>
                  <a:cubicBezTo>
                    <a:pt x="17" y="158"/>
                    <a:pt x="17" y="174"/>
                    <a:pt x="34" y="191"/>
                  </a:cubicBezTo>
                  <a:cubicBezTo>
                    <a:pt x="53" y="205"/>
                    <a:pt x="74" y="211"/>
                    <a:pt x="96" y="211"/>
                  </a:cubicBezTo>
                  <a:cubicBezTo>
                    <a:pt x="131" y="211"/>
                    <a:pt x="166" y="195"/>
                    <a:pt x="186" y="174"/>
                  </a:cubicBezTo>
                  <a:cubicBezTo>
                    <a:pt x="207" y="158"/>
                    <a:pt x="207" y="125"/>
                    <a:pt x="207" y="88"/>
                  </a:cubicBezTo>
                  <a:cubicBezTo>
                    <a:pt x="207" y="71"/>
                    <a:pt x="186" y="38"/>
                    <a:pt x="170" y="22"/>
                  </a:cubicBezTo>
                  <a:cubicBezTo>
                    <a:pt x="150" y="7"/>
                    <a:pt x="128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15"/>
            <p:cNvSpPr/>
            <p:nvPr/>
          </p:nvSpPr>
          <p:spPr>
            <a:xfrm>
              <a:off x="4362375" y="3185125"/>
              <a:ext cx="5600" cy="5200"/>
            </a:xfrm>
            <a:custGeom>
              <a:rect b="b" l="l" r="r" t="t"/>
              <a:pathLst>
                <a:path extrusionOk="0" h="208" w="224">
                  <a:moveTo>
                    <a:pt x="137" y="1"/>
                  </a:moveTo>
                  <a:cubicBezTo>
                    <a:pt x="104" y="1"/>
                    <a:pt x="71" y="1"/>
                    <a:pt x="50" y="17"/>
                  </a:cubicBezTo>
                  <a:cubicBezTo>
                    <a:pt x="33" y="34"/>
                    <a:pt x="17" y="50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17" y="137"/>
                    <a:pt x="17" y="153"/>
                    <a:pt x="33" y="153"/>
                  </a:cubicBezTo>
                  <a:cubicBezTo>
                    <a:pt x="50" y="191"/>
                    <a:pt x="71" y="191"/>
                    <a:pt x="104" y="207"/>
                  </a:cubicBezTo>
                  <a:cubicBezTo>
                    <a:pt x="153" y="207"/>
                    <a:pt x="207" y="170"/>
                    <a:pt x="223" y="120"/>
                  </a:cubicBezTo>
                  <a:cubicBezTo>
                    <a:pt x="223" y="87"/>
                    <a:pt x="223" y="50"/>
                    <a:pt x="207" y="34"/>
                  </a:cubicBezTo>
                  <a:cubicBezTo>
                    <a:pt x="190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15"/>
            <p:cNvSpPr/>
            <p:nvPr/>
          </p:nvSpPr>
          <p:spPr>
            <a:xfrm>
              <a:off x="4370925" y="3207300"/>
              <a:ext cx="5600" cy="5275"/>
            </a:xfrm>
            <a:custGeom>
              <a:rect b="b" l="l" r="r" t="t"/>
              <a:pathLst>
                <a:path extrusionOk="0" h="211" w="224">
                  <a:moveTo>
                    <a:pt x="114" y="0"/>
                  </a:moveTo>
                  <a:cubicBezTo>
                    <a:pt x="105" y="0"/>
                    <a:pt x="96" y="2"/>
                    <a:pt x="87" y="4"/>
                  </a:cubicBezTo>
                  <a:cubicBezTo>
                    <a:pt x="38" y="42"/>
                    <a:pt x="1" y="91"/>
                    <a:pt x="38" y="145"/>
                  </a:cubicBezTo>
                  <a:cubicBezTo>
                    <a:pt x="38" y="161"/>
                    <a:pt x="38" y="178"/>
                    <a:pt x="54" y="178"/>
                  </a:cubicBezTo>
                  <a:cubicBezTo>
                    <a:pt x="87" y="211"/>
                    <a:pt x="120" y="211"/>
                    <a:pt x="157" y="211"/>
                  </a:cubicBezTo>
                  <a:cubicBezTo>
                    <a:pt x="207" y="194"/>
                    <a:pt x="223" y="161"/>
                    <a:pt x="223" y="108"/>
                  </a:cubicBezTo>
                  <a:lnTo>
                    <a:pt x="223" y="75"/>
                  </a:lnTo>
                  <a:cubicBezTo>
                    <a:pt x="210" y="33"/>
                    <a:pt x="161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15"/>
            <p:cNvSpPr/>
            <p:nvPr/>
          </p:nvSpPr>
          <p:spPr>
            <a:xfrm>
              <a:off x="4236100" y="3258825"/>
              <a:ext cx="5600" cy="5150"/>
            </a:xfrm>
            <a:custGeom>
              <a:rect b="b" l="l" r="r" t="t"/>
              <a:pathLst>
                <a:path extrusionOk="0" h="206" w="224">
                  <a:moveTo>
                    <a:pt x="112" y="1"/>
                  </a:moveTo>
                  <a:cubicBezTo>
                    <a:pt x="104" y="1"/>
                    <a:pt x="96" y="2"/>
                    <a:pt x="87" y="5"/>
                  </a:cubicBezTo>
                  <a:cubicBezTo>
                    <a:pt x="34" y="25"/>
                    <a:pt x="1" y="91"/>
                    <a:pt x="17" y="145"/>
                  </a:cubicBezTo>
                  <a:cubicBezTo>
                    <a:pt x="34" y="162"/>
                    <a:pt x="34" y="178"/>
                    <a:pt x="50" y="178"/>
                  </a:cubicBezTo>
                  <a:cubicBezTo>
                    <a:pt x="72" y="197"/>
                    <a:pt x="92" y="205"/>
                    <a:pt x="112" y="205"/>
                  </a:cubicBezTo>
                  <a:cubicBezTo>
                    <a:pt x="126" y="205"/>
                    <a:pt x="140" y="201"/>
                    <a:pt x="153" y="195"/>
                  </a:cubicBezTo>
                  <a:cubicBezTo>
                    <a:pt x="191" y="195"/>
                    <a:pt x="224" y="162"/>
                    <a:pt x="224" y="108"/>
                  </a:cubicBezTo>
                  <a:lnTo>
                    <a:pt x="224" y="75"/>
                  </a:lnTo>
                  <a:cubicBezTo>
                    <a:pt x="196" y="34"/>
                    <a:pt x="154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15"/>
            <p:cNvSpPr/>
            <p:nvPr/>
          </p:nvSpPr>
          <p:spPr>
            <a:xfrm>
              <a:off x="4240850" y="3227925"/>
              <a:ext cx="6000" cy="5400"/>
            </a:xfrm>
            <a:custGeom>
              <a:rect b="b" l="l" r="r" t="t"/>
              <a:pathLst>
                <a:path extrusionOk="0" h="216" w="240">
                  <a:moveTo>
                    <a:pt x="113" y="0"/>
                  </a:moveTo>
                  <a:cubicBezTo>
                    <a:pt x="104" y="0"/>
                    <a:pt x="95" y="1"/>
                    <a:pt x="87" y="4"/>
                  </a:cubicBezTo>
                  <a:cubicBezTo>
                    <a:pt x="34" y="41"/>
                    <a:pt x="1" y="91"/>
                    <a:pt x="34" y="144"/>
                  </a:cubicBezTo>
                  <a:cubicBezTo>
                    <a:pt x="47" y="184"/>
                    <a:pt x="84" y="216"/>
                    <a:pt x="133" y="216"/>
                  </a:cubicBezTo>
                  <a:cubicBezTo>
                    <a:pt x="145" y="216"/>
                    <a:pt x="157" y="214"/>
                    <a:pt x="170" y="210"/>
                  </a:cubicBezTo>
                  <a:cubicBezTo>
                    <a:pt x="223" y="177"/>
                    <a:pt x="240" y="128"/>
                    <a:pt x="223" y="74"/>
                  </a:cubicBezTo>
                  <a:cubicBezTo>
                    <a:pt x="209" y="33"/>
                    <a:pt x="15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15"/>
            <p:cNvSpPr/>
            <p:nvPr/>
          </p:nvSpPr>
          <p:spPr>
            <a:xfrm>
              <a:off x="4239925" y="3246975"/>
              <a:ext cx="5700" cy="5175"/>
            </a:xfrm>
            <a:custGeom>
              <a:rect b="b" l="l" r="r" t="t"/>
              <a:pathLst>
                <a:path extrusionOk="0" h="207" w="228">
                  <a:moveTo>
                    <a:pt x="124" y="1"/>
                  </a:moveTo>
                  <a:cubicBezTo>
                    <a:pt x="71" y="1"/>
                    <a:pt x="21" y="34"/>
                    <a:pt x="21" y="87"/>
                  </a:cubicBezTo>
                  <a:cubicBezTo>
                    <a:pt x="0" y="104"/>
                    <a:pt x="0" y="120"/>
                    <a:pt x="21" y="137"/>
                  </a:cubicBezTo>
                  <a:cubicBezTo>
                    <a:pt x="21" y="153"/>
                    <a:pt x="21" y="153"/>
                    <a:pt x="38" y="153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57" y="207"/>
                    <a:pt x="207" y="170"/>
                    <a:pt x="227" y="120"/>
                  </a:cubicBezTo>
                  <a:cubicBezTo>
                    <a:pt x="227" y="87"/>
                    <a:pt x="207" y="67"/>
                    <a:pt x="190" y="34"/>
                  </a:cubicBezTo>
                  <a:cubicBezTo>
                    <a:pt x="190" y="17"/>
                    <a:pt x="157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15"/>
            <p:cNvSpPr/>
            <p:nvPr/>
          </p:nvSpPr>
          <p:spPr>
            <a:xfrm>
              <a:off x="4231375" y="3207525"/>
              <a:ext cx="6000" cy="5250"/>
            </a:xfrm>
            <a:custGeom>
              <a:rect b="b" l="l" r="r" t="t"/>
              <a:pathLst>
                <a:path extrusionOk="0" h="210" w="240">
                  <a:moveTo>
                    <a:pt x="123" y="1"/>
                  </a:moveTo>
                  <a:cubicBezTo>
                    <a:pt x="107" y="1"/>
                    <a:pt x="89" y="6"/>
                    <a:pt x="70" y="16"/>
                  </a:cubicBezTo>
                  <a:cubicBezTo>
                    <a:pt x="17" y="33"/>
                    <a:pt x="0" y="82"/>
                    <a:pt x="17" y="136"/>
                  </a:cubicBezTo>
                  <a:cubicBezTo>
                    <a:pt x="29" y="185"/>
                    <a:pt x="72" y="209"/>
                    <a:pt x="115" y="209"/>
                  </a:cubicBezTo>
                  <a:cubicBezTo>
                    <a:pt x="129" y="209"/>
                    <a:pt x="144" y="207"/>
                    <a:pt x="157" y="202"/>
                  </a:cubicBezTo>
                  <a:cubicBezTo>
                    <a:pt x="206" y="185"/>
                    <a:pt x="239" y="119"/>
                    <a:pt x="206" y="66"/>
                  </a:cubicBezTo>
                  <a:cubicBezTo>
                    <a:pt x="195" y="30"/>
                    <a:pt x="164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15"/>
            <p:cNvSpPr/>
            <p:nvPr/>
          </p:nvSpPr>
          <p:spPr>
            <a:xfrm>
              <a:off x="4250225" y="3256875"/>
              <a:ext cx="6100" cy="5275"/>
            </a:xfrm>
            <a:custGeom>
              <a:rect b="b" l="l" r="r" t="t"/>
              <a:pathLst>
                <a:path extrusionOk="0" h="211" w="244">
                  <a:moveTo>
                    <a:pt x="87" y="0"/>
                  </a:moveTo>
                  <a:cubicBezTo>
                    <a:pt x="54" y="17"/>
                    <a:pt x="38" y="33"/>
                    <a:pt x="38" y="50"/>
                  </a:cubicBezTo>
                  <a:cubicBezTo>
                    <a:pt x="21" y="83"/>
                    <a:pt x="1" y="120"/>
                    <a:pt x="21" y="136"/>
                  </a:cubicBezTo>
                  <a:cubicBezTo>
                    <a:pt x="35" y="178"/>
                    <a:pt x="83" y="211"/>
                    <a:pt x="130" y="211"/>
                  </a:cubicBezTo>
                  <a:cubicBezTo>
                    <a:pt x="139" y="211"/>
                    <a:pt x="149" y="209"/>
                    <a:pt x="157" y="207"/>
                  </a:cubicBezTo>
                  <a:cubicBezTo>
                    <a:pt x="207" y="186"/>
                    <a:pt x="244" y="120"/>
                    <a:pt x="228" y="66"/>
                  </a:cubicBezTo>
                  <a:cubicBezTo>
                    <a:pt x="207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15"/>
            <p:cNvSpPr/>
            <p:nvPr/>
          </p:nvSpPr>
          <p:spPr>
            <a:xfrm>
              <a:off x="4230550" y="3235650"/>
              <a:ext cx="6000" cy="5225"/>
            </a:xfrm>
            <a:custGeom>
              <a:rect b="b" l="l" r="r" t="t"/>
              <a:pathLst>
                <a:path extrusionOk="0" h="209" w="240">
                  <a:moveTo>
                    <a:pt x="99" y="0"/>
                  </a:moveTo>
                  <a:cubicBezTo>
                    <a:pt x="89" y="0"/>
                    <a:pt x="78" y="2"/>
                    <a:pt x="66" y="4"/>
                  </a:cubicBezTo>
                  <a:cubicBezTo>
                    <a:pt x="17" y="25"/>
                    <a:pt x="0" y="91"/>
                    <a:pt x="17" y="144"/>
                  </a:cubicBezTo>
                  <a:cubicBezTo>
                    <a:pt x="29" y="180"/>
                    <a:pt x="68" y="209"/>
                    <a:pt x="107" y="209"/>
                  </a:cubicBezTo>
                  <a:cubicBezTo>
                    <a:pt x="123" y="209"/>
                    <a:pt x="139" y="204"/>
                    <a:pt x="153" y="194"/>
                  </a:cubicBezTo>
                  <a:cubicBezTo>
                    <a:pt x="206" y="177"/>
                    <a:pt x="239" y="128"/>
                    <a:pt x="206" y="74"/>
                  </a:cubicBezTo>
                  <a:cubicBezTo>
                    <a:pt x="193" y="33"/>
                    <a:pt x="153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15"/>
            <p:cNvSpPr/>
            <p:nvPr/>
          </p:nvSpPr>
          <p:spPr>
            <a:xfrm>
              <a:off x="4251150" y="3240325"/>
              <a:ext cx="5600" cy="5100"/>
            </a:xfrm>
            <a:custGeom>
              <a:rect b="b" l="l" r="r" t="t"/>
              <a:pathLst>
                <a:path extrusionOk="0" h="204" w="224">
                  <a:moveTo>
                    <a:pt x="111" y="1"/>
                  </a:moveTo>
                  <a:cubicBezTo>
                    <a:pt x="82" y="1"/>
                    <a:pt x="52" y="14"/>
                    <a:pt x="34" y="44"/>
                  </a:cubicBezTo>
                  <a:cubicBezTo>
                    <a:pt x="17" y="60"/>
                    <a:pt x="1" y="77"/>
                    <a:pt x="1" y="110"/>
                  </a:cubicBezTo>
                  <a:cubicBezTo>
                    <a:pt x="17" y="126"/>
                    <a:pt x="17" y="126"/>
                    <a:pt x="17" y="147"/>
                  </a:cubicBezTo>
                  <a:cubicBezTo>
                    <a:pt x="17" y="164"/>
                    <a:pt x="34" y="164"/>
                    <a:pt x="50" y="180"/>
                  </a:cubicBezTo>
                  <a:cubicBezTo>
                    <a:pt x="67" y="195"/>
                    <a:pt x="90" y="203"/>
                    <a:pt x="113" y="203"/>
                  </a:cubicBezTo>
                  <a:cubicBezTo>
                    <a:pt x="141" y="203"/>
                    <a:pt x="170" y="191"/>
                    <a:pt x="191" y="164"/>
                  </a:cubicBezTo>
                  <a:cubicBezTo>
                    <a:pt x="223" y="126"/>
                    <a:pt x="223" y="60"/>
                    <a:pt x="170" y="23"/>
                  </a:cubicBezTo>
                  <a:cubicBezTo>
                    <a:pt x="155" y="9"/>
                    <a:pt x="134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15"/>
            <p:cNvSpPr/>
            <p:nvPr/>
          </p:nvSpPr>
          <p:spPr>
            <a:xfrm>
              <a:off x="4243425" y="3214600"/>
              <a:ext cx="5600" cy="5300"/>
            </a:xfrm>
            <a:custGeom>
              <a:rect b="b" l="l" r="r" t="t"/>
              <a:pathLst>
                <a:path extrusionOk="0" h="212" w="224">
                  <a:moveTo>
                    <a:pt x="103" y="1"/>
                  </a:moveTo>
                  <a:cubicBezTo>
                    <a:pt x="51" y="1"/>
                    <a:pt x="17" y="34"/>
                    <a:pt x="17" y="92"/>
                  </a:cubicBezTo>
                  <a:cubicBezTo>
                    <a:pt x="1" y="108"/>
                    <a:pt x="1" y="125"/>
                    <a:pt x="17" y="145"/>
                  </a:cubicBezTo>
                  <a:cubicBezTo>
                    <a:pt x="17" y="145"/>
                    <a:pt x="17" y="162"/>
                    <a:pt x="34" y="162"/>
                  </a:cubicBezTo>
                  <a:cubicBezTo>
                    <a:pt x="50" y="178"/>
                    <a:pt x="67" y="195"/>
                    <a:pt x="104" y="211"/>
                  </a:cubicBezTo>
                  <a:cubicBezTo>
                    <a:pt x="153" y="211"/>
                    <a:pt x="207" y="178"/>
                    <a:pt x="223" y="125"/>
                  </a:cubicBezTo>
                  <a:cubicBezTo>
                    <a:pt x="223" y="92"/>
                    <a:pt x="207" y="59"/>
                    <a:pt x="207" y="42"/>
                  </a:cubicBezTo>
                  <a:cubicBezTo>
                    <a:pt x="190" y="22"/>
                    <a:pt x="153" y="5"/>
                    <a:pt x="137" y="5"/>
                  </a:cubicBezTo>
                  <a:cubicBezTo>
                    <a:pt x="125" y="2"/>
                    <a:pt x="113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15"/>
            <p:cNvSpPr/>
            <p:nvPr/>
          </p:nvSpPr>
          <p:spPr>
            <a:xfrm>
              <a:off x="4247650" y="3201725"/>
              <a:ext cx="5700" cy="5275"/>
            </a:xfrm>
            <a:custGeom>
              <a:rect b="b" l="l" r="r" t="t"/>
              <a:pathLst>
                <a:path extrusionOk="0" h="211" w="228">
                  <a:moveTo>
                    <a:pt x="97" y="1"/>
                  </a:moveTo>
                  <a:cubicBezTo>
                    <a:pt x="55" y="1"/>
                    <a:pt x="18" y="33"/>
                    <a:pt x="1" y="91"/>
                  </a:cubicBezTo>
                  <a:lnTo>
                    <a:pt x="1" y="145"/>
                  </a:lnTo>
                  <a:cubicBezTo>
                    <a:pt x="21" y="145"/>
                    <a:pt x="21" y="161"/>
                    <a:pt x="21" y="161"/>
                  </a:cubicBezTo>
                  <a:cubicBezTo>
                    <a:pt x="38" y="178"/>
                    <a:pt x="71" y="194"/>
                    <a:pt x="87" y="211"/>
                  </a:cubicBezTo>
                  <a:cubicBezTo>
                    <a:pt x="124" y="211"/>
                    <a:pt x="141" y="194"/>
                    <a:pt x="174" y="178"/>
                  </a:cubicBezTo>
                  <a:cubicBezTo>
                    <a:pt x="190" y="178"/>
                    <a:pt x="207" y="145"/>
                    <a:pt x="207" y="124"/>
                  </a:cubicBezTo>
                  <a:cubicBezTo>
                    <a:pt x="227" y="58"/>
                    <a:pt x="174" y="5"/>
                    <a:pt x="124" y="5"/>
                  </a:cubicBezTo>
                  <a:cubicBezTo>
                    <a:pt x="115" y="2"/>
                    <a:pt x="106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15"/>
            <p:cNvSpPr/>
            <p:nvPr/>
          </p:nvSpPr>
          <p:spPr>
            <a:xfrm>
              <a:off x="4216325" y="3241825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120" y="0"/>
                  </a:moveTo>
                  <a:cubicBezTo>
                    <a:pt x="70" y="0"/>
                    <a:pt x="37" y="17"/>
                    <a:pt x="17" y="66"/>
                  </a:cubicBezTo>
                  <a:cubicBezTo>
                    <a:pt x="0" y="66"/>
                    <a:pt x="0" y="66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37" y="190"/>
                    <a:pt x="70" y="190"/>
                  </a:cubicBezTo>
                  <a:cubicBezTo>
                    <a:pt x="70" y="207"/>
                    <a:pt x="87" y="207"/>
                    <a:pt x="87" y="207"/>
                  </a:cubicBezTo>
                  <a:cubicBezTo>
                    <a:pt x="157" y="207"/>
                    <a:pt x="206" y="170"/>
                    <a:pt x="206" y="120"/>
                  </a:cubicBezTo>
                  <a:cubicBezTo>
                    <a:pt x="206" y="87"/>
                    <a:pt x="206" y="66"/>
                    <a:pt x="190" y="33"/>
                  </a:cubicBezTo>
                  <a:cubicBezTo>
                    <a:pt x="173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15"/>
            <p:cNvSpPr/>
            <p:nvPr/>
          </p:nvSpPr>
          <p:spPr>
            <a:xfrm>
              <a:off x="4216725" y="3227450"/>
              <a:ext cx="5175" cy="5075"/>
            </a:xfrm>
            <a:custGeom>
              <a:rect b="b" l="l" r="r" t="t"/>
              <a:pathLst>
                <a:path extrusionOk="0" h="203" w="207">
                  <a:moveTo>
                    <a:pt x="102" y="0"/>
                  </a:moveTo>
                  <a:cubicBezTo>
                    <a:pt x="70" y="0"/>
                    <a:pt x="40" y="14"/>
                    <a:pt x="21" y="44"/>
                  </a:cubicBezTo>
                  <a:cubicBezTo>
                    <a:pt x="1" y="60"/>
                    <a:pt x="1" y="77"/>
                    <a:pt x="1" y="110"/>
                  </a:cubicBezTo>
                  <a:lnTo>
                    <a:pt x="1" y="147"/>
                  </a:lnTo>
                  <a:cubicBezTo>
                    <a:pt x="21" y="163"/>
                    <a:pt x="21" y="163"/>
                    <a:pt x="38" y="180"/>
                  </a:cubicBezTo>
                  <a:cubicBezTo>
                    <a:pt x="60" y="195"/>
                    <a:pt x="83" y="203"/>
                    <a:pt x="106" y="203"/>
                  </a:cubicBezTo>
                  <a:cubicBezTo>
                    <a:pt x="135" y="203"/>
                    <a:pt x="163" y="190"/>
                    <a:pt x="190" y="163"/>
                  </a:cubicBezTo>
                  <a:cubicBezTo>
                    <a:pt x="207" y="147"/>
                    <a:pt x="207" y="110"/>
                    <a:pt x="207" y="93"/>
                  </a:cubicBezTo>
                  <a:cubicBezTo>
                    <a:pt x="207" y="60"/>
                    <a:pt x="190" y="44"/>
                    <a:pt x="174" y="23"/>
                  </a:cubicBezTo>
                  <a:cubicBezTo>
                    <a:pt x="152" y="9"/>
                    <a:pt x="126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15"/>
            <p:cNvSpPr/>
            <p:nvPr/>
          </p:nvSpPr>
          <p:spPr>
            <a:xfrm>
              <a:off x="4310425" y="3205150"/>
              <a:ext cx="6000" cy="5050"/>
            </a:xfrm>
            <a:custGeom>
              <a:rect b="b" l="l" r="r" t="t"/>
              <a:pathLst>
                <a:path extrusionOk="0" h="202" w="240">
                  <a:moveTo>
                    <a:pt x="126" y="0"/>
                  </a:moveTo>
                  <a:cubicBezTo>
                    <a:pt x="113" y="0"/>
                    <a:pt x="99" y="3"/>
                    <a:pt x="87" y="8"/>
                  </a:cubicBezTo>
                  <a:cubicBezTo>
                    <a:pt x="34" y="24"/>
                    <a:pt x="1" y="90"/>
                    <a:pt x="17" y="144"/>
                  </a:cubicBezTo>
                  <a:cubicBezTo>
                    <a:pt x="41" y="181"/>
                    <a:pt x="77" y="201"/>
                    <a:pt x="114" y="201"/>
                  </a:cubicBezTo>
                  <a:cubicBezTo>
                    <a:pt x="127" y="201"/>
                    <a:pt x="140" y="199"/>
                    <a:pt x="153" y="194"/>
                  </a:cubicBezTo>
                  <a:cubicBezTo>
                    <a:pt x="207" y="177"/>
                    <a:pt x="240" y="128"/>
                    <a:pt x="223" y="74"/>
                  </a:cubicBezTo>
                  <a:cubicBezTo>
                    <a:pt x="211" y="24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15"/>
            <p:cNvSpPr/>
            <p:nvPr/>
          </p:nvSpPr>
          <p:spPr>
            <a:xfrm>
              <a:off x="4212500" y="3256225"/>
              <a:ext cx="5175" cy="5300"/>
            </a:xfrm>
            <a:custGeom>
              <a:rect b="b" l="l" r="r" t="t"/>
              <a:pathLst>
                <a:path extrusionOk="0" h="212" w="207">
                  <a:moveTo>
                    <a:pt x="95" y="0"/>
                  </a:moveTo>
                  <a:cubicBezTo>
                    <a:pt x="64" y="0"/>
                    <a:pt x="35" y="14"/>
                    <a:pt x="17" y="43"/>
                  </a:cubicBezTo>
                  <a:cubicBezTo>
                    <a:pt x="1" y="59"/>
                    <a:pt x="1" y="92"/>
                    <a:pt x="1" y="109"/>
                  </a:cubicBezTo>
                  <a:lnTo>
                    <a:pt x="1" y="146"/>
                  </a:lnTo>
                  <a:cubicBezTo>
                    <a:pt x="17" y="162"/>
                    <a:pt x="17" y="179"/>
                    <a:pt x="34" y="179"/>
                  </a:cubicBezTo>
                  <a:cubicBezTo>
                    <a:pt x="50" y="195"/>
                    <a:pt x="87" y="212"/>
                    <a:pt x="120" y="212"/>
                  </a:cubicBezTo>
                  <a:cubicBezTo>
                    <a:pt x="137" y="195"/>
                    <a:pt x="170" y="195"/>
                    <a:pt x="190" y="162"/>
                  </a:cubicBezTo>
                  <a:cubicBezTo>
                    <a:pt x="207" y="146"/>
                    <a:pt x="207" y="129"/>
                    <a:pt x="207" y="92"/>
                  </a:cubicBezTo>
                  <a:cubicBezTo>
                    <a:pt x="207" y="59"/>
                    <a:pt x="190" y="43"/>
                    <a:pt x="170" y="26"/>
                  </a:cubicBezTo>
                  <a:cubicBezTo>
                    <a:pt x="147" y="10"/>
                    <a:pt x="121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15"/>
            <p:cNvSpPr/>
            <p:nvPr/>
          </p:nvSpPr>
          <p:spPr>
            <a:xfrm>
              <a:off x="4207775" y="3204375"/>
              <a:ext cx="5175" cy="5200"/>
            </a:xfrm>
            <a:custGeom>
              <a:rect b="b" l="l" r="r" t="t"/>
              <a:pathLst>
                <a:path extrusionOk="0" h="208" w="207">
                  <a:moveTo>
                    <a:pt x="109" y="1"/>
                  </a:moveTo>
                  <a:cubicBezTo>
                    <a:pt x="72" y="1"/>
                    <a:pt x="37" y="16"/>
                    <a:pt x="17" y="39"/>
                  </a:cubicBezTo>
                  <a:cubicBezTo>
                    <a:pt x="0" y="55"/>
                    <a:pt x="0" y="88"/>
                    <a:pt x="0" y="121"/>
                  </a:cubicBezTo>
                  <a:lnTo>
                    <a:pt x="0" y="142"/>
                  </a:lnTo>
                  <a:cubicBezTo>
                    <a:pt x="17" y="159"/>
                    <a:pt x="17" y="175"/>
                    <a:pt x="33" y="192"/>
                  </a:cubicBezTo>
                  <a:cubicBezTo>
                    <a:pt x="50" y="208"/>
                    <a:pt x="87" y="208"/>
                    <a:pt x="120" y="208"/>
                  </a:cubicBezTo>
                  <a:cubicBezTo>
                    <a:pt x="136" y="208"/>
                    <a:pt x="173" y="192"/>
                    <a:pt x="190" y="175"/>
                  </a:cubicBezTo>
                  <a:cubicBezTo>
                    <a:pt x="206" y="142"/>
                    <a:pt x="206" y="121"/>
                    <a:pt x="206" y="88"/>
                  </a:cubicBezTo>
                  <a:cubicBezTo>
                    <a:pt x="206" y="72"/>
                    <a:pt x="190" y="39"/>
                    <a:pt x="173" y="18"/>
                  </a:cubicBezTo>
                  <a:cubicBezTo>
                    <a:pt x="153" y="6"/>
                    <a:pt x="131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15"/>
            <p:cNvSpPr/>
            <p:nvPr/>
          </p:nvSpPr>
          <p:spPr>
            <a:xfrm>
              <a:off x="4254150" y="3226375"/>
              <a:ext cx="5600" cy="5250"/>
            </a:xfrm>
            <a:custGeom>
              <a:rect b="b" l="l" r="r" t="t"/>
              <a:pathLst>
                <a:path extrusionOk="0" h="210" w="224">
                  <a:moveTo>
                    <a:pt x="120" y="0"/>
                  </a:moveTo>
                  <a:cubicBezTo>
                    <a:pt x="71" y="0"/>
                    <a:pt x="17" y="33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69"/>
                  </a:lnTo>
                  <a:cubicBezTo>
                    <a:pt x="33" y="190"/>
                    <a:pt x="71" y="206"/>
                    <a:pt x="87" y="206"/>
                  </a:cubicBezTo>
                  <a:cubicBezTo>
                    <a:pt x="95" y="208"/>
                    <a:pt x="103" y="209"/>
                    <a:pt x="111" y="209"/>
                  </a:cubicBezTo>
                  <a:cubicBezTo>
                    <a:pt x="166" y="209"/>
                    <a:pt x="207" y="163"/>
                    <a:pt x="207" y="120"/>
                  </a:cubicBezTo>
                  <a:cubicBezTo>
                    <a:pt x="223" y="103"/>
                    <a:pt x="207" y="66"/>
                    <a:pt x="190" y="50"/>
                  </a:cubicBezTo>
                  <a:cubicBezTo>
                    <a:pt x="174" y="1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15"/>
            <p:cNvSpPr/>
            <p:nvPr/>
          </p:nvSpPr>
          <p:spPr>
            <a:xfrm>
              <a:off x="4223650" y="3188650"/>
              <a:ext cx="5575" cy="5175"/>
            </a:xfrm>
            <a:custGeom>
              <a:rect b="b" l="l" r="r" t="t"/>
              <a:pathLst>
                <a:path extrusionOk="0" h="207" w="223">
                  <a:moveTo>
                    <a:pt x="103" y="0"/>
                  </a:moveTo>
                  <a:cubicBezTo>
                    <a:pt x="91" y="0"/>
                    <a:pt x="78" y="4"/>
                    <a:pt x="70" y="12"/>
                  </a:cubicBezTo>
                  <a:cubicBezTo>
                    <a:pt x="54" y="12"/>
                    <a:pt x="33" y="29"/>
                    <a:pt x="17" y="50"/>
                  </a:cubicBezTo>
                  <a:cubicBezTo>
                    <a:pt x="0" y="83"/>
                    <a:pt x="0" y="116"/>
                    <a:pt x="17" y="132"/>
                  </a:cubicBezTo>
                  <a:cubicBezTo>
                    <a:pt x="30" y="176"/>
                    <a:pt x="69" y="206"/>
                    <a:pt x="110" y="206"/>
                  </a:cubicBezTo>
                  <a:cubicBezTo>
                    <a:pt x="119" y="206"/>
                    <a:pt x="127" y="205"/>
                    <a:pt x="136" y="202"/>
                  </a:cubicBezTo>
                  <a:cubicBezTo>
                    <a:pt x="206" y="186"/>
                    <a:pt x="223" y="116"/>
                    <a:pt x="206" y="66"/>
                  </a:cubicBezTo>
                  <a:cubicBezTo>
                    <a:pt x="190" y="29"/>
                    <a:pt x="173" y="12"/>
                    <a:pt x="136" y="12"/>
                  </a:cubicBezTo>
                  <a:cubicBezTo>
                    <a:pt x="128" y="4"/>
                    <a:pt x="115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15"/>
            <p:cNvSpPr/>
            <p:nvPr/>
          </p:nvSpPr>
          <p:spPr>
            <a:xfrm>
              <a:off x="4218475" y="3214575"/>
              <a:ext cx="6025" cy="5050"/>
            </a:xfrm>
            <a:custGeom>
              <a:rect b="b" l="l" r="r" t="t"/>
              <a:pathLst>
                <a:path extrusionOk="0" h="202" w="241">
                  <a:moveTo>
                    <a:pt x="127" y="0"/>
                  </a:moveTo>
                  <a:cubicBezTo>
                    <a:pt x="113" y="0"/>
                    <a:pt x="100" y="2"/>
                    <a:pt x="87" y="6"/>
                  </a:cubicBezTo>
                  <a:cubicBezTo>
                    <a:pt x="34" y="23"/>
                    <a:pt x="1" y="76"/>
                    <a:pt x="17" y="146"/>
                  </a:cubicBezTo>
                  <a:cubicBezTo>
                    <a:pt x="45" y="183"/>
                    <a:pt x="80" y="202"/>
                    <a:pt x="118" y="202"/>
                  </a:cubicBezTo>
                  <a:cubicBezTo>
                    <a:pt x="131" y="202"/>
                    <a:pt x="144" y="200"/>
                    <a:pt x="158" y="196"/>
                  </a:cubicBezTo>
                  <a:cubicBezTo>
                    <a:pt x="224" y="179"/>
                    <a:pt x="240" y="109"/>
                    <a:pt x="224" y="60"/>
                  </a:cubicBez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15"/>
            <p:cNvSpPr/>
            <p:nvPr/>
          </p:nvSpPr>
          <p:spPr>
            <a:xfrm>
              <a:off x="4219300" y="3200225"/>
              <a:ext cx="6125" cy="5225"/>
            </a:xfrm>
            <a:custGeom>
              <a:rect b="b" l="l" r="r" t="t"/>
              <a:pathLst>
                <a:path extrusionOk="0" h="209" w="245">
                  <a:moveTo>
                    <a:pt x="132" y="0"/>
                  </a:moveTo>
                  <a:cubicBezTo>
                    <a:pt x="118" y="0"/>
                    <a:pt x="103" y="5"/>
                    <a:pt x="87" y="15"/>
                  </a:cubicBezTo>
                  <a:cubicBezTo>
                    <a:pt x="38" y="32"/>
                    <a:pt x="1" y="81"/>
                    <a:pt x="21" y="135"/>
                  </a:cubicBezTo>
                  <a:cubicBezTo>
                    <a:pt x="49" y="176"/>
                    <a:pt x="88" y="209"/>
                    <a:pt x="132" y="209"/>
                  </a:cubicBezTo>
                  <a:cubicBezTo>
                    <a:pt x="140" y="209"/>
                    <a:pt x="149" y="208"/>
                    <a:pt x="158" y="205"/>
                  </a:cubicBezTo>
                  <a:cubicBezTo>
                    <a:pt x="207" y="184"/>
                    <a:pt x="244" y="118"/>
                    <a:pt x="228" y="65"/>
                  </a:cubicBezTo>
                  <a:cubicBezTo>
                    <a:pt x="201" y="29"/>
                    <a:pt x="168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15"/>
            <p:cNvSpPr/>
            <p:nvPr/>
          </p:nvSpPr>
          <p:spPr>
            <a:xfrm>
              <a:off x="4225800" y="3252125"/>
              <a:ext cx="5600" cy="5300"/>
            </a:xfrm>
            <a:custGeom>
              <a:rect b="b" l="l" r="r" t="t"/>
              <a:pathLst>
                <a:path extrusionOk="0" h="212" w="224">
                  <a:moveTo>
                    <a:pt x="120" y="1"/>
                  </a:moveTo>
                  <a:cubicBezTo>
                    <a:pt x="104" y="1"/>
                    <a:pt x="71" y="17"/>
                    <a:pt x="50" y="34"/>
                  </a:cubicBezTo>
                  <a:cubicBezTo>
                    <a:pt x="34" y="34"/>
                    <a:pt x="17" y="67"/>
                    <a:pt x="1" y="87"/>
                  </a:cubicBezTo>
                  <a:cubicBezTo>
                    <a:pt x="1" y="120"/>
                    <a:pt x="1" y="137"/>
                    <a:pt x="17" y="153"/>
                  </a:cubicBezTo>
                  <a:lnTo>
                    <a:pt x="34" y="170"/>
                  </a:lnTo>
                  <a:cubicBezTo>
                    <a:pt x="50" y="190"/>
                    <a:pt x="71" y="207"/>
                    <a:pt x="104" y="207"/>
                  </a:cubicBezTo>
                  <a:cubicBezTo>
                    <a:pt x="112" y="210"/>
                    <a:pt x="121" y="211"/>
                    <a:pt x="129" y="211"/>
                  </a:cubicBezTo>
                  <a:cubicBezTo>
                    <a:pt x="170" y="211"/>
                    <a:pt x="210" y="178"/>
                    <a:pt x="223" y="120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15"/>
            <p:cNvSpPr/>
            <p:nvPr/>
          </p:nvSpPr>
          <p:spPr>
            <a:xfrm>
              <a:off x="4288875" y="3253375"/>
              <a:ext cx="5175" cy="5250"/>
            </a:xfrm>
            <a:custGeom>
              <a:rect b="b" l="l" r="r" t="t"/>
              <a:pathLst>
                <a:path extrusionOk="0" h="210" w="207">
                  <a:moveTo>
                    <a:pt x="125" y="0"/>
                  </a:moveTo>
                  <a:cubicBezTo>
                    <a:pt x="71" y="0"/>
                    <a:pt x="21" y="37"/>
                    <a:pt x="1" y="87"/>
                  </a:cubicBezTo>
                  <a:lnTo>
                    <a:pt x="1" y="140"/>
                  </a:lnTo>
                  <a:cubicBezTo>
                    <a:pt x="21" y="173"/>
                    <a:pt x="54" y="206"/>
                    <a:pt x="87" y="206"/>
                  </a:cubicBezTo>
                  <a:cubicBezTo>
                    <a:pt x="97" y="209"/>
                    <a:pt x="106" y="210"/>
                    <a:pt x="114" y="210"/>
                  </a:cubicBezTo>
                  <a:cubicBezTo>
                    <a:pt x="170" y="210"/>
                    <a:pt x="207" y="166"/>
                    <a:pt x="207" y="120"/>
                  </a:cubicBezTo>
                  <a:cubicBezTo>
                    <a:pt x="207" y="87"/>
                    <a:pt x="207" y="70"/>
                    <a:pt x="190" y="54"/>
                  </a:cubicBezTo>
                  <a:cubicBezTo>
                    <a:pt x="174" y="17"/>
                    <a:pt x="158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15"/>
            <p:cNvSpPr/>
            <p:nvPr/>
          </p:nvSpPr>
          <p:spPr>
            <a:xfrm>
              <a:off x="4292400" y="3225700"/>
              <a:ext cx="5575" cy="5125"/>
            </a:xfrm>
            <a:custGeom>
              <a:rect b="b" l="l" r="r" t="t"/>
              <a:pathLst>
                <a:path extrusionOk="0" h="205" w="223">
                  <a:moveTo>
                    <a:pt x="108" y="1"/>
                  </a:moveTo>
                  <a:cubicBezTo>
                    <a:pt x="80" y="1"/>
                    <a:pt x="51" y="14"/>
                    <a:pt x="33" y="44"/>
                  </a:cubicBezTo>
                  <a:cubicBezTo>
                    <a:pt x="17" y="60"/>
                    <a:pt x="0" y="77"/>
                    <a:pt x="0" y="114"/>
                  </a:cubicBezTo>
                  <a:cubicBezTo>
                    <a:pt x="0" y="130"/>
                    <a:pt x="0" y="130"/>
                    <a:pt x="17" y="147"/>
                  </a:cubicBezTo>
                  <a:cubicBezTo>
                    <a:pt x="17" y="163"/>
                    <a:pt x="33" y="163"/>
                    <a:pt x="49" y="180"/>
                  </a:cubicBezTo>
                  <a:cubicBezTo>
                    <a:pt x="61" y="191"/>
                    <a:pt x="75" y="205"/>
                    <a:pt x="93" y="205"/>
                  </a:cubicBezTo>
                  <a:cubicBezTo>
                    <a:pt x="101" y="205"/>
                    <a:pt x="110" y="202"/>
                    <a:pt x="120" y="196"/>
                  </a:cubicBezTo>
                  <a:cubicBezTo>
                    <a:pt x="153" y="196"/>
                    <a:pt x="169" y="180"/>
                    <a:pt x="190" y="163"/>
                  </a:cubicBezTo>
                  <a:cubicBezTo>
                    <a:pt x="206" y="147"/>
                    <a:pt x="223" y="114"/>
                    <a:pt x="206" y="93"/>
                  </a:cubicBezTo>
                  <a:cubicBezTo>
                    <a:pt x="206" y="60"/>
                    <a:pt x="190" y="44"/>
                    <a:pt x="169" y="27"/>
                  </a:cubicBezTo>
                  <a:cubicBezTo>
                    <a:pt x="154" y="10"/>
                    <a:pt x="131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15"/>
            <p:cNvSpPr/>
            <p:nvPr/>
          </p:nvSpPr>
          <p:spPr>
            <a:xfrm>
              <a:off x="4284250" y="3201425"/>
              <a:ext cx="5175" cy="5275"/>
            </a:xfrm>
            <a:custGeom>
              <a:rect b="b" l="l" r="r" t="t"/>
              <a:pathLst>
                <a:path extrusionOk="0" h="211" w="207">
                  <a:moveTo>
                    <a:pt x="120" y="0"/>
                  </a:moveTo>
                  <a:cubicBezTo>
                    <a:pt x="50" y="0"/>
                    <a:pt x="0" y="33"/>
                    <a:pt x="0" y="87"/>
                  </a:cubicBezTo>
                  <a:lnTo>
                    <a:pt x="0" y="157"/>
                  </a:lnTo>
                  <a:lnTo>
                    <a:pt x="17" y="173"/>
                  </a:lnTo>
                  <a:cubicBezTo>
                    <a:pt x="33" y="190"/>
                    <a:pt x="50" y="206"/>
                    <a:pt x="83" y="206"/>
                  </a:cubicBezTo>
                  <a:cubicBezTo>
                    <a:pt x="92" y="209"/>
                    <a:pt x="101" y="211"/>
                    <a:pt x="110" y="211"/>
                  </a:cubicBezTo>
                  <a:cubicBezTo>
                    <a:pt x="152" y="211"/>
                    <a:pt x="189" y="178"/>
                    <a:pt x="206" y="120"/>
                  </a:cubicBezTo>
                  <a:cubicBezTo>
                    <a:pt x="206" y="103"/>
                    <a:pt x="206" y="70"/>
                    <a:pt x="186" y="54"/>
                  </a:cubicBezTo>
                  <a:cubicBezTo>
                    <a:pt x="169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15"/>
            <p:cNvSpPr/>
            <p:nvPr/>
          </p:nvSpPr>
          <p:spPr>
            <a:xfrm>
              <a:off x="4296200" y="3211200"/>
              <a:ext cx="5600" cy="5300"/>
            </a:xfrm>
            <a:custGeom>
              <a:rect b="b" l="l" r="r" t="t"/>
              <a:pathLst>
                <a:path extrusionOk="0" h="212" w="224">
                  <a:moveTo>
                    <a:pt x="112" y="1"/>
                  </a:moveTo>
                  <a:cubicBezTo>
                    <a:pt x="70" y="1"/>
                    <a:pt x="34" y="28"/>
                    <a:pt x="17" y="55"/>
                  </a:cubicBezTo>
                  <a:lnTo>
                    <a:pt x="17" y="92"/>
                  </a:lnTo>
                  <a:cubicBezTo>
                    <a:pt x="1" y="108"/>
                    <a:pt x="17" y="125"/>
                    <a:pt x="17" y="141"/>
                  </a:cubicBezTo>
                  <a:cubicBezTo>
                    <a:pt x="38" y="158"/>
                    <a:pt x="54" y="195"/>
                    <a:pt x="71" y="195"/>
                  </a:cubicBezTo>
                  <a:cubicBezTo>
                    <a:pt x="87" y="195"/>
                    <a:pt x="87" y="211"/>
                    <a:pt x="104" y="211"/>
                  </a:cubicBezTo>
                  <a:cubicBezTo>
                    <a:pt x="157" y="211"/>
                    <a:pt x="207" y="178"/>
                    <a:pt x="223" y="125"/>
                  </a:cubicBezTo>
                  <a:cubicBezTo>
                    <a:pt x="223" y="92"/>
                    <a:pt x="223" y="55"/>
                    <a:pt x="207" y="38"/>
                  </a:cubicBezTo>
                  <a:cubicBezTo>
                    <a:pt x="190" y="22"/>
                    <a:pt x="157" y="5"/>
                    <a:pt x="141" y="5"/>
                  </a:cubicBezTo>
                  <a:cubicBezTo>
                    <a:pt x="131" y="2"/>
                    <a:pt x="121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15"/>
            <p:cNvSpPr/>
            <p:nvPr/>
          </p:nvSpPr>
          <p:spPr>
            <a:xfrm>
              <a:off x="4301350" y="3248225"/>
              <a:ext cx="5600" cy="5275"/>
            </a:xfrm>
            <a:custGeom>
              <a:rect b="b" l="l" r="r" t="t"/>
              <a:pathLst>
                <a:path extrusionOk="0" h="211" w="224">
                  <a:moveTo>
                    <a:pt x="120" y="0"/>
                  </a:moveTo>
                  <a:cubicBezTo>
                    <a:pt x="104" y="0"/>
                    <a:pt x="71" y="17"/>
                    <a:pt x="54" y="37"/>
                  </a:cubicBezTo>
                  <a:cubicBezTo>
                    <a:pt x="17" y="37"/>
                    <a:pt x="1" y="70"/>
                    <a:pt x="1" y="87"/>
                  </a:cubicBezTo>
                  <a:cubicBezTo>
                    <a:pt x="1" y="120"/>
                    <a:pt x="1" y="140"/>
                    <a:pt x="17" y="157"/>
                  </a:cubicBezTo>
                  <a:lnTo>
                    <a:pt x="17" y="173"/>
                  </a:lnTo>
                  <a:cubicBezTo>
                    <a:pt x="38" y="190"/>
                    <a:pt x="71" y="206"/>
                    <a:pt x="87" y="206"/>
                  </a:cubicBezTo>
                  <a:cubicBezTo>
                    <a:pt x="99" y="209"/>
                    <a:pt x="111" y="210"/>
                    <a:pt x="121" y="210"/>
                  </a:cubicBezTo>
                  <a:cubicBezTo>
                    <a:pt x="173" y="210"/>
                    <a:pt x="207" y="178"/>
                    <a:pt x="207" y="120"/>
                  </a:cubicBezTo>
                  <a:cubicBezTo>
                    <a:pt x="223" y="103"/>
                    <a:pt x="207" y="70"/>
                    <a:pt x="190" y="54"/>
                  </a:cubicBezTo>
                  <a:cubicBezTo>
                    <a:pt x="174" y="3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15"/>
            <p:cNvSpPr/>
            <p:nvPr/>
          </p:nvSpPr>
          <p:spPr>
            <a:xfrm>
              <a:off x="4306100" y="3221625"/>
              <a:ext cx="5175" cy="5250"/>
            </a:xfrm>
            <a:custGeom>
              <a:rect b="b" l="l" r="r" t="t"/>
              <a:pathLst>
                <a:path extrusionOk="0" h="210" w="207">
                  <a:moveTo>
                    <a:pt x="120" y="0"/>
                  </a:moveTo>
                  <a:cubicBezTo>
                    <a:pt x="87" y="0"/>
                    <a:pt x="70" y="0"/>
                    <a:pt x="33" y="17"/>
                  </a:cubicBezTo>
                  <a:cubicBezTo>
                    <a:pt x="17" y="33"/>
                    <a:pt x="0" y="70"/>
                    <a:pt x="0" y="87"/>
                  </a:cubicBezTo>
                  <a:lnTo>
                    <a:pt x="0" y="136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3" y="190"/>
                    <a:pt x="54" y="207"/>
                    <a:pt x="87" y="207"/>
                  </a:cubicBezTo>
                  <a:cubicBezTo>
                    <a:pt x="94" y="209"/>
                    <a:pt x="100" y="210"/>
                    <a:pt x="108" y="210"/>
                  </a:cubicBezTo>
                  <a:cubicBezTo>
                    <a:pt x="154" y="210"/>
                    <a:pt x="207" y="166"/>
                    <a:pt x="207" y="120"/>
                  </a:cubicBezTo>
                  <a:cubicBezTo>
                    <a:pt x="207" y="103"/>
                    <a:pt x="207" y="70"/>
                    <a:pt x="190" y="50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15"/>
            <p:cNvSpPr/>
            <p:nvPr/>
          </p:nvSpPr>
          <p:spPr>
            <a:xfrm>
              <a:off x="4302275" y="3234925"/>
              <a:ext cx="5600" cy="5275"/>
            </a:xfrm>
            <a:custGeom>
              <a:rect b="b" l="l" r="r" t="t"/>
              <a:pathLst>
                <a:path extrusionOk="0" h="211" w="224">
                  <a:moveTo>
                    <a:pt x="83" y="0"/>
                  </a:moveTo>
                  <a:cubicBezTo>
                    <a:pt x="17" y="33"/>
                    <a:pt x="1" y="87"/>
                    <a:pt x="17" y="136"/>
                  </a:cubicBezTo>
                  <a:cubicBezTo>
                    <a:pt x="31" y="180"/>
                    <a:pt x="81" y="211"/>
                    <a:pt x="126" y="211"/>
                  </a:cubicBezTo>
                  <a:cubicBezTo>
                    <a:pt x="135" y="211"/>
                    <a:pt x="145" y="209"/>
                    <a:pt x="153" y="206"/>
                  </a:cubicBezTo>
                  <a:cubicBezTo>
                    <a:pt x="170" y="190"/>
                    <a:pt x="186" y="190"/>
                    <a:pt x="186" y="173"/>
                  </a:cubicBezTo>
                  <a:cubicBezTo>
                    <a:pt x="223" y="136"/>
                    <a:pt x="223" y="103"/>
                    <a:pt x="207" y="70"/>
                  </a:cubicBezTo>
                  <a:cubicBezTo>
                    <a:pt x="207" y="33"/>
                    <a:pt x="17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15"/>
            <p:cNvSpPr/>
            <p:nvPr/>
          </p:nvSpPr>
          <p:spPr>
            <a:xfrm>
              <a:off x="4282500" y="3215650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120" y="0"/>
                  </a:moveTo>
                  <a:cubicBezTo>
                    <a:pt x="103" y="0"/>
                    <a:pt x="70" y="0"/>
                    <a:pt x="50" y="17"/>
                  </a:cubicBezTo>
                  <a:cubicBezTo>
                    <a:pt x="17" y="33"/>
                    <a:pt x="0" y="50"/>
                    <a:pt x="0" y="83"/>
                  </a:cubicBezTo>
                  <a:lnTo>
                    <a:pt x="0" y="136"/>
                  </a:lnTo>
                  <a:lnTo>
                    <a:pt x="17" y="153"/>
                  </a:lnTo>
                  <a:cubicBezTo>
                    <a:pt x="33" y="186"/>
                    <a:pt x="70" y="206"/>
                    <a:pt x="87" y="206"/>
                  </a:cubicBezTo>
                  <a:cubicBezTo>
                    <a:pt x="153" y="206"/>
                    <a:pt x="206" y="169"/>
                    <a:pt x="206" y="120"/>
                  </a:cubicBezTo>
                  <a:cubicBezTo>
                    <a:pt x="206" y="83"/>
                    <a:pt x="206" y="66"/>
                    <a:pt x="190" y="33"/>
                  </a:cubicBezTo>
                  <a:cubicBezTo>
                    <a:pt x="173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15"/>
            <p:cNvSpPr/>
            <p:nvPr/>
          </p:nvSpPr>
          <p:spPr>
            <a:xfrm>
              <a:off x="4270025" y="3224200"/>
              <a:ext cx="6000" cy="5225"/>
            </a:xfrm>
            <a:custGeom>
              <a:rect b="b" l="l" r="r" t="t"/>
              <a:pathLst>
                <a:path extrusionOk="0" h="209" w="240">
                  <a:moveTo>
                    <a:pt x="103" y="0"/>
                  </a:moveTo>
                  <a:cubicBezTo>
                    <a:pt x="70" y="0"/>
                    <a:pt x="54" y="17"/>
                    <a:pt x="33" y="33"/>
                  </a:cubicBezTo>
                  <a:cubicBezTo>
                    <a:pt x="17" y="50"/>
                    <a:pt x="0" y="87"/>
                    <a:pt x="17" y="120"/>
                  </a:cubicBezTo>
                  <a:lnTo>
                    <a:pt x="17" y="137"/>
                  </a:lnTo>
                  <a:cubicBezTo>
                    <a:pt x="17" y="153"/>
                    <a:pt x="33" y="174"/>
                    <a:pt x="54" y="190"/>
                  </a:cubicBezTo>
                  <a:cubicBezTo>
                    <a:pt x="67" y="203"/>
                    <a:pt x="85" y="208"/>
                    <a:pt x="104" y="208"/>
                  </a:cubicBezTo>
                  <a:cubicBezTo>
                    <a:pt x="135" y="208"/>
                    <a:pt x="170" y="194"/>
                    <a:pt x="190" y="174"/>
                  </a:cubicBezTo>
                  <a:cubicBezTo>
                    <a:pt x="239" y="120"/>
                    <a:pt x="223" y="50"/>
                    <a:pt x="190" y="17"/>
                  </a:cubicBezTo>
                  <a:cubicBezTo>
                    <a:pt x="157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15"/>
            <p:cNvSpPr/>
            <p:nvPr/>
          </p:nvSpPr>
          <p:spPr>
            <a:xfrm>
              <a:off x="4263625" y="3249975"/>
              <a:ext cx="5600" cy="5350"/>
            </a:xfrm>
            <a:custGeom>
              <a:rect b="b" l="l" r="r" t="t"/>
              <a:pathLst>
                <a:path extrusionOk="0" h="214" w="224">
                  <a:moveTo>
                    <a:pt x="137" y="0"/>
                  </a:moveTo>
                  <a:cubicBezTo>
                    <a:pt x="67" y="0"/>
                    <a:pt x="17" y="33"/>
                    <a:pt x="17" y="87"/>
                  </a:cubicBezTo>
                  <a:cubicBezTo>
                    <a:pt x="1" y="103"/>
                    <a:pt x="17" y="120"/>
                    <a:pt x="17" y="136"/>
                  </a:cubicBezTo>
                  <a:lnTo>
                    <a:pt x="17" y="153"/>
                  </a:lnTo>
                  <a:cubicBezTo>
                    <a:pt x="17" y="153"/>
                    <a:pt x="17" y="173"/>
                    <a:pt x="34" y="173"/>
                  </a:cubicBezTo>
                  <a:cubicBezTo>
                    <a:pt x="50" y="190"/>
                    <a:pt x="67" y="206"/>
                    <a:pt x="104" y="206"/>
                  </a:cubicBezTo>
                  <a:cubicBezTo>
                    <a:pt x="109" y="211"/>
                    <a:pt x="115" y="213"/>
                    <a:pt x="122" y="213"/>
                  </a:cubicBezTo>
                  <a:cubicBezTo>
                    <a:pt x="138" y="213"/>
                    <a:pt x="158" y="201"/>
                    <a:pt x="170" y="190"/>
                  </a:cubicBezTo>
                  <a:cubicBezTo>
                    <a:pt x="207" y="173"/>
                    <a:pt x="207" y="153"/>
                    <a:pt x="223" y="120"/>
                  </a:cubicBezTo>
                  <a:cubicBezTo>
                    <a:pt x="223" y="103"/>
                    <a:pt x="223" y="87"/>
                    <a:pt x="207" y="50"/>
                  </a:cubicBezTo>
                  <a:cubicBezTo>
                    <a:pt x="186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15"/>
            <p:cNvSpPr/>
            <p:nvPr/>
          </p:nvSpPr>
          <p:spPr>
            <a:xfrm>
              <a:off x="4262700" y="3263675"/>
              <a:ext cx="5600" cy="5275"/>
            </a:xfrm>
            <a:custGeom>
              <a:rect b="b" l="l" r="r" t="t"/>
              <a:pathLst>
                <a:path extrusionOk="0" h="211" w="224">
                  <a:moveTo>
                    <a:pt x="120" y="1"/>
                  </a:moveTo>
                  <a:cubicBezTo>
                    <a:pt x="71" y="1"/>
                    <a:pt x="17" y="38"/>
                    <a:pt x="1" y="87"/>
                  </a:cubicBezTo>
                  <a:cubicBezTo>
                    <a:pt x="1" y="120"/>
                    <a:pt x="1" y="141"/>
                    <a:pt x="17" y="157"/>
                  </a:cubicBezTo>
                  <a:cubicBezTo>
                    <a:pt x="17" y="157"/>
                    <a:pt x="17" y="174"/>
                    <a:pt x="38" y="174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13" y="209"/>
                    <a:pt x="122" y="211"/>
                    <a:pt x="131" y="211"/>
                  </a:cubicBezTo>
                  <a:cubicBezTo>
                    <a:pt x="173" y="211"/>
                    <a:pt x="210" y="178"/>
                    <a:pt x="223" y="120"/>
                  </a:cubicBezTo>
                  <a:cubicBezTo>
                    <a:pt x="223" y="104"/>
                    <a:pt x="207" y="71"/>
                    <a:pt x="190" y="54"/>
                  </a:cubicBezTo>
                  <a:cubicBezTo>
                    <a:pt x="174" y="38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15"/>
            <p:cNvSpPr/>
            <p:nvPr/>
          </p:nvSpPr>
          <p:spPr>
            <a:xfrm>
              <a:off x="4260125" y="3200175"/>
              <a:ext cx="5175" cy="5350"/>
            </a:xfrm>
            <a:custGeom>
              <a:rect b="b" l="l" r="r" t="t"/>
              <a:pathLst>
                <a:path extrusionOk="0" h="214" w="207">
                  <a:moveTo>
                    <a:pt x="120" y="1"/>
                  </a:moveTo>
                  <a:cubicBezTo>
                    <a:pt x="71" y="1"/>
                    <a:pt x="17" y="34"/>
                    <a:pt x="1" y="83"/>
                  </a:cubicBezTo>
                  <a:lnTo>
                    <a:pt x="1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8" y="186"/>
                    <a:pt x="71" y="207"/>
                    <a:pt x="87" y="207"/>
                  </a:cubicBezTo>
                  <a:cubicBezTo>
                    <a:pt x="97" y="212"/>
                    <a:pt x="105" y="214"/>
                    <a:pt x="113" y="214"/>
                  </a:cubicBezTo>
                  <a:cubicBezTo>
                    <a:pt x="133" y="214"/>
                    <a:pt x="150" y="201"/>
                    <a:pt x="174" y="186"/>
                  </a:cubicBezTo>
                  <a:cubicBezTo>
                    <a:pt x="190" y="170"/>
                    <a:pt x="207" y="153"/>
                    <a:pt x="207" y="120"/>
                  </a:cubicBezTo>
                  <a:cubicBezTo>
                    <a:pt x="207" y="104"/>
                    <a:pt x="207" y="67"/>
                    <a:pt x="190" y="50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15"/>
            <p:cNvSpPr/>
            <p:nvPr/>
          </p:nvSpPr>
          <p:spPr>
            <a:xfrm>
              <a:off x="4280325" y="3231925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120" y="1"/>
                  </a:moveTo>
                  <a:cubicBezTo>
                    <a:pt x="71" y="1"/>
                    <a:pt x="17" y="34"/>
                    <a:pt x="1" y="87"/>
                  </a:cubicBezTo>
                  <a:lnTo>
                    <a:pt x="1" y="137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4" y="190"/>
                    <a:pt x="71" y="207"/>
                    <a:pt x="87" y="207"/>
                  </a:cubicBezTo>
                  <a:cubicBezTo>
                    <a:pt x="120" y="207"/>
                    <a:pt x="137" y="207"/>
                    <a:pt x="174" y="190"/>
                  </a:cubicBezTo>
                  <a:cubicBezTo>
                    <a:pt x="190" y="174"/>
                    <a:pt x="207" y="153"/>
                    <a:pt x="207" y="120"/>
                  </a:cubicBezTo>
                  <a:cubicBezTo>
                    <a:pt x="207" y="104"/>
                    <a:pt x="207" y="71"/>
                    <a:pt x="190" y="50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15"/>
            <p:cNvSpPr/>
            <p:nvPr/>
          </p:nvSpPr>
          <p:spPr>
            <a:xfrm>
              <a:off x="4265275" y="3236050"/>
              <a:ext cx="5175" cy="5375"/>
            </a:xfrm>
            <a:custGeom>
              <a:rect b="b" l="l" r="r" t="t"/>
              <a:pathLst>
                <a:path extrusionOk="0" h="215" w="207">
                  <a:moveTo>
                    <a:pt x="91" y="0"/>
                  </a:moveTo>
                  <a:cubicBezTo>
                    <a:pt x="69" y="0"/>
                    <a:pt x="49" y="14"/>
                    <a:pt x="38" y="25"/>
                  </a:cubicBezTo>
                  <a:cubicBezTo>
                    <a:pt x="17" y="42"/>
                    <a:pt x="1" y="58"/>
                    <a:pt x="1" y="91"/>
                  </a:cubicBezTo>
                  <a:lnTo>
                    <a:pt x="1" y="145"/>
                  </a:lnTo>
                  <a:cubicBezTo>
                    <a:pt x="1" y="145"/>
                    <a:pt x="1" y="161"/>
                    <a:pt x="17" y="161"/>
                  </a:cubicBezTo>
                  <a:cubicBezTo>
                    <a:pt x="38" y="178"/>
                    <a:pt x="54" y="194"/>
                    <a:pt x="87" y="215"/>
                  </a:cubicBezTo>
                  <a:cubicBezTo>
                    <a:pt x="141" y="215"/>
                    <a:pt x="190" y="178"/>
                    <a:pt x="207" y="128"/>
                  </a:cubicBezTo>
                  <a:cubicBezTo>
                    <a:pt x="207" y="91"/>
                    <a:pt x="207" y="58"/>
                    <a:pt x="190" y="42"/>
                  </a:cubicBezTo>
                  <a:cubicBezTo>
                    <a:pt x="174" y="25"/>
                    <a:pt x="141" y="9"/>
                    <a:pt x="120" y="9"/>
                  </a:cubicBezTo>
                  <a:cubicBezTo>
                    <a:pt x="110" y="3"/>
                    <a:pt x="101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15"/>
            <p:cNvSpPr/>
            <p:nvPr/>
          </p:nvSpPr>
          <p:spPr>
            <a:xfrm>
              <a:off x="4256725" y="3214275"/>
              <a:ext cx="5175" cy="5250"/>
            </a:xfrm>
            <a:custGeom>
              <a:rect b="b" l="l" r="r" t="t"/>
              <a:pathLst>
                <a:path extrusionOk="0" h="210" w="207">
                  <a:moveTo>
                    <a:pt x="108" y="0"/>
                  </a:moveTo>
                  <a:cubicBezTo>
                    <a:pt x="72" y="0"/>
                    <a:pt x="37" y="14"/>
                    <a:pt x="17" y="35"/>
                  </a:cubicBezTo>
                  <a:cubicBezTo>
                    <a:pt x="0" y="55"/>
                    <a:pt x="0" y="88"/>
                    <a:pt x="0" y="121"/>
                  </a:cubicBezTo>
                  <a:lnTo>
                    <a:pt x="0" y="138"/>
                  </a:lnTo>
                  <a:cubicBezTo>
                    <a:pt x="17" y="158"/>
                    <a:pt x="17" y="175"/>
                    <a:pt x="33" y="191"/>
                  </a:cubicBezTo>
                  <a:cubicBezTo>
                    <a:pt x="54" y="204"/>
                    <a:pt x="76" y="209"/>
                    <a:pt x="98" y="209"/>
                  </a:cubicBezTo>
                  <a:cubicBezTo>
                    <a:pt x="133" y="209"/>
                    <a:pt x="167" y="195"/>
                    <a:pt x="190" y="175"/>
                  </a:cubicBezTo>
                  <a:cubicBezTo>
                    <a:pt x="207" y="138"/>
                    <a:pt x="207" y="121"/>
                    <a:pt x="207" y="88"/>
                  </a:cubicBezTo>
                  <a:cubicBezTo>
                    <a:pt x="207" y="72"/>
                    <a:pt x="190" y="35"/>
                    <a:pt x="174" y="18"/>
                  </a:cubicBezTo>
                  <a:cubicBezTo>
                    <a:pt x="153" y="6"/>
                    <a:pt x="13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15"/>
            <p:cNvSpPr/>
            <p:nvPr/>
          </p:nvSpPr>
          <p:spPr>
            <a:xfrm>
              <a:off x="4276925" y="3243325"/>
              <a:ext cx="5600" cy="5075"/>
            </a:xfrm>
            <a:custGeom>
              <a:rect b="b" l="l" r="r" t="t"/>
              <a:pathLst>
                <a:path extrusionOk="0" h="203" w="224">
                  <a:moveTo>
                    <a:pt x="124" y="0"/>
                  </a:moveTo>
                  <a:cubicBezTo>
                    <a:pt x="112" y="0"/>
                    <a:pt x="99" y="2"/>
                    <a:pt x="87" y="6"/>
                  </a:cubicBezTo>
                  <a:cubicBezTo>
                    <a:pt x="34" y="27"/>
                    <a:pt x="1" y="93"/>
                    <a:pt x="17" y="147"/>
                  </a:cubicBezTo>
                  <a:cubicBezTo>
                    <a:pt x="34" y="163"/>
                    <a:pt x="34" y="163"/>
                    <a:pt x="50" y="180"/>
                  </a:cubicBezTo>
                  <a:cubicBezTo>
                    <a:pt x="76" y="191"/>
                    <a:pt x="100" y="203"/>
                    <a:pt x="124" y="203"/>
                  </a:cubicBezTo>
                  <a:cubicBezTo>
                    <a:pt x="134" y="203"/>
                    <a:pt x="143" y="201"/>
                    <a:pt x="153" y="196"/>
                  </a:cubicBezTo>
                  <a:cubicBezTo>
                    <a:pt x="190" y="180"/>
                    <a:pt x="223" y="147"/>
                    <a:pt x="223" y="110"/>
                  </a:cubicBezTo>
                  <a:lnTo>
                    <a:pt x="223" y="60"/>
                  </a:lnTo>
                  <a:cubicBezTo>
                    <a:pt x="198" y="20"/>
                    <a:pt x="162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15"/>
            <p:cNvSpPr/>
            <p:nvPr/>
          </p:nvSpPr>
          <p:spPr>
            <a:xfrm>
              <a:off x="4272175" y="3194075"/>
              <a:ext cx="5600" cy="5200"/>
            </a:xfrm>
            <a:custGeom>
              <a:rect b="b" l="l" r="r" t="t"/>
              <a:pathLst>
                <a:path extrusionOk="0" h="208" w="224">
                  <a:moveTo>
                    <a:pt x="123" y="0"/>
                  </a:moveTo>
                  <a:cubicBezTo>
                    <a:pt x="92" y="0"/>
                    <a:pt x="57" y="15"/>
                    <a:pt x="34" y="39"/>
                  </a:cubicBezTo>
                  <a:cubicBezTo>
                    <a:pt x="17" y="55"/>
                    <a:pt x="1" y="88"/>
                    <a:pt x="1" y="121"/>
                  </a:cubicBezTo>
                  <a:cubicBezTo>
                    <a:pt x="17" y="121"/>
                    <a:pt x="17" y="142"/>
                    <a:pt x="17" y="142"/>
                  </a:cubicBezTo>
                  <a:cubicBezTo>
                    <a:pt x="17" y="158"/>
                    <a:pt x="34" y="175"/>
                    <a:pt x="50" y="191"/>
                  </a:cubicBezTo>
                  <a:cubicBezTo>
                    <a:pt x="71" y="208"/>
                    <a:pt x="104" y="208"/>
                    <a:pt x="120" y="208"/>
                  </a:cubicBezTo>
                  <a:cubicBezTo>
                    <a:pt x="153" y="208"/>
                    <a:pt x="174" y="191"/>
                    <a:pt x="191" y="175"/>
                  </a:cubicBezTo>
                  <a:cubicBezTo>
                    <a:pt x="207" y="142"/>
                    <a:pt x="224" y="121"/>
                    <a:pt x="224" y="88"/>
                  </a:cubicBezTo>
                  <a:cubicBezTo>
                    <a:pt x="207" y="72"/>
                    <a:pt x="207" y="39"/>
                    <a:pt x="174" y="18"/>
                  </a:cubicBezTo>
                  <a:cubicBezTo>
                    <a:pt x="160" y="6"/>
                    <a:pt x="142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15"/>
            <p:cNvSpPr/>
            <p:nvPr/>
          </p:nvSpPr>
          <p:spPr>
            <a:xfrm>
              <a:off x="4151075" y="3238175"/>
              <a:ext cx="6000" cy="5075"/>
            </a:xfrm>
            <a:custGeom>
              <a:rect b="b" l="l" r="r" t="t"/>
              <a:pathLst>
                <a:path extrusionOk="0" h="203" w="240">
                  <a:moveTo>
                    <a:pt x="126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3" y="27"/>
                    <a:pt x="1" y="76"/>
                    <a:pt x="17" y="146"/>
                  </a:cubicBezTo>
                  <a:cubicBezTo>
                    <a:pt x="42" y="184"/>
                    <a:pt x="78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07" y="179"/>
                    <a:pt x="240" y="109"/>
                    <a:pt x="223" y="60"/>
                  </a:cubicBezTo>
                  <a:cubicBezTo>
                    <a:pt x="211" y="19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15"/>
            <p:cNvSpPr/>
            <p:nvPr/>
          </p:nvSpPr>
          <p:spPr>
            <a:xfrm>
              <a:off x="4082750" y="3121375"/>
              <a:ext cx="5175" cy="5300"/>
            </a:xfrm>
            <a:custGeom>
              <a:rect b="b" l="l" r="r" t="t"/>
              <a:pathLst>
                <a:path extrusionOk="0" h="212" w="207">
                  <a:moveTo>
                    <a:pt x="99" y="1"/>
                  </a:moveTo>
                  <a:cubicBezTo>
                    <a:pt x="68" y="1"/>
                    <a:pt x="39" y="13"/>
                    <a:pt x="21" y="40"/>
                  </a:cubicBezTo>
                  <a:cubicBezTo>
                    <a:pt x="0" y="61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4"/>
                    <a:pt x="21" y="180"/>
                    <a:pt x="37" y="180"/>
                  </a:cubicBezTo>
                  <a:cubicBezTo>
                    <a:pt x="59" y="203"/>
                    <a:pt x="86" y="211"/>
                    <a:pt x="111" y="211"/>
                  </a:cubicBezTo>
                  <a:cubicBezTo>
                    <a:pt x="142" y="211"/>
                    <a:pt x="172" y="198"/>
                    <a:pt x="190" y="180"/>
                  </a:cubicBezTo>
                  <a:cubicBezTo>
                    <a:pt x="206" y="143"/>
                    <a:pt x="206" y="127"/>
                    <a:pt x="206" y="94"/>
                  </a:cubicBezTo>
                  <a:cubicBezTo>
                    <a:pt x="206" y="77"/>
                    <a:pt x="190" y="40"/>
                    <a:pt x="173" y="24"/>
                  </a:cubicBezTo>
                  <a:cubicBezTo>
                    <a:pt x="151" y="9"/>
                    <a:pt x="125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15"/>
            <p:cNvSpPr/>
            <p:nvPr/>
          </p:nvSpPr>
          <p:spPr>
            <a:xfrm>
              <a:off x="4078500" y="3150275"/>
              <a:ext cx="5200" cy="5200"/>
            </a:xfrm>
            <a:custGeom>
              <a:rect b="b" l="l" r="r" t="t"/>
              <a:pathLst>
                <a:path extrusionOk="0" h="208" w="208">
                  <a:moveTo>
                    <a:pt x="109" y="0"/>
                  </a:moveTo>
                  <a:cubicBezTo>
                    <a:pt x="73" y="0"/>
                    <a:pt x="38" y="15"/>
                    <a:pt x="17" y="38"/>
                  </a:cubicBezTo>
                  <a:cubicBezTo>
                    <a:pt x="1" y="55"/>
                    <a:pt x="1" y="88"/>
                    <a:pt x="1" y="121"/>
                  </a:cubicBezTo>
                  <a:lnTo>
                    <a:pt x="1" y="142"/>
                  </a:lnTo>
                  <a:cubicBezTo>
                    <a:pt x="17" y="158"/>
                    <a:pt x="17" y="175"/>
                    <a:pt x="34" y="191"/>
                  </a:cubicBezTo>
                  <a:cubicBezTo>
                    <a:pt x="67" y="207"/>
                    <a:pt x="88" y="207"/>
                    <a:pt x="121" y="207"/>
                  </a:cubicBezTo>
                  <a:cubicBezTo>
                    <a:pt x="137" y="207"/>
                    <a:pt x="170" y="191"/>
                    <a:pt x="191" y="175"/>
                  </a:cubicBezTo>
                  <a:cubicBezTo>
                    <a:pt x="207" y="158"/>
                    <a:pt x="207" y="121"/>
                    <a:pt x="207" y="88"/>
                  </a:cubicBezTo>
                  <a:cubicBezTo>
                    <a:pt x="207" y="71"/>
                    <a:pt x="191" y="38"/>
                    <a:pt x="170" y="18"/>
                  </a:cubicBezTo>
                  <a:cubicBezTo>
                    <a:pt x="152" y="5"/>
                    <a:pt x="130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15"/>
            <p:cNvSpPr/>
            <p:nvPr/>
          </p:nvSpPr>
          <p:spPr>
            <a:xfrm>
              <a:off x="4085325" y="3094325"/>
              <a:ext cx="6100" cy="5075"/>
            </a:xfrm>
            <a:custGeom>
              <a:rect b="b" l="l" r="r" t="t"/>
              <a:pathLst>
                <a:path extrusionOk="0" h="203" w="244">
                  <a:moveTo>
                    <a:pt x="130" y="1"/>
                  </a:moveTo>
                  <a:cubicBezTo>
                    <a:pt x="115" y="1"/>
                    <a:pt x="101" y="3"/>
                    <a:pt x="87" y="9"/>
                  </a:cubicBezTo>
                  <a:cubicBezTo>
                    <a:pt x="37" y="25"/>
                    <a:pt x="0" y="91"/>
                    <a:pt x="21" y="145"/>
                  </a:cubicBezTo>
                  <a:cubicBezTo>
                    <a:pt x="45" y="182"/>
                    <a:pt x="79" y="202"/>
                    <a:pt x="116" y="202"/>
                  </a:cubicBezTo>
                  <a:cubicBezTo>
                    <a:pt x="129" y="202"/>
                    <a:pt x="143" y="200"/>
                    <a:pt x="157" y="194"/>
                  </a:cubicBezTo>
                  <a:cubicBezTo>
                    <a:pt x="227" y="178"/>
                    <a:pt x="243" y="112"/>
                    <a:pt x="227" y="58"/>
                  </a:cubicBezTo>
                  <a:cubicBezTo>
                    <a:pt x="212" y="22"/>
                    <a:pt x="172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15"/>
            <p:cNvSpPr/>
            <p:nvPr/>
          </p:nvSpPr>
          <p:spPr>
            <a:xfrm>
              <a:off x="4082325" y="3135775"/>
              <a:ext cx="5600" cy="5250"/>
            </a:xfrm>
            <a:custGeom>
              <a:rect b="b" l="l" r="r" t="t"/>
              <a:pathLst>
                <a:path extrusionOk="0" h="210" w="224">
                  <a:moveTo>
                    <a:pt x="120" y="0"/>
                  </a:moveTo>
                  <a:cubicBezTo>
                    <a:pt x="71" y="0"/>
                    <a:pt x="38" y="17"/>
                    <a:pt x="17" y="66"/>
                  </a:cubicBezTo>
                  <a:lnTo>
                    <a:pt x="1" y="82"/>
                  </a:lnTo>
                  <a:cubicBezTo>
                    <a:pt x="1" y="103"/>
                    <a:pt x="1" y="136"/>
                    <a:pt x="17" y="136"/>
                  </a:cubicBezTo>
                  <a:cubicBezTo>
                    <a:pt x="17" y="169"/>
                    <a:pt x="38" y="186"/>
                    <a:pt x="71" y="206"/>
                  </a:cubicBezTo>
                  <a:lnTo>
                    <a:pt x="87" y="206"/>
                  </a:lnTo>
                  <a:cubicBezTo>
                    <a:pt x="96" y="208"/>
                    <a:pt x="104" y="209"/>
                    <a:pt x="113" y="209"/>
                  </a:cubicBezTo>
                  <a:cubicBezTo>
                    <a:pt x="169" y="209"/>
                    <a:pt x="207" y="163"/>
                    <a:pt x="207" y="120"/>
                  </a:cubicBezTo>
                  <a:cubicBezTo>
                    <a:pt x="223" y="103"/>
                    <a:pt x="207" y="66"/>
                    <a:pt x="190" y="49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15"/>
            <p:cNvSpPr/>
            <p:nvPr/>
          </p:nvSpPr>
          <p:spPr>
            <a:xfrm>
              <a:off x="4084500" y="3108550"/>
              <a:ext cx="6000" cy="5200"/>
            </a:xfrm>
            <a:custGeom>
              <a:rect b="b" l="l" r="r" t="t"/>
              <a:pathLst>
                <a:path extrusionOk="0" h="208" w="240">
                  <a:moveTo>
                    <a:pt x="114" y="0"/>
                  </a:moveTo>
                  <a:cubicBezTo>
                    <a:pt x="105" y="0"/>
                    <a:pt x="95" y="2"/>
                    <a:pt x="87" y="5"/>
                  </a:cubicBezTo>
                  <a:cubicBezTo>
                    <a:pt x="33" y="21"/>
                    <a:pt x="0" y="91"/>
                    <a:pt x="33" y="141"/>
                  </a:cubicBezTo>
                  <a:cubicBezTo>
                    <a:pt x="48" y="180"/>
                    <a:pt x="78" y="208"/>
                    <a:pt x="120" y="208"/>
                  </a:cubicBezTo>
                  <a:cubicBezTo>
                    <a:pt x="136" y="208"/>
                    <a:pt x="154" y="203"/>
                    <a:pt x="173" y="194"/>
                  </a:cubicBezTo>
                  <a:cubicBezTo>
                    <a:pt x="223" y="178"/>
                    <a:pt x="239" y="124"/>
                    <a:pt x="223" y="75"/>
                  </a:cubicBezTo>
                  <a:cubicBezTo>
                    <a:pt x="209" y="31"/>
                    <a:pt x="159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15"/>
            <p:cNvSpPr/>
            <p:nvPr/>
          </p:nvSpPr>
          <p:spPr>
            <a:xfrm>
              <a:off x="4093550" y="3052300"/>
              <a:ext cx="5200" cy="5250"/>
            </a:xfrm>
            <a:custGeom>
              <a:rect b="b" l="l" r="r" t="t"/>
              <a:pathLst>
                <a:path extrusionOk="0" h="210" w="208">
                  <a:moveTo>
                    <a:pt x="100" y="1"/>
                  </a:moveTo>
                  <a:cubicBezTo>
                    <a:pt x="51" y="1"/>
                    <a:pt x="1" y="47"/>
                    <a:pt x="1" y="90"/>
                  </a:cubicBezTo>
                  <a:lnTo>
                    <a:pt x="1" y="144"/>
                  </a:lnTo>
                  <a:lnTo>
                    <a:pt x="17" y="160"/>
                  </a:lnTo>
                  <a:cubicBezTo>
                    <a:pt x="34" y="193"/>
                    <a:pt x="50" y="210"/>
                    <a:pt x="83" y="210"/>
                  </a:cubicBezTo>
                  <a:cubicBezTo>
                    <a:pt x="137" y="210"/>
                    <a:pt x="186" y="177"/>
                    <a:pt x="207" y="123"/>
                  </a:cubicBezTo>
                  <a:cubicBezTo>
                    <a:pt x="207" y="90"/>
                    <a:pt x="207" y="74"/>
                    <a:pt x="186" y="41"/>
                  </a:cubicBezTo>
                  <a:cubicBezTo>
                    <a:pt x="170" y="20"/>
                    <a:pt x="137" y="4"/>
                    <a:pt x="121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15"/>
            <p:cNvSpPr/>
            <p:nvPr/>
          </p:nvSpPr>
          <p:spPr>
            <a:xfrm>
              <a:off x="4096150" y="3115475"/>
              <a:ext cx="5575" cy="5275"/>
            </a:xfrm>
            <a:custGeom>
              <a:rect b="b" l="l" r="r" t="t"/>
              <a:pathLst>
                <a:path extrusionOk="0" h="211" w="223">
                  <a:moveTo>
                    <a:pt x="98" y="1"/>
                  </a:moveTo>
                  <a:cubicBezTo>
                    <a:pt x="53" y="1"/>
                    <a:pt x="14" y="44"/>
                    <a:pt x="0" y="91"/>
                  </a:cubicBezTo>
                  <a:cubicBezTo>
                    <a:pt x="0" y="107"/>
                    <a:pt x="0" y="123"/>
                    <a:pt x="17" y="140"/>
                  </a:cubicBezTo>
                  <a:lnTo>
                    <a:pt x="17" y="156"/>
                  </a:lnTo>
                  <a:cubicBezTo>
                    <a:pt x="33" y="194"/>
                    <a:pt x="66" y="210"/>
                    <a:pt x="82" y="210"/>
                  </a:cubicBezTo>
                  <a:cubicBezTo>
                    <a:pt x="153" y="210"/>
                    <a:pt x="206" y="173"/>
                    <a:pt x="206" y="123"/>
                  </a:cubicBezTo>
                  <a:cubicBezTo>
                    <a:pt x="223" y="91"/>
                    <a:pt x="206" y="70"/>
                    <a:pt x="186" y="37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2" y="2"/>
                    <a:pt x="105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15"/>
            <p:cNvSpPr/>
            <p:nvPr/>
          </p:nvSpPr>
          <p:spPr>
            <a:xfrm>
              <a:off x="4090475" y="3066100"/>
              <a:ext cx="5700" cy="5275"/>
            </a:xfrm>
            <a:custGeom>
              <a:rect b="b" l="l" r="r" t="t"/>
              <a:pathLst>
                <a:path extrusionOk="0" h="211" w="228">
                  <a:moveTo>
                    <a:pt x="112" y="1"/>
                  </a:moveTo>
                  <a:cubicBezTo>
                    <a:pt x="76" y="1"/>
                    <a:pt x="41" y="17"/>
                    <a:pt x="21" y="37"/>
                  </a:cubicBezTo>
                  <a:cubicBezTo>
                    <a:pt x="0" y="54"/>
                    <a:pt x="0" y="87"/>
                    <a:pt x="0" y="124"/>
                  </a:cubicBezTo>
                  <a:lnTo>
                    <a:pt x="0" y="140"/>
                  </a:lnTo>
                  <a:cubicBezTo>
                    <a:pt x="21" y="157"/>
                    <a:pt x="21" y="173"/>
                    <a:pt x="37" y="190"/>
                  </a:cubicBezTo>
                  <a:cubicBezTo>
                    <a:pt x="57" y="204"/>
                    <a:pt x="80" y="211"/>
                    <a:pt x="102" y="211"/>
                  </a:cubicBezTo>
                  <a:cubicBezTo>
                    <a:pt x="136" y="211"/>
                    <a:pt x="170" y="196"/>
                    <a:pt x="190" y="173"/>
                  </a:cubicBezTo>
                  <a:cubicBezTo>
                    <a:pt x="227" y="124"/>
                    <a:pt x="227" y="54"/>
                    <a:pt x="173" y="21"/>
                  </a:cubicBezTo>
                  <a:cubicBezTo>
                    <a:pt x="155" y="7"/>
                    <a:pt x="133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15"/>
            <p:cNvSpPr/>
            <p:nvPr/>
          </p:nvSpPr>
          <p:spPr>
            <a:xfrm>
              <a:off x="4089650" y="3082875"/>
              <a:ext cx="5575" cy="4925"/>
            </a:xfrm>
            <a:custGeom>
              <a:rect b="b" l="l" r="r" t="t"/>
              <a:pathLst>
                <a:path extrusionOk="0" h="197" w="223">
                  <a:moveTo>
                    <a:pt x="70" y="1"/>
                  </a:moveTo>
                  <a:cubicBezTo>
                    <a:pt x="54" y="17"/>
                    <a:pt x="33" y="34"/>
                    <a:pt x="17" y="55"/>
                  </a:cubicBezTo>
                  <a:cubicBezTo>
                    <a:pt x="0" y="71"/>
                    <a:pt x="0" y="104"/>
                    <a:pt x="17" y="137"/>
                  </a:cubicBezTo>
                  <a:cubicBezTo>
                    <a:pt x="29" y="177"/>
                    <a:pt x="63" y="197"/>
                    <a:pt x="108" y="197"/>
                  </a:cubicBezTo>
                  <a:cubicBezTo>
                    <a:pt x="123" y="197"/>
                    <a:pt x="140" y="195"/>
                    <a:pt x="157" y="191"/>
                  </a:cubicBezTo>
                  <a:cubicBezTo>
                    <a:pt x="206" y="174"/>
                    <a:pt x="223" y="121"/>
                    <a:pt x="206" y="55"/>
                  </a:cubicBezTo>
                  <a:cubicBezTo>
                    <a:pt x="190" y="34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15"/>
            <p:cNvSpPr/>
            <p:nvPr/>
          </p:nvSpPr>
          <p:spPr>
            <a:xfrm>
              <a:off x="4066450" y="3156700"/>
              <a:ext cx="5175" cy="5275"/>
            </a:xfrm>
            <a:custGeom>
              <a:rect b="b" l="l" r="r" t="t"/>
              <a:pathLst>
                <a:path extrusionOk="0" h="211" w="207">
                  <a:moveTo>
                    <a:pt x="95" y="1"/>
                  </a:moveTo>
                  <a:cubicBezTo>
                    <a:pt x="41" y="1"/>
                    <a:pt x="1" y="44"/>
                    <a:pt x="1" y="91"/>
                  </a:cubicBezTo>
                  <a:lnTo>
                    <a:pt x="1" y="140"/>
                  </a:lnTo>
                  <a:lnTo>
                    <a:pt x="17" y="157"/>
                  </a:lnTo>
                  <a:cubicBezTo>
                    <a:pt x="34" y="194"/>
                    <a:pt x="54" y="194"/>
                    <a:pt x="87" y="210"/>
                  </a:cubicBezTo>
                  <a:cubicBezTo>
                    <a:pt x="120" y="210"/>
                    <a:pt x="137" y="210"/>
                    <a:pt x="157" y="194"/>
                  </a:cubicBezTo>
                  <a:cubicBezTo>
                    <a:pt x="190" y="173"/>
                    <a:pt x="207" y="140"/>
                    <a:pt x="207" y="124"/>
                  </a:cubicBezTo>
                  <a:cubicBezTo>
                    <a:pt x="207" y="91"/>
                    <a:pt x="207" y="70"/>
                    <a:pt x="190" y="37"/>
                  </a:cubicBezTo>
                  <a:cubicBezTo>
                    <a:pt x="174" y="21"/>
                    <a:pt x="137" y="4"/>
                    <a:pt x="120" y="4"/>
                  </a:cubicBezTo>
                  <a:cubicBezTo>
                    <a:pt x="111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15"/>
            <p:cNvSpPr/>
            <p:nvPr/>
          </p:nvSpPr>
          <p:spPr>
            <a:xfrm>
              <a:off x="4077175" y="3162625"/>
              <a:ext cx="5600" cy="5175"/>
            </a:xfrm>
            <a:custGeom>
              <a:rect b="b" l="l" r="r" t="t"/>
              <a:pathLst>
                <a:path extrusionOk="0" h="207" w="224">
                  <a:moveTo>
                    <a:pt x="110" y="0"/>
                  </a:moveTo>
                  <a:cubicBezTo>
                    <a:pt x="96" y="0"/>
                    <a:pt x="83" y="2"/>
                    <a:pt x="70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17" y="163"/>
                    <a:pt x="38" y="163"/>
                    <a:pt x="38" y="179"/>
                  </a:cubicBezTo>
                  <a:cubicBezTo>
                    <a:pt x="57" y="199"/>
                    <a:pt x="76" y="207"/>
                    <a:pt x="100" y="207"/>
                  </a:cubicBezTo>
                  <a:cubicBezTo>
                    <a:pt x="116" y="207"/>
                    <a:pt x="135" y="203"/>
                    <a:pt x="157" y="196"/>
                  </a:cubicBezTo>
                  <a:cubicBezTo>
                    <a:pt x="190" y="179"/>
                    <a:pt x="207" y="142"/>
                    <a:pt x="223" y="109"/>
                  </a:cubicBezTo>
                  <a:cubicBezTo>
                    <a:pt x="223" y="93"/>
                    <a:pt x="223" y="76"/>
                    <a:pt x="207" y="60"/>
                  </a:cubicBezTo>
                  <a:cubicBezTo>
                    <a:pt x="194" y="19"/>
                    <a:pt x="151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15"/>
            <p:cNvSpPr/>
            <p:nvPr/>
          </p:nvSpPr>
          <p:spPr>
            <a:xfrm>
              <a:off x="4062650" y="3181225"/>
              <a:ext cx="5575" cy="5125"/>
            </a:xfrm>
            <a:custGeom>
              <a:rect b="b" l="l" r="r" t="t"/>
              <a:pathLst>
                <a:path extrusionOk="0" h="205" w="223">
                  <a:moveTo>
                    <a:pt x="103" y="0"/>
                  </a:moveTo>
                  <a:cubicBezTo>
                    <a:pt x="66" y="0"/>
                    <a:pt x="50" y="17"/>
                    <a:pt x="33" y="37"/>
                  </a:cubicBezTo>
                  <a:cubicBezTo>
                    <a:pt x="17" y="54"/>
                    <a:pt x="0" y="87"/>
                    <a:pt x="0" y="103"/>
                  </a:cubicBezTo>
                  <a:cubicBezTo>
                    <a:pt x="0" y="120"/>
                    <a:pt x="17" y="120"/>
                    <a:pt x="17" y="140"/>
                  </a:cubicBezTo>
                  <a:cubicBezTo>
                    <a:pt x="17" y="157"/>
                    <a:pt x="33" y="173"/>
                    <a:pt x="50" y="173"/>
                  </a:cubicBezTo>
                  <a:cubicBezTo>
                    <a:pt x="64" y="196"/>
                    <a:pt x="87" y="205"/>
                    <a:pt x="110" y="205"/>
                  </a:cubicBezTo>
                  <a:cubicBezTo>
                    <a:pt x="138" y="205"/>
                    <a:pt x="168" y="191"/>
                    <a:pt x="186" y="173"/>
                  </a:cubicBezTo>
                  <a:cubicBezTo>
                    <a:pt x="206" y="140"/>
                    <a:pt x="223" y="120"/>
                    <a:pt x="223" y="87"/>
                  </a:cubicBezTo>
                  <a:cubicBezTo>
                    <a:pt x="206" y="70"/>
                    <a:pt x="206" y="3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15"/>
            <p:cNvSpPr/>
            <p:nvPr/>
          </p:nvSpPr>
          <p:spPr>
            <a:xfrm>
              <a:off x="4060475" y="3194525"/>
              <a:ext cx="5600" cy="5175"/>
            </a:xfrm>
            <a:custGeom>
              <a:rect b="b" l="l" r="r" t="t"/>
              <a:pathLst>
                <a:path extrusionOk="0" h="207" w="224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24"/>
                    <a:pt x="17" y="140"/>
                  </a:cubicBezTo>
                  <a:cubicBezTo>
                    <a:pt x="17" y="157"/>
                    <a:pt x="17" y="157"/>
                    <a:pt x="33" y="173"/>
                  </a:cubicBezTo>
                  <a:cubicBezTo>
                    <a:pt x="33" y="190"/>
                    <a:pt x="66" y="206"/>
                    <a:pt x="104" y="206"/>
                  </a:cubicBezTo>
                  <a:cubicBezTo>
                    <a:pt x="120" y="206"/>
                    <a:pt x="153" y="206"/>
                    <a:pt x="170" y="190"/>
                  </a:cubicBezTo>
                  <a:cubicBezTo>
                    <a:pt x="190" y="173"/>
                    <a:pt x="207" y="157"/>
                    <a:pt x="207" y="124"/>
                  </a:cubicBezTo>
                  <a:cubicBezTo>
                    <a:pt x="223" y="70"/>
                    <a:pt x="190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15"/>
            <p:cNvSpPr/>
            <p:nvPr/>
          </p:nvSpPr>
          <p:spPr>
            <a:xfrm>
              <a:off x="4096550" y="3129775"/>
              <a:ext cx="6000" cy="5225"/>
            </a:xfrm>
            <a:custGeom>
              <a:rect b="b" l="l" r="r" t="t"/>
              <a:pathLst>
                <a:path extrusionOk="0" h="209" w="240">
                  <a:moveTo>
                    <a:pt x="129" y="0"/>
                  </a:moveTo>
                  <a:cubicBezTo>
                    <a:pt x="115" y="0"/>
                    <a:pt x="101" y="4"/>
                    <a:pt x="87" y="13"/>
                  </a:cubicBezTo>
                  <a:cubicBezTo>
                    <a:pt x="17" y="34"/>
                    <a:pt x="1" y="83"/>
                    <a:pt x="17" y="137"/>
                  </a:cubicBezTo>
                  <a:cubicBezTo>
                    <a:pt x="30" y="187"/>
                    <a:pt x="73" y="209"/>
                    <a:pt x="116" y="209"/>
                  </a:cubicBezTo>
                  <a:cubicBezTo>
                    <a:pt x="129" y="209"/>
                    <a:pt x="141" y="207"/>
                    <a:pt x="153" y="203"/>
                  </a:cubicBezTo>
                  <a:cubicBezTo>
                    <a:pt x="207" y="186"/>
                    <a:pt x="240" y="116"/>
                    <a:pt x="223" y="67"/>
                  </a:cubicBezTo>
                  <a:cubicBezTo>
                    <a:pt x="199" y="28"/>
                    <a:pt x="165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15"/>
            <p:cNvSpPr/>
            <p:nvPr/>
          </p:nvSpPr>
          <p:spPr>
            <a:xfrm>
              <a:off x="4063050" y="3167825"/>
              <a:ext cx="5600" cy="5450"/>
            </a:xfrm>
            <a:custGeom>
              <a:rect b="b" l="l" r="r" t="t"/>
              <a:pathLst>
                <a:path extrusionOk="0" h="218" w="224">
                  <a:moveTo>
                    <a:pt x="102" y="0"/>
                  </a:moveTo>
                  <a:cubicBezTo>
                    <a:pt x="91" y="0"/>
                    <a:pt x="79" y="1"/>
                    <a:pt x="67" y="4"/>
                  </a:cubicBezTo>
                  <a:cubicBezTo>
                    <a:pt x="17" y="37"/>
                    <a:pt x="1" y="91"/>
                    <a:pt x="17" y="140"/>
                  </a:cubicBezTo>
                  <a:cubicBezTo>
                    <a:pt x="17" y="161"/>
                    <a:pt x="34" y="178"/>
                    <a:pt x="50" y="194"/>
                  </a:cubicBezTo>
                  <a:cubicBezTo>
                    <a:pt x="62" y="206"/>
                    <a:pt x="92" y="217"/>
                    <a:pt x="120" y="217"/>
                  </a:cubicBezTo>
                  <a:cubicBezTo>
                    <a:pt x="132" y="217"/>
                    <a:pt x="143" y="215"/>
                    <a:pt x="153" y="211"/>
                  </a:cubicBezTo>
                  <a:cubicBezTo>
                    <a:pt x="190" y="194"/>
                    <a:pt x="207" y="161"/>
                    <a:pt x="223" y="124"/>
                  </a:cubicBezTo>
                  <a:cubicBezTo>
                    <a:pt x="223" y="107"/>
                    <a:pt x="223" y="91"/>
                    <a:pt x="207" y="74"/>
                  </a:cubicBezTo>
                  <a:cubicBezTo>
                    <a:pt x="193" y="30"/>
                    <a:pt x="15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15"/>
            <p:cNvSpPr/>
            <p:nvPr/>
          </p:nvSpPr>
          <p:spPr>
            <a:xfrm>
              <a:off x="4075000" y="3178125"/>
              <a:ext cx="5175" cy="5275"/>
            </a:xfrm>
            <a:custGeom>
              <a:rect b="b" l="l" r="r" t="t"/>
              <a:pathLst>
                <a:path extrusionOk="0" h="211" w="207">
                  <a:moveTo>
                    <a:pt x="90" y="0"/>
                  </a:moveTo>
                  <a:cubicBezTo>
                    <a:pt x="38" y="0"/>
                    <a:pt x="1" y="33"/>
                    <a:pt x="1" y="91"/>
                  </a:cubicBezTo>
                  <a:lnTo>
                    <a:pt x="1" y="141"/>
                  </a:lnTo>
                  <a:cubicBezTo>
                    <a:pt x="21" y="178"/>
                    <a:pt x="54" y="194"/>
                    <a:pt x="87" y="211"/>
                  </a:cubicBezTo>
                  <a:cubicBezTo>
                    <a:pt x="141" y="211"/>
                    <a:pt x="190" y="178"/>
                    <a:pt x="207" y="124"/>
                  </a:cubicBezTo>
                  <a:cubicBezTo>
                    <a:pt x="207" y="91"/>
                    <a:pt x="207" y="58"/>
                    <a:pt x="190" y="38"/>
                  </a:cubicBezTo>
                  <a:cubicBezTo>
                    <a:pt x="174" y="21"/>
                    <a:pt x="141" y="5"/>
                    <a:pt x="125" y="5"/>
                  </a:cubicBezTo>
                  <a:cubicBezTo>
                    <a:pt x="113" y="2"/>
                    <a:pt x="101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15"/>
            <p:cNvSpPr/>
            <p:nvPr/>
          </p:nvSpPr>
          <p:spPr>
            <a:xfrm>
              <a:off x="4068625" y="3140225"/>
              <a:ext cx="5175" cy="5050"/>
            </a:xfrm>
            <a:custGeom>
              <a:rect b="b" l="l" r="r" t="t"/>
              <a:pathLst>
                <a:path extrusionOk="0" h="202" w="207">
                  <a:moveTo>
                    <a:pt x="95" y="1"/>
                  </a:moveTo>
                  <a:cubicBezTo>
                    <a:pt x="76" y="1"/>
                    <a:pt x="60" y="13"/>
                    <a:pt x="33" y="28"/>
                  </a:cubicBezTo>
                  <a:cubicBezTo>
                    <a:pt x="17" y="45"/>
                    <a:pt x="0" y="61"/>
                    <a:pt x="0" y="94"/>
                  </a:cubicBezTo>
                  <a:lnTo>
                    <a:pt x="0" y="148"/>
                  </a:lnTo>
                  <a:lnTo>
                    <a:pt x="17" y="164"/>
                  </a:lnTo>
                  <a:cubicBezTo>
                    <a:pt x="33" y="181"/>
                    <a:pt x="50" y="197"/>
                    <a:pt x="87" y="197"/>
                  </a:cubicBezTo>
                  <a:cubicBezTo>
                    <a:pt x="95" y="200"/>
                    <a:pt x="104" y="201"/>
                    <a:pt x="112" y="201"/>
                  </a:cubicBezTo>
                  <a:cubicBezTo>
                    <a:pt x="153" y="201"/>
                    <a:pt x="193" y="169"/>
                    <a:pt x="206" y="111"/>
                  </a:cubicBezTo>
                  <a:cubicBezTo>
                    <a:pt x="206" y="94"/>
                    <a:pt x="206" y="61"/>
                    <a:pt x="190" y="45"/>
                  </a:cubicBezTo>
                  <a:cubicBezTo>
                    <a:pt x="173" y="28"/>
                    <a:pt x="136" y="8"/>
                    <a:pt x="120" y="8"/>
                  </a:cubicBezTo>
                  <a:cubicBezTo>
                    <a:pt x="110" y="3"/>
                    <a:pt x="102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15"/>
            <p:cNvSpPr/>
            <p:nvPr/>
          </p:nvSpPr>
          <p:spPr>
            <a:xfrm>
              <a:off x="4072950" y="3193200"/>
              <a:ext cx="5575" cy="5250"/>
            </a:xfrm>
            <a:custGeom>
              <a:rect b="b" l="l" r="r" t="t"/>
              <a:pathLst>
                <a:path extrusionOk="0" h="210" w="223">
                  <a:moveTo>
                    <a:pt x="99" y="0"/>
                  </a:moveTo>
                  <a:cubicBezTo>
                    <a:pt x="54" y="0"/>
                    <a:pt x="15" y="44"/>
                    <a:pt x="0" y="90"/>
                  </a:cubicBezTo>
                  <a:cubicBezTo>
                    <a:pt x="0" y="107"/>
                    <a:pt x="0" y="123"/>
                    <a:pt x="17" y="140"/>
                  </a:cubicBezTo>
                  <a:cubicBezTo>
                    <a:pt x="17" y="140"/>
                    <a:pt x="17" y="156"/>
                    <a:pt x="33" y="156"/>
                  </a:cubicBezTo>
                  <a:cubicBezTo>
                    <a:pt x="33" y="193"/>
                    <a:pt x="66" y="193"/>
                    <a:pt x="103" y="210"/>
                  </a:cubicBezTo>
                  <a:cubicBezTo>
                    <a:pt x="120" y="210"/>
                    <a:pt x="153" y="210"/>
                    <a:pt x="169" y="193"/>
                  </a:cubicBezTo>
                  <a:cubicBezTo>
                    <a:pt x="186" y="177"/>
                    <a:pt x="207" y="140"/>
                    <a:pt x="207" y="123"/>
                  </a:cubicBezTo>
                  <a:cubicBezTo>
                    <a:pt x="223" y="90"/>
                    <a:pt x="207" y="74"/>
                    <a:pt x="186" y="37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15"/>
            <p:cNvSpPr/>
            <p:nvPr/>
          </p:nvSpPr>
          <p:spPr>
            <a:xfrm>
              <a:off x="4056150" y="3148900"/>
              <a:ext cx="5575" cy="5050"/>
            </a:xfrm>
            <a:custGeom>
              <a:rect b="b" l="l" r="r" t="t"/>
              <a:pathLst>
                <a:path extrusionOk="0" h="202" w="223">
                  <a:moveTo>
                    <a:pt x="122" y="0"/>
                  </a:moveTo>
                  <a:cubicBezTo>
                    <a:pt x="115" y="0"/>
                    <a:pt x="108" y="2"/>
                    <a:pt x="103" y="7"/>
                  </a:cubicBezTo>
                  <a:cubicBezTo>
                    <a:pt x="70" y="7"/>
                    <a:pt x="54" y="23"/>
                    <a:pt x="33" y="40"/>
                  </a:cubicBezTo>
                  <a:cubicBezTo>
                    <a:pt x="17" y="56"/>
                    <a:pt x="0" y="93"/>
                    <a:pt x="0" y="110"/>
                  </a:cubicBezTo>
                  <a:cubicBezTo>
                    <a:pt x="0" y="126"/>
                    <a:pt x="0" y="126"/>
                    <a:pt x="17" y="143"/>
                  </a:cubicBezTo>
                  <a:cubicBezTo>
                    <a:pt x="17" y="159"/>
                    <a:pt x="33" y="176"/>
                    <a:pt x="54" y="176"/>
                  </a:cubicBezTo>
                  <a:cubicBezTo>
                    <a:pt x="69" y="193"/>
                    <a:pt x="92" y="202"/>
                    <a:pt x="115" y="202"/>
                  </a:cubicBezTo>
                  <a:cubicBezTo>
                    <a:pt x="143" y="202"/>
                    <a:pt x="172" y="189"/>
                    <a:pt x="190" y="159"/>
                  </a:cubicBezTo>
                  <a:cubicBezTo>
                    <a:pt x="223" y="126"/>
                    <a:pt x="223" y="56"/>
                    <a:pt x="173" y="23"/>
                  </a:cubicBezTo>
                  <a:cubicBezTo>
                    <a:pt x="162" y="12"/>
                    <a:pt x="140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15"/>
            <p:cNvSpPr/>
            <p:nvPr/>
          </p:nvSpPr>
          <p:spPr>
            <a:xfrm>
              <a:off x="4128700" y="3157950"/>
              <a:ext cx="5600" cy="5250"/>
            </a:xfrm>
            <a:custGeom>
              <a:rect b="b" l="l" r="r" t="t"/>
              <a:pathLst>
                <a:path extrusionOk="0" h="210" w="224">
                  <a:moveTo>
                    <a:pt x="115" y="1"/>
                  </a:moveTo>
                  <a:cubicBezTo>
                    <a:pt x="58" y="1"/>
                    <a:pt x="17" y="47"/>
                    <a:pt x="17" y="90"/>
                  </a:cubicBezTo>
                  <a:cubicBezTo>
                    <a:pt x="1" y="107"/>
                    <a:pt x="17" y="123"/>
                    <a:pt x="17" y="144"/>
                  </a:cubicBezTo>
                  <a:cubicBezTo>
                    <a:pt x="17" y="144"/>
                    <a:pt x="17" y="160"/>
                    <a:pt x="38" y="160"/>
                  </a:cubicBezTo>
                  <a:cubicBezTo>
                    <a:pt x="54" y="193"/>
                    <a:pt x="71" y="210"/>
                    <a:pt x="104" y="210"/>
                  </a:cubicBezTo>
                  <a:cubicBezTo>
                    <a:pt x="158" y="210"/>
                    <a:pt x="207" y="177"/>
                    <a:pt x="223" y="123"/>
                  </a:cubicBezTo>
                  <a:cubicBezTo>
                    <a:pt x="223" y="90"/>
                    <a:pt x="223" y="74"/>
                    <a:pt x="207" y="41"/>
                  </a:cubicBezTo>
                  <a:cubicBezTo>
                    <a:pt x="191" y="20"/>
                    <a:pt x="158" y="4"/>
                    <a:pt x="141" y="4"/>
                  </a:cubicBezTo>
                  <a:cubicBezTo>
                    <a:pt x="132" y="1"/>
                    <a:pt x="124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15"/>
            <p:cNvSpPr/>
            <p:nvPr/>
          </p:nvSpPr>
          <p:spPr>
            <a:xfrm>
              <a:off x="4131275" y="3130100"/>
              <a:ext cx="5200" cy="5175"/>
            </a:xfrm>
            <a:custGeom>
              <a:rect b="b" l="l" r="r" t="t"/>
              <a:pathLst>
                <a:path extrusionOk="0" h="207" w="208">
                  <a:moveTo>
                    <a:pt x="120" y="0"/>
                  </a:moveTo>
                  <a:cubicBezTo>
                    <a:pt x="88" y="0"/>
                    <a:pt x="71" y="0"/>
                    <a:pt x="38" y="21"/>
                  </a:cubicBezTo>
                  <a:cubicBezTo>
                    <a:pt x="17" y="37"/>
                    <a:pt x="1" y="70"/>
                    <a:pt x="1" y="87"/>
                  </a:cubicBezTo>
                  <a:lnTo>
                    <a:pt x="1" y="140"/>
                  </a:lnTo>
                  <a:cubicBezTo>
                    <a:pt x="1" y="157"/>
                    <a:pt x="17" y="157"/>
                    <a:pt x="17" y="173"/>
                  </a:cubicBezTo>
                  <a:cubicBezTo>
                    <a:pt x="38" y="190"/>
                    <a:pt x="55" y="206"/>
                    <a:pt x="88" y="206"/>
                  </a:cubicBezTo>
                  <a:cubicBezTo>
                    <a:pt x="141" y="206"/>
                    <a:pt x="191" y="173"/>
                    <a:pt x="207" y="124"/>
                  </a:cubicBezTo>
                  <a:cubicBezTo>
                    <a:pt x="207" y="87"/>
                    <a:pt x="207" y="70"/>
                    <a:pt x="191" y="37"/>
                  </a:cubicBezTo>
                  <a:cubicBezTo>
                    <a:pt x="174" y="21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15"/>
            <p:cNvSpPr/>
            <p:nvPr/>
          </p:nvSpPr>
          <p:spPr>
            <a:xfrm>
              <a:off x="4130050" y="3144225"/>
              <a:ext cx="5175" cy="5275"/>
            </a:xfrm>
            <a:custGeom>
              <a:rect b="b" l="l" r="r" t="t"/>
              <a:pathLst>
                <a:path extrusionOk="0" h="211" w="207">
                  <a:moveTo>
                    <a:pt x="93" y="1"/>
                  </a:moveTo>
                  <a:cubicBezTo>
                    <a:pt x="38" y="1"/>
                    <a:pt x="0" y="44"/>
                    <a:pt x="0" y="91"/>
                  </a:cubicBezTo>
                  <a:lnTo>
                    <a:pt x="0" y="124"/>
                  </a:lnTo>
                  <a:lnTo>
                    <a:pt x="0" y="140"/>
                  </a:lnTo>
                  <a:lnTo>
                    <a:pt x="17" y="157"/>
                  </a:lnTo>
                  <a:cubicBezTo>
                    <a:pt x="33" y="194"/>
                    <a:pt x="50" y="210"/>
                    <a:pt x="87" y="210"/>
                  </a:cubicBezTo>
                  <a:cubicBezTo>
                    <a:pt x="120" y="210"/>
                    <a:pt x="137" y="210"/>
                    <a:pt x="153" y="194"/>
                  </a:cubicBezTo>
                  <a:cubicBezTo>
                    <a:pt x="190" y="177"/>
                    <a:pt x="207" y="140"/>
                    <a:pt x="207" y="124"/>
                  </a:cubicBezTo>
                  <a:cubicBezTo>
                    <a:pt x="207" y="91"/>
                    <a:pt x="207" y="74"/>
                    <a:pt x="190" y="54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15"/>
            <p:cNvSpPr/>
            <p:nvPr/>
          </p:nvSpPr>
          <p:spPr>
            <a:xfrm>
              <a:off x="4124475" y="3169925"/>
              <a:ext cx="5600" cy="5075"/>
            </a:xfrm>
            <a:custGeom>
              <a:rect b="b" l="l" r="r" t="t"/>
              <a:pathLst>
                <a:path extrusionOk="0" h="203" w="224">
                  <a:moveTo>
                    <a:pt x="108" y="1"/>
                  </a:moveTo>
                  <a:cubicBezTo>
                    <a:pt x="94" y="1"/>
                    <a:pt x="80" y="3"/>
                    <a:pt x="67" y="7"/>
                  </a:cubicBezTo>
                  <a:cubicBezTo>
                    <a:pt x="17" y="23"/>
                    <a:pt x="1" y="94"/>
                    <a:pt x="17" y="143"/>
                  </a:cubicBezTo>
                  <a:cubicBezTo>
                    <a:pt x="30" y="183"/>
                    <a:pt x="61" y="203"/>
                    <a:pt x="106" y="203"/>
                  </a:cubicBezTo>
                  <a:cubicBezTo>
                    <a:pt x="120" y="203"/>
                    <a:pt x="136" y="201"/>
                    <a:pt x="153" y="197"/>
                  </a:cubicBezTo>
                  <a:cubicBezTo>
                    <a:pt x="207" y="180"/>
                    <a:pt x="223" y="110"/>
                    <a:pt x="207" y="56"/>
                  </a:cubicBezTo>
                  <a:cubicBezTo>
                    <a:pt x="191" y="19"/>
                    <a:pt x="151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15"/>
            <p:cNvSpPr/>
            <p:nvPr/>
          </p:nvSpPr>
          <p:spPr>
            <a:xfrm>
              <a:off x="4146325" y="3126175"/>
              <a:ext cx="5600" cy="5275"/>
            </a:xfrm>
            <a:custGeom>
              <a:rect b="b" l="l" r="r" t="t"/>
              <a:pathLst>
                <a:path extrusionOk="0" h="211" w="224">
                  <a:moveTo>
                    <a:pt x="95" y="1"/>
                  </a:moveTo>
                  <a:cubicBezTo>
                    <a:pt x="54" y="1"/>
                    <a:pt x="15" y="33"/>
                    <a:pt x="1" y="91"/>
                  </a:cubicBezTo>
                  <a:cubicBezTo>
                    <a:pt x="1" y="108"/>
                    <a:pt x="1" y="124"/>
                    <a:pt x="17" y="141"/>
                  </a:cubicBezTo>
                  <a:lnTo>
                    <a:pt x="17" y="157"/>
                  </a:lnTo>
                  <a:cubicBezTo>
                    <a:pt x="34" y="178"/>
                    <a:pt x="71" y="194"/>
                    <a:pt x="87" y="211"/>
                  </a:cubicBezTo>
                  <a:cubicBezTo>
                    <a:pt x="120" y="211"/>
                    <a:pt x="158" y="194"/>
                    <a:pt x="174" y="194"/>
                  </a:cubicBezTo>
                  <a:cubicBezTo>
                    <a:pt x="191" y="178"/>
                    <a:pt x="207" y="141"/>
                    <a:pt x="207" y="124"/>
                  </a:cubicBezTo>
                  <a:cubicBezTo>
                    <a:pt x="223" y="91"/>
                    <a:pt x="207" y="54"/>
                    <a:pt x="191" y="38"/>
                  </a:cubicBezTo>
                  <a:cubicBezTo>
                    <a:pt x="174" y="21"/>
                    <a:pt x="158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15"/>
            <p:cNvSpPr/>
            <p:nvPr/>
          </p:nvSpPr>
          <p:spPr>
            <a:xfrm>
              <a:off x="4142925" y="3137300"/>
              <a:ext cx="5600" cy="5300"/>
            </a:xfrm>
            <a:custGeom>
              <a:rect b="b" l="l" r="r" t="t"/>
              <a:pathLst>
                <a:path extrusionOk="0" h="212" w="224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4" y="42"/>
                    <a:pt x="1" y="92"/>
                    <a:pt x="17" y="145"/>
                  </a:cubicBezTo>
                  <a:cubicBezTo>
                    <a:pt x="34" y="162"/>
                    <a:pt x="34" y="178"/>
                    <a:pt x="50" y="178"/>
                  </a:cubicBezTo>
                  <a:cubicBezTo>
                    <a:pt x="87" y="211"/>
                    <a:pt x="120" y="211"/>
                    <a:pt x="153" y="211"/>
                  </a:cubicBezTo>
                  <a:cubicBezTo>
                    <a:pt x="207" y="195"/>
                    <a:pt x="223" y="162"/>
                    <a:pt x="223" y="125"/>
                  </a:cubicBezTo>
                  <a:lnTo>
                    <a:pt x="223" y="75"/>
                  </a:lnTo>
                  <a:cubicBezTo>
                    <a:pt x="210" y="31"/>
                    <a:pt x="160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15"/>
            <p:cNvSpPr/>
            <p:nvPr/>
          </p:nvSpPr>
          <p:spPr>
            <a:xfrm>
              <a:off x="4142925" y="3150550"/>
              <a:ext cx="5175" cy="5075"/>
            </a:xfrm>
            <a:custGeom>
              <a:rect b="b" l="l" r="r" t="t"/>
              <a:pathLst>
                <a:path extrusionOk="0" h="203" w="207">
                  <a:moveTo>
                    <a:pt x="115" y="0"/>
                  </a:moveTo>
                  <a:cubicBezTo>
                    <a:pt x="106" y="0"/>
                    <a:pt x="97" y="2"/>
                    <a:pt x="87" y="7"/>
                  </a:cubicBezTo>
                  <a:cubicBezTo>
                    <a:pt x="67" y="7"/>
                    <a:pt x="34" y="27"/>
                    <a:pt x="17" y="44"/>
                  </a:cubicBezTo>
                  <a:cubicBezTo>
                    <a:pt x="1" y="60"/>
                    <a:pt x="1" y="93"/>
                    <a:pt x="1" y="110"/>
                  </a:cubicBezTo>
                  <a:lnTo>
                    <a:pt x="1" y="147"/>
                  </a:lnTo>
                  <a:cubicBezTo>
                    <a:pt x="17" y="164"/>
                    <a:pt x="17" y="180"/>
                    <a:pt x="34" y="180"/>
                  </a:cubicBezTo>
                  <a:cubicBezTo>
                    <a:pt x="58" y="195"/>
                    <a:pt x="84" y="203"/>
                    <a:pt x="110" y="203"/>
                  </a:cubicBezTo>
                  <a:cubicBezTo>
                    <a:pt x="141" y="203"/>
                    <a:pt x="170" y="191"/>
                    <a:pt x="190" y="164"/>
                  </a:cubicBezTo>
                  <a:cubicBezTo>
                    <a:pt x="207" y="147"/>
                    <a:pt x="207" y="131"/>
                    <a:pt x="207" y="93"/>
                  </a:cubicBezTo>
                  <a:cubicBezTo>
                    <a:pt x="207" y="60"/>
                    <a:pt x="190" y="44"/>
                    <a:pt x="170" y="27"/>
                  </a:cubicBezTo>
                  <a:cubicBezTo>
                    <a:pt x="158" y="13"/>
                    <a:pt x="138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15"/>
            <p:cNvSpPr/>
            <p:nvPr/>
          </p:nvSpPr>
          <p:spPr>
            <a:xfrm>
              <a:off x="4136450" y="3118150"/>
              <a:ext cx="5575" cy="5325"/>
            </a:xfrm>
            <a:custGeom>
              <a:rect b="b" l="l" r="r" t="t"/>
              <a:pathLst>
                <a:path extrusionOk="0" h="213" w="223">
                  <a:moveTo>
                    <a:pt x="87" y="0"/>
                  </a:moveTo>
                  <a:cubicBezTo>
                    <a:pt x="70" y="16"/>
                    <a:pt x="37" y="16"/>
                    <a:pt x="17" y="49"/>
                  </a:cubicBezTo>
                  <a:cubicBezTo>
                    <a:pt x="0" y="66"/>
                    <a:pt x="0" y="87"/>
                    <a:pt x="0" y="120"/>
                  </a:cubicBezTo>
                  <a:lnTo>
                    <a:pt x="0" y="153"/>
                  </a:lnTo>
                  <a:cubicBezTo>
                    <a:pt x="17" y="169"/>
                    <a:pt x="17" y="169"/>
                    <a:pt x="37" y="190"/>
                  </a:cubicBezTo>
                  <a:cubicBezTo>
                    <a:pt x="59" y="204"/>
                    <a:pt x="85" y="212"/>
                    <a:pt x="109" y="212"/>
                  </a:cubicBezTo>
                  <a:cubicBezTo>
                    <a:pt x="141" y="212"/>
                    <a:pt x="171" y="199"/>
                    <a:pt x="190" y="169"/>
                  </a:cubicBezTo>
                  <a:cubicBezTo>
                    <a:pt x="223" y="136"/>
                    <a:pt x="206" y="66"/>
                    <a:pt x="173" y="33"/>
                  </a:cubicBezTo>
                  <a:cubicBezTo>
                    <a:pt x="140" y="16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15"/>
            <p:cNvSpPr/>
            <p:nvPr/>
          </p:nvSpPr>
          <p:spPr>
            <a:xfrm>
              <a:off x="4123150" y="3183725"/>
              <a:ext cx="5175" cy="5250"/>
            </a:xfrm>
            <a:custGeom>
              <a:rect b="b" l="l" r="r" t="t"/>
              <a:pathLst>
                <a:path extrusionOk="0" h="210" w="207">
                  <a:moveTo>
                    <a:pt x="100" y="0"/>
                  </a:moveTo>
                  <a:cubicBezTo>
                    <a:pt x="54" y="0"/>
                    <a:pt x="0" y="47"/>
                    <a:pt x="0" y="90"/>
                  </a:cubicBezTo>
                  <a:lnTo>
                    <a:pt x="0" y="143"/>
                  </a:lnTo>
                  <a:lnTo>
                    <a:pt x="17" y="160"/>
                  </a:lnTo>
                  <a:cubicBezTo>
                    <a:pt x="33" y="193"/>
                    <a:pt x="54" y="193"/>
                    <a:pt x="87" y="209"/>
                  </a:cubicBezTo>
                  <a:cubicBezTo>
                    <a:pt x="136" y="209"/>
                    <a:pt x="190" y="176"/>
                    <a:pt x="206" y="123"/>
                  </a:cubicBezTo>
                  <a:cubicBezTo>
                    <a:pt x="206" y="90"/>
                    <a:pt x="206" y="73"/>
                    <a:pt x="190" y="40"/>
                  </a:cubicBezTo>
                  <a:cubicBezTo>
                    <a:pt x="173" y="20"/>
                    <a:pt x="157" y="3"/>
                    <a:pt x="120" y="3"/>
                  </a:cubicBezTo>
                  <a:cubicBezTo>
                    <a:pt x="114" y="1"/>
                    <a:pt x="107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15"/>
            <p:cNvSpPr/>
            <p:nvPr/>
          </p:nvSpPr>
          <p:spPr>
            <a:xfrm>
              <a:off x="4120150" y="3120600"/>
              <a:ext cx="5600" cy="5300"/>
            </a:xfrm>
            <a:custGeom>
              <a:rect b="b" l="l" r="r" t="t"/>
              <a:pathLst>
                <a:path extrusionOk="0" h="212" w="224">
                  <a:moveTo>
                    <a:pt x="104" y="1"/>
                  </a:moveTo>
                  <a:cubicBezTo>
                    <a:pt x="54" y="1"/>
                    <a:pt x="17" y="34"/>
                    <a:pt x="17" y="92"/>
                  </a:cubicBezTo>
                  <a:cubicBezTo>
                    <a:pt x="1" y="108"/>
                    <a:pt x="17" y="125"/>
                    <a:pt x="17" y="141"/>
                  </a:cubicBezTo>
                  <a:cubicBezTo>
                    <a:pt x="17" y="141"/>
                    <a:pt x="17" y="158"/>
                    <a:pt x="34" y="158"/>
                  </a:cubicBezTo>
                  <a:cubicBezTo>
                    <a:pt x="50" y="195"/>
                    <a:pt x="71" y="195"/>
                    <a:pt x="104" y="211"/>
                  </a:cubicBezTo>
                  <a:cubicBezTo>
                    <a:pt x="153" y="211"/>
                    <a:pt x="207" y="174"/>
                    <a:pt x="223" y="125"/>
                  </a:cubicBezTo>
                  <a:cubicBezTo>
                    <a:pt x="223" y="92"/>
                    <a:pt x="207" y="55"/>
                    <a:pt x="207" y="38"/>
                  </a:cubicBezTo>
                  <a:cubicBezTo>
                    <a:pt x="190" y="22"/>
                    <a:pt x="153" y="5"/>
                    <a:pt x="137" y="5"/>
                  </a:cubicBezTo>
                  <a:cubicBezTo>
                    <a:pt x="125" y="2"/>
                    <a:pt x="11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15"/>
            <p:cNvSpPr/>
            <p:nvPr/>
          </p:nvSpPr>
          <p:spPr>
            <a:xfrm>
              <a:off x="4109850" y="3108650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120" y="1"/>
                  </a:moveTo>
                  <a:cubicBezTo>
                    <a:pt x="50" y="1"/>
                    <a:pt x="0" y="34"/>
                    <a:pt x="0" y="87"/>
                  </a:cubicBezTo>
                  <a:lnTo>
                    <a:pt x="0" y="137"/>
                  </a:lnTo>
                  <a:cubicBezTo>
                    <a:pt x="0" y="157"/>
                    <a:pt x="17" y="157"/>
                    <a:pt x="17" y="174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136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4"/>
                  </a:cubicBezTo>
                  <a:cubicBezTo>
                    <a:pt x="174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15"/>
            <p:cNvSpPr/>
            <p:nvPr/>
          </p:nvSpPr>
          <p:spPr>
            <a:xfrm>
              <a:off x="4106450" y="3140925"/>
              <a:ext cx="5175" cy="5275"/>
            </a:xfrm>
            <a:custGeom>
              <a:rect b="b" l="l" r="r" t="t"/>
              <a:pathLst>
                <a:path extrusionOk="0" h="211" w="207">
                  <a:moveTo>
                    <a:pt x="120" y="0"/>
                  </a:moveTo>
                  <a:cubicBezTo>
                    <a:pt x="50" y="0"/>
                    <a:pt x="0" y="33"/>
                    <a:pt x="0" y="83"/>
                  </a:cubicBezTo>
                  <a:lnTo>
                    <a:pt x="0" y="153"/>
                  </a:lnTo>
                  <a:lnTo>
                    <a:pt x="17" y="169"/>
                  </a:lnTo>
                  <a:cubicBezTo>
                    <a:pt x="33" y="186"/>
                    <a:pt x="50" y="206"/>
                    <a:pt x="83" y="206"/>
                  </a:cubicBezTo>
                  <a:cubicBezTo>
                    <a:pt x="91" y="209"/>
                    <a:pt x="100" y="210"/>
                    <a:pt x="108" y="210"/>
                  </a:cubicBezTo>
                  <a:cubicBezTo>
                    <a:pt x="151" y="210"/>
                    <a:pt x="189" y="175"/>
                    <a:pt x="206" y="120"/>
                  </a:cubicBezTo>
                  <a:cubicBezTo>
                    <a:pt x="206" y="103"/>
                    <a:pt x="206" y="66"/>
                    <a:pt x="186" y="50"/>
                  </a:cubicBezTo>
                  <a:cubicBezTo>
                    <a:pt x="169" y="33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15"/>
            <p:cNvSpPr/>
            <p:nvPr/>
          </p:nvSpPr>
          <p:spPr>
            <a:xfrm>
              <a:off x="4107275" y="3122200"/>
              <a:ext cx="5575" cy="5075"/>
            </a:xfrm>
            <a:custGeom>
              <a:rect b="b" l="l" r="r" t="t"/>
              <a:pathLst>
                <a:path extrusionOk="0" h="203" w="223">
                  <a:moveTo>
                    <a:pt x="110" y="1"/>
                  </a:moveTo>
                  <a:cubicBezTo>
                    <a:pt x="96" y="1"/>
                    <a:pt x="83" y="3"/>
                    <a:pt x="70" y="7"/>
                  </a:cubicBezTo>
                  <a:cubicBezTo>
                    <a:pt x="17" y="28"/>
                    <a:pt x="0" y="77"/>
                    <a:pt x="17" y="147"/>
                  </a:cubicBezTo>
                  <a:cubicBezTo>
                    <a:pt x="29" y="184"/>
                    <a:pt x="72" y="203"/>
                    <a:pt x="113" y="203"/>
                  </a:cubicBezTo>
                  <a:cubicBezTo>
                    <a:pt x="127" y="203"/>
                    <a:pt x="140" y="201"/>
                    <a:pt x="153" y="197"/>
                  </a:cubicBezTo>
                  <a:cubicBezTo>
                    <a:pt x="206" y="180"/>
                    <a:pt x="223" y="110"/>
                    <a:pt x="206" y="61"/>
                  </a:cubicBezTo>
                  <a:cubicBezTo>
                    <a:pt x="194" y="20"/>
                    <a:pt x="151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15"/>
            <p:cNvSpPr/>
            <p:nvPr/>
          </p:nvSpPr>
          <p:spPr>
            <a:xfrm>
              <a:off x="4102125" y="3152950"/>
              <a:ext cx="5575" cy="5275"/>
            </a:xfrm>
            <a:custGeom>
              <a:rect b="b" l="l" r="r" t="t"/>
              <a:pathLst>
                <a:path extrusionOk="0" h="211" w="223">
                  <a:moveTo>
                    <a:pt x="131" y="1"/>
                  </a:moveTo>
                  <a:cubicBezTo>
                    <a:pt x="116" y="1"/>
                    <a:pt x="100" y="5"/>
                    <a:pt x="87" y="14"/>
                  </a:cubicBezTo>
                  <a:cubicBezTo>
                    <a:pt x="33" y="35"/>
                    <a:pt x="0" y="84"/>
                    <a:pt x="17" y="138"/>
                  </a:cubicBezTo>
                  <a:cubicBezTo>
                    <a:pt x="33" y="154"/>
                    <a:pt x="33" y="171"/>
                    <a:pt x="50" y="187"/>
                  </a:cubicBezTo>
                  <a:cubicBezTo>
                    <a:pt x="76" y="199"/>
                    <a:pt x="100" y="210"/>
                    <a:pt x="124" y="210"/>
                  </a:cubicBezTo>
                  <a:cubicBezTo>
                    <a:pt x="133" y="210"/>
                    <a:pt x="143" y="208"/>
                    <a:pt x="153" y="204"/>
                  </a:cubicBezTo>
                  <a:cubicBezTo>
                    <a:pt x="206" y="187"/>
                    <a:pt x="223" y="154"/>
                    <a:pt x="223" y="117"/>
                  </a:cubicBezTo>
                  <a:lnTo>
                    <a:pt x="223" y="68"/>
                  </a:lnTo>
                  <a:cubicBezTo>
                    <a:pt x="211" y="29"/>
                    <a:pt x="171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15"/>
            <p:cNvSpPr/>
            <p:nvPr/>
          </p:nvSpPr>
          <p:spPr>
            <a:xfrm>
              <a:off x="4117175" y="3134375"/>
              <a:ext cx="6000" cy="5275"/>
            </a:xfrm>
            <a:custGeom>
              <a:rect b="b" l="l" r="r" t="t"/>
              <a:pathLst>
                <a:path extrusionOk="0" h="211" w="240">
                  <a:moveTo>
                    <a:pt x="124" y="1"/>
                  </a:moveTo>
                  <a:cubicBezTo>
                    <a:pt x="88" y="1"/>
                    <a:pt x="53" y="15"/>
                    <a:pt x="33" y="35"/>
                  </a:cubicBezTo>
                  <a:cubicBezTo>
                    <a:pt x="17" y="56"/>
                    <a:pt x="0" y="89"/>
                    <a:pt x="17" y="122"/>
                  </a:cubicBezTo>
                  <a:lnTo>
                    <a:pt x="17" y="138"/>
                  </a:lnTo>
                  <a:cubicBezTo>
                    <a:pt x="17" y="159"/>
                    <a:pt x="33" y="176"/>
                    <a:pt x="50" y="192"/>
                  </a:cubicBezTo>
                  <a:cubicBezTo>
                    <a:pt x="70" y="205"/>
                    <a:pt x="90" y="210"/>
                    <a:pt x="109" y="210"/>
                  </a:cubicBezTo>
                  <a:cubicBezTo>
                    <a:pt x="139" y="210"/>
                    <a:pt x="167" y="196"/>
                    <a:pt x="190" y="176"/>
                  </a:cubicBezTo>
                  <a:cubicBezTo>
                    <a:pt x="239" y="122"/>
                    <a:pt x="223" y="56"/>
                    <a:pt x="190" y="19"/>
                  </a:cubicBezTo>
                  <a:cubicBezTo>
                    <a:pt x="169" y="6"/>
                    <a:pt x="146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15"/>
            <p:cNvSpPr/>
            <p:nvPr/>
          </p:nvSpPr>
          <p:spPr>
            <a:xfrm>
              <a:off x="4097375" y="3101600"/>
              <a:ext cx="6000" cy="5075"/>
            </a:xfrm>
            <a:custGeom>
              <a:rect b="b" l="l" r="r" t="t"/>
              <a:pathLst>
                <a:path extrusionOk="0" h="203" w="240">
                  <a:moveTo>
                    <a:pt x="122" y="1"/>
                  </a:moveTo>
                  <a:cubicBezTo>
                    <a:pt x="110" y="1"/>
                    <a:pt x="99" y="3"/>
                    <a:pt x="87" y="6"/>
                  </a:cubicBezTo>
                  <a:cubicBezTo>
                    <a:pt x="17" y="27"/>
                    <a:pt x="0" y="93"/>
                    <a:pt x="17" y="147"/>
                  </a:cubicBezTo>
                  <a:cubicBezTo>
                    <a:pt x="29" y="184"/>
                    <a:pt x="72" y="202"/>
                    <a:pt x="115" y="202"/>
                  </a:cubicBezTo>
                  <a:cubicBezTo>
                    <a:pt x="129" y="202"/>
                    <a:pt x="144" y="200"/>
                    <a:pt x="157" y="196"/>
                  </a:cubicBezTo>
                  <a:cubicBezTo>
                    <a:pt x="207" y="180"/>
                    <a:pt x="240" y="130"/>
                    <a:pt x="207" y="77"/>
                  </a:cubicBezTo>
                  <a:cubicBezTo>
                    <a:pt x="194" y="23"/>
                    <a:pt x="160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15"/>
            <p:cNvSpPr/>
            <p:nvPr/>
          </p:nvSpPr>
          <p:spPr>
            <a:xfrm>
              <a:off x="4116750" y="3150825"/>
              <a:ext cx="5600" cy="5250"/>
            </a:xfrm>
            <a:custGeom>
              <a:rect b="b" l="l" r="r" t="t"/>
              <a:pathLst>
                <a:path extrusionOk="0" h="210" w="224">
                  <a:moveTo>
                    <a:pt x="102" y="1"/>
                  </a:moveTo>
                  <a:cubicBezTo>
                    <a:pt x="88" y="1"/>
                    <a:pt x="75" y="6"/>
                    <a:pt x="67" y="16"/>
                  </a:cubicBezTo>
                  <a:cubicBezTo>
                    <a:pt x="50" y="16"/>
                    <a:pt x="17" y="33"/>
                    <a:pt x="17" y="66"/>
                  </a:cubicBezTo>
                  <a:cubicBezTo>
                    <a:pt x="1" y="82"/>
                    <a:pt x="1" y="120"/>
                    <a:pt x="1" y="153"/>
                  </a:cubicBezTo>
                  <a:cubicBezTo>
                    <a:pt x="25" y="189"/>
                    <a:pt x="58" y="210"/>
                    <a:pt x="96" y="210"/>
                  </a:cubicBezTo>
                  <a:cubicBezTo>
                    <a:pt x="109" y="210"/>
                    <a:pt x="123" y="207"/>
                    <a:pt x="137" y="202"/>
                  </a:cubicBezTo>
                  <a:cubicBezTo>
                    <a:pt x="186" y="185"/>
                    <a:pt x="223" y="120"/>
                    <a:pt x="207" y="66"/>
                  </a:cubicBezTo>
                  <a:cubicBezTo>
                    <a:pt x="186" y="49"/>
                    <a:pt x="170" y="16"/>
                    <a:pt x="137" y="16"/>
                  </a:cubicBezTo>
                  <a:cubicBezTo>
                    <a:pt x="128" y="6"/>
                    <a:pt x="115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15"/>
            <p:cNvSpPr/>
            <p:nvPr/>
          </p:nvSpPr>
          <p:spPr>
            <a:xfrm>
              <a:off x="4112425" y="3162625"/>
              <a:ext cx="6000" cy="5050"/>
            </a:xfrm>
            <a:custGeom>
              <a:rect b="b" l="l" r="r" t="t"/>
              <a:pathLst>
                <a:path extrusionOk="0" h="202" w="240">
                  <a:moveTo>
                    <a:pt x="124" y="0"/>
                  </a:moveTo>
                  <a:cubicBezTo>
                    <a:pt x="112" y="0"/>
                    <a:pt x="99" y="2"/>
                    <a:pt x="87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29" y="183"/>
                    <a:pt x="72" y="202"/>
                    <a:pt x="114" y="202"/>
                  </a:cubicBezTo>
                  <a:cubicBezTo>
                    <a:pt x="127" y="202"/>
                    <a:pt x="141" y="200"/>
                    <a:pt x="153" y="196"/>
                  </a:cubicBezTo>
                  <a:cubicBezTo>
                    <a:pt x="207" y="179"/>
                    <a:pt x="240" y="109"/>
                    <a:pt x="223" y="60"/>
                  </a:cubicBezTo>
                  <a:cubicBezTo>
                    <a:pt x="198" y="19"/>
                    <a:pt x="162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15"/>
            <p:cNvSpPr/>
            <p:nvPr/>
          </p:nvSpPr>
          <p:spPr>
            <a:xfrm>
              <a:off x="4140775" y="3164000"/>
              <a:ext cx="5575" cy="5275"/>
            </a:xfrm>
            <a:custGeom>
              <a:rect b="b" l="l" r="r" t="t"/>
              <a:pathLst>
                <a:path extrusionOk="0" h="211" w="223">
                  <a:moveTo>
                    <a:pt x="96" y="0"/>
                  </a:moveTo>
                  <a:cubicBezTo>
                    <a:pt x="51" y="0"/>
                    <a:pt x="0" y="45"/>
                    <a:pt x="0" y="87"/>
                  </a:cubicBezTo>
                  <a:lnTo>
                    <a:pt x="0" y="141"/>
                  </a:lnTo>
                  <a:cubicBezTo>
                    <a:pt x="0" y="157"/>
                    <a:pt x="17" y="157"/>
                    <a:pt x="17" y="157"/>
                  </a:cubicBezTo>
                  <a:cubicBezTo>
                    <a:pt x="33" y="190"/>
                    <a:pt x="50" y="211"/>
                    <a:pt x="87" y="211"/>
                  </a:cubicBezTo>
                  <a:cubicBezTo>
                    <a:pt x="120" y="211"/>
                    <a:pt x="136" y="211"/>
                    <a:pt x="173" y="190"/>
                  </a:cubicBezTo>
                  <a:cubicBezTo>
                    <a:pt x="190" y="174"/>
                    <a:pt x="206" y="141"/>
                    <a:pt x="206" y="124"/>
                  </a:cubicBezTo>
                  <a:cubicBezTo>
                    <a:pt x="223" y="71"/>
                    <a:pt x="173" y="5"/>
                    <a:pt x="120" y="5"/>
                  </a:cubicBezTo>
                  <a:cubicBezTo>
                    <a:pt x="112" y="2"/>
                    <a:pt x="104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15"/>
            <p:cNvSpPr/>
            <p:nvPr/>
          </p:nvSpPr>
          <p:spPr>
            <a:xfrm>
              <a:off x="4002450" y="3012500"/>
              <a:ext cx="5575" cy="5200"/>
            </a:xfrm>
            <a:custGeom>
              <a:rect b="b" l="l" r="r" t="t"/>
              <a:pathLst>
                <a:path extrusionOk="0" h="208" w="223">
                  <a:moveTo>
                    <a:pt x="87" y="0"/>
                  </a:moveTo>
                  <a:cubicBezTo>
                    <a:pt x="70" y="0"/>
                    <a:pt x="37" y="17"/>
                    <a:pt x="17" y="33"/>
                  </a:cubicBezTo>
                  <a:cubicBezTo>
                    <a:pt x="0" y="50"/>
                    <a:pt x="0" y="87"/>
                    <a:pt x="0" y="120"/>
                  </a:cubicBezTo>
                  <a:lnTo>
                    <a:pt x="0" y="136"/>
                  </a:lnTo>
                  <a:cubicBezTo>
                    <a:pt x="17" y="153"/>
                    <a:pt x="17" y="169"/>
                    <a:pt x="37" y="190"/>
                  </a:cubicBezTo>
                  <a:cubicBezTo>
                    <a:pt x="56" y="202"/>
                    <a:pt x="77" y="207"/>
                    <a:pt x="99" y="207"/>
                  </a:cubicBezTo>
                  <a:cubicBezTo>
                    <a:pt x="134" y="207"/>
                    <a:pt x="169" y="192"/>
                    <a:pt x="190" y="169"/>
                  </a:cubicBezTo>
                  <a:cubicBezTo>
                    <a:pt x="223" y="120"/>
                    <a:pt x="223" y="50"/>
                    <a:pt x="173" y="17"/>
                  </a:cubicBezTo>
                  <a:cubicBezTo>
                    <a:pt x="15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15"/>
            <p:cNvSpPr/>
            <p:nvPr/>
          </p:nvSpPr>
          <p:spPr>
            <a:xfrm>
              <a:off x="4002025" y="2996475"/>
              <a:ext cx="5600" cy="5325"/>
            </a:xfrm>
            <a:custGeom>
              <a:rect b="b" l="l" r="r" t="t"/>
              <a:pathLst>
                <a:path extrusionOk="0" h="213" w="224">
                  <a:moveTo>
                    <a:pt x="101" y="0"/>
                  </a:moveTo>
                  <a:cubicBezTo>
                    <a:pt x="53" y="0"/>
                    <a:pt x="17" y="35"/>
                    <a:pt x="17" y="89"/>
                  </a:cubicBezTo>
                  <a:cubicBezTo>
                    <a:pt x="1" y="109"/>
                    <a:pt x="17" y="126"/>
                    <a:pt x="17" y="142"/>
                  </a:cubicBezTo>
                  <a:cubicBezTo>
                    <a:pt x="17" y="142"/>
                    <a:pt x="17" y="159"/>
                    <a:pt x="34" y="159"/>
                  </a:cubicBezTo>
                  <a:cubicBezTo>
                    <a:pt x="54" y="192"/>
                    <a:pt x="71" y="192"/>
                    <a:pt x="104" y="212"/>
                  </a:cubicBezTo>
                  <a:cubicBezTo>
                    <a:pt x="120" y="212"/>
                    <a:pt x="157" y="192"/>
                    <a:pt x="174" y="192"/>
                  </a:cubicBezTo>
                  <a:cubicBezTo>
                    <a:pt x="207" y="175"/>
                    <a:pt x="207" y="142"/>
                    <a:pt x="223" y="126"/>
                  </a:cubicBezTo>
                  <a:cubicBezTo>
                    <a:pt x="223" y="89"/>
                    <a:pt x="223" y="56"/>
                    <a:pt x="207" y="39"/>
                  </a:cubicBezTo>
                  <a:cubicBezTo>
                    <a:pt x="190" y="23"/>
                    <a:pt x="157" y="6"/>
                    <a:pt x="137" y="6"/>
                  </a:cubicBezTo>
                  <a:cubicBezTo>
                    <a:pt x="124" y="2"/>
                    <a:pt x="113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15"/>
            <p:cNvSpPr/>
            <p:nvPr/>
          </p:nvSpPr>
          <p:spPr>
            <a:xfrm>
              <a:off x="3999050" y="3103400"/>
              <a:ext cx="5575" cy="5275"/>
            </a:xfrm>
            <a:custGeom>
              <a:rect b="b" l="l" r="r" t="t"/>
              <a:pathLst>
                <a:path extrusionOk="0" h="211" w="223">
                  <a:moveTo>
                    <a:pt x="104" y="0"/>
                  </a:moveTo>
                  <a:cubicBezTo>
                    <a:pt x="54" y="0"/>
                    <a:pt x="17" y="33"/>
                    <a:pt x="17" y="91"/>
                  </a:cubicBezTo>
                  <a:cubicBezTo>
                    <a:pt x="0" y="108"/>
                    <a:pt x="0" y="124"/>
                    <a:pt x="17" y="141"/>
                  </a:cubicBezTo>
                  <a:cubicBezTo>
                    <a:pt x="17" y="141"/>
                    <a:pt x="17" y="161"/>
                    <a:pt x="33" y="161"/>
                  </a:cubicBezTo>
                  <a:cubicBezTo>
                    <a:pt x="50" y="194"/>
                    <a:pt x="70" y="194"/>
                    <a:pt x="103" y="211"/>
                  </a:cubicBezTo>
                  <a:cubicBezTo>
                    <a:pt x="153" y="211"/>
                    <a:pt x="206" y="178"/>
                    <a:pt x="223" y="124"/>
                  </a:cubicBezTo>
                  <a:cubicBezTo>
                    <a:pt x="223" y="91"/>
                    <a:pt x="206" y="58"/>
                    <a:pt x="206" y="38"/>
                  </a:cubicBezTo>
                  <a:cubicBezTo>
                    <a:pt x="190" y="21"/>
                    <a:pt x="153" y="5"/>
                    <a:pt x="136" y="5"/>
                  </a:cubicBezTo>
                  <a:cubicBezTo>
                    <a:pt x="125" y="2"/>
                    <a:pt x="11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15"/>
            <p:cNvSpPr/>
            <p:nvPr/>
          </p:nvSpPr>
          <p:spPr>
            <a:xfrm>
              <a:off x="4002450" y="3070825"/>
              <a:ext cx="5575" cy="5300"/>
            </a:xfrm>
            <a:custGeom>
              <a:rect b="b" l="l" r="r" t="t"/>
              <a:pathLst>
                <a:path extrusionOk="0" h="212" w="223">
                  <a:moveTo>
                    <a:pt x="140" y="1"/>
                  </a:moveTo>
                  <a:cubicBezTo>
                    <a:pt x="70" y="1"/>
                    <a:pt x="17" y="38"/>
                    <a:pt x="17" y="87"/>
                  </a:cubicBezTo>
                  <a:cubicBezTo>
                    <a:pt x="0" y="104"/>
                    <a:pt x="17" y="124"/>
                    <a:pt x="17" y="141"/>
                  </a:cubicBezTo>
                  <a:cubicBezTo>
                    <a:pt x="17" y="157"/>
                    <a:pt x="17" y="157"/>
                    <a:pt x="37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1" y="210"/>
                    <a:pt x="119" y="211"/>
                    <a:pt x="127" y="211"/>
                  </a:cubicBezTo>
                  <a:cubicBezTo>
                    <a:pt x="171" y="211"/>
                    <a:pt x="209" y="166"/>
                    <a:pt x="223" y="124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90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15"/>
            <p:cNvSpPr/>
            <p:nvPr/>
          </p:nvSpPr>
          <p:spPr>
            <a:xfrm>
              <a:off x="3997300" y="3024275"/>
              <a:ext cx="5175" cy="5050"/>
            </a:xfrm>
            <a:custGeom>
              <a:rect b="b" l="l" r="r" t="t"/>
              <a:pathLst>
                <a:path extrusionOk="0" h="202" w="207">
                  <a:moveTo>
                    <a:pt x="95" y="1"/>
                  </a:moveTo>
                  <a:cubicBezTo>
                    <a:pt x="76" y="1"/>
                    <a:pt x="61" y="13"/>
                    <a:pt x="37" y="28"/>
                  </a:cubicBezTo>
                  <a:cubicBezTo>
                    <a:pt x="17" y="44"/>
                    <a:pt x="0" y="61"/>
                    <a:pt x="0" y="94"/>
                  </a:cubicBezTo>
                  <a:lnTo>
                    <a:pt x="0" y="147"/>
                  </a:lnTo>
                  <a:cubicBezTo>
                    <a:pt x="17" y="147"/>
                    <a:pt x="17" y="164"/>
                    <a:pt x="17" y="164"/>
                  </a:cubicBezTo>
                  <a:cubicBezTo>
                    <a:pt x="37" y="180"/>
                    <a:pt x="70" y="197"/>
                    <a:pt x="87" y="197"/>
                  </a:cubicBezTo>
                  <a:cubicBezTo>
                    <a:pt x="96" y="200"/>
                    <a:pt x="105" y="201"/>
                    <a:pt x="115" y="201"/>
                  </a:cubicBezTo>
                  <a:cubicBezTo>
                    <a:pt x="161" y="201"/>
                    <a:pt x="206" y="169"/>
                    <a:pt x="206" y="110"/>
                  </a:cubicBezTo>
                  <a:cubicBezTo>
                    <a:pt x="206" y="94"/>
                    <a:pt x="206" y="61"/>
                    <a:pt x="190" y="44"/>
                  </a:cubicBezTo>
                  <a:cubicBezTo>
                    <a:pt x="173" y="28"/>
                    <a:pt x="157" y="7"/>
                    <a:pt x="120" y="7"/>
                  </a:cubicBezTo>
                  <a:cubicBezTo>
                    <a:pt x="110" y="3"/>
                    <a:pt x="102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15"/>
            <p:cNvSpPr/>
            <p:nvPr/>
          </p:nvSpPr>
          <p:spPr>
            <a:xfrm>
              <a:off x="3989550" y="3092225"/>
              <a:ext cx="6125" cy="5075"/>
            </a:xfrm>
            <a:custGeom>
              <a:rect b="b" l="l" r="r" t="t"/>
              <a:pathLst>
                <a:path extrusionOk="0" h="203" w="245">
                  <a:moveTo>
                    <a:pt x="120" y="0"/>
                  </a:moveTo>
                  <a:cubicBezTo>
                    <a:pt x="105" y="0"/>
                    <a:pt x="89" y="2"/>
                    <a:pt x="71" y="6"/>
                  </a:cubicBezTo>
                  <a:cubicBezTo>
                    <a:pt x="17" y="23"/>
                    <a:pt x="1" y="93"/>
                    <a:pt x="17" y="142"/>
                  </a:cubicBezTo>
                  <a:cubicBezTo>
                    <a:pt x="33" y="183"/>
                    <a:pt x="74" y="202"/>
                    <a:pt x="117" y="202"/>
                  </a:cubicBezTo>
                  <a:cubicBezTo>
                    <a:pt x="130" y="202"/>
                    <a:pt x="144" y="200"/>
                    <a:pt x="158" y="196"/>
                  </a:cubicBezTo>
                  <a:cubicBezTo>
                    <a:pt x="207" y="175"/>
                    <a:pt x="244" y="109"/>
                    <a:pt x="207" y="56"/>
                  </a:cubicBezTo>
                  <a:cubicBezTo>
                    <a:pt x="195" y="19"/>
                    <a:pt x="164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15"/>
            <p:cNvSpPr/>
            <p:nvPr/>
          </p:nvSpPr>
          <p:spPr>
            <a:xfrm>
              <a:off x="3990500" y="3063925"/>
              <a:ext cx="6000" cy="5375"/>
            </a:xfrm>
            <a:custGeom>
              <a:rect b="b" l="l" r="r" t="t"/>
              <a:pathLst>
                <a:path extrusionOk="0" h="215" w="240">
                  <a:moveTo>
                    <a:pt x="101" y="0"/>
                  </a:moveTo>
                  <a:cubicBezTo>
                    <a:pt x="90" y="0"/>
                    <a:pt x="78" y="2"/>
                    <a:pt x="66" y="4"/>
                  </a:cubicBezTo>
                  <a:cubicBezTo>
                    <a:pt x="17" y="37"/>
                    <a:pt x="0" y="91"/>
                    <a:pt x="17" y="141"/>
                  </a:cubicBezTo>
                  <a:cubicBezTo>
                    <a:pt x="30" y="185"/>
                    <a:pt x="80" y="215"/>
                    <a:pt x="125" y="215"/>
                  </a:cubicBezTo>
                  <a:cubicBezTo>
                    <a:pt x="135" y="215"/>
                    <a:pt x="144" y="214"/>
                    <a:pt x="153" y="211"/>
                  </a:cubicBezTo>
                  <a:cubicBezTo>
                    <a:pt x="206" y="174"/>
                    <a:pt x="239" y="124"/>
                    <a:pt x="206" y="70"/>
                  </a:cubicBezTo>
                  <a:cubicBezTo>
                    <a:pt x="189" y="30"/>
                    <a:pt x="153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15"/>
            <p:cNvSpPr/>
            <p:nvPr/>
          </p:nvSpPr>
          <p:spPr>
            <a:xfrm>
              <a:off x="3995125" y="3051975"/>
              <a:ext cx="5175" cy="5250"/>
            </a:xfrm>
            <a:custGeom>
              <a:rect b="b" l="l" r="r" t="t"/>
              <a:pathLst>
                <a:path extrusionOk="0" h="210" w="207">
                  <a:moveTo>
                    <a:pt x="124" y="0"/>
                  </a:moveTo>
                  <a:cubicBezTo>
                    <a:pt x="54" y="0"/>
                    <a:pt x="1" y="33"/>
                    <a:pt x="1" y="87"/>
                  </a:cubicBezTo>
                  <a:lnTo>
                    <a:pt x="1" y="136"/>
                  </a:lnTo>
                  <a:cubicBezTo>
                    <a:pt x="1" y="157"/>
                    <a:pt x="21" y="157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94" y="208"/>
                    <a:pt x="101" y="209"/>
                    <a:pt x="108" y="209"/>
                  </a:cubicBezTo>
                  <a:cubicBezTo>
                    <a:pt x="153" y="209"/>
                    <a:pt x="192" y="166"/>
                    <a:pt x="207" y="120"/>
                  </a:cubicBezTo>
                  <a:cubicBezTo>
                    <a:pt x="207" y="103"/>
                    <a:pt x="207" y="70"/>
                    <a:pt x="190" y="54"/>
                  </a:cubicBezTo>
                  <a:cubicBezTo>
                    <a:pt x="174" y="17"/>
                    <a:pt x="141" y="17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15"/>
            <p:cNvSpPr/>
            <p:nvPr/>
          </p:nvSpPr>
          <p:spPr>
            <a:xfrm>
              <a:off x="3989150" y="3077725"/>
              <a:ext cx="5175" cy="5275"/>
            </a:xfrm>
            <a:custGeom>
              <a:rect b="b" l="l" r="r" t="t"/>
              <a:pathLst>
                <a:path extrusionOk="0" h="211" w="207">
                  <a:moveTo>
                    <a:pt x="120" y="1"/>
                  </a:moveTo>
                  <a:cubicBezTo>
                    <a:pt x="71" y="1"/>
                    <a:pt x="17" y="34"/>
                    <a:pt x="0" y="87"/>
                  </a:cubicBezTo>
                  <a:lnTo>
                    <a:pt x="0" y="137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3" y="190"/>
                    <a:pt x="71" y="207"/>
                    <a:pt x="87" y="207"/>
                  </a:cubicBezTo>
                  <a:cubicBezTo>
                    <a:pt x="96" y="209"/>
                    <a:pt x="105" y="210"/>
                    <a:pt x="114" y="210"/>
                  </a:cubicBezTo>
                  <a:cubicBezTo>
                    <a:pt x="169" y="210"/>
                    <a:pt x="207" y="167"/>
                    <a:pt x="207" y="120"/>
                  </a:cubicBezTo>
                  <a:cubicBezTo>
                    <a:pt x="207" y="104"/>
                    <a:pt x="207" y="71"/>
                    <a:pt x="190" y="54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15"/>
            <p:cNvSpPr/>
            <p:nvPr/>
          </p:nvSpPr>
          <p:spPr>
            <a:xfrm>
              <a:off x="3996050" y="3038250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lnTo>
                    <a:pt x="1" y="120"/>
                  </a:lnTo>
                  <a:lnTo>
                    <a:pt x="1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20" y="207"/>
                    <a:pt x="137" y="207"/>
                    <a:pt x="170" y="190"/>
                  </a:cubicBezTo>
                  <a:cubicBezTo>
                    <a:pt x="190" y="170"/>
                    <a:pt x="207" y="153"/>
                    <a:pt x="207" y="120"/>
                  </a:cubicBezTo>
                  <a:cubicBezTo>
                    <a:pt x="207" y="104"/>
                    <a:pt x="207" y="67"/>
                    <a:pt x="190" y="50"/>
                  </a:cubicBezTo>
                  <a:cubicBezTo>
                    <a:pt x="170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15"/>
            <p:cNvSpPr/>
            <p:nvPr/>
          </p:nvSpPr>
          <p:spPr>
            <a:xfrm>
              <a:off x="4014500" y="3003825"/>
              <a:ext cx="5600" cy="5175"/>
            </a:xfrm>
            <a:custGeom>
              <a:rect b="b" l="l" r="r" t="t"/>
              <a:pathLst>
                <a:path extrusionOk="0" h="207" w="224">
                  <a:moveTo>
                    <a:pt x="137" y="1"/>
                  </a:moveTo>
                  <a:cubicBezTo>
                    <a:pt x="104" y="1"/>
                    <a:pt x="71" y="1"/>
                    <a:pt x="50" y="21"/>
                  </a:cubicBezTo>
                  <a:cubicBezTo>
                    <a:pt x="34" y="38"/>
                    <a:pt x="17" y="54"/>
                    <a:pt x="17" y="87"/>
                  </a:cubicBezTo>
                  <a:cubicBezTo>
                    <a:pt x="1" y="104"/>
                    <a:pt x="1" y="124"/>
                    <a:pt x="17" y="141"/>
                  </a:cubicBezTo>
                  <a:cubicBezTo>
                    <a:pt x="17" y="141"/>
                    <a:pt x="17" y="157"/>
                    <a:pt x="34" y="157"/>
                  </a:cubicBezTo>
                  <a:cubicBezTo>
                    <a:pt x="50" y="190"/>
                    <a:pt x="71" y="190"/>
                    <a:pt x="104" y="207"/>
                  </a:cubicBezTo>
                  <a:cubicBezTo>
                    <a:pt x="153" y="207"/>
                    <a:pt x="207" y="174"/>
                    <a:pt x="223" y="124"/>
                  </a:cubicBezTo>
                  <a:cubicBezTo>
                    <a:pt x="223" y="87"/>
                    <a:pt x="207" y="54"/>
                    <a:pt x="207" y="38"/>
                  </a:cubicBezTo>
                  <a:cubicBezTo>
                    <a:pt x="190" y="2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15"/>
            <p:cNvSpPr/>
            <p:nvPr/>
          </p:nvSpPr>
          <p:spPr>
            <a:xfrm>
              <a:off x="4016250" y="2989700"/>
              <a:ext cx="5175" cy="5275"/>
            </a:xfrm>
            <a:custGeom>
              <a:rect b="b" l="l" r="r" t="t"/>
              <a:pathLst>
                <a:path extrusionOk="0" h="211" w="207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lnTo>
                    <a:pt x="1" y="137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4" y="191"/>
                    <a:pt x="67" y="207"/>
                    <a:pt x="83" y="207"/>
                  </a:cubicBezTo>
                  <a:cubicBezTo>
                    <a:pt x="93" y="209"/>
                    <a:pt x="102" y="210"/>
                    <a:pt x="110" y="210"/>
                  </a:cubicBezTo>
                  <a:cubicBezTo>
                    <a:pt x="167" y="210"/>
                    <a:pt x="207" y="167"/>
                    <a:pt x="207" y="120"/>
                  </a:cubicBezTo>
                  <a:cubicBezTo>
                    <a:pt x="207" y="104"/>
                    <a:pt x="207" y="71"/>
                    <a:pt x="186" y="50"/>
                  </a:cubicBezTo>
                  <a:cubicBezTo>
                    <a:pt x="170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15"/>
            <p:cNvSpPr/>
            <p:nvPr/>
          </p:nvSpPr>
          <p:spPr>
            <a:xfrm>
              <a:off x="4017500" y="2973825"/>
              <a:ext cx="5575" cy="5200"/>
            </a:xfrm>
            <a:custGeom>
              <a:rect b="b" l="l" r="r" t="t"/>
              <a:pathLst>
                <a:path extrusionOk="0" h="208" w="223">
                  <a:moveTo>
                    <a:pt x="120" y="1"/>
                  </a:moveTo>
                  <a:cubicBezTo>
                    <a:pt x="87" y="1"/>
                    <a:pt x="70" y="1"/>
                    <a:pt x="33" y="34"/>
                  </a:cubicBezTo>
                  <a:cubicBezTo>
                    <a:pt x="17" y="50"/>
                    <a:pt x="17" y="67"/>
                    <a:pt x="0" y="88"/>
                  </a:cubicBezTo>
                  <a:cubicBezTo>
                    <a:pt x="0" y="104"/>
                    <a:pt x="0" y="121"/>
                    <a:pt x="17" y="137"/>
                  </a:cubicBezTo>
                  <a:cubicBezTo>
                    <a:pt x="33" y="170"/>
                    <a:pt x="54" y="207"/>
                    <a:pt x="103" y="207"/>
                  </a:cubicBezTo>
                  <a:cubicBezTo>
                    <a:pt x="157" y="207"/>
                    <a:pt x="206" y="170"/>
                    <a:pt x="223" y="121"/>
                  </a:cubicBezTo>
                  <a:cubicBezTo>
                    <a:pt x="223" y="88"/>
                    <a:pt x="206" y="67"/>
                    <a:pt x="190" y="34"/>
                  </a:cubicBezTo>
                  <a:cubicBezTo>
                    <a:pt x="173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15"/>
            <p:cNvSpPr/>
            <p:nvPr/>
          </p:nvSpPr>
          <p:spPr>
            <a:xfrm>
              <a:off x="4012350" y="3020225"/>
              <a:ext cx="5575" cy="5175"/>
            </a:xfrm>
            <a:custGeom>
              <a:rect b="b" l="l" r="r" t="t"/>
              <a:pathLst>
                <a:path extrusionOk="0" h="207" w="223">
                  <a:moveTo>
                    <a:pt x="120" y="0"/>
                  </a:moveTo>
                  <a:cubicBezTo>
                    <a:pt x="70" y="0"/>
                    <a:pt x="17" y="33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cubicBezTo>
                    <a:pt x="17" y="153"/>
                    <a:pt x="17" y="153"/>
                    <a:pt x="33" y="169"/>
                  </a:cubicBezTo>
                  <a:cubicBezTo>
                    <a:pt x="54" y="190"/>
                    <a:pt x="70" y="206"/>
                    <a:pt x="103" y="206"/>
                  </a:cubicBezTo>
                  <a:cubicBezTo>
                    <a:pt x="120" y="206"/>
                    <a:pt x="157" y="206"/>
                    <a:pt x="173" y="190"/>
                  </a:cubicBezTo>
                  <a:cubicBezTo>
                    <a:pt x="190" y="169"/>
                    <a:pt x="206" y="153"/>
                    <a:pt x="223" y="120"/>
                  </a:cubicBezTo>
                  <a:cubicBezTo>
                    <a:pt x="223" y="87"/>
                    <a:pt x="206" y="66"/>
                    <a:pt x="190" y="50"/>
                  </a:cubicBezTo>
                  <a:cubicBezTo>
                    <a:pt x="173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15"/>
            <p:cNvSpPr/>
            <p:nvPr/>
          </p:nvSpPr>
          <p:spPr>
            <a:xfrm>
              <a:off x="4006775" y="3057950"/>
              <a:ext cx="5600" cy="5400"/>
            </a:xfrm>
            <a:custGeom>
              <a:rect b="b" l="l" r="r" t="t"/>
              <a:pathLst>
                <a:path extrusionOk="0" h="216" w="224">
                  <a:moveTo>
                    <a:pt x="120" y="0"/>
                  </a:moveTo>
                  <a:cubicBezTo>
                    <a:pt x="71" y="0"/>
                    <a:pt x="17" y="37"/>
                    <a:pt x="0" y="87"/>
                  </a:cubicBezTo>
                  <a:lnTo>
                    <a:pt x="0" y="157"/>
                  </a:lnTo>
                  <a:cubicBezTo>
                    <a:pt x="17" y="157"/>
                    <a:pt x="17" y="157"/>
                    <a:pt x="17" y="173"/>
                  </a:cubicBezTo>
                  <a:cubicBezTo>
                    <a:pt x="33" y="190"/>
                    <a:pt x="71" y="206"/>
                    <a:pt x="87" y="206"/>
                  </a:cubicBezTo>
                  <a:cubicBezTo>
                    <a:pt x="97" y="213"/>
                    <a:pt x="105" y="215"/>
                    <a:pt x="113" y="215"/>
                  </a:cubicBezTo>
                  <a:cubicBezTo>
                    <a:pt x="132" y="215"/>
                    <a:pt x="148" y="201"/>
                    <a:pt x="174" y="190"/>
                  </a:cubicBezTo>
                  <a:cubicBezTo>
                    <a:pt x="190" y="173"/>
                    <a:pt x="207" y="157"/>
                    <a:pt x="207" y="124"/>
                  </a:cubicBezTo>
                  <a:cubicBezTo>
                    <a:pt x="223" y="70"/>
                    <a:pt x="174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15"/>
            <p:cNvSpPr/>
            <p:nvPr/>
          </p:nvSpPr>
          <p:spPr>
            <a:xfrm>
              <a:off x="4008950" y="3031600"/>
              <a:ext cx="5575" cy="5100"/>
            </a:xfrm>
            <a:custGeom>
              <a:rect b="b" l="l" r="r" t="t"/>
              <a:pathLst>
                <a:path extrusionOk="0" h="204" w="223">
                  <a:moveTo>
                    <a:pt x="126" y="1"/>
                  </a:moveTo>
                  <a:cubicBezTo>
                    <a:pt x="112" y="1"/>
                    <a:pt x="99" y="3"/>
                    <a:pt x="87" y="7"/>
                  </a:cubicBezTo>
                  <a:cubicBezTo>
                    <a:pt x="33" y="24"/>
                    <a:pt x="0" y="77"/>
                    <a:pt x="33" y="147"/>
                  </a:cubicBezTo>
                  <a:cubicBezTo>
                    <a:pt x="33" y="147"/>
                    <a:pt x="50" y="164"/>
                    <a:pt x="50" y="180"/>
                  </a:cubicBezTo>
                  <a:cubicBezTo>
                    <a:pt x="76" y="192"/>
                    <a:pt x="100" y="204"/>
                    <a:pt x="129" y="204"/>
                  </a:cubicBezTo>
                  <a:cubicBezTo>
                    <a:pt x="142" y="204"/>
                    <a:pt x="155" y="202"/>
                    <a:pt x="169" y="197"/>
                  </a:cubicBezTo>
                  <a:cubicBezTo>
                    <a:pt x="206" y="180"/>
                    <a:pt x="223" y="147"/>
                    <a:pt x="223" y="110"/>
                  </a:cubicBezTo>
                  <a:lnTo>
                    <a:pt x="223" y="61"/>
                  </a:lnTo>
                  <a:cubicBezTo>
                    <a:pt x="210" y="20"/>
                    <a:pt x="167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15"/>
            <p:cNvSpPr/>
            <p:nvPr/>
          </p:nvSpPr>
          <p:spPr>
            <a:xfrm>
              <a:off x="3999875" y="3084475"/>
              <a:ext cx="6100" cy="5075"/>
            </a:xfrm>
            <a:custGeom>
              <a:rect b="b" l="l" r="r" t="t"/>
              <a:pathLst>
                <a:path extrusionOk="0" h="203" w="244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4"/>
                    <a:pt x="0" y="94"/>
                    <a:pt x="37" y="143"/>
                  </a:cubicBezTo>
                  <a:cubicBezTo>
                    <a:pt x="50" y="184"/>
                    <a:pt x="81" y="203"/>
                    <a:pt x="126" y="203"/>
                  </a:cubicBezTo>
                  <a:cubicBezTo>
                    <a:pt x="140" y="203"/>
                    <a:pt x="156" y="201"/>
                    <a:pt x="173" y="197"/>
                  </a:cubicBezTo>
                  <a:cubicBezTo>
                    <a:pt x="223" y="176"/>
                    <a:pt x="243" y="127"/>
                    <a:pt x="223" y="57"/>
                  </a:cubicBezTo>
                  <a:cubicBezTo>
                    <a:pt x="210" y="19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15"/>
            <p:cNvSpPr/>
            <p:nvPr/>
          </p:nvSpPr>
          <p:spPr>
            <a:xfrm>
              <a:off x="4008950" y="3044650"/>
              <a:ext cx="5175" cy="5200"/>
            </a:xfrm>
            <a:custGeom>
              <a:rect b="b" l="l" r="r" t="t"/>
              <a:pathLst>
                <a:path extrusionOk="0" h="208" w="207">
                  <a:moveTo>
                    <a:pt x="103" y="0"/>
                  </a:moveTo>
                  <a:cubicBezTo>
                    <a:pt x="66" y="0"/>
                    <a:pt x="33" y="17"/>
                    <a:pt x="17" y="37"/>
                  </a:cubicBezTo>
                  <a:cubicBezTo>
                    <a:pt x="0" y="70"/>
                    <a:pt x="0" y="87"/>
                    <a:pt x="0" y="120"/>
                  </a:cubicBezTo>
                  <a:cubicBezTo>
                    <a:pt x="0" y="120"/>
                    <a:pt x="0" y="141"/>
                    <a:pt x="17" y="141"/>
                  </a:cubicBezTo>
                  <a:cubicBezTo>
                    <a:pt x="17" y="157"/>
                    <a:pt x="33" y="174"/>
                    <a:pt x="33" y="190"/>
                  </a:cubicBezTo>
                  <a:cubicBezTo>
                    <a:pt x="53" y="203"/>
                    <a:pt x="76" y="208"/>
                    <a:pt x="98" y="208"/>
                  </a:cubicBezTo>
                  <a:cubicBezTo>
                    <a:pt x="133" y="208"/>
                    <a:pt x="167" y="194"/>
                    <a:pt x="190" y="174"/>
                  </a:cubicBezTo>
                  <a:cubicBezTo>
                    <a:pt x="206" y="157"/>
                    <a:pt x="206" y="120"/>
                    <a:pt x="206" y="87"/>
                  </a:cubicBezTo>
                  <a:cubicBezTo>
                    <a:pt x="206" y="70"/>
                    <a:pt x="190" y="3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15"/>
            <p:cNvSpPr/>
            <p:nvPr/>
          </p:nvSpPr>
          <p:spPr>
            <a:xfrm>
              <a:off x="4046250" y="3124875"/>
              <a:ext cx="5175" cy="5250"/>
            </a:xfrm>
            <a:custGeom>
              <a:rect b="b" l="l" r="r" t="t"/>
              <a:pathLst>
                <a:path extrusionOk="0" h="210" w="207">
                  <a:moveTo>
                    <a:pt x="96" y="0"/>
                  </a:moveTo>
                  <a:cubicBezTo>
                    <a:pt x="41" y="0"/>
                    <a:pt x="1" y="46"/>
                    <a:pt x="1" y="90"/>
                  </a:cubicBezTo>
                  <a:lnTo>
                    <a:pt x="1" y="143"/>
                  </a:lnTo>
                  <a:cubicBezTo>
                    <a:pt x="1" y="160"/>
                    <a:pt x="17" y="160"/>
                    <a:pt x="17" y="160"/>
                  </a:cubicBezTo>
                  <a:cubicBezTo>
                    <a:pt x="38" y="193"/>
                    <a:pt x="54" y="209"/>
                    <a:pt x="87" y="209"/>
                  </a:cubicBezTo>
                  <a:cubicBezTo>
                    <a:pt x="104" y="209"/>
                    <a:pt x="141" y="209"/>
                    <a:pt x="157" y="193"/>
                  </a:cubicBezTo>
                  <a:cubicBezTo>
                    <a:pt x="190" y="176"/>
                    <a:pt x="207" y="143"/>
                    <a:pt x="207" y="127"/>
                  </a:cubicBezTo>
                  <a:cubicBezTo>
                    <a:pt x="207" y="90"/>
                    <a:pt x="207" y="73"/>
                    <a:pt x="190" y="40"/>
                  </a:cubicBezTo>
                  <a:cubicBezTo>
                    <a:pt x="174" y="24"/>
                    <a:pt x="141" y="3"/>
                    <a:pt x="120" y="3"/>
                  </a:cubicBezTo>
                  <a:cubicBezTo>
                    <a:pt x="112" y="1"/>
                    <a:pt x="104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15"/>
            <p:cNvSpPr/>
            <p:nvPr/>
          </p:nvSpPr>
          <p:spPr>
            <a:xfrm>
              <a:off x="4040275" y="3151100"/>
              <a:ext cx="5175" cy="5300"/>
            </a:xfrm>
            <a:custGeom>
              <a:rect b="b" l="l" r="r" t="t"/>
              <a:pathLst>
                <a:path extrusionOk="0" h="212" w="207">
                  <a:moveTo>
                    <a:pt x="97" y="1"/>
                  </a:moveTo>
                  <a:cubicBezTo>
                    <a:pt x="55" y="1"/>
                    <a:pt x="14" y="46"/>
                    <a:pt x="0" y="88"/>
                  </a:cubicBezTo>
                  <a:lnTo>
                    <a:pt x="0" y="142"/>
                  </a:lnTo>
                  <a:cubicBezTo>
                    <a:pt x="17" y="142"/>
                    <a:pt x="17" y="158"/>
                    <a:pt x="17" y="158"/>
                  </a:cubicBezTo>
                  <a:cubicBezTo>
                    <a:pt x="33" y="191"/>
                    <a:pt x="70" y="212"/>
                    <a:pt x="87" y="212"/>
                  </a:cubicBezTo>
                  <a:cubicBezTo>
                    <a:pt x="136" y="212"/>
                    <a:pt x="207" y="174"/>
                    <a:pt x="207" y="125"/>
                  </a:cubicBezTo>
                  <a:cubicBezTo>
                    <a:pt x="207" y="88"/>
                    <a:pt x="207" y="71"/>
                    <a:pt x="190" y="38"/>
                  </a:cubicBezTo>
                  <a:cubicBezTo>
                    <a:pt x="174" y="22"/>
                    <a:pt x="153" y="5"/>
                    <a:pt x="120" y="5"/>
                  </a:cubicBezTo>
                  <a:cubicBezTo>
                    <a:pt x="112" y="2"/>
                    <a:pt x="105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15"/>
            <p:cNvSpPr/>
            <p:nvPr/>
          </p:nvSpPr>
          <p:spPr>
            <a:xfrm>
              <a:off x="4037275" y="3164900"/>
              <a:ext cx="5600" cy="5250"/>
            </a:xfrm>
            <a:custGeom>
              <a:rect b="b" l="l" r="r" t="t"/>
              <a:pathLst>
                <a:path extrusionOk="0" h="210" w="224">
                  <a:moveTo>
                    <a:pt x="112" y="0"/>
                  </a:moveTo>
                  <a:cubicBezTo>
                    <a:pt x="80" y="0"/>
                    <a:pt x="48" y="14"/>
                    <a:pt x="17" y="35"/>
                  </a:cubicBezTo>
                  <a:cubicBezTo>
                    <a:pt x="1" y="51"/>
                    <a:pt x="1" y="88"/>
                    <a:pt x="1" y="121"/>
                  </a:cubicBezTo>
                  <a:cubicBezTo>
                    <a:pt x="1" y="121"/>
                    <a:pt x="1" y="138"/>
                    <a:pt x="17" y="138"/>
                  </a:cubicBezTo>
                  <a:cubicBezTo>
                    <a:pt x="17" y="154"/>
                    <a:pt x="34" y="175"/>
                    <a:pt x="34" y="191"/>
                  </a:cubicBezTo>
                  <a:cubicBezTo>
                    <a:pt x="54" y="204"/>
                    <a:pt x="77" y="209"/>
                    <a:pt x="98" y="209"/>
                  </a:cubicBezTo>
                  <a:cubicBezTo>
                    <a:pt x="134" y="209"/>
                    <a:pt x="168" y="195"/>
                    <a:pt x="190" y="175"/>
                  </a:cubicBezTo>
                  <a:cubicBezTo>
                    <a:pt x="223" y="121"/>
                    <a:pt x="223" y="51"/>
                    <a:pt x="170" y="18"/>
                  </a:cubicBezTo>
                  <a:cubicBezTo>
                    <a:pt x="151" y="6"/>
                    <a:pt x="13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15"/>
            <p:cNvSpPr/>
            <p:nvPr/>
          </p:nvSpPr>
          <p:spPr>
            <a:xfrm>
              <a:off x="4033775" y="3126275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124" y="1"/>
                  </a:moveTo>
                  <a:cubicBezTo>
                    <a:pt x="54" y="1"/>
                    <a:pt x="1" y="34"/>
                    <a:pt x="1" y="87"/>
                  </a:cubicBezTo>
                  <a:lnTo>
                    <a:pt x="1" y="137"/>
                  </a:lnTo>
                  <a:cubicBezTo>
                    <a:pt x="1" y="153"/>
                    <a:pt x="21" y="153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41" y="207"/>
                    <a:pt x="157" y="190"/>
                  </a:cubicBezTo>
                  <a:cubicBezTo>
                    <a:pt x="190" y="174"/>
                    <a:pt x="207" y="153"/>
                    <a:pt x="207" y="120"/>
                  </a:cubicBezTo>
                  <a:cubicBezTo>
                    <a:pt x="207" y="71"/>
                    <a:pt x="174" y="17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15"/>
            <p:cNvSpPr/>
            <p:nvPr/>
          </p:nvSpPr>
          <p:spPr>
            <a:xfrm>
              <a:off x="4029550" y="3139175"/>
              <a:ext cx="5600" cy="5250"/>
            </a:xfrm>
            <a:custGeom>
              <a:rect b="b" l="l" r="r" t="t"/>
              <a:pathLst>
                <a:path extrusionOk="0" h="210" w="224">
                  <a:moveTo>
                    <a:pt x="120" y="0"/>
                  </a:moveTo>
                  <a:cubicBezTo>
                    <a:pt x="67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36"/>
                  </a:cubicBezTo>
                  <a:lnTo>
                    <a:pt x="17" y="173"/>
                  </a:lnTo>
                  <a:cubicBezTo>
                    <a:pt x="34" y="190"/>
                    <a:pt x="67" y="206"/>
                    <a:pt x="87" y="206"/>
                  </a:cubicBezTo>
                  <a:cubicBezTo>
                    <a:pt x="96" y="208"/>
                    <a:pt x="105" y="209"/>
                    <a:pt x="113" y="209"/>
                  </a:cubicBezTo>
                  <a:cubicBezTo>
                    <a:pt x="167" y="209"/>
                    <a:pt x="207" y="166"/>
                    <a:pt x="207" y="120"/>
                  </a:cubicBezTo>
                  <a:cubicBezTo>
                    <a:pt x="223" y="103"/>
                    <a:pt x="207" y="70"/>
                    <a:pt x="190" y="50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15"/>
            <p:cNvSpPr/>
            <p:nvPr/>
          </p:nvSpPr>
          <p:spPr>
            <a:xfrm>
              <a:off x="3996050" y="3115400"/>
              <a:ext cx="4775" cy="5225"/>
            </a:xfrm>
            <a:custGeom>
              <a:rect b="b" l="l" r="r" t="t"/>
              <a:pathLst>
                <a:path extrusionOk="0" h="209" w="191">
                  <a:moveTo>
                    <a:pt x="89" y="1"/>
                  </a:moveTo>
                  <a:cubicBezTo>
                    <a:pt x="77" y="1"/>
                    <a:pt x="64" y="3"/>
                    <a:pt x="50" y="7"/>
                  </a:cubicBezTo>
                  <a:cubicBezTo>
                    <a:pt x="34" y="7"/>
                    <a:pt x="17" y="23"/>
                    <a:pt x="1" y="40"/>
                  </a:cubicBezTo>
                  <a:cubicBezTo>
                    <a:pt x="17" y="94"/>
                    <a:pt x="50" y="143"/>
                    <a:pt x="67" y="197"/>
                  </a:cubicBezTo>
                  <a:cubicBezTo>
                    <a:pt x="77" y="205"/>
                    <a:pt x="86" y="209"/>
                    <a:pt x="95" y="209"/>
                  </a:cubicBezTo>
                  <a:cubicBezTo>
                    <a:pt x="104" y="209"/>
                    <a:pt x="112" y="205"/>
                    <a:pt x="120" y="197"/>
                  </a:cubicBezTo>
                  <a:cubicBezTo>
                    <a:pt x="153" y="176"/>
                    <a:pt x="190" y="143"/>
                    <a:pt x="190" y="110"/>
                  </a:cubicBezTo>
                  <a:lnTo>
                    <a:pt x="190" y="56"/>
                  </a:lnTo>
                  <a:cubicBezTo>
                    <a:pt x="162" y="19"/>
                    <a:pt x="128" y="1"/>
                    <a:pt x="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15"/>
            <p:cNvSpPr/>
            <p:nvPr/>
          </p:nvSpPr>
          <p:spPr>
            <a:xfrm>
              <a:off x="4042425" y="3139000"/>
              <a:ext cx="5600" cy="5075"/>
            </a:xfrm>
            <a:custGeom>
              <a:rect b="b" l="l" r="r" t="t"/>
              <a:pathLst>
                <a:path extrusionOk="0" h="203" w="224">
                  <a:moveTo>
                    <a:pt x="110" y="1"/>
                  </a:moveTo>
                  <a:cubicBezTo>
                    <a:pt x="82" y="1"/>
                    <a:pt x="52" y="13"/>
                    <a:pt x="34" y="40"/>
                  </a:cubicBezTo>
                  <a:cubicBezTo>
                    <a:pt x="17" y="57"/>
                    <a:pt x="1" y="94"/>
                    <a:pt x="17" y="110"/>
                  </a:cubicBezTo>
                  <a:lnTo>
                    <a:pt x="17" y="143"/>
                  </a:lnTo>
                  <a:cubicBezTo>
                    <a:pt x="17" y="160"/>
                    <a:pt x="34" y="180"/>
                    <a:pt x="50" y="180"/>
                  </a:cubicBezTo>
                  <a:cubicBezTo>
                    <a:pt x="67" y="195"/>
                    <a:pt x="89" y="203"/>
                    <a:pt x="111" y="203"/>
                  </a:cubicBezTo>
                  <a:cubicBezTo>
                    <a:pt x="140" y="203"/>
                    <a:pt x="170" y="190"/>
                    <a:pt x="191" y="160"/>
                  </a:cubicBezTo>
                  <a:cubicBezTo>
                    <a:pt x="207" y="143"/>
                    <a:pt x="224" y="110"/>
                    <a:pt x="224" y="94"/>
                  </a:cubicBezTo>
                  <a:cubicBezTo>
                    <a:pt x="224" y="57"/>
                    <a:pt x="207" y="40"/>
                    <a:pt x="170" y="24"/>
                  </a:cubicBezTo>
                  <a:cubicBezTo>
                    <a:pt x="155" y="9"/>
                    <a:pt x="133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15"/>
            <p:cNvSpPr/>
            <p:nvPr/>
          </p:nvSpPr>
          <p:spPr>
            <a:xfrm>
              <a:off x="4049750" y="3174825"/>
              <a:ext cx="5600" cy="5175"/>
            </a:xfrm>
            <a:custGeom>
              <a:rect b="b" l="l" r="r" t="t"/>
              <a:pathLst>
                <a:path extrusionOk="0" h="207" w="224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lnTo>
                    <a:pt x="1" y="120"/>
                  </a:lnTo>
                  <a:cubicBezTo>
                    <a:pt x="1" y="137"/>
                    <a:pt x="1" y="137"/>
                    <a:pt x="17" y="137"/>
                  </a:cubicBezTo>
                  <a:lnTo>
                    <a:pt x="17" y="170"/>
                  </a:lnTo>
                  <a:cubicBezTo>
                    <a:pt x="34" y="190"/>
                    <a:pt x="67" y="207"/>
                    <a:pt x="83" y="207"/>
                  </a:cubicBezTo>
                  <a:cubicBezTo>
                    <a:pt x="120" y="207"/>
                    <a:pt x="153" y="207"/>
                    <a:pt x="170" y="190"/>
                  </a:cubicBezTo>
                  <a:cubicBezTo>
                    <a:pt x="186" y="170"/>
                    <a:pt x="207" y="137"/>
                    <a:pt x="207" y="120"/>
                  </a:cubicBezTo>
                  <a:cubicBezTo>
                    <a:pt x="223" y="87"/>
                    <a:pt x="207" y="67"/>
                    <a:pt x="207" y="50"/>
                  </a:cubicBezTo>
                  <a:cubicBezTo>
                    <a:pt x="186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15"/>
            <p:cNvSpPr/>
            <p:nvPr/>
          </p:nvSpPr>
          <p:spPr>
            <a:xfrm>
              <a:off x="4026975" y="3152725"/>
              <a:ext cx="6000" cy="5075"/>
            </a:xfrm>
            <a:custGeom>
              <a:rect b="b" l="l" r="r" t="t"/>
              <a:pathLst>
                <a:path extrusionOk="0" h="203" w="240">
                  <a:moveTo>
                    <a:pt x="126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4" y="23"/>
                    <a:pt x="1" y="93"/>
                    <a:pt x="17" y="147"/>
                  </a:cubicBezTo>
                  <a:cubicBezTo>
                    <a:pt x="42" y="184"/>
                    <a:pt x="78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07" y="180"/>
                    <a:pt x="240" y="109"/>
                    <a:pt x="223" y="60"/>
                  </a:cubicBezTo>
                  <a:cubicBezTo>
                    <a:pt x="211" y="20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15"/>
            <p:cNvSpPr/>
            <p:nvPr/>
          </p:nvSpPr>
          <p:spPr>
            <a:xfrm>
              <a:off x="4051000" y="3160600"/>
              <a:ext cx="5575" cy="5250"/>
            </a:xfrm>
            <a:custGeom>
              <a:rect b="b" l="l" r="r" t="t"/>
              <a:pathLst>
                <a:path extrusionOk="0" h="210" w="223">
                  <a:moveTo>
                    <a:pt x="12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17" y="38"/>
                    <a:pt x="17" y="71"/>
                    <a:pt x="0" y="87"/>
                  </a:cubicBezTo>
                  <a:cubicBezTo>
                    <a:pt x="0" y="104"/>
                    <a:pt x="0" y="120"/>
                    <a:pt x="17" y="141"/>
                  </a:cubicBezTo>
                  <a:lnTo>
                    <a:pt x="17" y="174"/>
                  </a:lnTo>
                  <a:cubicBezTo>
                    <a:pt x="33" y="190"/>
                    <a:pt x="70" y="207"/>
                    <a:pt x="87" y="207"/>
                  </a:cubicBezTo>
                  <a:cubicBezTo>
                    <a:pt x="96" y="209"/>
                    <a:pt x="105" y="210"/>
                    <a:pt x="114" y="210"/>
                  </a:cubicBezTo>
                  <a:cubicBezTo>
                    <a:pt x="169" y="210"/>
                    <a:pt x="206" y="167"/>
                    <a:pt x="206" y="120"/>
                  </a:cubicBezTo>
                  <a:cubicBezTo>
                    <a:pt x="223" y="104"/>
                    <a:pt x="206" y="71"/>
                    <a:pt x="190" y="54"/>
                  </a:cubicBezTo>
                  <a:cubicBezTo>
                    <a:pt x="173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15"/>
            <p:cNvSpPr/>
            <p:nvPr/>
          </p:nvSpPr>
          <p:spPr>
            <a:xfrm>
              <a:off x="4013175" y="3082875"/>
              <a:ext cx="5675" cy="5200"/>
            </a:xfrm>
            <a:custGeom>
              <a:rect b="b" l="l" r="r" t="t"/>
              <a:pathLst>
                <a:path extrusionOk="0" h="208" w="227">
                  <a:moveTo>
                    <a:pt x="124" y="1"/>
                  </a:moveTo>
                  <a:cubicBezTo>
                    <a:pt x="70" y="1"/>
                    <a:pt x="21" y="34"/>
                    <a:pt x="0" y="88"/>
                  </a:cubicBezTo>
                  <a:cubicBezTo>
                    <a:pt x="0" y="104"/>
                    <a:pt x="0" y="121"/>
                    <a:pt x="21" y="137"/>
                  </a:cubicBezTo>
                  <a:lnTo>
                    <a:pt x="21" y="174"/>
                  </a:lnTo>
                  <a:cubicBezTo>
                    <a:pt x="37" y="191"/>
                    <a:pt x="70" y="207"/>
                    <a:pt x="87" y="207"/>
                  </a:cubicBezTo>
                  <a:cubicBezTo>
                    <a:pt x="157" y="207"/>
                    <a:pt x="206" y="174"/>
                    <a:pt x="206" y="121"/>
                  </a:cubicBezTo>
                  <a:cubicBezTo>
                    <a:pt x="227" y="88"/>
                    <a:pt x="206" y="71"/>
                    <a:pt x="190" y="34"/>
                  </a:cubicBezTo>
                  <a:cubicBezTo>
                    <a:pt x="173" y="17"/>
                    <a:pt x="157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15"/>
            <p:cNvSpPr/>
            <p:nvPr/>
          </p:nvSpPr>
          <p:spPr>
            <a:xfrm>
              <a:off x="4009775" y="3113400"/>
              <a:ext cx="5575" cy="5100"/>
            </a:xfrm>
            <a:custGeom>
              <a:rect b="b" l="l" r="r" t="t"/>
              <a:pathLst>
                <a:path extrusionOk="0" h="204" w="223">
                  <a:moveTo>
                    <a:pt x="70" y="0"/>
                  </a:moveTo>
                  <a:cubicBezTo>
                    <a:pt x="33" y="17"/>
                    <a:pt x="17" y="33"/>
                    <a:pt x="17" y="50"/>
                  </a:cubicBezTo>
                  <a:cubicBezTo>
                    <a:pt x="0" y="70"/>
                    <a:pt x="0" y="103"/>
                    <a:pt x="0" y="136"/>
                  </a:cubicBezTo>
                  <a:cubicBezTo>
                    <a:pt x="12" y="175"/>
                    <a:pt x="52" y="203"/>
                    <a:pt x="92" y="203"/>
                  </a:cubicBezTo>
                  <a:cubicBezTo>
                    <a:pt x="107" y="203"/>
                    <a:pt x="122" y="199"/>
                    <a:pt x="136" y="190"/>
                  </a:cubicBezTo>
                  <a:cubicBezTo>
                    <a:pt x="190" y="174"/>
                    <a:pt x="223" y="120"/>
                    <a:pt x="206" y="70"/>
                  </a:cubicBezTo>
                  <a:cubicBezTo>
                    <a:pt x="190" y="33"/>
                    <a:pt x="157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15"/>
            <p:cNvSpPr/>
            <p:nvPr/>
          </p:nvSpPr>
          <p:spPr>
            <a:xfrm>
              <a:off x="4010175" y="3096600"/>
              <a:ext cx="5600" cy="5250"/>
            </a:xfrm>
            <a:custGeom>
              <a:rect b="b" l="l" r="r" t="t"/>
              <a:pathLst>
                <a:path extrusionOk="0" h="210" w="224">
                  <a:moveTo>
                    <a:pt x="122" y="0"/>
                  </a:moveTo>
                  <a:cubicBezTo>
                    <a:pt x="91" y="0"/>
                    <a:pt x="58" y="15"/>
                    <a:pt x="38" y="37"/>
                  </a:cubicBezTo>
                  <a:cubicBezTo>
                    <a:pt x="17" y="70"/>
                    <a:pt x="1" y="87"/>
                    <a:pt x="1" y="124"/>
                  </a:cubicBezTo>
                  <a:cubicBezTo>
                    <a:pt x="17" y="124"/>
                    <a:pt x="17" y="140"/>
                    <a:pt x="17" y="140"/>
                  </a:cubicBezTo>
                  <a:cubicBezTo>
                    <a:pt x="17" y="157"/>
                    <a:pt x="38" y="173"/>
                    <a:pt x="54" y="190"/>
                  </a:cubicBezTo>
                  <a:cubicBezTo>
                    <a:pt x="67" y="204"/>
                    <a:pt x="84" y="210"/>
                    <a:pt x="103" y="210"/>
                  </a:cubicBezTo>
                  <a:cubicBezTo>
                    <a:pt x="135" y="210"/>
                    <a:pt x="170" y="194"/>
                    <a:pt x="190" y="173"/>
                  </a:cubicBezTo>
                  <a:cubicBezTo>
                    <a:pt x="223" y="124"/>
                    <a:pt x="223" y="70"/>
                    <a:pt x="174" y="21"/>
                  </a:cubicBezTo>
                  <a:cubicBezTo>
                    <a:pt x="161" y="6"/>
                    <a:pt x="142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15"/>
            <p:cNvSpPr/>
            <p:nvPr/>
          </p:nvSpPr>
          <p:spPr>
            <a:xfrm>
              <a:off x="4023050" y="3106500"/>
              <a:ext cx="5200" cy="5175"/>
            </a:xfrm>
            <a:custGeom>
              <a:rect b="b" l="l" r="r" t="t"/>
              <a:pathLst>
                <a:path extrusionOk="0" h="207" w="208">
                  <a:moveTo>
                    <a:pt x="120" y="0"/>
                  </a:moveTo>
                  <a:cubicBezTo>
                    <a:pt x="54" y="0"/>
                    <a:pt x="1" y="37"/>
                    <a:pt x="1" y="87"/>
                  </a:cubicBezTo>
                  <a:lnTo>
                    <a:pt x="1" y="120"/>
                  </a:lnTo>
                  <a:lnTo>
                    <a:pt x="1" y="140"/>
                  </a:lnTo>
                  <a:cubicBezTo>
                    <a:pt x="1" y="157"/>
                    <a:pt x="1" y="157"/>
                    <a:pt x="17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41" y="206"/>
                    <a:pt x="158" y="190"/>
                  </a:cubicBezTo>
                  <a:cubicBezTo>
                    <a:pt x="191" y="173"/>
                    <a:pt x="191" y="157"/>
                    <a:pt x="207" y="120"/>
                  </a:cubicBezTo>
                  <a:cubicBezTo>
                    <a:pt x="207" y="103"/>
                    <a:pt x="207" y="70"/>
                    <a:pt x="191" y="54"/>
                  </a:cubicBezTo>
                  <a:cubicBezTo>
                    <a:pt x="174" y="37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15"/>
            <p:cNvSpPr/>
            <p:nvPr/>
          </p:nvSpPr>
          <p:spPr>
            <a:xfrm>
              <a:off x="4005425" y="3124800"/>
              <a:ext cx="6125" cy="5275"/>
            </a:xfrm>
            <a:custGeom>
              <a:rect b="b" l="l" r="r" t="t"/>
              <a:pathLst>
                <a:path extrusionOk="0" h="211" w="245">
                  <a:moveTo>
                    <a:pt x="116" y="0"/>
                  </a:moveTo>
                  <a:cubicBezTo>
                    <a:pt x="102" y="0"/>
                    <a:pt x="87" y="2"/>
                    <a:pt x="71" y="6"/>
                  </a:cubicBezTo>
                  <a:cubicBezTo>
                    <a:pt x="21" y="27"/>
                    <a:pt x="1" y="93"/>
                    <a:pt x="21" y="146"/>
                  </a:cubicBezTo>
                  <a:cubicBezTo>
                    <a:pt x="33" y="182"/>
                    <a:pt x="71" y="211"/>
                    <a:pt x="110" y="211"/>
                  </a:cubicBezTo>
                  <a:cubicBezTo>
                    <a:pt x="126" y="211"/>
                    <a:pt x="142" y="206"/>
                    <a:pt x="158" y="196"/>
                  </a:cubicBezTo>
                  <a:cubicBezTo>
                    <a:pt x="207" y="179"/>
                    <a:pt x="244" y="130"/>
                    <a:pt x="207" y="76"/>
                  </a:cubicBezTo>
                  <a:cubicBezTo>
                    <a:pt x="194" y="22"/>
                    <a:pt x="16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15"/>
            <p:cNvSpPr/>
            <p:nvPr/>
          </p:nvSpPr>
          <p:spPr>
            <a:xfrm>
              <a:off x="4021825" y="3120300"/>
              <a:ext cx="5600" cy="5250"/>
            </a:xfrm>
            <a:custGeom>
              <a:rect b="b" l="l" r="r" t="t"/>
              <a:pathLst>
                <a:path extrusionOk="0" h="210" w="224">
                  <a:moveTo>
                    <a:pt x="120" y="1"/>
                  </a:moveTo>
                  <a:cubicBezTo>
                    <a:pt x="66" y="1"/>
                    <a:pt x="17" y="34"/>
                    <a:pt x="0" y="83"/>
                  </a:cubicBezTo>
                  <a:cubicBezTo>
                    <a:pt x="0" y="104"/>
                    <a:pt x="0" y="120"/>
                    <a:pt x="17" y="137"/>
                  </a:cubicBezTo>
                  <a:cubicBezTo>
                    <a:pt x="17" y="153"/>
                    <a:pt x="17" y="153"/>
                    <a:pt x="33" y="170"/>
                  </a:cubicBezTo>
                  <a:cubicBezTo>
                    <a:pt x="50" y="186"/>
                    <a:pt x="66" y="207"/>
                    <a:pt x="103" y="207"/>
                  </a:cubicBezTo>
                  <a:cubicBezTo>
                    <a:pt x="110" y="209"/>
                    <a:pt x="116" y="210"/>
                    <a:pt x="122" y="210"/>
                  </a:cubicBezTo>
                  <a:cubicBezTo>
                    <a:pt x="166" y="210"/>
                    <a:pt x="209" y="163"/>
                    <a:pt x="223" y="120"/>
                  </a:cubicBezTo>
                  <a:cubicBezTo>
                    <a:pt x="223" y="83"/>
                    <a:pt x="207" y="67"/>
                    <a:pt x="190" y="50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15"/>
            <p:cNvSpPr/>
            <p:nvPr/>
          </p:nvSpPr>
          <p:spPr>
            <a:xfrm>
              <a:off x="4016250" y="3146075"/>
              <a:ext cx="5175" cy="5250"/>
            </a:xfrm>
            <a:custGeom>
              <a:rect b="b" l="l" r="r" t="t"/>
              <a:pathLst>
                <a:path extrusionOk="0" h="210" w="207">
                  <a:moveTo>
                    <a:pt x="120" y="0"/>
                  </a:moveTo>
                  <a:cubicBezTo>
                    <a:pt x="50" y="0"/>
                    <a:pt x="1" y="33"/>
                    <a:pt x="1" y="83"/>
                  </a:cubicBezTo>
                  <a:lnTo>
                    <a:pt x="1" y="136"/>
                  </a:lnTo>
                  <a:cubicBezTo>
                    <a:pt x="1" y="153"/>
                    <a:pt x="17" y="153"/>
                    <a:pt x="17" y="169"/>
                  </a:cubicBezTo>
                  <a:cubicBezTo>
                    <a:pt x="34" y="186"/>
                    <a:pt x="50" y="206"/>
                    <a:pt x="83" y="206"/>
                  </a:cubicBezTo>
                  <a:cubicBezTo>
                    <a:pt x="90" y="209"/>
                    <a:pt x="97" y="209"/>
                    <a:pt x="103" y="209"/>
                  </a:cubicBezTo>
                  <a:cubicBezTo>
                    <a:pt x="149" y="209"/>
                    <a:pt x="189" y="163"/>
                    <a:pt x="207" y="120"/>
                  </a:cubicBezTo>
                  <a:cubicBezTo>
                    <a:pt x="207" y="83"/>
                    <a:pt x="207" y="66"/>
                    <a:pt x="186" y="50"/>
                  </a:cubicBezTo>
                  <a:cubicBezTo>
                    <a:pt x="170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15"/>
            <p:cNvSpPr/>
            <p:nvPr/>
          </p:nvSpPr>
          <p:spPr>
            <a:xfrm>
              <a:off x="4017075" y="3132150"/>
              <a:ext cx="6000" cy="5200"/>
            </a:xfrm>
            <a:custGeom>
              <a:rect b="b" l="l" r="r" t="t"/>
              <a:pathLst>
                <a:path extrusionOk="0" h="208" w="24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4" y="21"/>
                    <a:pt x="1" y="91"/>
                    <a:pt x="34" y="145"/>
                  </a:cubicBezTo>
                  <a:cubicBezTo>
                    <a:pt x="46" y="181"/>
                    <a:pt x="77" y="208"/>
                    <a:pt x="112" y="208"/>
                  </a:cubicBezTo>
                  <a:cubicBezTo>
                    <a:pt x="125" y="208"/>
                    <a:pt x="139" y="204"/>
                    <a:pt x="153" y="194"/>
                  </a:cubicBezTo>
                  <a:cubicBezTo>
                    <a:pt x="223" y="178"/>
                    <a:pt x="240" y="124"/>
                    <a:pt x="223" y="75"/>
                  </a:cubicBezTo>
                  <a:cubicBezTo>
                    <a:pt x="210" y="31"/>
                    <a:pt x="160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15"/>
            <p:cNvSpPr/>
            <p:nvPr/>
          </p:nvSpPr>
          <p:spPr>
            <a:xfrm>
              <a:off x="4178600" y="3147725"/>
              <a:ext cx="5175" cy="5250"/>
            </a:xfrm>
            <a:custGeom>
              <a:rect b="b" l="l" r="r" t="t"/>
              <a:pathLst>
                <a:path extrusionOk="0" h="210" w="207">
                  <a:moveTo>
                    <a:pt x="120" y="0"/>
                  </a:moveTo>
                  <a:cubicBezTo>
                    <a:pt x="83" y="0"/>
                    <a:pt x="50" y="17"/>
                    <a:pt x="33" y="37"/>
                  </a:cubicBezTo>
                  <a:cubicBezTo>
                    <a:pt x="17" y="54"/>
                    <a:pt x="0" y="70"/>
                    <a:pt x="0" y="87"/>
                  </a:cubicBezTo>
                  <a:lnTo>
                    <a:pt x="0" y="157"/>
                  </a:lnTo>
                  <a:cubicBezTo>
                    <a:pt x="17" y="173"/>
                    <a:pt x="50" y="206"/>
                    <a:pt x="83" y="206"/>
                  </a:cubicBezTo>
                  <a:lnTo>
                    <a:pt x="103" y="206"/>
                  </a:lnTo>
                  <a:cubicBezTo>
                    <a:pt x="110" y="209"/>
                    <a:pt x="117" y="210"/>
                    <a:pt x="123" y="210"/>
                  </a:cubicBezTo>
                  <a:cubicBezTo>
                    <a:pt x="166" y="210"/>
                    <a:pt x="206" y="166"/>
                    <a:pt x="206" y="120"/>
                  </a:cubicBezTo>
                  <a:cubicBezTo>
                    <a:pt x="206" y="103"/>
                    <a:pt x="206" y="70"/>
                    <a:pt x="186" y="54"/>
                  </a:cubicBezTo>
                  <a:cubicBezTo>
                    <a:pt x="169" y="3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15"/>
            <p:cNvSpPr/>
            <p:nvPr/>
          </p:nvSpPr>
          <p:spPr>
            <a:xfrm>
              <a:off x="4275175" y="3166675"/>
              <a:ext cx="6000" cy="5275"/>
            </a:xfrm>
            <a:custGeom>
              <a:rect b="b" l="l" r="r" t="t"/>
              <a:pathLst>
                <a:path extrusionOk="0" h="211" w="240">
                  <a:moveTo>
                    <a:pt x="87" y="1"/>
                  </a:moveTo>
                  <a:cubicBezTo>
                    <a:pt x="33" y="34"/>
                    <a:pt x="0" y="83"/>
                    <a:pt x="17" y="137"/>
                  </a:cubicBezTo>
                  <a:cubicBezTo>
                    <a:pt x="48" y="178"/>
                    <a:pt x="88" y="211"/>
                    <a:pt x="131" y="211"/>
                  </a:cubicBezTo>
                  <a:cubicBezTo>
                    <a:pt x="140" y="211"/>
                    <a:pt x="148" y="210"/>
                    <a:pt x="157" y="207"/>
                  </a:cubicBezTo>
                  <a:cubicBezTo>
                    <a:pt x="174" y="186"/>
                    <a:pt x="190" y="186"/>
                    <a:pt x="207" y="170"/>
                  </a:cubicBezTo>
                  <a:cubicBezTo>
                    <a:pt x="223" y="137"/>
                    <a:pt x="240" y="104"/>
                    <a:pt x="223" y="67"/>
                  </a:cubicBezTo>
                  <a:cubicBezTo>
                    <a:pt x="207" y="34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15"/>
            <p:cNvSpPr/>
            <p:nvPr/>
          </p:nvSpPr>
          <p:spPr>
            <a:xfrm>
              <a:off x="4274350" y="3180225"/>
              <a:ext cx="5600" cy="5050"/>
            </a:xfrm>
            <a:custGeom>
              <a:rect b="b" l="l" r="r" t="t"/>
              <a:pathLst>
                <a:path extrusionOk="0" h="202" w="224">
                  <a:moveTo>
                    <a:pt x="107" y="0"/>
                  </a:moveTo>
                  <a:cubicBezTo>
                    <a:pt x="84" y="0"/>
                    <a:pt x="62" y="12"/>
                    <a:pt x="50" y="24"/>
                  </a:cubicBezTo>
                  <a:cubicBezTo>
                    <a:pt x="33" y="40"/>
                    <a:pt x="17" y="57"/>
                    <a:pt x="17" y="94"/>
                  </a:cubicBezTo>
                  <a:cubicBezTo>
                    <a:pt x="1" y="110"/>
                    <a:pt x="17" y="127"/>
                    <a:pt x="17" y="143"/>
                  </a:cubicBezTo>
                  <a:cubicBezTo>
                    <a:pt x="17" y="143"/>
                    <a:pt x="17" y="160"/>
                    <a:pt x="33" y="160"/>
                  </a:cubicBezTo>
                  <a:cubicBezTo>
                    <a:pt x="50" y="180"/>
                    <a:pt x="66" y="197"/>
                    <a:pt x="104" y="197"/>
                  </a:cubicBezTo>
                  <a:cubicBezTo>
                    <a:pt x="112" y="200"/>
                    <a:pt x="121" y="201"/>
                    <a:pt x="129" y="201"/>
                  </a:cubicBezTo>
                  <a:cubicBezTo>
                    <a:pt x="170" y="201"/>
                    <a:pt x="209" y="168"/>
                    <a:pt x="223" y="110"/>
                  </a:cubicBezTo>
                  <a:cubicBezTo>
                    <a:pt x="223" y="94"/>
                    <a:pt x="223" y="57"/>
                    <a:pt x="207" y="40"/>
                  </a:cubicBezTo>
                  <a:cubicBezTo>
                    <a:pt x="190" y="24"/>
                    <a:pt x="153" y="7"/>
                    <a:pt x="137" y="7"/>
                  </a:cubicBezTo>
                  <a:cubicBezTo>
                    <a:pt x="127" y="2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15"/>
            <p:cNvSpPr/>
            <p:nvPr/>
          </p:nvSpPr>
          <p:spPr>
            <a:xfrm>
              <a:off x="4269600" y="3142875"/>
              <a:ext cx="5175" cy="5275"/>
            </a:xfrm>
            <a:custGeom>
              <a:rect b="b" l="l" r="r" t="t"/>
              <a:pathLst>
                <a:path extrusionOk="0" h="211" w="207">
                  <a:moveTo>
                    <a:pt x="96" y="1"/>
                  </a:moveTo>
                  <a:cubicBezTo>
                    <a:pt x="54" y="1"/>
                    <a:pt x="15" y="33"/>
                    <a:pt x="1" y="75"/>
                  </a:cubicBezTo>
                  <a:lnTo>
                    <a:pt x="1" y="91"/>
                  </a:lnTo>
                  <a:lnTo>
                    <a:pt x="1" y="145"/>
                  </a:lnTo>
                  <a:cubicBezTo>
                    <a:pt x="17" y="161"/>
                    <a:pt x="34" y="194"/>
                    <a:pt x="50" y="194"/>
                  </a:cubicBezTo>
                  <a:cubicBezTo>
                    <a:pt x="71" y="211"/>
                    <a:pt x="87" y="211"/>
                    <a:pt x="87" y="211"/>
                  </a:cubicBezTo>
                  <a:cubicBezTo>
                    <a:pt x="137" y="211"/>
                    <a:pt x="207" y="178"/>
                    <a:pt x="207" y="128"/>
                  </a:cubicBezTo>
                  <a:cubicBezTo>
                    <a:pt x="207" y="91"/>
                    <a:pt x="207" y="75"/>
                    <a:pt x="191" y="42"/>
                  </a:cubicBezTo>
                  <a:cubicBezTo>
                    <a:pt x="174" y="25"/>
                    <a:pt x="153" y="5"/>
                    <a:pt x="120" y="5"/>
                  </a:cubicBezTo>
                  <a:cubicBezTo>
                    <a:pt x="112" y="2"/>
                    <a:pt x="104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15"/>
            <p:cNvSpPr/>
            <p:nvPr/>
          </p:nvSpPr>
          <p:spPr>
            <a:xfrm>
              <a:off x="4270025" y="3208250"/>
              <a:ext cx="5575" cy="5250"/>
            </a:xfrm>
            <a:custGeom>
              <a:rect b="b" l="l" r="r" t="t"/>
              <a:pathLst>
                <a:path extrusionOk="0" h="210" w="223">
                  <a:moveTo>
                    <a:pt x="100" y="0"/>
                  </a:moveTo>
                  <a:cubicBezTo>
                    <a:pt x="57" y="0"/>
                    <a:pt x="15" y="44"/>
                    <a:pt x="0" y="90"/>
                  </a:cubicBezTo>
                  <a:cubicBezTo>
                    <a:pt x="0" y="107"/>
                    <a:pt x="0" y="123"/>
                    <a:pt x="17" y="140"/>
                  </a:cubicBezTo>
                  <a:lnTo>
                    <a:pt x="17" y="156"/>
                  </a:lnTo>
                  <a:cubicBezTo>
                    <a:pt x="33" y="193"/>
                    <a:pt x="70" y="210"/>
                    <a:pt x="87" y="210"/>
                  </a:cubicBezTo>
                  <a:cubicBezTo>
                    <a:pt x="120" y="210"/>
                    <a:pt x="157" y="210"/>
                    <a:pt x="174" y="193"/>
                  </a:cubicBezTo>
                  <a:cubicBezTo>
                    <a:pt x="190" y="173"/>
                    <a:pt x="206" y="140"/>
                    <a:pt x="206" y="123"/>
                  </a:cubicBezTo>
                  <a:cubicBezTo>
                    <a:pt x="223" y="90"/>
                    <a:pt x="206" y="70"/>
                    <a:pt x="190" y="37"/>
                  </a:cubicBezTo>
                  <a:cubicBezTo>
                    <a:pt x="174" y="20"/>
                    <a:pt x="157" y="4"/>
                    <a:pt x="120" y="4"/>
                  </a:cubicBezTo>
                  <a:cubicBezTo>
                    <a:pt x="113" y="1"/>
                    <a:pt x="107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15"/>
            <p:cNvSpPr/>
            <p:nvPr/>
          </p:nvSpPr>
          <p:spPr>
            <a:xfrm>
              <a:off x="4287650" y="3173775"/>
              <a:ext cx="5575" cy="5300"/>
            </a:xfrm>
            <a:custGeom>
              <a:rect b="b" l="l" r="r" t="t"/>
              <a:pathLst>
                <a:path extrusionOk="0" h="212" w="223">
                  <a:moveTo>
                    <a:pt x="111" y="0"/>
                  </a:moveTo>
                  <a:cubicBezTo>
                    <a:pt x="82" y="0"/>
                    <a:pt x="54" y="13"/>
                    <a:pt x="33" y="43"/>
                  </a:cubicBezTo>
                  <a:cubicBezTo>
                    <a:pt x="17" y="59"/>
                    <a:pt x="0" y="92"/>
                    <a:pt x="0" y="109"/>
                  </a:cubicBezTo>
                  <a:cubicBezTo>
                    <a:pt x="17" y="129"/>
                    <a:pt x="17" y="129"/>
                    <a:pt x="17" y="146"/>
                  </a:cubicBezTo>
                  <a:cubicBezTo>
                    <a:pt x="17" y="162"/>
                    <a:pt x="33" y="179"/>
                    <a:pt x="50" y="179"/>
                  </a:cubicBezTo>
                  <a:cubicBezTo>
                    <a:pt x="70" y="195"/>
                    <a:pt x="103" y="212"/>
                    <a:pt x="120" y="212"/>
                  </a:cubicBezTo>
                  <a:cubicBezTo>
                    <a:pt x="153" y="212"/>
                    <a:pt x="174" y="195"/>
                    <a:pt x="190" y="179"/>
                  </a:cubicBezTo>
                  <a:cubicBezTo>
                    <a:pt x="207" y="146"/>
                    <a:pt x="223" y="129"/>
                    <a:pt x="223" y="92"/>
                  </a:cubicBezTo>
                  <a:cubicBezTo>
                    <a:pt x="207" y="76"/>
                    <a:pt x="207" y="43"/>
                    <a:pt x="174" y="26"/>
                  </a:cubicBezTo>
                  <a:cubicBezTo>
                    <a:pt x="157" y="9"/>
                    <a:pt x="134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15"/>
            <p:cNvSpPr/>
            <p:nvPr/>
          </p:nvSpPr>
          <p:spPr>
            <a:xfrm>
              <a:off x="4285475" y="3185550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120" y="0"/>
                  </a:moveTo>
                  <a:cubicBezTo>
                    <a:pt x="87" y="0"/>
                    <a:pt x="54" y="17"/>
                    <a:pt x="34" y="33"/>
                  </a:cubicBezTo>
                  <a:cubicBezTo>
                    <a:pt x="17" y="50"/>
                    <a:pt x="1" y="70"/>
                    <a:pt x="1" y="87"/>
                  </a:cubicBezTo>
                  <a:lnTo>
                    <a:pt x="1" y="136"/>
                  </a:lnTo>
                  <a:cubicBezTo>
                    <a:pt x="17" y="174"/>
                    <a:pt x="54" y="207"/>
                    <a:pt x="87" y="207"/>
                  </a:cubicBezTo>
                  <a:lnTo>
                    <a:pt x="104" y="207"/>
                  </a:lnTo>
                  <a:cubicBezTo>
                    <a:pt x="157" y="207"/>
                    <a:pt x="207" y="174"/>
                    <a:pt x="207" y="120"/>
                  </a:cubicBezTo>
                  <a:cubicBezTo>
                    <a:pt x="207" y="87"/>
                    <a:pt x="207" y="70"/>
                    <a:pt x="190" y="50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15"/>
            <p:cNvSpPr/>
            <p:nvPr/>
          </p:nvSpPr>
          <p:spPr>
            <a:xfrm>
              <a:off x="4265275" y="3157450"/>
              <a:ext cx="5600" cy="5350"/>
            </a:xfrm>
            <a:custGeom>
              <a:rect b="b" l="l" r="r" t="t"/>
              <a:pathLst>
                <a:path extrusionOk="0" h="214" w="224">
                  <a:moveTo>
                    <a:pt x="116" y="1"/>
                  </a:moveTo>
                  <a:cubicBezTo>
                    <a:pt x="85" y="1"/>
                    <a:pt x="56" y="13"/>
                    <a:pt x="38" y="40"/>
                  </a:cubicBezTo>
                  <a:cubicBezTo>
                    <a:pt x="17" y="61"/>
                    <a:pt x="1" y="94"/>
                    <a:pt x="17" y="110"/>
                  </a:cubicBezTo>
                  <a:lnTo>
                    <a:pt x="17" y="143"/>
                  </a:lnTo>
                  <a:cubicBezTo>
                    <a:pt x="17" y="164"/>
                    <a:pt x="38" y="180"/>
                    <a:pt x="54" y="180"/>
                  </a:cubicBezTo>
                  <a:cubicBezTo>
                    <a:pt x="71" y="197"/>
                    <a:pt x="104" y="213"/>
                    <a:pt x="120" y="213"/>
                  </a:cubicBezTo>
                  <a:cubicBezTo>
                    <a:pt x="157" y="197"/>
                    <a:pt x="174" y="197"/>
                    <a:pt x="207" y="164"/>
                  </a:cubicBezTo>
                  <a:cubicBezTo>
                    <a:pt x="223" y="143"/>
                    <a:pt x="223" y="127"/>
                    <a:pt x="223" y="94"/>
                  </a:cubicBezTo>
                  <a:cubicBezTo>
                    <a:pt x="223" y="61"/>
                    <a:pt x="207" y="40"/>
                    <a:pt x="190" y="24"/>
                  </a:cubicBezTo>
                  <a:cubicBezTo>
                    <a:pt x="168" y="9"/>
                    <a:pt x="142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15"/>
            <p:cNvSpPr/>
            <p:nvPr/>
          </p:nvSpPr>
          <p:spPr>
            <a:xfrm>
              <a:off x="4279100" y="3153275"/>
              <a:ext cx="5575" cy="5325"/>
            </a:xfrm>
            <a:custGeom>
              <a:rect b="b" l="l" r="r" t="t"/>
              <a:pathLst>
                <a:path extrusionOk="0" h="213" w="223">
                  <a:moveTo>
                    <a:pt x="120" y="1"/>
                  </a:moveTo>
                  <a:cubicBezTo>
                    <a:pt x="103" y="1"/>
                    <a:pt x="66" y="22"/>
                    <a:pt x="50" y="38"/>
                  </a:cubicBezTo>
                  <a:cubicBezTo>
                    <a:pt x="17" y="38"/>
                    <a:pt x="17" y="71"/>
                    <a:pt x="0" y="87"/>
                  </a:cubicBezTo>
                  <a:cubicBezTo>
                    <a:pt x="0" y="104"/>
                    <a:pt x="0" y="141"/>
                    <a:pt x="17" y="158"/>
                  </a:cubicBezTo>
                  <a:lnTo>
                    <a:pt x="17" y="174"/>
                  </a:lnTo>
                  <a:cubicBezTo>
                    <a:pt x="33" y="191"/>
                    <a:pt x="66" y="207"/>
                    <a:pt x="83" y="207"/>
                  </a:cubicBezTo>
                  <a:cubicBezTo>
                    <a:pt x="96" y="211"/>
                    <a:pt x="108" y="213"/>
                    <a:pt x="120" y="213"/>
                  </a:cubicBezTo>
                  <a:cubicBezTo>
                    <a:pt x="171" y="213"/>
                    <a:pt x="206" y="178"/>
                    <a:pt x="206" y="125"/>
                  </a:cubicBezTo>
                  <a:cubicBezTo>
                    <a:pt x="223" y="104"/>
                    <a:pt x="206" y="71"/>
                    <a:pt x="186" y="55"/>
                  </a:cubicBezTo>
                  <a:cubicBezTo>
                    <a:pt x="169" y="38"/>
                    <a:pt x="153" y="22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15"/>
            <p:cNvSpPr/>
            <p:nvPr/>
          </p:nvSpPr>
          <p:spPr>
            <a:xfrm>
              <a:off x="4283725" y="3136900"/>
              <a:ext cx="5700" cy="5200"/>
            </a:xfrm>
            <a:custGeom>
              <a:rect b="b" l="l" r="r" t="t"/>
              <a:pathLst>
                <a:path extrusionOk="0" h="208" w="228">
                  <a:moveTo>
                    <a:pt x="100" y="0"/>
                  </a:moveTo>
                  <a:cubicBezTo>
                    <a:pt x="90" y="0"/>
                    <a:pt x="80" y="2"/>
                    <a:pt x="71" y="4"/>
                  </a:cubicBezTo>
                  <a:cubicBezTo>
                    <a:pt x="21" y="21"/>
                    <a:pt x="1" y="91"/>
                    <a:pt x="21" y="141"/>
                  </a:cubicBezTo>
                  <a:cubicBezTo>
                    <a:pt x="33" y="179"/>
                    <a:pt x="71" y="207"/>
                    <a:pt x="111" y="207"/>
                  </a:cubicBezTo>
                  <a:cubicBezTo>
                    <a:pt x="127" y="207"/>
                    <a:pt x="143" y="203"/>
                    <a:pt x="157" y="194"/>
                  </a:cubicBezTo>
                  <a:cubicBezTo>
                    <a:pt x="207" y="178"/>
                    <a:pt x="227" y="124"/>
                    <a:pt x="207" y="75"/>
                  </a:cubicBezTo>
                  <a:cubicBezTo>
                    <a:pt x="193" y="30"/>
                    <a:pt x="146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15"/>
            <p:cNvSpPr/>
            <p:nvPr/>
          </p:nvSpPr>
          <p:spPr>
            <a:xfrm>
              <a:off x="4255375" y="3147300"/>
              <a:ext cx="5700" cy="5175"/>
            </a:xfrm>
            <a:custGeom>
              <a:rect b="b" l="l" r="r" t="t"/>
              <a:pathLst>
                <a:path extrusionOk="0" h="207" w="228">
                  <a:moveTo>
                    <a:pt x="125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38" y="34"/>
                    <a:pt x="22" y="71"/>
                    <a:pt x="22" y="87"/>
                  </a:cubicBezTo>
                  <a:cubicBezTo>
                    <a:pt x="1" y="104"/>
                    <a:pt x="1" y="120"/>
                    <a:pt x="22" y="137"/>
                  </a:cubicBezTo>
                  <a:cubicBezTo>
                    <a:pt x="22" y="157"/>
                    <a:pt x="22" y="157"/>
                    <a:pt x="38" y="174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58" y="207"/>
                    <a:pt x="207" y="174"/>
                    <a:pt x="228" y="120"/>
                  </a:cubicBezTo>
                  <a:cubicBezTo>
                    <a:pt x="228" y="87"/>
                    <a:pt x="207" y="71"/>
                    <a:pt x="191" y="34"/>
                  </a:cubicBezTo>
                  <a:cubicBezTo>
                    <a:pt x="191" y="17"/>
                    <a:pt x="158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15"/>
            <p:cNvSpPr/>
            <p:nvPr/>
          </p:nvSpPr>
          <p:spPr>
            <a:xfrm>
              <a:off x="4249825" y="3175075"/>
              <a:ext cx="5575" cy="5200"/>
            </a:xfrm>
            <a:custGeom>
              <a:rect b="b" l="l" r="r" t="t"/>
              <a:pathLst>
                <a:path extrusionOk="0" h="208" w="223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4"/>
                    <a:pt x="0" y="94"/>
                    <a:pt x="37" y="143"/>
                  </a:cubicBezTo>
                  <a:cubicBezTo>
                    <a:pt x="37" y="160"/>
                    <a:pt x="54" y="160"/>
                    <a:pt x="54" y="180"/>
                  </a:cubicBezTo>
                  <a:cubicBezTo>
                    <a:pt x="73" y="200"/>
                    <a:pt x="92" y="208"/>
                    <a:pt x="113" y="208"/>
                  </a:cubicBezTo>
                  <a:cubicBezTo>
                    <a:pt x="127" y="208"/>
                    <a:pt x="142" y="204"/>
                    <a:pt x="157" y="197"/>
                  </a:cubicBezTo>
                  <a:cubicBezTo>
                    <a:pt x="206" y="180"/>
                    <a:pt x="223" y="143"/>
                    <a:pt x="223" y="110"/>
                  </a:cubicBezTo>
                  <a:lnTo>
                    <a:pt x="223" y="57"/>
                  </a:lnTo>
                  <a:cubicBezTo>
                    <a:pt x="211" y="19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15"/>
            <p:cNvSpPr/>
            <p:nvPr/>
          </p:nvSpPr>
          <p:spPr>
            <a:xfrm>
              <a:off x="4249825" y="3188125"/>
              <a:ext cx="5175" cy="5350"/>
            </a:xfrm>
            <a:custGeom>
              <a:rect b="b" l="l" r="r" t="t"/>
              <a:pathLst>
                <a:path extrusionOk="0" h="214" w="207">
                  <a:moveTo>
                    <a:pt x="103" y="0"/>
                  </a:moveTo>
                  <a:cubicBezTo>
                    <a:pt x="70" y="17"/>
                    <a:pt x="37" y="17"/>
                    <a:pt x="17" y="50"/>
                  </a:cubicBezTo>
                  <a:cubicBezTo>
                    <a:pt x="0" y="71"/>
                    <a:pt x="0" y="87"/>
                    <a:pt x="0" y="120"/>
                  </a:cubicBezTo>
                  <a:lnTo>
                    <a:pt x="0" y="153"/>
                  </a:lnTo>
                  <a:cubicBezTo>
                    <a:pt x="17" y="153"/>
                    <a:pt x="17" y="174"/>
                    <a:pt x="37" y="190"/>
                  </a:cubicBezTo>
                  <a:cubicBezTo>
                    <a:pt x="60" y="205"/>
                    <a:pt x="86" y="213"/>
                    <a:pt x="111" y="213"/>
                  </a:cubicBezTo>
                  <a:cubicBezTo>
                    <a:pt x="142" y="213"/>
                    <a:pt x="172" y="201"/>
                    <a:pt x="190" y="174"/>
                  </a:cubicBezTo>
                  <a:cubicBezTo>
                    <a:pt x="206" y="153"/>
                    <a:pt x="206" y="120"/>
                    <a:pt x="206" y="104"/>
                  </a:cubicBezTo>
                  <a:cubicBezTo>
                    <a:pt x="206" y="71"/>
                    <a:pt x="190" y="50"/>
                    <a:pt x="173" y="33"/>
                  </a:cubicBezTo>
                  <a:cubicBezTo>
                    <a:pt x="157" y="17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15"/>
            <p:cNvSpPr/>
            <p:nvPr/>
          </p:nvSpPr>
          <p:spPr>
            <a:xfrm>
              <a:off x="4245600" y="3125825"/>
              <a:ext cx="5175" cy="5225"/>
            </a:xfrm>
            <a:custGeom>
              <a:rect b="b" l="l" r="r" t="t"/>
              <a:pathLst>
                <a:path extrusionOk="0" h="209" w="207">
                  <a:moveTo>
                    <a:pt x="107" y="1"/>
                  </a:moveTo>
                  <a:cubicBezTo>
                    <a:pt x="72" y="1"/>
                    <a:pt x="37" y="15"/>
                    <a:pt x="17" y="35"/>
                  </a:cubicBezTo>
                  <a:cubicBezTo>
                    <a:pt x="0" y="68"/>
                    <a:pt x="0" y="89"/>
                    <a:pt x="0" y="122"/>
                  </a:cubicBezTo>
                  <a:lnTo>
                    <a:pt x="0" y="138"/>
                  </a:lnTo>
                  <a:cubicBezTo>
                    <a:pt x="17" y="155"/>
                    <a:pt x="17" y="171"/>
                    <a:pt x="33" y="192"/>
                  </a:cubicBezTo>
                  <a:cubicBezTo>
                    <a:pt x="50" y="208"/>
                    <a:pt x="83" y="208"/>
                    <a:pt x="120" y="208"/>
                  </a:cubicBezTo>
                  <a:cubicBezTo>
                    <a:pt x="136" y="208"/>
                    <a:pt x="169" y="192"/>
                    <a:pt x="186" y="171"/>
                  </a:cubicBezTo>
                  <a:cubicBezTo>
                    <a:pt x="206" y="155"/>
                    <a:pt x="206" y="122"/>
                    <a:pt x="206" y="89"/>
                  </a:cubicBezTo>
                  <a:cubicBezTo>
                    <a:pt x="206" y="68"/>
                    <a:pt x="186" y="35"/>
                    <a:pt x="169" y="19"/>
                  </a:cubicBezTo>
                  <a:cubicBezTo>
                    <a:pt x="150" y="6"/>
                    <a:pt x="128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15"/>
            <p:cNvSpPr/>
            <p:nvPr/>
          </p:nvSpPr>
          <p:spPr>
            <a:xfrm>
              <a:off x="4253325" y="3163600"/>
              <a:ext cx="5600" cy="5375"/>
            </a:xfrm>
            <a:custGeom>
              <a:rect b="b" l="l" r="r" t="t"/>
              <a:pathLst>
                <a:path extrusionOk="0" h="215" w="224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40"/>
                    <a:pt x="17" y="157"/>
                  </a:cubicBezTo>
                  <a:lnTo>
                    <a:pt x="33" y="173"/>
                  </a:lnTo>
                  <a:cubicBezTo>
                    <a:pt x="50" y="190"/>
                    <a:pt x="66" y="206"/>
                    <a:pt x="104" y="206"/>
                  </a:cubicBezTo>
                  <a:cubicBezTo>
                    <a:pt x="108" y="213"/>
                    <a:pt x="115" y="215"/>
                    <a:pt x="122" y="215"/>
                  </a:cubicBezTo>
                  <a:cubicBezTo>
                    <a:pt x="138" y="215"/>
                    <a:pt x="158" y="201"/>
                    <a:pt x="169" y="190"/>
                  </a:cubicBezTo>
                  <a:cubicBezTo>
                    <a:pt x="186" y="173"/>
                    <a:pt x="207" y="157"/>
                    <a:pt x="223" y="124"/>
                  </a:cubicBezTo>
                  <a:cubicBezTo>
                    <a:pt x="223" y="103"/>
                    <a:pt x="207" y="70"/>
                    <a:pt x="186" y="54"/>
                  </a:cubicBezTo>
                  <a:cubicBezTo>
                    <a:pt x="169" y="37"/>
                    <a:pt x="153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15"/>
            <p:cNvSpPr/>
            <p:nvPr/>
          </p:nvSpPr>
          <p:spPr>
            <a:xfrm>
              <a:off x="4264050" y="3169750"/>
              <a:ext cx="5575" cy="5275"/>
            </a:xfrm>
            <a:custGeom>
              <a:rect b="b" l="l" r="r" t="t"/>
              <a:pathLst>
                <a:path extrusionOk="0" h="211" w="223">
                  <a:moveTo>
                    <a:pt x="131" y="1"/>
                  </a:moveTo>
                  <a:cubicBezTo>
                    <a:pt x="116" y="1"/>
                    <a:pt x="101" y="5"/>
                    <a:pt x="87" y="14"/>
                  </a:cubicBezTo>
                  <a:cubicBezTo>
                    <a:pt x="33" y="30"/>
                    <a:pt x="0" y="84"/>
                    <a:pt x="17" y="134"/>
                  </a:cubicBezTo>
                  <a:cubicBezTo>
                    <a:pt x="33" y="150"/>
                    <a:pt x="33" y="166"/>
                    <a:pt x="50" y="187"/>
                  </a:cubicBezTo>
                  <a:cubicBezTo>
                    <a:pt x="76" y="199"/>
                    <a:pt x="100" y="210"/>
                    <a:pt x="124" y="210"/>
                  </a:cubicBezTo>
                  <a:cubicBezTo>
                    <a:pt x="133" y="210"/>
                    <a:pt x="143" y="208"/>
                    <a:pt x="153" y="204"/>
                  </a:cubicBezTo>
                  <a:cubicBezTo>
                    <a:pt x="206" y="187"/>
                    <a:pt x="223" y="150"/>
                    <a:pt x="223" y="117"/>
                  </a:cubicBezTo>
                  <a:lnTo>
                    <a:pt x="223" y="63"/>
                  </a:lnTo>
                  <a:cubicBezTo>
                    <a:pt x="211" y="28"/>
                    <a:pt x="171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15"/>
            <p:cNvSpPr/>
            <p:nvPr/>
          </p:nvSpPr>
          <p:spPr>
            <a:xfrm>
              <a:off x="4261875" y="3185125"/>
              <a:ext cx="5600" cy="5275"/>
            </a:xfrm>
            <a:custGeom>
              <a:rect b="b" l="l" r="r" t="t"/>
              <a:pathLst>
                <a:path extrusionOk="0" h="211" w="224">
                  <a:moveTo>
                    <a:pt x="120" y="1"/>
                  </a:moveTo>
                  <a:cubicBezTo>
                    <a:pt x="71" y="1"/>
                    <a:pt x="17" y="34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cubicBezTo>
                    <a:pt x="34" y="170"/>
                    <a:pt x="50" y="207"/>
                    <a:pt x="104" y="207"/>
                  </a:cubicBezTo>
                  <a:cubicBezTo>
                    <a:pt x="110" y="209"/>
                    <a:pt x="116" y="210"/>
                    <a:pt x="122" y="210"/>
                  </a:cubicBezTo>
                  <a:cubicBezTo>
                    <a:pt x="166" y="210"/>
                    <a:pt x="207" y="164"/>
                    <a:pt x="207" y="120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15"/>
            <p:cNvSpPr/>
            <p:nvPr/>
          </p:nvSpPr>
          <p:spPr>
            <a:xfrm>
              <a:off x="4289400" y="3160050"/>
              <a:ext cx="5600" cy="5175"/>
            </a:xfrm>
            <a:custGeom>
              <a:rect b="b" l="l" r="r" t="t"/>
              <a:pathLst>
                <a:path extrusionOk="0" h="207" w="224">
                  <a:moveTo>
                    <a:pt x="120" y="0"/>
                  </a:moveTo>
                  <a:cubicBezTo>
                    <a:pt x="108" y="0"/>
                    <a:pt x="95" y="2"/>
                    <a:pt x="83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17" y="163"/>
                    <a:pt x="33" y="179"/>
                    <a:pt x="50" y="179"/>
                  </a:cubicBezTo>
                  <a:cubicBezTo>
                    <a:pt x="60" y="199"/>
                    <a:pt x="82" y="207"/>
                    <a:pt x="106" y="207"/>
                  </a:cubicBezTo>
                  <a:cubicBezTo>
                    <a:pt x="122" y="207"/>
                    <a:pt x="139" y="203"/>
                    <a:pt x="153" y="196"/>
                  </a:cubicBezTo>
                  <a:cubicBezTo>
                    <a:pt x="186" y="196"/>
                    <a:pt x="223" y="163"/>
                    <a:pt x="223" y="109"/>
                  </a:cubicBezTo>
                  <a:lnTo>
                    <a:pt x="223" y="76"/>
                  </a:lnTo>
                  <a:cubicBezTo>
                    <a:pt x="195" y="22"/>
                    <a:pt x="159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15"/>
            <p:cNvSpPr/>
            <p:nvPr/>
          </p:nvSpPr>
          <p:spPr>
            <a:xfrm>
              <a:off x="4257125" y="3133500"/>
              <a:ext cx="5200" cy="4950"/>
            </a:xfrm>
            <a:custGeom>
              <a:rect b="b" l="l" r="r" t="t"/>
              <a:pathLst>
                <a:path extrusionOk="0" h="198" w="208">
                  <a:moveTo>
                    <a:pt x="95" y="0"/>
                  </a:moveTo>
                  <a:cubicBezTo>
                    <a:pt x="54" y="0"/>
                    <a:pt x="15" y="33"/>
                    <a:pt x="1" y="91"/>
                  </a:cubicBezTo>
                  <a:lnTo>
                    <a:pt x="1" y="140"/>
                  </a:lnTo>
                  <a:cubicBezTo>
                    <a:pt x="17" y="140"/>
                    <a:pt x="17" y="157"/>
                    <a:pt x="17" y="157"/>
                  </a:cubicBezTo>
                  <a:cubicBezTo>
                    <a:pt x="34" y="173"/>
                    <a:pt x="71" y="194"/>
                    <a:pt x="88" y="194"/>
                  </a:cubicBezTo>
                  <a:cubicBezTo>
                    <a:pt x="95" y="197"/>
                    <a:pt x="104" y="198"/>
                    <a:pt x="112" y="198"/>
                  </a:cubicBezTo>
                  <a:cubicBezTo>
                    <a:pt x="158" y="198"/>
                    <a:pt x="207" y="163"/>
                    <a:pt x="207" y="108"/>
                  </a:cubicBezTo>
                  <a:cubicBezTo>
                    <a:pt x="207" y="91"/>
                    <a:pt x="207" y="54"/>
                    <a:pt x="191" y="37"/>
                  </a:cubicBezTo>
                  <a:cubicBezTo>
                    <a:pt x="174" y="21"/>
                    <a:pt x="158" y="4"/>
                    <a:pt x="121" y="4"/>
                  </a:cubicBezTo>
                  <a:cubicBezTo>
                    <a:pt x="112" y="2"/>
                    <a:pt x="104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15"/>
            <p:cNvSpPr/>
            <p:nvPr/>
          </p:nvSpPr>
          <p:spPr>
            <a:xfrm>
              <a:off x="4243425" y="3155850"/>
              <a:ext cx="5600" cy="5425"/>
            </a:xfrm>
            <a:custGeom>
              <a:rect b="b" l="l" r="r" t="t"/>
              <a:pathLst>
                <a:path extrusionOk="0" h="217" w="224">
                  <a:moveTo>
                    <a:pt x="87" y="1"/>
                  </a:moveTo>
                  <a:cubicBezTo>
                    <a:pt x="67" y="1"/>
                    <a:pt x="34" y="22"/>
                    <a:pt x="17" y="38"/>
                  </a:cubicBezTo>
                  <a:cubicBezTo>
                    <a:pt x="1" y="71"/>
                    <a:pt x="1" y="88"/>
                    <a:pt x="1" y="125"/>
                  </a:cubicBezTo>
                  <a:lnTo>
                    <a:pt x="1" y="141"/>
                  </a:lnTo>
                  <a:cubicBezTo>
                    <a:pt x="17" y="158"/>
                    <a:pt x="17" y="174"/>
                    <a:pt x="34" y="191"/>
                  </a:cubicBezTo>
                  <a:cubicBezTo>
                    <a:pt x="58" y="207"/>
                    <a:pt x="85" y="217"/>
                    <a:pt x="110" y="217"/>
                  </a:cubicBezTo>
                  <a:cubicBezTo>
                    <a:pt x="141" y="217"/>
                    <a:pt x="170" y="203"/>
                    <a:pt x="190" y="174"/>
                  </a:cubicBezTo>
                  <a:cubicBezTo>
                    <a:pt x="223" y="125"/>
                    <a:pt x="207" y="71"/>
                    <a:pt x="170" y="22"/>
                  </a:cubicBezTo>
                  <a:cubicBezTo>
                    <a:pt x="153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15"/>
            <p:cNvSpPr/>
            <p:nvPr/>
          </p:nvSpPr>
          <p:spPr>
            <a:xfrm>
              <a:off x="4316000" y="3164925"/>
              <a:ext cx="5575" cy="5300"/>
            </a:xfrm>
            <a:custGeom>
              <a:rect b="b" l="l" r="r" t="t"/>
              <a:pathLst>
                <a:path extrusionOk="0" h="212" w="223">
                  <a:moveTo>
                    <a:pt x="120" y="1"/>
                  </a:moveTo>
                  <a:cubicBezTo>
                    <a:pt x="70" y="1"/>
                    <a:pt x="17" y="34"/>
                    <a:pt x="0" y="87"/>
                  </a:cubicBezTo>
                  <a:cubicBezTo>
                    <a:pt x="0" y="120"/>
                    <a:pt x="0" y="137"/>
                    <a:pt x="17" y="153"/>
                  </a:cubicBezTo>
                  <a:lnTo>
                    <a:pt x="17" y="174"/>
                  </a:lnTo>
                  <a:cubicBezTo>
                    <a:pt x="33" y="190"/>
                    <a:pt x="70" y="207"/>
                    <a:pt x="87" y="207"/>
                  </a:cubicBezTo>
                  <a:cubicBezTo>
                    <a:pt x="98" y="210"/>
                    <a:pt x="109" y="211"/>
                    <a:pt x="119" y="211"/>
                  </a:cubicBezTo>
                  <a:cubicBezTo>
                    <a:pt x="169" y="211"/>
                    <a:pt x="206" y="179"/>
                    <a:pt x="206" y="120"/>
                  </a:cubicBezTo>
                  <a:cubicBezTo>
                    <a:pt x="223" y="104"/>
                    <a:pt x="206" y="71"/>
                    <a:pt x="190" y="50"/>
                  </a:cubicBezTo>
                  <a:cubicBezTo>
                    <a:pt x="173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15"/>
            <p:cNvSpPr/>
            <p:nvPr/>
          </p:nvSpPr>
          <p:spPr>
            <a:xfrm>
              <a:off x="4323725" y="3183800"/>
              <a:ext cx="5175" cy="5275"/>
            </a:xfrm>
            <a:custGeom>
              <a:rect b="b" l="l" r="r" t="t"/>
              <a:pathLst>
                <a:path extrusionOk="0" h="211" w="207">
                  <a:moveTo>
                    <a:pt x="120" y="0"/>
                  </a:moveTo>
                  <a:cubicBezTo>
                    <a:pt x="70" y="0"/>
                    <a:pt x="17" y="37"/>
                    <a:pt x="0" y="103"/>
                  </a:cubicBezTo>
                  <a:lnTo>
                    <a:pt x="0" y="157"/>
                  </a:lnTo>
                  <a:cubicBezTo>
                    <a:pt x="17" y="157"/>
                    <a:pt x="17" y="173"/>
                    <a:pt x="17" y="173"/>
                  </a:cubicBezTo>
                  <a:cubicBezTo>
                    <a:pt x="33" y="190"/>
                    <a:pt x="70" y="206"/>
                    <a:pt x="87" y="206"/>
                  </a:cubicBezTo>
                  <a:cubicBezTo>
                    <a:pt x="95" y="209"/>
                    <a:pt x="104" y="211"/>
                    <a:pt x="114" y="211"/>
                  </a:cubicBezTo>
                  <a:cubicBezTo>
                    <a:pt x="158" y="211"/>
                    <a:pt x="207" y="178"/>
                    <a:pt x="207" y="120"/>
                  </a:cubicBezTo>
                  <a:cubicBezTo>
                    <a:pt x="207" y="103"/>
                    <a:pt x="207" y="70"/>
                    <a:pt x="190" y="54"/>
                  </a:cubicBezTo>
                  <a:cubicBezTo>
                    <a:pt x="174" y="3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15"/>
            <p:cNvSpPr/>
            <p:nvPr/>
          </p:nvSpPr>
          <p:spPr>
            <a:xfrm>
              <a:off x="4323300" y="3125450"/>
              <a:ext cx="5600" cy="5200"/>
            </a:xfrm>
            <a:custGeom>
              <a:rect b="b" l="l" r="r" t="t"/>
              <a:pathLst>
                <a:path extrusionOk="0" h="208" w="224">
                  <a:moveTo>
                    <a:pt x="104" y="1"/>
                  </a:moveTo>
                  <a:cubicBezTo>
                    <a:pt x="67" y="1"/>
                    <a:pt x="50" y="17"/>
                    <a:pt x="34" y="34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7" y="120"/>
                    <a:pt x="17" y="137"/>
                    <a:pt x="17" y="137"/>
                  </a:cubicBezTo>
                  <a:cubicBezTo>
                    <a:pt x="17" y="153"/>
                    <a:pt x="34" y="170"/>
                    <a:pt x="50" y="186"/>
                  </a:cubicBezTo>
                  <a:cubicBezTo>
                    <a:pt x="65" y="201"/>
                    <a:pt x="84" y="207"/>
                    <a:pt x="104" y="207"/>
                  </a:cubicBezTo>
                  <a:cubicBezTo>
                    <a:pt x="135" y="207"/>
                    <a:pt x="168" y="192"/>
                    <a:pt x="191" y="170"/>
                  </a:cubicBezTo>
                  <a:cubicBezTo>
                    <a:pt x="224" y="120"/>
                    <a:pt x="224" y="50"/>
                    <a:pt x="170" y="17"/>
                  </a:cubicBezTo>
                  <a:cubicBezTo>
                    <a:pt x="153" y="1"/>
                    <a:pt x="137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15"/>
            <p:cNvSpPr/>
            <p:nvPr/>
          </p:nvSpPr>
          <p:spPr>
            <a:xfrm>
              <a:off x="4316825" y="3151225"/>
              <a:ext cx="5575" cy="5350"/>
            </a:xfrm>
            <a:custGeom>
              <a:rect b="b" l="l" r="r" t="t"/>
              <a:pathLst>
                <a:path extrusionOk="0" h="214" w="223">
                  <a:moveTo>
                    <a:pt x="120" y="0"/>
                  </a:moveTo>
                  <a:cubicBezTo>
                    <a:pt x="70" y="0"/>
                    <a:pt x="17" y="33"/>
                    <a:pt x="0" y="83"/>
                  </a:cubicBezTo>
                  <a:cubicBezTo>
                    <a:pt x="0" y="104"/>
                    <a:pt x="0" y="120"/>
                    <a:pt x="17" y="137"/>
                  </a:cubicBezTo>
                  <a:lnTo>
                    <a:pt x="17" y="153"/>
                  </a:lnTo>
                  <a:cubicBezTo>
                    <a:pt x="17" y="153"/>
                    <a:pt x="17" y="169"/>
                    <a:pt x="37" y="169"/>
                  </a:cubicBezTo>
                  <a:cubicBezTo>
                    <a:pt x="54" y="186"/>
                    <a:pt x="70" y="207"/>
                    <a:pt x="103" y="207"/>
                  </a:cubicBezTo>
                  <a:cubicBezTo>
                    <a:pt x="108" y="211"/>
                    <a:pt x="114" y="213"/>
                    <a:pt x="121" y="213"/>
                  </a:cubicBezTo>
                  <a:cubicBezTo>
                    <a:pt x="139" y="213"/>
                    <a:pt x="162" y="201"/>
                    <a:pt x="173" y="186"/>
                  </a:cubicBezTo>
                  <a:cubicBezTo>
                    <a:pt x="190" y="169"/>
                    <a:pt x="206" y="153"/>
                    <a:pt x="223" y="120"/>
                  </a:cubicBezTo>
                  <a:cubicBezTo>
                    <a:pt x="223" y="104"/>
                    <a:pt x="206" y="83"/>
                    <a:pt x="206" y="50"/>
                  </a:cubicBezTo>
                  <a:cubicBezTo>
                    <a:pt x="190" y="33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15"/>
            <p:cNvSpPr/>
            <p:nvPr/>
          </p:nvSpPr>
          <p:spPr>
            <a:xfrm>
              <a:off x="4318150" y="3137250"/>
              <a:ext cx="5600" cy="5350"/>
            </a:xfrm>
            <a:custGeom>
              <a:rect b="b" l="l" r="r" t="t"/>
              <a:pathLst>
                <a:path extrusionOk="0" h="214" w="224">
                  <a:moveTo>
                    <a:pt x="107" y="0"/>
                  </a:moveTo>
                  <a:cubicBezTo>
                    <a:pt x="84" y="0"/>
                    <a:pt x="62" y="12"/>
                    <a:pt x="50" y="23"/>
                  </a:cubicBezTo>
                  <a:cubicBezTo>
                    <a:pt x="34" y="44"/>
                    <a:pt x="17" y="61"/>
                    <a:pt x="17" y="94"/>
                  </a:cubicBezTo>
                  <a:cubicBezTo>
                    <a:pt x="1" y="110"/>
                    <a:pt x="1" y="127"/>
                    <a:pt x="17" y="147"/>
                  </a:cubicBezTo>
                  <a:cubicBezTo>
                    <a:pt x="17" y="147"/>
                    <a:pt x="17" y="164"/>
                    <a:pt x="34" y="164"/>
                  </a:cubicBezTo>
                  <a:cubicBezTo>
                    <a:pt x="50" y="180"/>
                    <a:pt x="67" y="197"/>
                    <a:pt x="104" y="213"/>
                  </a:cubicBezTo>
                  <a:cubicBezTo>
                    <a:pt x="153" y="213"/>
                    <a:pt x="207" y="180"/>
                    <a:pt x="223" y="127"/>
                  </a:cubicBezTo>
                  <a:cubicBezTo>
                    <a:pt x="223" y="94"/>
                    <a:pt x="207" y="61"/>
                    <a:pt x="207" y="44"/>
                  </a:cubicBezTo>
                  <a:cubicBezTo>
                    <a:pt x="190" y="23"/>
                    <a:pt x="153" y="7"/>
                    <a:pt x="137" y="7"/>
                  </a:cubicBezTo>
                  <a:cubicBezTo>
                    <a:pt x="127" y="2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15"/>
            <p:cNvSpPr/>
            <p:nvPr/>
          </p:nvSpPr>
          <p:spPr>
            <a:xfrm>
              <a:off x="4330100" y="3144575"/>
              <a:ext cx="5700" cy="5100"/>
            </a:xfrm>
            <a:custGeom>
              <a:rect b="b" l="l" r="r" t="t"/>
              <a:pathLst>
                <a:path extrusionOk="0" h="204" w="228">
                  <a:moveTo>
                    <a:pt x="126" y="1"/>
                  </a:moveTo>
                  <a:cubicBezTo>
                    <a:pt x="114" y="1"/>
                    <a:pt x="101" y="3"/>
                    <a:pt x="88" y="7"/>
                  </a:cubicBezTo>
                  <a:cubicBezTo>
                    <a:pt x="22" y="23"/>
                    <a:pt x="1" y="93"/>
                    <a:pt x="22" y="143"/>
                  </a:cubicBezTo>
                  <a:cubicBezTo>
                    <a:pt x="22" y="163"/>
                    <a:pt x="38" y="163"/>
                    <a:pt x="55" y="180"/>
                  </a:cubicBezTo>
                  <a:cubicBezTo>
                    <a:pt x="66" y="192"/>
                    <a:pt x="96" y="203"/>
                    <a:pt x="125" y="203"/>
                  </a:cubicBezTo>
                  <a:cubicBezTo>
                    <a:pt x="137" y="203"/>
                    <a:pt x="148" y="201"/>
                    <a:pt x="158" y="196"/>
                  </a:cubicBezTo>
                  <a:cubicBezTo>
                    <a:pt x="191" y="180"/>
                    <a:pt x="228" y="143"/>
                    <a:pt x="228" y="110"/>
                  </a:cubicBezTo>
                  <a:cubicBezTo>
                    <a:pt x="228" y="93"/>
                    <a:pt x="228" y="77"/>
                    <a:pt x="207" y="60"/>
                  </a:cubicBezTo>
                  <a:cubicBezTo>
                    <a:pt x="195" y="20"/>
                    <a:pt x="164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15"/>
            <p:cNvSpPr/>
            <p:nvPr/>
          </p:nvSpPr>
          <p:spPr>
            <a:xfrm>
              <a:off x="4329700" y="3157625"/>
              <a:ext cx="5600" cy="5325"/>
            </a:xfrm>
            <a:custGeom>
              <a:rect b="b" l="l" r="r" t="t"/>
              <a:pathLst>
                <a:path extrusionOk="0" h="213" w="224">
                  <a:moveTo>
                    <a:pt x="104" y="0"/>
                  </a:moveTo>
                  <a:cubicBezTo>
                    <a:pt x="71" y="0"/>
                    <a:pt x="54" y="17"/>
                    <a:pt x="38" y="33"/>
                  </a:cubicBezTo>
                  <a:cubicBezTo>
                    <a:pt x="17" y="70"/>
                    <a:pt x="1" y="87"/>
                    <a:pt x="17" y="120"/>
                  </a:cubicBezTo>
                  <a:lnTo>
                    <a:pt x="17" y="136"/>
                  </a:lnTo>
                  <a:cubicBezTo>
                    <a:pt x="17" y="157"/>
                    <a:pt x="38" y="173"/>
                    <a:pt x="54" y="190"/>
                  </a:cubicBezTo>
                  <a:cubicBezTo>
                    <a:pt x="69" y="205"/>
                    <a:pt x="91" y="213"/>
                    <a:pt x="114" y="213"/>
                  </a:cubicBezTo>
                  <a:cubicBezTo>
                    <a:pt x="143" y="213"/>
                    <a:pt x="172" y="200"/>
                    <a:pt x="190" y="173"/>
                  </a:cubicBezTo>
                  <a:cubicBezTo>
                    <a:pt x="207" y="157"/>
                    <a:pt x="223" y="120"/>
                    <a:pt x="223" y="103"/>
                  </a:cubicBezTo>
                  <a:cubicBezTo>
                    <a:pt x="223" y="70"/>
                    <a:pt x="207" y="54"/>
                    <a:pt x="190" y="33"/>
                  </a:cubicBezTo>
                  <a:cubicBezTo>
                    <a:pt x="157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15"/>
            <p:cNvSpPr/>
            <p:nvPr/>
          </p:nvSpPr>
          <p:spPr>
            <a:xfrm>
              <a:off x="4327525" y="3171225"/>
              <a:ext cx="5700" cy="5025"/>
            </a:xfrm>
            <a:custGeom>
              <a:rect b="b" l="l" r="r" t="t"/>
              <a:pathLst>
                <a:path extrusionOk="0" h="201" w="228">
                  <a:moveTo>
                    <a:pt x="109" y="1"/>
                  </a:moveTo>
                  <a:cubicBezTo>
                    <a:pt x="56" y="1"/>
                    <a:pt x="22" y="36"/>
                    <a:pt x="22" y="91"/>
                  </a:cubicBezTo>
                  <a:cubicBezTo>
                    <a:pt x="1" y="107"/>
                    <a:pt x="22" y="128"/>
                    <a:pt x="22" y="145"/>
                  </a:cubicBezTo>
                  <a:cubicBezTo>
                    <a:pt x="22" y="145"/>
                    <a:pt x="22" y="161"/>
                    <a:pt x="38" y="161"/>
                  </a:cubicBezTo>
                  <a:cubicBezTo>
                    <a:pt x="55" y="178"/>
                    <a:pt x="71" y="194"/>
                    <a:pt x="104" y="194"/>
                  </a:cubicBezTo>
                  <a:cubicBezTo>
                    <a:pt x="110" y="199"/>
                    <a:pt x="117" y="201"/>
                    <a:pt x="125" y="201"/>
                  </a:cubicBezTo>
                  <a:cubicBezTo>
                    <a:pt x="143" y="201"/>
                    <a:pt x="162" y="189"/>
                    <a:pt x="174" y="178"/>
                  </a:cubicBezTo>
                  <a:cubicBezTo>
                    <a:pt x="207" y="161"/>
                    <a:pt x="207" y="145"/>
                    <a:pt x="228" y="107"/>
                  </a:cubicBezTo>
                  <a:cubicBezTo>
                    <a:pt x="228" y="58"/>
                    <a:pt x="191" y="4"/>
                    <a:pt x="141" y="4"/>
                  </a:cubicBezTo>
                  <a:cubicBezTo>
                    <a:pt x="130" y="2"/>
                    <a:pt x="119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15"/>
            <p:cNvSpPr/>
            <p:nvPr/>
          </p:nvSpPr>
          <p:spPr>
            <a:xfrm>
              <a:off x="4296625" y="3196750"/>
              <a:ext cx="5675" cy="5275"/>
            </a:xfrm>
            <a:custGeom>
              <a:rect b="b" l="l" r="r" t="t"/>
              <a:pathLst>
                <a:path extrusionOk="0" h="211" w="227">
                  <a:moveTo>
                    <a:pt x="112" y="0"/>
                  </a:moveTo>
                  <a:cubicBezTo>
                    <a:pt x="84" y="0"/>
                    <a:pt x="55" y="15"/>
                    <a:pt x="37" y="35"/>
                  </a:cubicBezTo>
                  <a:cubicBezTo>
                    <a:pt x="21" y="68"/>
                    <a:pt x="0" y="84"/>
                    <a:pt x="0" y="117"/>
                  </a:cubicBezTo>
                  <a:cubicBezTo>
                    <a:pt x="0" y="117"/>
                    <a:pt x="0" y="138"/>
                    <a:pt x="21" y="138"/>
                  </a:cubicBezTo>
                  <a:cubicBezTo>
                    <a:pt x="21" y="154"/>
                    <a:pt x="37" y="171"/>
                    <a:pt x="54" y="187"/>
                  </a:cubicBezTo>
                  <a:cubicBezTo>
                    <a:pt x="68" y="202"/>
                    <a:pt x="91" y="210"/>
                    <a:pt x="114" y="210"/>
                  </a:cubicBezTo>
                  <a:cubicBezTo>
                    <a:pt x="142" y="210"/>
                    <a:pt x="172" y="198"/>
                    <a:pt x="190" y="171"/>
                  </a:cubicBezTo>
                  <a:cubicBezTo>
                    <a:pt x="206" y="154"/>
                    <a:pt x="227" y="117"/>
                    <a:pt x="206" y="101"/>
                  </a:cubicBezTo>
                  <a:cubicBezTo>
                    <a:pt x="206" y="68"/>
                    <a:pt x="190" y="51"/>
                    <a:pt x="173" y="35"/>
                  </a:cubicBezTo>
                  <a:cubicBezTo>
                    <a:pt x="158" y="10"/>
                    <a:pt x="135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15"/>
            <p:cNvSpPr/>
            <p:nvPr/>
          </p:nvSpPr>
          <p:spPr>
            <a:xfrm>
              <a:off x="4303525" y="3158025"/>
              <a:ext cx="6000" cy="5275"/>
            </a:xfrm>
            <a:custGeom>
              <a:rect b="b" l="l" r="r" t="t"/>
              <a:pathLst>
                <a:path extrusionOk="0" h="211" w="240">
                  <a:moveTo>
                    <a:pt x="87" y="1"/>
                  </a:moveTo>
                  <a:cubicBezTo>
                    <a:pt x="54" y="17"/>
                    <a:pt x="33" y="38"/>
                    <a:pt x="17" y="54"/>
                  </a:cubicBezTo>
                  <a:cubicBezTo>
                    <a:pt x="17" y="87"/>
                    <a:pt x="0" y="104"/>
                    <a:pt x="17" y="141"/>
                  </a:cubicBezTo>
                  <a:cubicBezTo>
                    <a:pt x="30" y="181"/>
                    <a:pt x="80" y="211"/>
                    <a:pt x="127" y="211"/>
                  </a:cubicBezTo>
                  <a:cubicBezTo>
                    <a:pt x="137" y="211"/>
                    <a:pt x="147" y="210"/>
                    <a:pt x="157" y="207"/>
                  </a:cubicBezTo>
                  <a:cubicBezTo>
                    <a:pt x="206" y="174"/>
                    <a:pt x="239" y="120"/>
                    <a:pt x="206" y="71"/>
                  </a:cubicBezTo>
                  <a:cubicBezTo>
                    <a:pt x="206" y="38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15"/>
            <p:cNvSpPr/>
            <p:nvPr/>
          </p:nvSpPr>
          <p:spPr>
            <a:xfrm>
              <a:off x="4298775" y="3183875"/>
              <a:ext cx="6100" cy="5200"/>
            </a:xfrm>
            <a:custGeom>
              <a:rect b="b" l="l" r="r" t="t"/>
              <a:pathLst>
                <a:path extrusionOk="0" h="208" w="244">
                  <a:moveTo>
                    <a:pt x="124" y="1"/>
                  </a:moveTo>
                  <a:cubicBezTo>
                    <a:pt x="108" y="1"/>
                    <a:pt x="90" y="5"/>
                    <a:pt x="71" y="14"/>
                  </a:cubicBezTo>
                  <a:cubicBezTo>
                    <a:pt x="17" y="34"/>
                    <a:pt x="1" y="84"/>
                    <a:pt x="17" y="137"/>
                  </a:cubicBezTo>
                  <a:cubicBezTo>
                    <a:pt x="34" y="178"/>
                    <a:pt x="82" y="208"/>
                    <a:pt x="128" y="208"/>
                  </a:cubicBezTo>
                  <a:cubicBezTo>
                    <a:pt x="138" y="208"/>
                    <a:pt x="148" y="206"/>
                    <a:pt x="157" y="203"/>
                  </a:cubicBezTo>
                  <a:cubicBezTo>
                    <a:pt x="207" y="187"/>
                    <a:pt x="244" y="117"/>
                    <a:pt x="207" y="67"/>
                  </a:cubicBezTo>
                  <a:cubicBezTo>
                    <a:pt x="195" y="29"/>
                    <a:pt x="166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15"/>
            <p:cNvSpPr/>
            <p:nvPr/>
          </p:nvSpPr>
          <p:spPr>
            <a:xfrm>
              <a:off x="4299700" y="3169575"/>
              <a:ext cx="5600" cy="5375"/>
            </a:xfrm>
            <a:custGeom>
              <a:rect b="b" l="l" r="r" t="t"/>
              <a:pathLst>
                <a:path extrusionOk="0" h="215" w="224">
                  <a:moveTo>
                    <a:pt x="96" y="0"/>
                  </a:moveTo>
                  <a:cubicBezTo>
                    <a:pt x="86" y="0"/>
                    <a:pt x="76" y="2"/>
                    <a:pt x="67" y="4"/>
                  </a:cubicBezTo>
                  <a:cubicBezTo>
                    <a:pt x="17" y="37"/>
                    <a:pt x="1" y="91"/>
                    <a:pt x="17" y="141"/>
                  </a:cubicBezTo>
                  <a:cubicBezTo>
                    <a:pt x="31" y="185"/>
                    <a:pt x="81" y="215"/>
                    <a:pt x="126" y="215"/>
                  </a:cubicBezTo>
                  <a:cubicBezTo>
                    <a:pt x="135" y="215"/>
                    <a:pt x="145" y="213"/>
                    <a:pt x="153" y="211"/>
                  </a:cubicBezTo>
                  <a:cubicBezTo>
                    <a:pt x="207" y="173"/>
                    <a:pt x="223" y="124"/>
                    <a:pt x="207" y="70"/>
                  </a:cubicBezTo>
                  <a:cubicBezTo>
                    <a:pt x="190" y="30"/>
                    <a:pt x="14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15"/>
            <p:cNvSpPr/>
            <p:nvPr/>
          </p:nvSpPr>
          <p:spPr>
            <a:xfrm>
              <a:off x="4293200" y="3148050"/>
              <a:ext cx="5600" cy="5250"/>
            </a:xfrm>
            <a:custGeom>
              <a:rect b="b" l="l" r="r" t="t"/>
              <a:pathLst>
                <a:path extrusionOk="0" h="210" w="224">
                  <a:moveTo>
                    <a:pt x="102" y="1"/>
                  </a:moveTo>
                  <a:cubicBezTo>
                    <a:pt x="58" y="1"/>
                    <a:pt x="15" y="47"/>
                    <a:pt x="1" y="90"/>
                  </a:cubicBezTo>
                  <a:cubicBezTo>
                    <a:pt x="1" y="107"/>
                    <a:pt x="1" y="127"/>
                    <a:pt x="17" y="144"/>
                  </a:cubicBezTo>
                  <a:lnTo>
                    <a:pt x="17" y="160"/>
                  </a:lnTo>
                  <a:cubicBezTo>
                    <a:pt x="34" y="193"/>
                    <a:pt x="71" y="210"/>
                    <a:pt x="88" y="210"/>
                  </a:cubicBezTo>
                  <a:cubicBezTo>
                    <a:pt x="158" y="210"/>
                    <a:pt x="207" y="177"/>
                    <a:pt x="207" y="127"/>
                  </a:cubicBezTo>
                  <a:cubicBezTo>
                    <a:pt x="224" y="90"/>
                    <a:pt x="207" y="74"/>
                    <a:pt x="191" y="41"/>
                  </a:cubicBezTo>
                  <a:cubicBezTo>
                    <a:pt x="174" y="24"/>
                    <a:pt x="158" y="4"/>
                    <a:pt x="121" y="4"/>
                  </a:cubicBezTo>
                  <a:cubicBezTo>
                    <a:pt x="114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15"/>
            <p:cNvSpPr/>
            <p:nvPr/>
          </p:nvSpPr>
          <p:spPr>
            <a:xfrm>
              <a:off x="4311250" y="3176850"/>
              <a:ext cx="6000" cy="5425"/>
            </a:xfrm>
            <a:custGeom>
              <a:rect b="b" l="l" r="r" t="t"/>
              <a:pathLst>
                <a:path extrusionOk="0" h="217" w="240">
                  <a:moveTo>
                    <a:pt x="118" y="0"/>
                  </a:moveTo>
                  <a:cubicBezTo>
                    <a:pt x="107" y="0"/>
                    <a:pt x="97" y="2"/>
                    <a:pt x="87" y="6"/>
                  </a:cubicBezTo>
                  <a:cubicBezTo>
                    <a:pt x="33" y="39"/>
                    <a:pt x="1" y="89"/>
                    <a:pt x="17" y="142"/>
                  </a:cubicBezTo>
                  <a:cubicBezTo>
                    <a:pt x="48" y="184"/>
                    <a:pt x="88" y="216"/>
                    <a:pt x="131" y="216"/>
                  </a:cubicBezTo>
                  <a:cubicBezTo>
                    <a:pt x="140" y="216"/>
                    <a:pt x="148" y="215"/>
                    <a:pt x="157" y="212"/>
                  </a:cubicBezTo>
                  <a:cubicBezTo>
                    <a:pt x="207" y="192"/>
                    <a:pt x="240" y="126"/>
                    <a:pt x="223" y="72"/>
                  </a:cubicBezTo>
                  <a:cubicBezTo>
                    <a:pt x="210" y="32"/>
                    <a:pt x="162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15"/>
            <p:cNvSpPr/>
            <p:nvPr/>
          </p:nvSpPr>
          <p:spPr>
            <a:xfrm>
              <a:off x="4304350" y="3141575"/>
              <a:ext cx="5700" cy="5075"/>
            </a:xfrm>
            <a:custGeom>
              <a:rect b="b" l="l" r="r" t="t"/>
              <a:pathLst>
                <a:path extrusionOk="0" h="203" w="228">
                  <a:moveTo>
                    <a:pt x="113" y="1"/>
                  </a:moveTo>
                  <a:cubicBezTo>
                    <a:pt x="85" y="1"/>
                    <a:pt x="56" y="13"/>
                    <a:pt x="37" y="40"/>
                  </a:cubicBezTo>
                  <a:cubicBezTo>
                    <a:pt x="21" y="57"/>
                    <a:pt x="0" y="77"/>
                    <a:pt x="0" y="110"/>
                  </a:cubicBezTo>
                  <a:cubicBezTo>
                    <a:pt x="0" y="127"/>
                    <a:pt x="0" y="127"/>
                    <a:pt x="21" y="143"/>
                  </a:cubicBezTo>
                  <a:cubicBezTo>
                    <a:pt x="21" y="160"/>
                    <a:pt x="37" y="160"/>
                    <a:pt x="54" y="180"/>
                  </a:cubicBezTo>
                  <a:cubicBezTo>
                    <a:pt x="68" y="195"/>
                    <a:pt x="90" y="203"/>
                    <a:pt x="113" y="203"/>
                  </a:cubicBezTo>
                  <a:cubicBezTo>
                    <a:pt x="141" y="203"/>
                    <a:pt x="171" y="190"/>
                    <a:pt x="190" y="160"/>
                  </a:cubicBezTo>
                  <a:cubicBezTo>
                    <a:pt x="227" y="127"/>
                    <a:pt x="227" y="57"/>
                    <a:pt x="173" y="24"/>
                  </a:cubicBezTo>
                  <a:cubicBezTo>
                    <a:pt x="159" y="9"/>
                    <a:pt x="13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15"/>
            <p:cNvSpPr/>
            <p:nvPr/>
          </p:nvSpPr>
          <p:spPr>
            <a:xfrm>
              <a:off x="4310025" y="3190700"/>
              <a:ext cx="5575" cy="5275"/>
            </a:xfrm>
            <a:custGeom>
              <a:rect b="b" l="l" r="r" t="t"/>
              <a:pathLst>
                <a:path extrusionOk="0" h="211" w="223">
                  <a:moveTo>
                    <a:pt x="136" y="1"/>
                  </a:moveTo>
                  <a:cubicBezTo>
                    <a:pt x="66" y="1"/>
                    <a:pt x="17" y="34"/>
                    <a:pt x="17" y="87"/>
                  </a:cubicBezTo>
                  <a:cubicBezTo>
                    <a:pt x="0" y="104"/>
                    <a:pt x="17" y="137"/>
                    <a:pt x="17" y="153"/>
                  </a:cubicBezTo>
                  <a:lnTo>
                    <a:pt x="33" y="174"/>
                  </a:lnTo>
                  <a:cubicBezTo>
                    <a:pt x="50" y="190"/>
                    <a:pt x="66" y="207"/>
                    <a:pt x="103" y="207"/>
                  </a:cubicBezTo>
                  <a:cubicBezTo>
                    <a:pt x="112" y="209"/>
                    <a:pt x="120" y="211"/>
                    <a:pt x="129" y="211"/>
                  </a:cubicBezTo>
                  <a:cubicBezTo>
                    <a:pt x="170" y="211"/>
                    <a:pt x="209" y="178"/>
                    <a:pt x="223" y="120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86" y="34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15"/>
            <p:cNvSpPr/>
            <p:nvPr/>
          </p:nvSpPr>
          <p:spPr>
            <a:xfrm>
              <a:off x="4307425" y="3127525"/>
              <a:ext cx="5600" cy="5275"/>
            </a:xfrm>
            <a:custGeom>
              <a:rect b="b" l="l" r="r" t="t"/>
              <a:pathLst>
                <a:path extrusionOk="0" h="211" w="224">
                  <a:moveTo>
                    <a:pt x="121" y="0"/>
                  </a:moveTo>
                  <a:cubicBezTo>
                    <a:pt x="67" y="0"/>
                    <a:pt x="17" y="37"/>
                    <a:pt x="1" y="87"/>
                  </a:cubicBezTo>
                  <a:cubicBezTo>
                    <a:pt x="1" y="103"/>
                    <a:pt x="1" y="124"/>
                    <a:pt x="17" y="140"/>
                  </a:cubicBezTo>
                  <a:lnTo>
                    <a:pt x="17" y="173"/>
                  </a:lnTo>
                  <a:cubicBezTo>
                    <a:pt x="34" y="190"/>
                    <a:pt x="67" y="206"/>
                    <a:pt x="83" y="206"/>
                  </a:cubicBezTo>
                  <a:cubicBezTo>
                    <a:pt x="94" y="209"/>
                    <a:pt x="104" y="211"/>
                    <a:pt x="114" y="211"/>
                  </a:cubicBezTo>
                  <a:cubicBezTo>
                    <a:pt x="168" y="211"/>
                    <a:pt x="207" y="166"/>
                    <a:pt x="207" y="124"/>
                  </a:cubicBezTo>
                  <a:cubicBezTo>
                    <a:pt x="224" y="103"/>
                    <a:pt x="207" y="70"/>
                    <a:pt x="186" y="54"/>
                  </a:cubicBezTo>
                  <a:cubicBezTo>
                    <a:pt x="170" y="21"/>
                    <a:pt x="154" y="21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15"/>
            <p:cNvSpPr/>
            <p:nvPr/>
          </p:nvSpPr>
          <p:spPr>
            <a:xfrm>
              <a:off x="4163125" y="3170500"/>
              <a:ext cx="5200" cy="5175"/>
            </a:xfrm>
            <a:custGeom>
              <a:rect b="b" l="l" r="r" t="t"/>
              <a:pathLst>
                <a:path extrusionOk="0" h="207" w="208">
                  <a:moveTo>
                    <a:pt x="120" y="0"/>
                  </a:moveTo>
                  <a:cubicBezTo>
                    <a:pt x="67" y="0"/>
                    <a:pt x="17" y="33"/>
                    <a:pt x="1" y="87"/>
                  </a:cubicBezTo>
                  <a:lnTo>
                    <a:pt x="1" y="136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4" y="190"/>
                    <a:pt x="67" y="207"/>
                    <a:pt x="83" y="207"/>
                  </a:cubicBezTo>
                  <a:cubicBezTo>
                    <a:pt x="120" y="207"/>
                    <a:pt x="137" y="207"/>
                    <a:pt x="170" y="190"/>
                  </a:cubicBezTo>
                  <a:cubicBezTo>
                    <a:pt x="186" y="174"/>
                    <a:pt x="207" y="157"/>
                    <a:pt x="207" y="120"/>
                  </a:cubicBezTo>
                  <a:cubicBezTo>
                    <a:pt x="207" y="87"/>
                    <a:pt x="207" y="71"/>
                    <a:pt x="186" y="54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15"/>
            <p:cNvSpPr/>
            <p:nvPr/>
          </p:nvSpPr>
          <p:spPr>
            <a:xfrm>
              <a:off x="4176850" y="3163975"/>
              <a:ext cx="5575" cy="5300"/>
            </a:xfrm>
            <a:custGeom>
              <a:rect b="b" l="l" r="r" t="t"/>
              <a:pathLst>
                <a:path extrusionOk="0" h="212" w="223">
                  <a:moveTo>
                    <a:pt x="101" y="0"/>
                  </a:moveTo>
                  <a:cubicBezTo>
                    <a:pt x="52" y="0"/>
                    <a:pt x="17" y="35"/>
                    <a:pt x="17" y="88"/>
                  </a:cubicBezTo>
                  <a:cubicBezTo>
                    <a:pt x="0" y="109"/>
                    <a:pt x="0" y="125"/>
                    <a:pt x="17" y="142"/>
                  </a:cubicBezTo>
                  <a:cubicBezTo>
                    <a:pt x="17" y="142"/>
                    <a:pt x="17" y="158"/>
                    <a:pt x="33" y="158"/>
                  </a:cubicBezTo>
                  <a:cubicBezTo>
                    <a:pt x="50" y="175"/>
                    <a:pt x="70" y="191"/>
                    <a:pt x="103" y="212"/>
                  </a:cubicBezTo>
                  <a:cubicBezTo>
                    <a:pt x="153" y="212"/>
                    <a:pt x="206" y="175"/>
                    <a:pt x="223" y="125"/>
                  </a:cubicBezTo>
                  <a:cubicBezTo>
                    <a:pt x="223" y="88"/>
                    <a:pt x="206" y="55"/>
                    <a:pt x="206" y="39"/>
                  </a:cubicBezTo>
                  <a:cubicBezTo>
                    <a:pt x="190" y="22"/>
                    <a:pt x="153" y="6"/>
                    <a:pt x="136" y="6"/>
                  </a:cubicBezTo>
                  <a:cubicBezTo>
                    <a:pt x="124" y="2"/>
                    <a:pt x="112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15"/>
            <p:cNvSpPr/>
            <p:nvPr/>
          </p:nvSpPr>
          <p:spPr>
            <a:xfrm>
              <a:off x="4180650" y="3136150"/>
              <a:ext cx="5700" cy="5200"/>
            </a:xfrm>
            <a:custGeom>
              <a:rect b="b" l="l" r="r" t="t"/>
              <a:pathLst>
                <a:path extrusionOk="0" h="208" w="228">
                  <a:moveTo>
                    <a:pt x="124" y="0"/>
                  </a:moveTo>
                  <a:cubicBezTo>
                    <a:pt x="93" y="0"/>
                    <a:pt x="58" y="14"/>
                    <a:pt x="38" y="34"/>
                  </a:cubicBezTo>
                  <a:cubicBezTo>
                    <a:pt x="21" y="67"/>
                    <a:pt x="1" y="88"/>
                    <a:pt x="1" y="121"/>
                  </a:cubicBezTo>
                  <a:lnTo>
                    <a:pt x="21" y="138"/>
                  </a:lnTo>
                  <a:cubicBezTo>
                    <a:pt x="21" y="154"/>
                    <a:pt x="38" y="171"/>
                    <a:pt x="54" y="191"/>
                  </a:cubicBezTo>
                  <a:cubicBezTo>
                    <a:pt x="71" y="208"/>
                    <a:pt x="87" y="208"/>
                    <a:pt x="124" y="208"/>
                  </a:cubicBezTo>
                  <a:cubicBezTo>
                    <a:pt x="157" y="208"/>
                    <a:pt x="174" y="191"/>
                    <a:pt x="190" y="171"/>
                  </a:cubicBezTo>
                  <a:cubicBezTo>
                    <a:pt x="207" y="154"/>
                    <a:pt x="228" y="121"/>
                    <a:pt x="207" y="88"/>
                  </a:cubicBezTo>
                  <a:cubicBezTo>
                    <a:pt x="207" y="67"/>
                    <a:pt x="207" y="34"/>
                    <a:pt x="174" y="18"/>
                  </a:cubicBezTo>
                  <a:cubicBezTo>
                    <a:pt x="161" y="5"/>
                    <a:pt x="143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15"/>
            <p:cNvSpPr/>
            <p:nvPr/>
          </p:nvSpPr>
          <p:spPr>
            <a:xfrm>
              <a:off x="4333625" y="3133175"/>
              <a:ext cx="5175" cy="5200"/>
            </a:xfrm>
            <a:custGeom>
              <a:rect b="b" l="l" r="r" t="t"/>
              <a:pathLst>
                <a:path extrusionOk="0" h="208" w="207">
                  <a:moveTo>
                    <a:pt x="120" y="1"/>
                  </a:moveTo>
                  <a:cubicBezTo>
                    <a:pt x="66" y="1"/>
                    <a:pt x="0" y="34"/>
                    <a:pt x="0" y="83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70"/>
                  </a:cubicBezTo>
                  <a:cubicBezTo>
                    <a:pt x="33" y="186"/>
                    <a:pt x="50" y="207"/>
                    <a:pt x="87" y="207"/>
                  </a:cubicBezTo>
                  <a:cubicBezTo>
                    <a:pt x="120" y="207"/>
                    <a:pt x="136" y="207"/>
                    <a:pt x="169" y="186"/>
                  </a:cubicBezTo>
                  <a:cubicBezTo>
                    <a:pt x="190" y="170"/>
                    <a:pt x="206" y="153"/>
                    <a:pt x="206" y="121"/>
                  </a:cubicBezTo>
                  <a:cubicBezTo>
                    <a:pt x="206" y="104"/>
                    <a:pt x="206" y="67"/>
                    <a:pt x="190" y="50"/>
                  </a:cubicBezTo>
                  <a:cubicBezTo>
                    <a:pt x="169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15"/>
            <p:cNvSpPr/>
            <p:nvPr/>
          </p:nvSpPr>
          <p:spPr>
            <a:xfrm>
              <a:off x="4175500" y="3177825"/>
              <a:ext cx="5175" cy="5250"/>
            </a:xfrm>
            <a:custGeom>
              <a:rect b="b" l="l" r="r" t="t"/>
              <a:pathLst>
                <a:path extrusionOk="0" h="210" w="207">
                  <a:moveTo>
                    <a:pt x="124" y="0"/>
                  </a:moveTo>
                  <a:cubicBezTo>
                    <a:pt x="87" y="0"/>
                    <a:pt x="71" y="0"/>
                    <a:pt x="38" y="17"/>
                  </a:cubicBezTo>
                  <a:cubicBezTo>
                    <a:pt x="21" y="33"/>
                    <a:pt x="1" y="70"/>
                    <a:pt x="1" y="87"/>
                  </a:cubicBezTo>
                  <a:lnTo>
                    <a:pt x="1" y="136"/>
                  </a:lnTo>
                  <a:cubicBezTo>
                    <a:pt x="21" y="153"/>
                    <a:pt x="21" y="153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94" y="209"/>
                    <a:pt x="102" y="210"/>
                    <a:pt x="109" y="210"/>
                  </a:cubicBezTo>
                  <a:cubicBezTo>
                    <a:pt x="157" y="210"/>
                    <a:pt x="207" y="166"/>
                    <a:pt x="207" y="120"/>
                  </a:cubicBezTo>
                  <a:cubicBezTo>
                    <a:pt x="207" y="87"/>
                    <a:pt x="207" y="70"/>
                    <a:pt x="190" y="50"/>
                  </a:cubicBezTo>
                  <a:cubicBezTo>
                    <a:pt x="174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15"/>
            <p:cNvSpPr/>
            <p:nvPr/>
          </p:nvSpPr>
          <p:spPr>
            <a:xfrm>
              <a:off x="4191900" y="3146325"/>
              <a:ext cx="5575" cy="5075"/>
            </a:xfrm>
            <a:custGeom>
              <a:rect b="b" l="l" r="r" t="t"/>
              <a:pathLst>
                <a:path extrusionOk="0" h="203" w="223">
                  <a:moveTo>
                    <a:pt x="108" y="1"/>
                  </a:moveTo>
                  <a:cubicBezTo>
                    <a:pt x="94" y="1"/>
                    <a:pt x="80" y="3"/>
                    <a:pt x="66" y="7"/>
                  </a:cubicBezTo>
                  <a:cubicBezTo>
                    <a:pt x="17" y="23"/>
                    <a:pt x="0" y="93"/>
                    <a:pt x="17" y="143"/>
                  </a:cubicBezTo>
                  <a:cubicBezTo>
                    <a:pt x="29" y="183"/>
                    <a:pt x="72" y="203"/>
                    <a:pt x="114" y="203"/>
                  </a:cubicBezTo>
                  <a:cubicBezTo>
                    <a:pt x="127" y="203"/>
                    <a:pt x="141" y="201"/>
                    <a:pt x="153" y="196"/>
                  </a:cubicBezTo>
                  <a:cubicBezTo>
                    <a:pt x="206" y="176"/>
                    <a:pt x="223" y="110"/>
                    <a:pt x="206" y="56"/>
                  </a:cubicBezTo>
                  <a:cubicBezTo>
                    <a:pt x="194" y="19"/>
                    <a:pt x="151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15"/>
            <p:cNvSpPr/>
            <p:nvPr/>
          </p:nvSpPr>
          <p:spPr>
            <a:xfrm>
              <a:off x="4182400" y="3122275"/>
              <a:ext cx="5600" cy="5475"/>
            </a:xfrm>
            <a:custGeom>
              <a:rect b="b" l="l" r="r" t="t"/>
              <a:pathLst>
                <a:path extrusionOk="0" h="219" w="224">
                  <a:moveTo>
                    <a:pt x="102" y="0"/>
                  </a:moveTo>
                  <a:cubicBezTo>
                    <a:pt x="92" y="0"/>
                    <a:pt x="82" y="1"/>
                    <a:pt x="71" y="4"/>
                  </a:cubicBezTo>
                  <a:cubicBezTo>
                    <a:pt x="17" y="41"/>
                    <a:pt x="1" y="91"/>
                    <a:pt x="17" y="144"/>
                  </a:cubicBezTo>
                  <a:cubicBezTo>
                    <a:pt x="17" y="161"/>
                    <a:pt x="34" y="177"/>
                    <a:pt x="54" y="177"/>
                  </a:cubicBezTo>
                  <a:cubicBezTo>
                    <a:pt x="66" y="201"/>
                    <a:pt x="96" y="218"/>
                    <a:pt x="125" y="218"/>
                  </a:cubicBezTo>
                  <a:cubicBezTo>
                    <a:pt x="136" y="218"/>
                    <a:pt x="147" y="216"/>
                    <a:pt x="158" y="210"/>
                  </a:cubicBezTo>
                  <a:cubicBezTo>
                    <a:pt x="191" y="194"/>
                    <a:pt x="224" y="161"/>
                    <a:pt x="224" y="128"/>
                  </a:cubicBezTo>
                  <a:cubicBezTo>
                    <a:pt x="224" y="107"/>
                    <a:pt x="224" y="91"/>
                    <a:pt x="207" y="74"/>
                  </a:cubicBezTo>
                  <a:cubicBezTo>
                    <a:pt x="193" y="33"/>
                    <a:pt x="15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15"/>
            <p:cNvSpPr/>
            <p:nvPr/>
          </p:nvSpPr>
          <p:spPr>
            <a:xfrm>
              <a:off x="4189325" y="3173475"/>
              <a:ext cx="5575" cy="5200"/>
            </a:xfrm>
            <a:custGeom>
              <a:rect b="b" l="l" r="r" t="t"/>
              <a:pathLst>
                <a:path extrusionOk="0" h="208" w="223">
                  <a:moveTo>
                    <a:pt x="120" y="1"/>
                  </a:moveTo>
                  <a:cubicBezTo>
                    <a:pt x="87" y="1"/>
                    <a:pt x="33" y="17"/>
                    <a:pt x="17" y="71"/>
                  </a:cubicBezTo>
                  <a:cubicBezTo>
                    <a:pt x="17" y="71"/>
                    <a:pt x="17" y="88"/>
                    <a:pt x="0" y="88"/>
                  </a:cubicBezTo>
                  <a:cubicBezTo>
                    <a:pt x="0" y="104"/>
                    <a:pt x="0" y="121"/>
                    <a:pt x="17" y="141"/>
                  </a:cubicBezTo>
                  <a:cubicBezTo>
                    <a:pt x="17" y="174"/>
                    <a:pt x="33" y="191"/>
                    <a:pt x="66" y="191"/>
                  </a:cubicBezTo>
                  <a:cubicBezTo>
                    <a:pt x="66" y="207"/>
                    <a:pt x="87" y="207"/>
                    <a:pt x="103" y="207"/>
                  </a:cubicBezTo>
                  <a:cubicBezTo>
                    <a:pt x="153" y="207"/>
                    <a:pt x="206" y="174"/>
                    <a:pt x="223" y="121"/>
                  </a:cubicBezTo>
                  <a:cubicBezTo>
                    <a:pt x="223" y="88"/>
                    <a:pt x="206" y="71"/>
                    <a:pt x="190" y="38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15"/>
            <p:cNvSpPr/>
            <p:nvPr/>
          </p:nvSpPr>
          <p:spPr>
            <a:xfrm>
              <a:off x="4189725" y="3159200"/>
              <a:ext cx="5175" cy="5075"/>
            </a:xfrm>
            <a:custGeom>
              <a:rect b="b" l="l" r="r" t="t"/>
              <a:pathLst>
                <a:path extrusionOk="0" h="203" w="207">
                  <a:moveTo>
                    <a:pt x="103" y="1"/>
                  </a:moveTo>
                  <a:cubicBezTo>
                    <a:pt x="75" y="1"/>
                    <a:pt x="47" y="13"/>
                    <a:pt x="17" y="40"/>
                  </a:cubicBezTo>
                  <a:cubicBezTo>
                    <a:pt x="1" y="57"/>
                    <a:pt x="1" y="94"/>
                    <a:pt x="1" y="110"/>
                  </a:cubicBezTo>
                  <a:lnTo>
                    <a:pt x="1" y="143"/>
                  </a:lnTo>
                  <a:cubicBezTo>
                    <a:pt x="17" y="160"/>
                    <a:pt x="34" y="176"/>
                    <a:pt x="34" y="176"/>
                  </a:cubicBezTo>
                  <a:cubicBezTo>
                    <a:pt x="58" y="193"/>
                    <a:pt x="85" y="202"/>
                    <a:pt x="110" y="202"/>
                  </a:cubicBezTo>
                  <a:cubicBezTo>
                    <a:pt x="141" y="202"/>
                    <a:pt x="170" y="189"/>
                    <a:pt x="190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90" y="40"/>
                    <a:pt x="174" y="24"/>
                  </a:cubicBezTo>
                  <a:cubicBezTo>
                    <a:pt x="150" y="9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15"/>
            <p:cNvSpPr/>
            <p:nvPr/>
          </p:nvSpPr>
          <p:spPr>
            <a:xfrm>
              <a:off x="4186325" y="3110400"/>
              <a:ext cx="5600" cy="5250"/>
            </a:xfrm>
            <a:custGeom>
              <a:rect b="b" l="l" r="r" t="t"/>
              <a:pathLst>
                <a:path extrusionOk="0" h="210" w="224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lnTo>
                    <a:pt x="17" y="170"/>
                  </a:lnTo>
                  <a:cubicBezTo>
                    <a:pt x="34" y="190"/>
                    <a:pt x="67" y="207"/>
                    <a:pt x="83" y="207"/>
                  </a:cubicBezTo>
                  <a:cubicBezTo>
                    <a:pt x="92" y="209"/>
                    <a:pt x="100" y="210"/>
                    <a:pt x="109" y="210"/>
                  </a:cubicBezTo>
                  <a:cubicBezTo>
                    <a:pt x="166" y="210"/>
                    <a:pt x="207" y="164"/>
                    <a:pt x="207" y="120"/>
                  </a:cubicBezTo>
                  <a:cubicBezTo>
                    <a:pt x="223" y="104"/>
                    <a:pt x="207" y="67"/>
                    <a:pt x="186" y="50"/>
                  </a:cubicBezTo>
                  <a:cubicBezTo>
                    <a:pt x="170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15"/>
            <p:cNvSpPr/>
            <p:nvPr/>
          </p:nvSpPr>
          <p:spPr>
            <a:xfrm>
              <a:off x="4172100" y="3115800"/>
              <a:ext cx="5600" cy="5350"/>
            </a:xfrm>
            <a:custGeom>
              <a:rect b="b" l="l" r="r" t="t"/>
              <a:pathLst>
                <a:path extrusionOk="0" h="214" w="224">
                  <a:moveTo>
                    <a:pt x="102" y="1"/>
                  </a:moveTo>
                  <a:cubicBezTo>
                    <a:pt x="86" y="1"/>
                    <a:pt x="66" y="12"/>
                    <a:pt x="54" y="24"/>
                  </a:cubicBezTo>
                  <a:cubicBezTo>
                    <a:pt x="17" y="40"/>
                    <a:pt x="1" y="57"/>
                    <a:pt x="1" y="94"/>
                  </a:cubicBezTo>
                  <a:cubicBezTo>
                    <a:pt x="1" y="110"/>
                    <a:pt x="1" y="127"/>
                    <a:pt x="17" y="143"/>
                  </a:cubicBezTo>
                  <a:lnTo>
                    <a:pt x="17" y="160"/>
                  </a:lnTo>
                  <a:cubicBezTo>
                    <a:pt x="34" y="181"/>
                    <a:pt x="71" y="197"/>
                    <a:pt x="87" y="214"/>
                  </a:cubicBezTo>
                  <a:cubicBezTo>
                    <a:pt x="157" y="214"/>
                    <a:pt x="207" y="181"/>
                    <a:pt x="207" y="127"/>
                  </a:cubicBezTo>
                  <a:cubicBezTo>
                    <a:pt x="223" y="94"/>
                    <a:pt x="207" y="57"/>
                    <a:pt x="190" y="40"/>
                  </a:cubicBezTo>
                  <a:cubicBezTo>
                    <a:pt x="174" y="24"/>
                    <a:pt x="157" y="7"/>
                    <a:pt x="120" y="7"/>
                  </a:cubicBezTo>
                  <a:cubicBezTo>
                    <a:pt x="115" y="3"/>
                    <a:pt x="109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15"/>
            <p:cNvSpPr/>
            <p:nvPr/>
          </p:nvSpPr>
          <p:spPr>
            <a:xfrm>
              <a:off x="4154900" y="3147625"/>
              <a:ext cx="5675" cy="4975"/>
            </a:xfrm>
            <a:custGeom>
              <a:rect b="b" l="l" r="r" t="t"/>
              <a:pathLst>
                <a:path extrusionOk="0" h="199" w="227">
                  <a:moveTo>
                    <a:pt x="97" y="0"/>
                  </a:moveTo>
                  <a:cubicBezTo>
                    <a:pt x="54" y="0"/>
                    <a:pt x="17" y="33"/>
                    <a:pt x="0" y="91"/>
                  </a:cubicBezTo>
                  <a:cubicBezTo>
                    <a:pt x="0" y="107"/>
                    <a:pt x="0" y="124"/>
                    <a:pt x="21" y="144"/>
                  </a:cubicBezTo>
                  <a:cubicBezTo>
                    <a:pt x="21" y="177"/>
                    <a:pt x="54" y="194"/>
                    <a:pt x="87" y="194"/>
                  </a:cubicBezTo>
                  <a:cubicBezTo>
                    <a:pt x="99" y="197"/>
                    <a:pt x="110" y="198"/>
                    <a:pt x="121" y="198"/>
                  </a:cubicBezTo>
                  <a:cubicBezTo>
                    <a:pt x="172" y="198"/>
                    <a:pt x="206" y="165"/>
                    <a:pt x="206" y="107"/>
                  </a:cubicBezTo>
                  <a:cubicBezTo>
                    <a:pt x="227" y="91"/>
                    <a:pt x="206" y="58"/>
                    <a:pt x="190" y="41"/>
                  </a:cubicBezTo>
                  <a:cubicBezTo>
                    <a:pt x="173" y="21"/>
                    <a:pt x="157" y="4"/>
                    <a:pt x="124" y="4"/>
                  </a:cubicBezTo>
                  <a:cubicBezTo>
                    <a:pt x="115" y="1"/>
                    <a:pt x="106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15"/>
            <p:cNvSpPr/>
            <p:nvPr/>
          </p:nvSpPr>
          <p:spPr>
            <a:xfrm>
              <a:off x="4157050" y="3132100"/>
              <a:ext cx="5600" cy="5100"/>
            </a:xfrm>
            <a:custGeom>
              <a:rect b="b" l="l" r="r" t="t"/>
              <a:pathLst>
                <a:path extrusionOk="0" h="204" w="224">
                  <a:moveTo>
                    <a:pt x="126" y="1"/>
                  </a:moveTo>
                  <a:cubicBezTo>
                    <a:pt x="113" y="1"/>
                    <a:pt x="100" y="3"/>
                    <a:pt x="87" y="7"/>
                  </a:cubicBezTo>
                  <a:cubicBezTo>
                    <a:pt x="38" y="23"/>
                    <a:pt x="1" y="93"/>
                    <a:pt x="17" y="147"/>
                  </a:cubicBezTo>
                  <a:cubicBezTo>
                    <a:pt x="38" y="164"/>
                    <a:pt x="38" y="164"/>
                    <a:pt x="54" y="180"/>
                  </a:cubicBezTo>
                  <a:cubicBezTo>
                    <a:pt x="66" y="192"/>
                    <a:pt x="94" y="203"/>
                    <a:pt x="123" y="203"/>
                  </a:cubicBezTo>
                  <a:cubicBezTo>
                    <a:pt x="135" y="203"/>
                    <a:pt x="146" y="201"/>
                    <a:pt x="157" y="196"/>
                  </a:cubicBezTo>
                  <a:cubicBezTo>
                    <a:pt x="190" y="180"/>
                    <a:pt x="223" y="147"/>
                    <a:pt x="223" y="110"/>
                  </a:cubicBezTo>
                  <a:lnTo>
                    <a:pt x="223" y="60"/>
                  </a:lnTo>
                  <a:cubicBezTo>
                    <a:pt x="198" y="20"/>
                    <a:pt x="164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15"/>
            <p:cNvSpPr/>
            <p:nvPr/>
          </p:nvSpPr>
          <p:spPr>
            <a:xfrm>
              <a:off x="4158400" y="3119775"/>
              <a:ext cx="5575" cy="5200"/>
            </a:xfrm>
            <a:custGeom>
              <a:rect b="b" l="l" r="r" t="t"/>
              <a:pathLst>
                <a:path extrusionOk="0" h="208" w="223">
                  <a:moveTo>
                    <a:pt x="118" y="1"/>
                  </a:moveTo>
                  <a:cubicBezTo>
                    <a:pt x="87" y="1"/>
                    <a:pt x="53" y="16"/>
                    <a:pt x="33" y="38"/>
                  </a:cubicBezTo>
                  <a:cubicBezTo>
                    <a:pt x="17" y="55"/>
                    <a:pt x="0" y="88"/>
                    <a:pt x="0" y="125"/>
                  </a:cubicBezTo>
                  <a:cubicBezTo>
                    <a:pt x="17" y="125"/>
                    <a:pt x="17" y="141"/>
                    <a:pt x="17" y="141"/>
                  </a:cubicBezTo>
                  <a:cubicBezTo>
                    <a:pt x="17" y="158"/>
                    <a:pt x="33" y="174"/>
                    <a:pt x="50" y="191"/>
                  </a:cubicBezTo>
                  <a:cubicBezTo>
                    <a:pt x="66" y="207"/>
                    <a:pt x="103" y="207"/>
                    <a:pt x="120" y="207"/>
                  </a:cubicBezTo>
                  <a:cubicBezTo>
                    <a:pt x="153" y="207"/>
                    <a:pt x="169" y="191"/>
                    <a:pt x="190" y="174"/>
                  </a:cubicBezTo>
                  <a:cubicBezTo>
                    <a:pt x="206" y="141"/>
                    <a:pt x="223" y="125"/>
                    <a:pt x="223" y="88"/>
                  </a:cubicBezTo>
                  <a:cubicBezTo>
                    <a:pt x="206" y="71"/>
                    <a:pt x="206" y="38"/>
                    <a:pt x="169" y="22"/>
                  </a:cubicBezTo>
                  <a:cubicBezTo>
                    <a:pt x="156" y="7"/>
                    <a:pt x="138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15"/>
            <p:cNvSpPr/>
            <p:nvPr/>
          </p:nvSpPr>
          <p:spPr>
            <a:xfrm>
              <a:off x="4153250" y="3162675"/>
              <a:ext cx="5175" cy="5275"/>
            </a:xfrm>
            <a:custGeom>
              <a:rect b="b" l="l" r="r" t="t"/>
              <a:pathLst>
                <a:path extrusionOk="0" h="211" w="207">
                  <a:moveTo>
                    <a:pt x="92" y="0"/>
                  </a:moveTo>
                  <a:cubicBezTo>
                    <a:pt x="46" y="0"/>
                    <a:pt x="0" y="33"/>
                    <a:pt x="0" y="91"/>
                  </a:cubicBezTo>
                  <a:lnTo>
                    <a:pt x="0" y="140"/>
                  </a:lnTo>
                  <a:lnTo>
                    <a:pt x="17" y="161"/>
                  </a:lnTo>
                  <a:cubicBezTo>
                    <a:pt x="33" y="177"/>
                    <a:pt x="50" y="194"/>
                    <a:pt x="87" y="210"/>
                  </a:cubicBezTo>
                  <a:cubicBezTo>
                    <a:pt x="120" y="210"/>
                    <a:pt x="136" y="194"/>
                    <a:pt x="169" y="177"/>
                  </a:cubicBezTo>
                  <a:cubicBezTo>
                    <a:pt x="190" y="177"/>
                    <a:pt x="206" y="140"/>
                    <a:pt x="206" y="124"/>
                  </a:cubicBezTo>
                  <a:cubicBezTo>
                    <a:pt x="206" y="91"/>
                    <a:pt x="206" y="58"/>
                    <a:pt x="190" y="37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1" y="1"/>
                    <a:pt x="101" y="0"/>
                    <a:pt x="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15"/>
            <p:cNvSpPr/>
            <p:nvPr/>
          </p:nvSpPr>
          <p:spPr>
            <a:xfrm>
              <a:off x="4165200" y="3156375"/>
              <a:ext cx="5700" cy="5175"/>
            </a:xfrm>
            <a:custGeom>
              <a:rect b="b" l="l" r="r" t="t"/>
              <a:pathLst>
                <a:path extrusionOk="0" h="207" w="228">
                  <a:moveTo>
                    <a:pt x="114" y="1"/>
                  </a:moveTo>
                  <a:cubicBezTo>
                    <a:pt x="86" y="1"/>
                    <a:pt x="56" y="15"/>
                    <a:pt x="37" y="34"/>
                  </a:cubicBezTo>
                  <a:cubicBezTo>
                    <a:pt x="21" y="67"/>
                    <a:pt x="0" y="83"/>
                    <a:pt x="0" y="120"/>
                  </a:cubicBezTo>
                  <a:cubicBezTo>
                    <a:pt x="0" y="120"/>
                    <a:pt x="0" y="137"/>
                    <a:pt x="21" y="137"/>
                  </a:cubicBezTo>
                  <a:cubicBezTo>
                    <a:pt x="21" y="153"/>
                    <a:pt x="37" y="170"/>
                    <a:pt x="54" y="186"/>
                  </a:cubicBezTo>
                  <a:cubicBezTo>
                    <a:pt x="70" y="207"/>
                    <a:pt x="87" y="207"/>
                    <a:pt x="124" y="207"/>
                  </a:cubicBezTo>
                  <a:cubicBezTo>
                    <a:pt x="157" y="207"/>
                    <a:pt x="174" y="186"/>
                    <a:pt x="190" y="170"/>
                  </a:cubicBezTo>
                  <a:cubicBezTo>
                    <a:pt x="206" y="153"/>
                    <a:pt x="227" y="120"/>
                    <a:pt x="206" y="104"/>
                  </a:cubicBezTo>
                  <a:cubicBezTo>
                    <a:pt x="206" y="67"/>
                    <a:pt x="190" y="50"/>
                    <a:pt x="174" y="34"/>
                  </a:cubicBezTo>
                  <a:cubicBezTo>
                    <a:pt x="159" y="10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15"/>
            <p:cNvSpPr/>
            <p:nvPr/>
          </p:nvSpPr>
          <p:spPr>
            <a:xfrm>
              <a:off x="4149725" y="3176550"/>
              <a:ext cx="5200" cy="5350"/>
            </a:xfrm>
            <a:custGeom>
              <a:rect b="b" l="l" r="r" t="t"/>
              <a:pathLst>
                <a:path extrusionOk="0" h="214" w="208">
                  <a:moveTo>
                    <a:pt x="99" y="0"/>
                  </a:moveTo>
                  <a:cubicBezTo>
                    <a:pt x="68" y="0"/>
                    <a:pt x="39" y="14"/>
                    <a:pt x="22" y="35"/>
                  </a:cubicBezTo>
                  <a:cubicBezTo>
                    <a:pt x="1" y="68"/>
                    <a:pt x="1" y="84"/>
                    <a:pt x="1" y="121"/>
                  </a:cubicBezTo>
                  <a:lnTo>
                    <a:pt x="1" y="138"/>
                  </a:lnTo>
                  <a:cubicBezTo>
                    <a:pt x="1" y="154"/>
                    <a:pt x="22" y="171"/>
                    <a:pt x="38" y="187"/>
                  </a:cubicBezTo>
                  <a:cubicBezTo>
                    <a:pt x="60" y="204"/>
                    <a:pt x="84" y="213"/>
                    <a:pt x="107" y="213"/>
                  </a:cubicBezTo>
                  <a:cubicBezTo>
                    <a:pt x="135" y="213"/>
                    <a:pt x="164" y="200"/>
                    <a:pt x="191" y="171"/>
                  </a:cubicBezTo>
                  <a:cubicBezTo>
                    <a:pt x="207" y="154"/>
                    <a:pt x="207" y="121"/>
                    <a:pt x="207" y="101"/>
                  </a:cubicBezTo>
                  <a:cubicBezTo>
                    <a:pt x="207" y="68"/>
                    <a:pt x="191" y="51"/>
                    <a:pt x="174" y="35"/>
                  </a:cubicBezTo>
                  <a:cubicBezTo>
                    <a:pt x="152" y="10"/>
                    <a:pt x="125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15"/>
            <p:cNvSpPr/>
            <p:nvPr/>
          </p:nvSpPr>
          <p:spPr>
            <a:xfrm>
              <a:off x="4167350" y="3142575"/>
              <a:ext cx="5600" cy="5175"/>
            </a:xfrm>
            <a:custGeom>
              <a:rect b="b" l="l" r="r" t="t"/>
              <a:pathLst>
                <a:path extrusionOk="0" h="207" w="224">
                  <a:moveTo>
                    <a:pt x="120" y="0"/>
                  </a:moveTo>
                  <a:cubicBezTo>
                    <a:pt x="104" y="0"/>
                    <a:pt x="71" y="0"/>
                    <a:pt x="55" y="17"/>
                  </a:cubicBezTo>
                  <a:cubicBezTo>
                    <a:pt x="38" y="37"/>
                    <a:pt x="17" y="54"/>
                    <a:pt x="1" y="87"/>
                  </a:cubicBezTo>
                  <a:cubicBezTo>
                    <a:pt x="1" y="103"/>
                    <a:pt x="1" y="120"/>
                    <a:pt x="17" y="140"/>
                  </a:cubicBezTo>
                  <a:cubicBezTo>
                    <a:pt x="17" y="140"/>
                    <a:pt x="17" y="157"/>
                    <a:pt x="38" y="157"/>
                  </a:cubicBezTo>
                  <a:cubicBezTo>
                    <a:pt x="38" y="190"/>
                    <a:pt x="71" y="206"/>
                    <a:pt x="104" y="206"/>
                  </a:cubicBezTo>
                  <a:cubicBezTo>
                    <a:pt x="158" y="206"/>
                    <a:pt x="207" y="173"/>
                    <a:pt x="224" y="120"/>
                  </a:cubicBezTo>
                  <a:cubicBezTo>
                    <a:pt x="224" y="87"/>
                    <a:pt x="207" y="70"/>
                    <a:pt x="191" y="37"/>
                  </a:cubicBezTo>
                  <a:cubicBezTo>
                    <a:pt x="174" y="17"/>
                    <a:pt x="15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15"/>
            <p:cNvSpPr/>
            <p:nvPr/>
          </p:nvSpPr>
          <p:spPr>
            <a:xfrm>
              <a:off x="4168300" y="3128850"/>
              <a:ext cx="6000" cy="5350"/>
            </a:xfrm>
            <a:custGeom>
              <a:rect b="b" l="l" r="r" t="t"/>
              <a:pathLst>
                <a:path extrusionOk="0" h="214" w="240">
                  <a:moveTo>
                    <a:pt x="136" y="1"/>
                  </a:moveTo>
                  <a:cubicBezTo>
                    <a:pt x="120" y="1"/>
                    <a:pt x="103" y="1"/>
                    <a:pt x="82" y="17"/>
                  </a:cubicBezTo>
                  <a:cubicBezTo>
                    <a:pt x="33" y="34"/>
                    <a:pt x="0" y="87"/>
                    <a:pt x="17" y="153"/>
                  </a:cubicBezTo>
                  <a:cubicBezTo>
                    <a:pt x="29" y="194"/>
                    <a:pt x="72" y="213"/>
                    <a:pt x="113" y="213"/>
                  </a:cubicBezTo>
                  <a:cubicBezTo>
                    <a:pt x="127" y="213"/>
                    <a:pt x="140" y="211"/>
                    <a:pt x="153" y="207"/>
                  </a:cubicBezTo>
                  <a:cubicBezTo>
                    <a:pt x="169" y="207"/>
                    <a:pt x="186" y="190"/>
                    <a:pt x="206" y="174"/>
                  </a:cubicBezTo>
                  <a:cubicBezTo>
                    <a:pt x="223" y="153"/>
                    <a:pt x="239" y="104"/>
                    <a:pt x="223" y="71"/>
                  </a:cubicBezTo>
                  <a:cubicBezTo>
                    <a:pt x="206" y="34"/>
                    <a:pt x="169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15"/>
            <p:cNvSpPr/>
            <p:nvPr/>
          </p:nvSpPr>
          <p:spPr>
            <a:xfrm>
              <a:off x="4196625" y="3120400"/>
              <a:ext cx="6000" cy="5225"/>
            </a:xfrm>
            <a:custGeom>
              <a:rect b="b" l="l" r="r" t="t"/>
              <a:pathLst>
                <a:path extrusionOk="0" h="209" w="240">
                  <a:moveTo>
                    <a:pt x="110" y="1"/>
                  </a:moveTo>
                  <a:cubicBezTo>
                    <a:pt x="99" y="1"/>
                    <a:pt x="85" y="5"/>
                    <a:pt x="67" y="13"/>
                  </a:cubicBezTo>
                  <a:cubicBezTo>
                    <a:pt x="50" y="13"/>
                    <a:pt x="34" y="30"/>
                    <a:pt x="17" y="46"/>
                  </a:cubicBezTo>
                  <a:cubicBezTo>
                    <a:pt x="1" y="79"/>
                    <a:pt x="1" y="116"/>
                    <a:pt x="17" y="149"/>
                  </a:cubicBezTo>
                  <a:cubicBezTo>
                    <a:pt x="30" y="190"/>
                    <a:pt x="73" y="209"/>
                    <a:pt x="114" y="209"/>
                  </a:cubicBezTo>
                  <a:cubicBezTo>
                    <a:pt x="128" y="209"/>
                    <a:pt x="141" y="207"/>
                    <a:pt x="153" y="203"/>
                  </a:cubicBezTo>
                  <a:cubicBezTo>
                    <a:pt x="207" y="182"/>
                    <a:pt x="240" y="116"/>
                    <a:pt x="207" y="63"/>
                  </a:cubicBezTo>
                  <a:cubicBezTo>
                    <a:pt x="207" y="30"/>
                    <a:pt x="170" y="13"/>
                    <a:pt x="137" y="13"/>
                  </a:cubicBezTo>
                  <a:cubicBezTo>
                    <a:pt x="129" y="5"/>
                    <a:pt x="120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15"/>
            <p:cNvSpPr/>
            <p:nvPr/>
          </p:nvSpPr>
          <p:spPr>
            <a:xfrm>
              <a:off x="4220650" y="3133525"/>
              <a:ext cx="5600" cy="5250"/>
            </a:xfrm>
            <a:custGeom>
              <a:rect b="b" l="l" r="r" t="t"/>
              <a:pathLst>
                <a:path extrusionOk="0" h="210" w="224">
                  <a:moveTo>
                    <a:pt x="100" y="0"/>
                  </a:moveTo>
                  <a:cubicBezTo>
                    <a:pt x="57" y="0"/>
                    <a:pt x="15" y="44"/>
                    <a:pt x="0" y="90"/>
                  </a:cubicBezTo>
                  <a:cubicBezTo>
                    <a:pt x="0" y="107"/>
                    <a:pt x="0" y="123"/>
                    <a:pt x="17" y="139"/>
                  </a:cubicBezTo>
                  <a:cubicBezTo>
                    <a:pt x="17" y="139"/>
                    <a:pt x="17" y="156"/>
                    <a:pt x="33" y="156"/>
                  </a:cubicBezTo>
                  <a:cubicBezTo>
                    <a:pt x="50" y="193"/>
                    <a:pt x="71" y="193"/>
                    <a:pt x="104" y="210"/>
                  </a:cubicBezTo>
                  <a:cubicBezTo>
                    <a:pt x="120" y="210"/>
                    <a:pt x="153" y="210"/>
                    <a:pt x="174" y="193"/>
                  </a:cubicBezTo>
                  <a:cubicBezTo>
                    <a:pt x="190" y="172"/>
                    <a:pt x="207" y="139"/>
                    <a:pt x="223" y="123"/>
                  </a:cubicBezTo>
                  <a:cubicBezTo>
                    <a:pt x="223" y="53"/>
                    <a:pt x="190" y="3"/>
                    <a:pt x="120" y="3"/>
                  </a:cubicBezTo>
                  <a:cubicBezTo>
                    <a:pt x="113" y="1"/>
                    <a:pt x="107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15"/>
            <p:cNvSpPr/>
            <p:nvPr/>
          </p:nvSpPr>
          <p:spPr>
            <a:xfrm>
              <a:off x="4229625" y="3146000"/>
              <a:ext cx="5675" cy="5250"/>
            </a:xfrm>
            <a:custGeom>
              <a:rect b="b" l="l" r="r" t="t"/>
              <a:pathLst>
                <a:path extrusionOk="0" h="210" w="227">
                  <a:moveTo>
                    <a:pt x="117" y="0"/>
                  </a:moveTo>
                  <a:cubicBezTo>
                    <a:pt x="86" y="0"/>
                    <a:pt x="58" y="16"/>
                    <a:pt x="37" y="36"/>
                  </a:cubicBezTo>
                  <a:cubicBezTo>
                    <a:pt x="0" y="69"/>
                    <a:pt x="0" y="86"/>
                    <a:pt x="0" y="123"/>
                  </a:cubicBezTo>
                  <a:cubicBezTo>
                    <a:pt x="0" y="123"/>
                    <a:pt x="0" y="139"/>
                    <a:pt x="21" y="139"/>
                  </a:cubicBezTo>
                  <a:cubicBezTo>
                    <a:pt x="21" y="156"/>
                    <a:pt x="37" y="172"/>
                    <a:pt x="37" y="189"/>
                  </a:cubicBezTo>
                  <a:cubicBezTo>
                    <a:pt x="57" y="203"/>
                    <a:pt x="79" y="210"/>
                    <a:pt x="102" y="210"/>
                  </a:cubicBezTo>
                  <a:cubicBezTo>
                    <a:pt x="136" y="210"/>
                    <a:pt x="170" y="195"/>
                    <a:pt x="190" y="172"/>
                  </a:cubicBezTo>
                  <a:cubicBezTo>
                    <a:pt x="206" y="156"/>
                    <a:pt x="227" y="123"/>
                    <a:pt x="206" y="86"/>
                  </a:cubicBezTo>
                  <a:cubicBezTo>
                    <a:pt x="206" y="69"/>
                    <a:pt x="190" y="36"/>
                    <a:pt x="173" y="20"/>
                  </a:cubicBezTo>
                  <a:cubicBezTo>
                    <a:pt x="155" y="6"/>
                    <a:pt x="135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15"/>
            <p:cNvSpPr/>
            <p:nvPr/>
          </p:nvSpPr>
          <p:spPr>
            <a:xfrm>
              <a:off x="4224475" y="3172100"/>
              <a:ext cx="5675" cy="5050"/>
            </a:xfrm>
            <a:custGeom>
              <a:rect b="b" l="l" r="r" t="t"/>
              <a:pathLst>
                <a:path extrusionOk="0" h="202" w="227">
                  <a:moveTo>
                    <a:pt x="99" y="0"/>
                  </a:moveTo>
                  <a:cubicBezTo>
                    <a:pt x="68" y="0"/>
                    <a:pt x="39" y="12"/>
                    <a:pt x="21" y="40"/>
                  </a:cubicBezTo>
                  <a:cubicBezTo>
                    <a:pt x="0" y="56"/>
                    <a:pt x="0" y="93"/>
                    <a:pt x="0" y="110"/>
                  </a:cubicBezTo>
                  <a:lnTo>
                    <a:pt x="0" y="143"/>
                  </a:lnTo>
                  <a:cubicBezTo>
                    <a:pt x="21" y="159"/>
                    <a:pt x="21" y="176"/>
                    <a:pt x="37" y="176"/>
                  </a:cubicBezTo>
                  <a:cubicBezTo>
                    <a:pt x="60" y="192"/>
                    <a:pt x="86" y="202"/>
                    <a:pt x="112" y="202"/>
                  </a:cubicBezTo>
                  <a:cubicBezTo>
                    <a:pt x="143" y="202"/>
                    <a:pt x="172" y="188"/>
                    <a:pt x="190" y="159"/>
                  </a:cubicBezTo>
                  <a:cubicBezTo>
                    <a:pt x="227" y="126"/>
                    <a:pt x="206" y="56"/>
                    <a:pt x="173" y="23"/>
                  </a:cubicBezTo>
                  <a:cubicBezTo>
                    <a:pt x="151" y="8"/>
                    <a:pt x="125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15"/>
            <p:cNvSpPr/>
            <p:nvPr/>
          </p:nvSpPr>
          <p:spPr>
            <a:xfrm>
              <a:off x="4192300" y="3131925"/>
              <a:ext cx="6000" cy="5250"/>
            </a:xfrm>
            <a:custGeom>
              <a:rect b="b" l="l" r="r" t="t"/>
              <a:pathLst>
                <a:path extrusionOk="0" h="210" w="240">
                  <a:moveTo>
                    <a:pt x="131" y="1"/>
                  </a:moveTo>
                  <a:cubicBezTo>
                    <a:pt x="116" y="1"/>
                    <a:pt x="101" y="5"/>
                    <a:pt x="87" y="14"/>
                  </a:cubicBezTo>
                  <a:cubicBezTo>
                    <a:pt x="34" y="30"/>
                    <a:pt x="1" y="84"/>
                    <a:pt x="34" y="133"/>
                  </a:cubicBezTo>
                  <a:cubicBezTo>
                    <a:pt x="46" y="187"/>
                    <a:pt x="81" y="209"/>
                    <a:pt x="128" y="209"/>
                  </a:cubicBezTo>
                  <a:cubicBezTo>
                    <a:pt x="142" y="209"/>
                    <a:pt x="158" y="207"/>
                    <a:pt x="174" y="203"/>
                  </a:cubicBezTo>
                  <a:cubicBezTo>
                    <a:pt x="223" y="187"/>
                    <a:pt x="240" y="117"/>
                    <a:pt x="223" y="67"/>
                  </a:cubicBezTo>
                  <a:cubicBezTo>
                    <a:pt x="211" y="29"/>
                    <a:pt x="171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15"/>
            <p:cNvSpPr/>
            <p:nvPr/>
          </p:nvSpPr>
          <p:spPr>
            <a:xfrm>
              <a:off x="4216725" y="3146400"/>
              <a:ext cx="5175" cy="5250"/>
            </a:xfrm>
            <a:custGeom>
              <a:rect b="b" l="l" r="r" t="t"/>
              <a:pathLst>
                <a:path extrusionOk="0" h="210" w="207">
                  <a:moveTo>
                    <a:pt x="102" y="1"/>
                  </a:moveTo>
                  <a:cubicBezTo>
                    <a:pt x="53" y="1"/>
                    <a:pt x="1" y="44"/>
                    <a:pt x="1" y="90"/>
                  </a:cubicBezTo>
                  <a:lnTo>
                    <a:pt x="1" y="140"/>
                  </a:lnTo>
                  <a:lnTo>
                    <a:pt x="21" y="156"/>
                  </a:lnTo>
                  <a:cubicBezTo>
                    <a:pt x="38" y="193"/>
                    <a:pt x="54" y="193"/>
                    <a:pt x="87" y="210"/>
                  </a:cubicBezTo>
                  <a:cubicBezTo>
                    <a:pt x="141" y="210"/>
                    <a:pt x="190" y="173"/>
                    <a:pt x="207" y="123"/>
                  </a:cubicBezTo>
                  <a:cubicBezTo>
                    <a:pt x="207" y="90"/>
                    <a:pt x="207" y="53"/>
                    <a:pt x="190" y="37"/>
                  </a:cubicBezTo>
                  <a:cubicBezTo>
                    <a:pt x="174" y="20"/>
                    <a:pt x="141" y="4"/>
                    <a:pt x="124" y="4"/>
                  </a:cubicBezTo>
                  <a:cubicBezTo>
                    <a:pt x="117" y="2"/>
                    <a:pt x="110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15"/>
            <p:cNvSpPr/>
            <p:nvPr/>
          </p:nvSpPr>
          <p:spPr>
            <a:xfrm>
              <a:off x="4236925" y="3182000"/>
              <a:ext cx="5200" cy="5025"/>
            </a:xfrm>
            <a:custGeom>
              <a:rect b="b" l="l" r="r" t="t"/>
              <a:pathLst>
                <a:path extrusionOk="0" h="201" w="208">
                  <a:moveTo>
                    <a:pt x="91" y="1"/>
                  </a:moveTo>
                  <a:cubicBezTo>
                    <a:pt x="47" y="1"/>
                    <a:pt x="1" y="35"/>
                    <a:pt x="1" y="89"/>
                  </a:cubicBezTo>
                  <a:lnTo>
                    <a:pt x="1" y="126"/>
                  </a:lnTo>
                  <a:lnTo>
                    <a:pt x="1" y="142"/>
                  </a:lnTo>
                  <a:lnTo>
                    <a:pt x="17" y="159"/>
                  </a:lnTo>
                  <a:cubicBezTo>
                    <a:pt x="38" y="175"/>
                    <a:pt x="54" y="192"/>
                    <a:pt x="87" y="192"/>
                  </a:cubicBezTo>
                  <a:cubicBezTo>
                    <a:pt x="97" y="198"/>
                    <a:pt x="106" y="200"/>
                    <a:pt x="114" y="200"/>
                  </a:cubicBezTo>
                  <a:cubicBezTo>
                    <a:pt x="134" y="200"/>
                    <a:pt x="151" y="187"/>
                    <a:pt x="174" y="175"/>
                  </a:cubicBezTo>
                  <a:cubicBezTo>
                    <a:pt x="191" y="159"/>
                    <a:pt x="207" y="142"/>
                    <a:pt x="207" y="109"/>
                  </a:cubicBezTo>
                  <a:cubicBezTo>
                    <a:pt x="207" y="89"/>
                    <a:pt x="207" y="72"/>
                    <a:pt x="191" y="39"/>
                  </a:cubicBezTo>
                  <a:cubicBezTo>
                    <a:pt x="174" y="23"/>
                    <a:pt x="158" y="6"/>
                    <a:pt x="120" y="6"/>
                  </a:cubicBezTo>
                  <a:cubicBezTo>
                    <a:pt x="111" y="2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15"/>
            <p:cNvSpPr/>
            <p:nvPr/>
          </p:nvSpPr>
          <p:spPr>
            <a:xfrm>
              <a:off x="4233125" y="3132150"/>
              <a:ext cx="5575" cy="5050"/>
            </a:xfrm>
            <a:custGeom>
              <a:rect b="b" l="l" r="r" t="t"/>
              <a:pathLst>
                <a:path extrusionOk="0" h="202" w="223">
                  <a:moveTo>
                    <a:pt x="93" y="1"/>
                  </a:moveTo>
                  <a:cubicBezTo>
                    <a:pt x="50" y="1"/>
                    <a:pt x="14" y="33"/>
                    <a:pt x="0" y="91"/>
                  </a:cubicBezTo>
                  <a:cubicBezTo>
                    <a:pt x="0" y="108"/>
                    <a:pt x="0" y="124"/>
                    <a:pt x="17" y="145"/>
                  </a:cubicBezTo>
                  <a:cubicBezTo>
                    <a:pt x="17" y="145"/>
                    <a:pt x="17" y="162"/>
                    <a:pt x="33" y="162"/>
                  </a:cubicBezTo>
                  <a:cubicBezTo>
                    <a:pt x="50" y="178"/>
                    <a:pt x="66" y="194"/>
                    <a:pt x="103" y="194"/>
                  </a:cubicBezTo>
                  <a:cubicBezTo>
                    <a:pt x="108" y="199"/>
                    <a:pt x="114" y="201"/>
                    <a:pt x="121" y="201"/>
                  </a:cubicBezTo>
                  <a:cubicBezTo>
                    <a:pt x="138" y="201"/>
                    <a:pt x="158" y="190"/>
                    <a:pt x="169" y="178"/>
                  </a:cubicBezTo>
                  <a:cubicBezTo>
                    <a:pt x="190" y="162"/>
                    <a:pt x="206" y="145"/>
                    <a:pt x="223" y="108"/>
                  </a:cubicBezTo>
                  <a:cubicBezTo>
                    <a:pt x="223" y="91"/>
                    <a:pt x="206" y="58"/>
                    <a:pt x="190" y="42"/>
                  </a:cubicBezTo>
                  <a:cubicBezTo>
                    <a:pt x="169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15"/>
            <p:cNvSpPr/>
            <p:nvPr/>
          </p:nvSpPr>
          <p:spPr>
            <a:xfrm>
              <a:off x="4236100" y="3195750"/>
              <a:ext cx="5200" cy="4975"/>
            </a:xfrm>
            <a:custGeom>
              <a:rect b="b" l="l" r="r" t="t"/>
              <a:pathLst>
                <a:path extrusionOk="0" h="199" w="208">
                  <a:moveTo>
                    <a:pt x="87" y="0"/>
                  </a:moveTo>
                  <a:cubicBezTo>
                    <a:pt x="35" y="0"/>
                    <a:pt x="1" y="33"/>
                    <a:pt x="1" y="91"/>
                  </a:cubicBezTo>
                  <a:lnTo>
                    <a:pt x="1" y="141"/>
                  </a:lnTo>
                  <a:lnTo>
                    <a:pt x="17" y="157"/>
                  </a:lnTo>
                  <a:cubicBezTo>
                    <a:pt x="34" y="178"/>
                    <a:pt x="50" y="194"/>
                    <a:pt x="87" y="194"/>
                  </a:cubicBezTo>
                  <a:cubicBezTo>
                    <a:pt x="96" y="197"/>
                    <a:pt x="104" y="199"/>
                    <a:pt x="113" y="199"/>
                  </a:cubicBezTo>
                  <a:cubicBezTo>
                    <a:pt x="154" y="199"/>
                    <a:pt x="193" y="166"/>
                    <a:pt x="207" y="108"/>
                  </a:cubicBezTo>
                  <a:cubicBezTo>
                    <a:pt x="207" y="91"/>
                    <a:pt x="207" y="54"/>
                    <a:pt x="191" y="38"/>
                  </a:cubicBezTo>
                  <a:cubicBezTo>
                    <a:pt x="174" y="21"/>
                    <a:pt x="137" y="5"/>
                    <a:pt x="120" y="5"/>
                  </a:cubicBezTo>
                  <a:cubicBezTo>
                    <a:pt x="109" y="2"/>
                    <a:pt x="97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15"/>
            <p:cNvSpPr/>
            <p:nvPr/>
          </p:nvSpPr>
          <p:spPr>
            <a:xfrm>
              <a:off x="4214150" y="3159675"/>
              <a:ext cx="6100" cy="5400"/>
            </a:xfrm>
            <a:custGeom>
              <a:rect b="b" l="l" r="r" t="t"/>
              <a:pathLst>
                <a:path extrusionOk="0" h="216" w="244">
                  <a:moveTo>
                    <a:pt x="115" y="0"/>
                  </a:moveTo>
                  <a:cubicBezTo>
                    <a:pt x="106" y="0"/>
                    <a:pt x="97" y="2"/>
                    <a:pt x="87" y="5"/>
                  </a:cubicBezTo>
                  <a:cubicBezTo>
                    <a:pt x="21" y="38"/>
                    <a:pt x="1" y="91"/>
                    <a:pt x="21" y="141"/>
                  </a:cubicBezTo>
                  <a:cubicBezTo>
                    <a:pt x="35" y="185"/>
                    <a:pt x="82" y="215"/>
                    <a:pt x="128" y="215"/>
                  </a:cubicBezTo>
                  <a:cubicBezTo>
                    <a:pt x="138" y="215"/>
                    <a:pt x="148" y="214"/>
                    <a:pt x="157" y="211"/>
                  </a:cubicBezTo>
                  <a:cubicBezTo>
                    <a:pt x="207" y="178"/>
                    <a:pt x="244" y="124"/>
                    <a:pt x="207" y="75"/>
                  </a:cubicBezTo>
                  <a:cubicBezTo>
                    <a:pt x="193" y="31"/>
                    <a:pt x="157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15"/>
            <p:cNvSpPr/>
            <p:nvPr/>
          </p:nvSpPr>
          <p:spPr>
            <a:xfrm>
              <a:off x="4203025" y="3153200"/>
              <a:ext cx="5600" cy="5275"/>
            </a:xfrm>
            <a:custGeom>
              <a:rect b="b" l="l" r="r" t="t"/>
              <a:pathLst>
                <a:path extrusionOk="0" h="211" w="224">
                  <a:moveTo>
                    <a:pt x="96" y="0"/>
                  </a:moveTo>
                  <a:cubicBezTo>
                    <a:pt x="54" y="0"/>
                    <a:pt x="14" y="35"/>
                    <a:pt x="0" y="90"/>
                  </a:cubicBezTo>
                  <a:cubicBezTo>
                    <a:pt x="0" y="107"/>
                    <a:pt x="0" y="128"/>
                    <a:pt x="17" y="144"/>
                  </a:cubicBezTo>
                  <a:cubicBezTo>
                    <a:pt x="17" y="144"/>
                    <a:pt x="17" y="161"/>
                    <a:pt x="33" y="161"/>
                  </a:cubicBezTo>
                  <a:cubicBezTo>
                    <a:pt x="33" y="177"/>
                    <a:pt x="71" y="194"/>
                    <a:pt x="104" y="210"/>
                  </a:cubicBezTo>
                  <a:cubicBezTo>
                    <a:pt x="157" y="210"/>
                    <a:pt x="207" y="177"/>
                    <a:pt x="223" y="128"/>
                  </a:cubicBezTo>
                  <a:cubicBezTo>
                    <a:pt x="223" y="90"/>
                    <a:pt x="207" y="58"/>
                    <a:pt x="190" y="41"/>
                  </a:cubicBezTo>
                  <a:cubicBezTo>
                    <a:pt x="174" y="25"/>
                    <a:pt x="157" y="4"/>
                    <a:pt x="120" y="4"/>
                  </a:cubicBezTo>
                  <a:cubicBezTo>
                    <a:pt x="112" y="1"/>
                    <a:pt x="104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15"/>
            <p:cNvSpPr/>
            <p:nvPr/>
          </p:nvSpPr>
          <p:spPr>
            <a:xfrm>
              <a:off x="4197450" y="3103750"/>
              <a:ext cx="5600" cy="5100"/>
            </a:xfrm>
            <a:custGeom>
              <a:rect b="b" l="l" r="r" t="t"/>
              <a:pathLst>
                <a:path extrusionOk="0" h="204" w="224">
                  <a:moveTo>
                    <a:pt x="105" y="1"/>
                  </a:moveTo>
                  <a:cubicBezTo>
                    <a:pt x="76" y="1"/>
                    <a:pt x="47" y="14"/>
                    <a:pt x="17" y="44"/>
                  </a:cubicBezTo>
                  <a:cubicBezTo>
                    <a:pt x="1" y="61"/>
                    <a:pt x="1" y="94"/>
                    <a:pt x="1" y="110"/>
                  </a:cubicBezTo>
                  <a:cubicBezTo>
                    <a:pt x="1" y="127"/>
                    <a:pt x="1" y="127"/>
                    <a:pt x="17" y="147"/>
                  </a:cubicBezTo>
                  <a:cubicBezTo>
                    <a:pt x="17" y="164"/>
                    <a:pt x="34" y="180"/>
                    <a:pt x="34" y="180"/>
                  </a:cubicBezTo>
                  <a:cubicBezTo>
                    <a:pt x="58" y="195"/>
                    <a:pt x="84" y="203"/>
                    <a:pt x="110" y="203"/>
                  </a:cubicBezTo>
                  <a:cubicBezTo>
                    <a:pt x="141" y="203"/>
                    <a:pt x="170" y="191"/>
                    <a:pt x="190" y="164"/>
                  </a:cubicBezTo>
                  <a:cubicBezTo>
                    <a:pt x="223" y="127"/>
                    <a:pt x="223" y="61"/>
                    <a:pt x="174" y="24"/>
                  </a:cubicBezTo>
                  <a:cubicBezTo>
                    <a:pt x="150" y="9"/>
                    <a:pt x="128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15"/>
            <p:cNvSpPr/>
            <p:nvPr/>
          </p:nvSpPr>
          <p:spPr>
            <a:xfrm>
              <a:off x="4200450" y="3090100"/>
              <a:ext cx="5175" cy="4975"/>
            </a:xfrm>
            <a:custGeom>
              <a:rect b="b" l="l" r="r" t="t"/>
              <a:pathLst>
                <a:path extrusionOk="0" h="199" w="207">
                  <a:moveTo>
                    <a:pt x="95" y="1"/>
                  </a:moveTo>
                  <a:cubicBezTo>
                    <a:pt x="53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17" y="141"/>
                    <a:pt x="17" y="157"/>
                    <a:pt x="17" y="157"/>
                  </a:cubicBezTo>
                  <a:cubicBezTo>
                    <a:pt x="33" y="178"/>
                    <a:pt x="70" y="194"/>
                    <a:pt x="87" y="194"/>
                  </a:cubicBezTo>
                  <a:cubicBezTo>
                    <a:pt x="95" y="197"/>
                    <a:pt x="104" y="199"/>
                    <a:pt x="114" y="199"/>
                  </a:cubicBezTo>
                  <a:cubicBezTo>
                    <a:pt x="158" y="199"/>
                    <a:pt x="207" y="166"/>
                    <a:pt x="207" y="108"/>
                  </a:cubicBezTo>
                  <a:cubicBezTo>
                    <a:pt x="207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15"/>
            <p:cNvSpPr/>
            <p:nvPr/>
          </p:nvSpPr>
          <p:spPr>
            <a:xfrm>
              <a:off x="4238275" y="3167925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120" y="0"/>
                  </a:moveTo>
                  <a:cubicBezTo>
                    <a:pt x="87" y="0"/>
                    <a:pt x="66" y="0"/>
                    <a:pt x="33" y="17"/>
                  </a:cubicBezTo>
                  <a:cubicBezTo>
                    <a:pt x="17" y="33"/>
                    <a:pt x="0" y="54"/>
                    <a:pt x="0" y="87"/>
                  </a:cubicBezTo>
                  <a:lnTo>
                    <a:pt x="0" y="136"/>
                  </a:lnTo>
                  <a:cubicBezTo>
                    <a:pt x="17" y="136"/>
                    <a:pt x="17" y="157"/>
                    <a:pt x="17" y="157"/>
                  </a:cubicBezTo>
                  <a:cubicBezTo>
                    <a:pt x="33" y="190"/>
                    <a:pt x="66" y="190"/>
                    <a:pt x="87" y="207"/>
                  </a:cubicBezTo>
                  <a:cubicBezTo>
                    <a:pt x="137" y="207"/>
                    <a:pt x="207" y="174"/>
                    <a:pt x="207" y="120"/>
                  </a:cubicBezTo>
                  <a:cubicBezTo>
                    <a:pt x="207" y="87"/>
                    <a:pt x="207" y="54"/>
                    <a:pt x="190" y="33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15"/>
            <p:cNvSpPr/>
            <p:nvPr/>
          </p:nvSpPr>
          <p:spPr>
            <a:xfrm>
              <a:off x="4204375" y="3139425"/>
              <a:ext cx="6000" cy="5075"/>
            </a:xfrm>
            <a:custGeom>
              <a:rect b="b" l="l" r="r" t="t"/>
              <a:pathLst>
                <a:path extrusionOk="0" h="203" w="240">
                  <a:moveTo>
                    <a:pt x="121" y="0"/>
                  </a:moveTo>
                  <a:cubicBezTo>
                    <a:pt x="109" y="0"/>
                    <a:pt x="96" y="3"/>
                    <a:pt x="83" y="7"/>
                  </a:cubicBezTo>
                  <a:cubicBezTo>
                    <a:pt x="33" y="23"/>
                    <a:pt x="0" y="77"/>
                    <a:pt x="17" y="143"/>
                  </a:cubicBezTo>
                  <a:cubicBezTo>
                    <a:pt x="29" y="183"/>
                    <a:pt x="72" y="202"/>
                    <a:pt x="113" y="202"/>
                  </a:cubicBezTo>
                  <a:cubicBezTo>
                    <a:pt x="127" y="202"/>
                    <a:pt x="140" y="200"/>
                    <a:pt x="153" y="196"/>
                  </a:cubicBezTo>
                  <a:cubicBezTo>
                    <a:pt x="206" y="180"/>
                    <a:pt x="239" y="110"/>
                    <a:pt x="223" y="60"/>
                  </a:cubicBezTo>
                  <a:cubicBezTo>
                    <a:pt x="195" y="20"/>
                    <a:pt x="160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15"/>
            <p:cNvSpPr/>
            <p:nvPr/>
          </p:nvSpPr>
          <p:spPr>
            <a:xfrm>
              <a:off x="4209000" y="3190600"/>
              <a:ext cx="5700" cy="5275"/>
            </a:xfrm>
            <a:custGeom>
              <a:rect b="b" l="l" r="r" t="t"/>
              <a:pathLst>
                <a:path extrusionOk="0" h="211" w="228">
                  <a:moveTo>
                    <a:pt x="116" y="0"/>
                  </a:moveTo>
                  <a:cubicBezTo>
                    <a:pt x="106" y="0"/>
                    <a:pt x="97" y="2"/>
                    <a:pt x="87" y="5"/>
                  </a:cubicBezTo>
                  <a:cubicBezTo>
                    <a:pt x="38" y="38"/>
                    <a:pt x="1" y="91"/>
                    <a:pt x="38" y="141"/>
                  </a:cubicBezTo>
                  <a:cubicBezTo>
                    <a:pt x="38" y="157"/>
                    <a:pt x="54" y="178"/>
                    <a:pt x="54" y="178"/>
                  </a:cubicBezTo>
                  <a:cubicBezTo>
                    <a:pt x="87" y="211"/>
                    <a:pt x="124" y="211"/>
                    <a:pt x="174" y="211"/>
                  </a:cubicBezTo>
                  <a:cubicBezTo>
                    <a:pt x="207" y="194"/>
                    <a:pt x="227" y="157"/>
                    <a:pt x="227" y="108"/>
                  </a:cubicBezTo>
                  <a:lnTo>
                    <a:pt x="227" y="75"/>
                  </a:lnTo>
                  <a:cubicBezTo>
                    <a:pt x="210" y="30"/>
                    <a:pt x="16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15"/>
            <p:cNvSpPr/>
            <p:nvPr/>
          </p:nvSpPr>
          <p:spPr>
            <a:xfrm>
              <a:off x="4213325" y="3178650"/>
              <a:ext cx="5175" cy="5250"/>
            </a:xfrm>
            <a:custGeom>
              <a:rect b="b" l="l" r="r" t="t"/>
              <a:pathLst>
                <a:path extrusionOk="0" h="210" w="207">
                  <a:moveTo>
                    <a:pt x="120" y="0"/>
                  </a:moveTo>
                  <a:cubicBezTo>
                    <a:pt x="71" y="0"/>
                    <a:pt x="1" y="37"/>
                    <a:pt x="1" y="87"/>
                  </a:cubicBezTo>
                  <a:lnTo>
                    <a:pt x="1" y="140"/>
                  </a:lnTo>
                  <a:cubicBezTo>
                    <a:pt x="1" y="157"/>
                    <a:pt x="17" y="157"/>
                    <a:pt x="17" y="173"/>
                  </a:cubicBezTo>
                  <a:cubicBezTo>
                    <a:pt x="34" y="190"/>
                    <a:pt x="54" y="206"/>
                    <a:pt x="87" y="206"/>
                  </a:cubicBezTo>
                  <a:cubicBezTo>
                    <a:pt x="94" y="208"/>
                    <a:pt x="101" y="210"/>
                    <a:pt x="107" y="210"/>
                  </a:cubicBezTo>
                  <a:cubicBezTo>
                    <a:pt x="150" y="210"/>
                    <a:pt x="193" y="166"/>
                    <a:pt x="207" y="120"/>
                  </a:cubicBezTo>
                  <a:cubicBezTo>
                    <a:pt x="207" y="87"/>
                    <a:pt x="207" y="70"/>
                    <a:pt x="190" y="54"/>
                  </a:cubicBezTo>
                  <a:cubicBezTo>
                    <a:pt x="174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15"/>
            <p:cNvSpPr/>
            <p:nvPr/>
          </p:nvSpPr>
          <p:spPr>
            <a:xfrm>
              <a:off x="4203425" y="3167400"/>
              <a:ext cx="6125" cy="5400"/>
            </a:xfrm>
            <a:custGeom>
              <a:rect b="b" l="l" r="r" t="t"/>
              <a:pathLst>
                <a:path extrusionOk="0" h="216" w="245">
                  <a:moveTo>
                    <a:pt x="115" y="1"/>
                  </a:moveTo>
                  <a:cubicBezTo>
                    <a:pt x="106" y="1"/>
                    <a:pt x="97" y="2"/>
                    <a:pt x="88" y="5"/>
                  </a:cubicBezTo>
                  <a:cubicBezTo>
                    <a:pt x="38" y="38"/>
                    <a:pt x="1" y="91"/>
                    <a:pt x="17" y="141"/>
                  </a:cubicBezTo>
                  <a:cubicBezTo>
                    <a:pt x="48" y="185"/>
                    <a:pt x="87" y="215"/>
                    <a:pt x="130" y="215"/>
                  </a:cubicBezTo>
                  <a:cubicBezTo>
                    <a:pt x="139" y="215"/>
                    <a:pt x="148" y="214"/>
                    <a:pt x="158" y="211"/>
                  </a:cubicBezTo>
                  <a:cubicBezTo>
                    <a:pt x="207" y="178"/>
                    <a:pt x="244" y="124"/>
                    <a:pt x="224" y="75"/>
                  </a:cubicBezTo>
                  <a:cubicBezTo>
                    <a:pt x="196" y="31"/>
                    <a:pt x="158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64" name="Google Shape;2064;p15"/>
          <p:cNvSpPr/>
          <p:nvPr/>
        </p:nvSpPr>
        <p:spPr>
          <a:xfrm flipH="1">
            <a:off x="7759546" y="4035825"/>
            <a:ext cx="1739204" cy="1723634"/>
          </a:xfrm>
          <a:custGeom>
            <a:rect b="b" l="l" r="r" t="t"/>
            <a:pathLst>
              <a:path extrusionOk="0" h="8207" w="7586">
                <a:moveTo>
                  <a:pt x="2484" y="0"/>
                </a:moveTo>
                <a:cubicBezTo>
                  <a:pt x="1587" y="0"/>
                  <a:pt x="290" y="487"/>
                  <a:pt x="149" y="2303"/>
                </a:cubicBezTo>
                <a:cubicBezTo>
                  <a:pt x="1" y="4587"/>
                  <a:pt x="1730" y="7048"/>
                  <a:pt x="3663" y="7926"/>
                </a:cubicBezTo>
                <a:cubicBezTo>
                  <a:pt x="4118" y="8125"/>
                  <a:pt x="4518" y="8207"/>
                  <a:pt x="4864" y="8207"/>
                </a:cubicBezTo>
                <a:cubicBezTo>
                  <a:pt x="5988" y="8207"/>
                  <a:pt x="6546" y="7340"/>
                  <a:pt x="6595" y="6780"/>
                </a:cubicBezTo>
                <a:cubicBezTo>
                  <a:pt x="6651" y="5930"/>
                  <a:pt x="6067" y="4672"/>
                  <a:pt x="6855" y="3413"/>
                </a:cubicBezTo>
                <a:cubicBezTo>
                  <a:pt x="7178" y="2858"/>
                  <a:pt x="7354" y="2415"/>
                  <a:pt x="7438" y="2064"/>
                </a:cubicBezTo>
                <a:cubicBezTo>
                  <a:pt x="7586" y="1424"/>
                  <a:pt x="7298" y="749"/>
                  <a:pt x="6735" y="454"/>
                </a:cubicBezTo>
                <a:cubicBezTo>
                  <a:pt x="6484" y="328"/>
                  <a:pt x="6223" y="279"/>
                  <a:pt x="5972" y="279"/>
                </a:cubicBezTo>
                <a:cubicBezTo>
                  <a:pt x="5758" y="279"/>
                  <a:pt x="5552" y="315"/>
                  <a:pt x="5364" y="370"/>
                </a:cubicBezTo>
                <a:cubicBezTo>
                  <a:pt x="5235" y="404"/>
                  <a:pt x="5082" y="418"/>
                  <a:pt x="4918" y="418"/>
                </a:cubicBezTo>
                <a:cubicBezTo>
                  <a:pt x="4116" y="418"/>
                  <a:pt x="3045" y="74"/>
                  <a:pt x="3045" y="74"/>
                </a:cubicBezTo>
                <a:cubicBezTo>
                  <a:pt x="2896" y="29"/>
                  <a:pt x="2702" y="0"/>
                  <a:pt x="248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16"/>
          <p:cNvSpPr txBox="1"/>
          <p:nvPr>
            <p:ph idx="1" type="body"/>
          </p:nvPr>
        </p:nvSpPr>
        <p:spPr>
          <a:xfrm>
            <a:off x="720000" y="1712850"/>
            <a:ext cx="3599100" cy="28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16"/>
          <p:cNvSpPr txBox="1"/>
          <p:nvPr>
            <p:ph type="title"/>
          </p:nvPr>
        </p:nvSpPr>
        <p:spPr>
          <a:xfrm>
            <a:off x="720000" y="540000"/>
            <a:ext cx="38520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68" name="Google Shape;2068;p16"/>
          <p:cNvSpPr/>
          <p:nvPr/>
        </p:nvSpPr>
        <p:spPr>
          <a:xfrm>
            <a:off x="7323808" y="-46525"/>
            <a:ext cx="1896382" cy="1759366"/>
          </a:xfrm>
          <a:custGeom>
            <a:rect b="b" l="l" r="r" t="t"/>
            <a:pathLst>
              <a:path extrusionOk="0" h="15627" w="16844">
                <a:moveTo>
                  <a:pt x="148" y="0"/>
                </a:moveTo>
                <a:cubicBezTo>
                  <a:pt x="57" y="1027"/>
                  <a:pt x="1" y="2081"/>
                  <a:pt x="1" y="3136"/>
                </a:cubicBezTo>
                <a:cubicBezTo>
                  <a:pt x="57" y="6587"/>
                  <a:pt x="204" y="10749"/>
                  <a:pt x="3101" y="13118"/>
                </a:cubicBezTo>
                <a:cubicBezTo>
                  <a:pt x="5450" y="15041"/>
                  <a:pt x="8775" y="15626"/>
                  <a:pt x="11831" y="15626"/>
                </a:cubicBezTo>
                <a:cubicBezTo>
                  <a:pt x="12359" y="15626"/>
                  <a:pt x="12879" y="15609"/>
                  <a:pt x="13385" y="15578"/>
                </a:cubicBezTo>
                <a:cubicBezTo>
                  <a:pt x="14495" y="15494"/>
                  <a:pt x="15669" y="15346"/>
                  <a:pt x="16843" y="15142"/>
                </a:cubicBezTo>
                <a:lnTo>
                  <a:pt x="168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69" name="Google Shape;2069;p16"/>
          <p:cNvGrpSpPr/>
          <p:nvPr/>
        </p:nvGrpSpPr>
        <p:grpSpPr>
          <a:xfrm flipH="1" rot="10800000">
            <a:off x="7001923" y="4155624"/>
            <a:ext cx="2192535" cy="1200546"/>
            <a:chOff x="4465450" y="2268625"/>
            <a:chExt cx="520125" cy="284800"/>
          </a:xfrm>
        </p:grpSpPr>
        <p:sp>
          <p:nvSpPr>
            <p:cNvPr id="2070" name="Google Shape;2070;p16"/>
            <p:cNvSpPr/>
            <p:nvPr/>
          </p:nvSpPr>
          <p:spPr>
            <a:xfrm>
              <a:off x="4729100" y="2352425"/>
              <a:ext cx="6925" cy="4650"/>
            </a:xfrm>
            <a:custGeom>
              <a:rect b="b" l="l" r="r" t="t"/>
              <a:pathLst>
                <a:path extrusionOk="0" h="186" w="277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49"/>
                    <a:pt x="38" y="66"/>
                    <a:pt x="17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23" y="153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16"/>
            <p:cNvSpPr/>
            <p:nvPr/>
          </p:nvSpPr>
          <p:spPr>
            <a:xfrm>
              <a:off x="4715800" y="2351900"/>
              <a:ext cx="6525" cy="5075"/>
            </a:xfrm>
            <a:custGeom>
              <a:rect b="b" l="l" r="r" t="t"/>
              <a:pathLst>
                <a:path extrusionOk="0" h="203" w="261">
                  <a:moveTo>
                    <a:pt x="137" y="0"/>
                  </a:moveTo>
                  <a:cubicBezTo>
                    <a:pt x="104" y="21"/>
                    <a:pt x="71" y="38"/>
                    <a:pt x="54" y="54"/>
                  </a:cubicBezTo>
                  <a:cubicBezTo>
                    <a:pt x="1" y="103"/>
                    <a:pt x="1" y="157"/>
                    <a:pt x="34" y="190"/>
                  </a:cubicBezTo>
                  <a:cubicBezTo>
                    <a:pt x="52" y="198"/>
                    <a:pt x="66" y="202"/>
                    <a:pt x="79" y="202"/>
                  </a:cubicBezTo>
                  <a:cubicBezTo>
                    <a:pt x="92" y="202"/>
                    <a:pt x="104" y="198"/>
                    <a:pt x="120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207" y="157"/>
                  </a:cubicBezTo>
                  <a:cubicBezTo>
                    <a:pt x="261" y="103"/>
                    <a:pt x="261" y="38"/>
                    <a:pt x="224" y="21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16"/>
            <p:cNvSpPr/>
            <p:nvPr/>
          </p:nvSpPr>
          <p:spPr>
            <a:xfrm>
              <a:off x="4711075" y="2340350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1"/>
                  </a:moveTo>
                  <a:cubicBezTo>
                    <a:pt x="140" y="1"/>
                    <a:pt x="120" y="17"/>
                    <a:pt x="87" y="34"/>
                  </a:cubicBezTo>
                  <a:cubicBezTo>
                    <a:pt x="54" y="50"/>
                    <a:pt x="37" y="8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4"/>
                    <a:pt x="190" y="174"/>
                  </a:cubicBezTo>
                  <a:cubicBezTo>
                    <a:pt x="223" y="153"/>
                    <a:pt x="243" y="137"/>
                    <a:pt x="260" y="104"/>
                  </a:cubicBezTo>
                  <a:cubicBezTo>
                    <a:pt x="260" y="71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16"/>
            <p:cNvSpPr/>
            <p:nvPr/>
          </p:nvSpPr>
          <p:spPr>
            <a:xfrm>
              <a:off x="4728700" y="2363950"/>
              <a:ext cx="6500" cy="4925"/>
            </a:xfrm>
            <a:custGeom>
              <a:rect b="b" l="l" r="r" t="t"/>
              <a:pathLst>
                <a:path extrusionOk="0" h="197" w="260">
                  <a:moveTo>
                    <a:pt x="172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3" y="54"/>
                    <a:pt x="0" y="104"/>
                    <a:pt x="17" y="157"/>
                  </a:cubicBezTo>
                  <a:cubicBezTo>
                    <a:pt x="29" y="182"/>
                    <a:pt x="61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223" y="157"/>
                    <a:pt x="260" y="104"/>
                    <a:pt x="239" y="54"/>
                  </a:cubicBezTo>
                  <a:cubicBezTo>
                    <a:pt x="239" y="19"/>
                    <a:pt x="21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16"/>
            <p:cNvSpPr/>
            <p:nvPr/>
          </p:nvSpPr>
          <p:spPr>
            <a:xfrm>
              <a:off x="4723550" y="2386975"/>
              <a:ext cx="6500" cy="4950"/>
            </a:xfrm>
            <a:custGeom>
              <a:rect b="b" l="l" r="r" t="t"/>
              <a:pathLst>
                <a:path extrusionOk="0" h="198" w="260">
                  <a:moveTo>
                    <a:pt x="168" y="0"/>
                  </a:moveTo>
                  <a:cubicBezTo>
                    <a:pt x="159" y="0"/>
                    <a:pt x="149" y="2"/>
                    <a:pt x="136" y="7"/>
                  </a:cubicBezTo>
                  <a:cubicBezTo>
                    <a:pt x="103" y="7"/>
                    <a:pt x="70" y="24"/>
                    <a:pt x="54" y="40"/>
                  </a:cubicBezTo>
                  <a:cubicBezTo>
                    <a:pt x="0" y="94"/>
                    <a:pt x="0" y="164"/>
                    <a:pt x="33" y="181"/>
                  </a:cubicBezTo>
                  <a:cubicBezTo>
                    <a:pt x="70" y="197"/>
                    <a:pt x="87" y="197"/>
                    <a:pt x="120" y="197"/>
                  </a:cubicBezTo>
                  <a:cubicBezTo>
                    <a:pt x="136" y="197"/>
                    <a:pt x="136" y="197"/>
                    <a:pt x="157" y="181"/>
                  </a:cubicBezTo>
                  <a:cubicBezTo>
                    <a:pt x="173" y="181"/>
                    <a:pt x="190" y="164"/>
                    <a:pt x="206" y="143"/>
                  </a:cubicBezTo>
                  <a:cubicBezTo>
                    <a:pt x="260" y="94"/>
                    <a:pt x="260" y="40"/>
                    <a:pt x="223" y="7"/>
                  </a:cubicBezTo>
                  <a:cubicBezTo>
                    <a:pt x="201" y="7"/>
                    <a:pt x="18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16"/>
            <p:cNvSpPr/>
            <p:nvPr/>
          </p:nvSpPr>
          <p:spPr>
            <a:xfrm>
              <a:off x="4733425" y="2305100"/>
              <a:ext cx="6425" cy="4775"/>
            </a:xfrm>
            <a:custGeom>
              <a:rect b="b" l="l" r="r" t="t"/>
              <a:pathLst>
                <a:path extrusionOk="0" h="191" w="257">
                  <a:moveTo>
                    <a:pt x="153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20"/>
                    <a:pt x="1" y="157"/>
                    <a:pt x="17" y="174"/>
                  </a:cubicBezTo>
                  <a:cubicBezTo>
                    <a:pt x="34" y="190"/>
                    <a:pt x="50" y="190"/>
                    <a:pt x="87" y="190"/>
                  </a:cubicBezTo>
                  <a:lnTo>
                    <a:pt x="137" y="190"/>
                  </a:lnTo>
                  <a:cubicBezTo>
                    <a:pt x="153" y="174"/>
                    <a:pt x="153" y="174"/>
                    <a:pt x="174" y="174"/>
                  </a:cubicBezTo>
                  <a:cubicBezTo>
                    <a:pt x="207" y="157"/>
                    <a:pt x="224" y="120"/>
                    <a:pt x="224" y="104"/>
                  </a:cubicBezTo>
                  <a:cubicBezTo>
                    <a:pt x="257" y="38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16"/>
            <p:cNvSpPr/>
            <p:nvPr/>
          </p:nvSpPr>
          <p:spPr>
            <a:xfrm>
              <a:off x="4718800" y="2375600"/>
              <a:ext cx="6925" cy="4675"/>
            </a:xfrm>
            <a:custGeom>
              <a:rect b="b" l="l" r="r" t="t"/>
              <a:pathLst>
                <a:path extrusionOk="0" h="187" w="277">
                  <a:moveTo>
                    <a:pt x="174" y="1"/>
                  </a:moveTo>
                  <a:cubicBezTo>
                    <a:pt x="157" y="1"/>
                    <a:pt x="120" y="1"/>
                    <a:pt x="87" y="34"/>
                  </a:cubicBezTo>
                  <a:cubicBezTo>
                    <a:pt x="54" y="50"/>
                    <a:pt x="38" y="67"/>
                    <a:pt x="38" y="104"/>
                  </a:cubicBezTo>
                  <a:cubicBezTo>
                    <a:pt x="0" y="153"/>
                    <a:pt x="38" y="186"/>
                    <a:pt x="104" y="186"/>
                  </a:cubicBezTo>
                  <a:cubicBezTo>
                    <a:pt x="120" y="186"/>
                    <a:pt x="141" y="186"/>
                    <a:pt x="174" y="170"/>
                  </a:cubicBezTo>
                  <a:lnTo>
                    <a:pt x="190" y="170"/>
                  </a:lnTo>
                  <a:cubicBezTo>
                    <a:pt x="223" y="137"/>
                    <a:pt x="244" y="120"/>
                    <a:pt x="260" y="83"/>
                  </a:cubicBezTo>
                  <a:cubicBezTo>
                    <a:pt x="277" y="3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16"/>
            <p:cNvSpPr/>
            <p:nvPr/>
          </p:nvSpPr>
          <p:spPr>
            <a:xfrm>
              <a:off x="4708500" y="2282850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40" y="206"/>
                    <a:pt x="173" y="186"/>
                  </a:cubicBezTo>
                  <a:lnTo>
                    <a:pt x="190" y="169"/>
                  </a:lnTo>
                  <a:cubicBezTo>
                    <a:pt x="223" y="153"/>
                    <a:pt x="243" y="136"/>
                    <a:pt x="260" y="103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16"/>
            <p:cNvSpPr/>
            <p:nvPr/>
          </p:nvSpPr>
          <p:spPr>
            <a:xfrm>
              <a:off x="4702925" y="2317575"/>
              <a:ext cx="6925" cy="5075"/>
            </a:xfrm>
            <a:custGeom>
              <a:rect b="b" l="l" r="r" t="t"/>
              <a:pathLst>
                <a:path extrusionOk="0" h="203" w="277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2" y="198"/>
                    <a:pt x="75" y="203"/>
                    <a:pt x="89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7" y="190"/>
                  </a:lnTo>
                  <a:cubicBezTo>
                    <a:pt x="190" y="174"/>
                    <a:pt x="207" y="157"/>
                    <a:pt x="223" y="157"/>
                  </a:cubicBezTo>
                  <a:cubicBezTo>
                    <a:pt x="260" y="104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16"/>
            <p:cNvSpPr/>
            <p:nvPr/>
          </p:nvSpPr>
          <p:spPr>
            <a:xfrm>
              <a:off x="4708075" y="2294625"/>
              <a:ext cx="6925" cy="4950"/>
            </a:xfrm>
            <a:custGeom>
              <a:rect b="b" l="l" r="r" t="t"/>
              <a:pathLst>
                <a:path extrusionOk="0" h="198" w="277">
                  <a:moveTo>
                    <a:pt x="164" y="1"/>
                  </a:moveTo>
                  <a:cubicBezTo>
                    <a:pt x="149" y="1"/>
                    <a:pt x="134" y="3"/>
                    <a:pt x="120" y="7"/>
                  </a:cubicBezTo>
                  <a:cubicBezTo>
                    <a:pt x="54" y="44"/>
                    <a:pt x="1" y="94"/>
                    <a:pt x="17" y="147"/>
                  </a:cubicBezTo>
                  <a:cubicBezTo>
                    <a:pt x="28" y="179"/>
                    <a:pt x="61" y="198"/>
                    <a:pt x="97" y="198"/>
                  </a:cubicBezTo>
                  <a:cubicBezTo>
                    <a:pt x="117" y="198"/>
                    <a:pt x="138" y="192"/>
                    <a:pt x="157" y="180"/>
                  </a:cubicBezTo>
                  <a:cubicBezTo>
                    <a:pt x="223" y="164"/>
                    <a:pt x="277" y="94"/>
                    <a:pt x="260" y="44"/>
                  </a:cubicBezTo>
                  <a:cubicBezTo>
                    <a:pt x="245" y="17"/>
                    <a:pt x="20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16"/>
            <p:cNvSpPr/>
            <p:nvPr/>
          </p:nvSpPr>
          <p:spPr>
            <a:xfrm>
              <a:off x="4703750" y="2376275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49" y="0"/>
                  </a:moveTo>
                  <a:cubicBezTo>
                    <a:pt x="133" y="0"/>
                    <a:pt x="118" y="2"/>
                    <a:pt x="104" y="7"/>
                  </a:cubicBezTo>
                  <a:cubicBezTo>
                    <a:pt x="38" y="40"/>
                    <a:pt x="1" y="110"/>
                    <a:pt x="1" y="143"/>
                  </a:cubicBezTo>
                  <a:cubicBezTo>
                    <a:pt x="14" y="178"/>
                    <a:pt x="47" y="197"/>
                    <a:pt x="87" y="197"/>
                  </a:cubicBezTo>
                  <a:cubicBezTo>
                    <a:pt x="109" y="197"/>
                    <a:pt x="133" y="191"/>
                    <a:pt x="157" y="180"/>
                  </a:cubicBezTo>
                  <a:cubicBezTo>
                    <a:pt x="207" y="159"/>
                    <a:pt x="260" y="93"/>
                    <a:pt x="244" y="40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16"/>
            <p:cNvSpPr/>
            <p:nvPr/>
          </p:nvSpPr>
          <p:spPr>
            <a:xfrm>
              <a:off x="4705925" y="2328700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3" y="1"/>
                  </a:moveTo>
                  <a:cubicBezTo>
                    <a:pt x="157" y="1"/>
                    <a:pt x="120" y="1"/>
                    <a:pt x="87" y="21"/>
                  </a:cubicBezTo>
                  <a:cubicBezTo>
                    <a:pt x="54" y="54"/>
                    <a:pt x="37" y="71"/>
                    <a:pt x="3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41"/>
                    <a:pt x="243" y="124"/>
                    <a:pt x="260" y="87"/>
                  </a:cubicBezTo>
                  <a:cubicBezTo>
                    <a:pt x="276" y="38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16"/>
            <p:cNvSpPr/>
            <p:nvPr/>
          </p:nvSpPr>
          <p:spPr>
            <a:xfrm>
              <a:off x="4700350" y="23510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33" y="71"/>
                    <a:pt x="17" y="87"/>
                  </a:cubicBezTo>
                  <a:cubicBezTo>
                    <a:pt x="0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60" y="71"/>
                    <a:pt x="260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16"/>
            <p:cNvSpPr/>
            <p:nvPr/>
          </p:nvSpPr>
          <p:spPr>
            <a:xfrm>
              <a:off x="4699925" y="2362200"/>
              <a:ext cx="6425" cy="4775"/>
            </a:xfrm>
            <a:custGeom>
              <a:rect b="b" l="l" r="r" t="t"/>
              <a:pathLst>
                <a:path extrusionOk="0" h="191" w="257">
                  <a:moveTo>
                    <a:pt x="154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190"/>
                    <a:pt x="88" y="190"/>
                  </a:cubicBezTo>
                  <a:lnTo>
                    <a:pt x="154" y="190"/>
                  </a:lnTo>
                  <a:cubicBezTo>
                    <a:pt x="154" y="174"/>
                    <a:pt x="174" y="174"/>
                    <a:pt x="174" y="174"/>
                  </a:cubicBezTo>
                  <a:cubicBezTo>
                    <a:pt x="207" y="157"/>
                    <a:pt x="224" y="124"/>
                    <a:pt x="240" y="104"/>
                  </a:cubicBezTo>
                  <a:cubicBezTo>
                    <a:pt x="257" y="71"/>
                    <a:pt x="240" y="54"/>
                    <a:pt x="240" y="38"/>
                  </a:cubicBezTo>
                  <a:cubicBezTo>
                    <a:pt x="224" y="21"/>
                    <a:pt x="191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16"/>
            <p:cNvSpPr/>
            <p:nvPr/>
          </p:nvSpPr>
          <p:spPr>
            <a:xfrm>
              <a:off x="4720975" y="2420225"/>
              <a:ext cx="6000" cy="5200"/>
            </a:xfrm>
            <a:custGeom>
              <a:rect b="b" l="l" r="r" t="t"/>
              <a:pathLst>
                <a:path extrusionOk="0" h="208" w="240">
                  <a:moveTo>
                    <a:pt x="157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1"/>
                    <a:pt x="157" y="191"/>
                  </a:cubicBezTo>
                  <a:lnTo>
                    <a:pt x="173" y="174"/>
                  </a:lnTo>
                  <a:cubicBezTo>
                    <a:pt x="206" y="153"/>
                    <a:pt x="223" y="120"/>
                    <a:pt x="239" y="104"/>
                  </a:cubicBezTo>
                  <a:cubicBezTo>
                    <a:pt x="239" y="71"/>
                    <a:pt x="239" y="50"/>
                    <a:pt x="223" y="3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16"/>
            <p:cNvSpPr/>
            <p:nvPr/>
          </p:nvSpPr>
          <p:spPr>
            <a:xfrm>
              <a:off x="4709425" y="2271600"/>
              <a:ext cx="5575" cy="1775"/>
            </a:xfrm>
            <a:custGeom>
              <a:rect b="b" l="l" r="r" t="t"/>
              <a:pathLst>
                <a:path extrusionOk="0" h="71" w="223">
                  <a:moveTo>
                    <a:pt x="0" y="1"/>
                  </a:moveTo>
                  <a:cubicBezTo>
                    <a:pt x="0" y="17"/>
                    <a:pt x="17" y="54"/>
                    <a:pt x="33" y="54"/>
                  </a:cubicBezTo>
                  <a:cubicBezTo>
                    <a:pt x="50" y="71"/>
                    <a:pt x="83" y="71"/>
                    <a:pt x="120" y="71"/>
                  </a:cubicBezTo>
                  <a:cubicBezTo>
                    <a:pt x="120" y="71"/>
                    <a:pt x="136" y="71"/>
                    <a:pt x="136" y="54"/>
                  </a:cubicBezTo>
                  <a:cubicBezTo>
                    <a:pt x="169" y="54"/>
                    <a:pt x="186" y="38"/>
                    <a:pt x="206" y="17"/>
                  </a:cubicBezTo>
                  <a:cubicBezTo>
                    <a:pt x="206" y="17"/>
                    <a:pt x="206" y="1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16"/>
            <p:cNvSpPr/>
            <p:nvPr/>
          </p:nvSpPr>
          <p:spPr>
            <a:xfrm>
              <a:off x="4742400" y="234077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57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20"/>
                    <a:pt x="1" y="157"/>
                    <a:pt x="21" y="173"/>
                  </a:cubicBezTo>
                  <a:cubicBezTo>
                    <a:pt x="21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57" y="173"/>
                    <a:pt x="157" y="173"/>
                    <a:pt x="174" y="173"/>
                  </a:cubicBezTo>
                  <a:cubicBezTo>
                    <a:pt x="207" y="157"/>
                    <a:pt x="227" y="120"/>
                    <a:pt x="227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16"/>
            <p:cNvSpPr/>
            <p:nvPr/>
          </p:nvSpPr>
          <p:spPr>
            <a:xfrm>
              <a:off x="4737250" y="2271200"/>
              <a:ext cx="6525" cy="4350"/>
            </a:xfrm>
            <a:custGeom>
              <a:rect b="b" l="l" r="r" t="t"/>
              <a:pathLst>
                <a:path extrusionOk="0" h="174" w="261">
                  <a:moveTo>
                    <a:pt x="87" y="0"/>
                  </a:moveTo>
                  <a:cubicBezTo>
                    <a:pt x="54" y="17"/>
                    <a:pt x="38" y="33"/>
                    <a:pt x="21" y="70"/>
                  </a:cubicBezTo>
                  <a:cubicBezTo>
                    <a:pt x="0" y="120"/>
                    <a:pt x="38" y="173"/>
                    <a:pt x="104" y="173"/>
                  </a:cubicBezTo>
                  <a:cubicBezTo>
                    <a:pt x="124" y="173"/>
                    <a:pt x="141" y="157"/>
                    <a:pt x="141" y="157"/>
                  </a:cubicBezTo>
                  <a:lnTo>
                    <a:pt x="157" y="157"/>
                  </a:lnTo>
                  <a:cubicBezTo>
                    <a:pt x="174" y="157"/>
                    <a:pt x="190" y="136"/>
                    <a:pt x="190" y="136"/>
                  </a:cubicBezTo>
                  <a:cubicBezTo>
                    <a:pt x="227" y="120"/>
                    <a:pt x="244" y="87"/>
                    <a:pt x="260" y="70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16"/>
            <p:cNvSpPr/>
            <p:nvPr/>
          </p:nvSpPr>
          <p:spPr>
            <a:xfrm>
              <a:off x="4695200" y="2282600"/>
              <a:ext cx="6925" cy="4900"/>
            </a:xfrm>
            <a:custGeom>
              <a:rect b="b" l="l" r="r" t="t"/>
              <a:pathLst>
                <a:path extrusionOk="0" h="196" w="277">
                  <a:moveTo>
                    <a:pt x="172" y="1"/>
                  </a:moveTo>
                  <a:cubicBezTo>
                    <a:pt x="161" y="1"/>
                    <a:pt x="149" y="3"/>
                    <a:pt x="136" y="10"/>
                  </a:cubicBezTo>
                  <a:cubicBezTo>
                    <a:pt x="103" y="10"/>
                    <a:pt x="87" y="27"/>
                    <a:pt x="54" y="60"/>
                  </a:cubicBezTo>
                  <a:cubicBezTo>
                    <a:pt x="0" y="93"/>
                    <a:pt x="0" y="163"/>
                    <a:pt x="54" y="179"/>
                  </a:cubicBezTo>
                  <a:cubicBezTo>
                    <a:pt x="70" y="196"/>
                    <a:pt x="103" y="196"/>
                    <a:pt x="136" y="196"/>
                  </a:cubicBezTo>
                  <a:cubicBezTo>
                    <a:pt x="136" y="196"/>
                    <a:pt x="157" y="196"/>
                    <a:pt x="157" y="179"/>
                  </a:cubicBezTo>
                  <a:cubicBezTo>
                    <a:pt x="190" y="179"/>
                    <a:pt x="206" y="163"/>
                    <a:pt x="223" y="146"/>
                  </a:cubicBezTo>
                  <a:cubicBezTo>
                    <a:pt x="260" y="93"/>
                    <a:pt x="277" y="43"/>
                    <a:pt x="223" y="10"/>
                  </a:cubicBezTo>
                  <a:cubicBezTo>
                    <a:pt x="212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16"/>
            <p:cNvSpPr/>
            <p:nvPr/>
          </p:nvSpPr>
          <p:spPr>
            <a:xfrm>
              <a:off x="4663025" y="2282325"/>
              <a:ext cx="6850" cy="4775"/>
            </a:xfrm>
            <a:custGeom>
              <a:rect b="b" l="l" r="r" t="t"/>
              <a:pathLst>
                <a:path extrusionOk="0" h="191" w="274">
                  <a:moveTo>
                    <a:pt x="170" y="0"/>
                  </a:moveTo>
                  <a:cubicBezTo>
                    <a:pt x="137" y="0"/>
                    <a:pt x="121" y="0"/>
                    <a:pt x="83" y="21"/>
                  </a:cubicBezTo>
                  <a:cubicBezTo>
                    <a:pt x="50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1" y="190"/>
                    <a:pt x="137" y="190"/>
                    <a:pt x="154" y="174"/>
                  </a:cubicBezTo>
                  <a:cubicBezTo>
                    <a:pt x="207" y="157"/>
                    <a:pt x="240" y="124"/>
                    <a:pt x="257" y="87"/>
                  </a:cubicBezTo>
                  <a:cubicBezTo>
                    <a:pt x="273" y="38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16"/>
            <p:cNvSpPr/>
            <p:nvPr/>
          </p:nvSpPr>
          <p:spPr>
            <a:xfrm>
              <a:off x="4675000" y="2272025"/>
              <a:ext cx="6500" cy="4250"/>
            </a:xfrm>
            <a:custGeom>
              <a:rect b="b" l="l" r="r" t="t"/>
              <a:pathLst>
                <a:path extrusionOk="0" h="170" w="260">
                  <a:moveTo>
                    <a:pt x="87" y="0"/>
                  </a:moveTo>
                  <a:cubicBezTo>
                    <a:pt x="70" y="0"/>
                    <a:pt x="70" y="21"/>
                    <a:pt x="54" y="21"/>
                  </a:cubicBezTo>
                  <a:cubicBezTo>
                    <a:pt x="0" y="70"/>
                    <a:pt x="0" y="124"/>
                    <a:pt x="54" y="157"/>
                  </a:cubicBezTo>
                  <a:cubicBezTo>
                    <a:pt x="62" y="165"/>
                    <a:pt x="74" y="169"/>
                    <a:pt x="89" y="169"/>
                  </a:cubicBezTo>
                  <a:cubicBezTo>
                    <a:pt x="104" y="169"/>
                    <a:pt x="122" y="165"/>
                    <a:pt x="140" y="157"/>
                  </a:cubicBezTo>
                  <a:lnTo>
                    <a:pt x="157" y="157"/>
                  </a:lnTo>
                  <a:cubicBezTo>
                    <a:pt x="190" y="140"/>
                    <a:pt x="206" y="140"/>
                    <a:pt x="223" y="124"/>
                  </a:cubicBezTo>
                  <a:cubicBezTo>
                    <a:pt x="243" y="87"/>
                    <a:pt x="260" y="70"/>
                    <a:pt x="260" y="37"/>
                  </a:cubicBezTo>
                  <a:cubicBezTo>
                    <a:pt x="260" y="21"/>
                    <a:pt x="260" y="0"/>
                    <a:pt x="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16"/>
            <p:cNvSpPr/>
            <p:nvPr/>
          </p:nvSpPr>
          <p:spPr>
            <a:xfrm>
              <a:off x="4688800" y="2317550"/>
              <a:ext cx="6425" cy="4800"/>
            </a:xfrm>
            <a:custGeom>
              <a:rect b="b" l="l" r="r" t="t"/>
              <a:pathLst>
                <a:path extrusionOk="0" h="192" w="257">
                  <a:moveTo>
                    <a:pt x="171" y="1"/>
                  </a:moveTo>
                  <a:cubicBezTo>
                    <a:pt x="150" y="1"/>
                    <a:pt x="127" y="6"/>
                    <a:pt x="104" y="18"/>
                  </a:cubicBezTo>
                  <a:cubicBezTo>
                    <a:pt x="34" y="34"/>
                    <a:pt x="1" y="105"/>
                    <a:pt x="17" y="138"/>
                  </a:cubicBezTo>
                  <a:cubicBezTo>
                    <a:pt x="28" y="172"/>
                    <a:pt x="53" y="192"/>
                    <a:pt x="88" y="192"/>
                  </a:cubicBezTo>
                  <a:cubicBezTo>
                    <a:pt x="107" y="192"/>
                    <a:pt x="129" y="186"/>
                    <a:pt x="153" y="175"/>
                  </a:cubicBezTo>
                  <a:cubicBezTo>
                    <a:pt x="223" y="158"/>
                    <a:pt x="256" y="88"/>
                    <a:pt x="240" y="55"/>
                  </a:cubicBezTo>
                  <a:cubicBezTo>
                    <a:pt x="240" y="20"/>
                    <a:pt x="21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16"/>
            <p:cNvSpPr/>
            <p:nvPr/>
          </p:nvSpPr>
          <p:spPr>
            <a:xfrm>
              <a:off x="4739825" y="2384975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21" y="191"/>
                    <a:pt x="71" y="191"/>
                  </a:cubicBezTo>
                  <a:cubicBezTo>
                    <a:pt x="71" y="191"/>
                    <a:pt x="78" y="198"/>
                    <a:pt x="83" y="198"/>
                  </a:cubicBezTo>
                  <a:cubicBezTo>
                    <a:pt x="85" y="198"/>
                    <a:pt x="87" y="196"/>
                    <a:pt x="87" y="191"/>
                  </a:cubicBezTo>
                  <a:lnTo>
                    <a:pt x="157" y="191"/>
                  </a:lnTo>
                  <a:cubicBezTo>
                    <a:pt x="190" y="174"/>
                    <a:pt x="207" y="158"/>
                    <a:pt x="227" y="120"/>
                  </a:cubicBezTo>
                  <a:cubicBezTo>
                    <a:pt x="244" y="120"/>
                    <a:pt x="244" y="104"/>
                    <a:pt x="244" y="104"/>
                  </a:cubicBezTo>
                  <a:cubicBezTo>
                    <a:pt x="260" y="54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16"/>
            <p:cNvSpPr/>
            <p:nvPr/>
          </p:nvSpPr>
          <p:spPr>
            <a:xfrm>
              <a:off x="4742925" y="2281475"/>
              <a:ext cx="6400" cy="5100"/>
            </a:xfrm>
            <a:custGeom>
              <a:rect b="b" l="l" r="r" t="t"/>
              <a:pathLst>
                <a:path extrusionOk="0" h="204" w="256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66" y="34"/>
                    <a:pt x="33" y="55"/>
                    <a:pt x="17" y="88"/>
                  </a:cubicBezTo>
                  <a:cubicBezTo>
                    <a:pt x="17" y="105"/>
                    <a:pt x="0" y="138"/>
                    <a:pt x="17" y="158"/>
                  </a:cubicBezTo>
                  <a:cubicBezTo>
                    <a:pt x="17" y="175"/>
                    <a:pt x="33" y="191"/>
                    <a:pt x="50" y="191"/>
                  </a:cubicBezTo>
                  <a:cubicBezTo>
                    <a:pt x="66" y="199"/>
                    <a:pt x="84" y="203"/>
                    <a:pt x="101" y="203"/>
                  </a:cubicBezTo>
                  <a:cubicBezTo>
                    <a:pt x="119" y="203"/>
                    <a:pt x="136" y="199"/>
                    <a:pt x="153" y="191"/>
                  </a:cubicBezTo>
                  <a:cubicBezTo>
                    <a:pt x="223" y="158"/>
                    <a:pt x="256" y="105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16"/>
            <p:cNvSpPr/>
            <p:nvPr/>
          </p:nvSpPr>
          <p:spPr>
            <a:xfrm>
              <a:off x="4729525" y="2337750"/>
              <a:ext cx="6500" cy="5100"/>
            </a:xfrm>
            <a:custGeom>
              <a:rect b="b" l="l" r="r" t="t"/>
              <a:pathLst>
                <a:path extrusionOk="0" h="204" w="260">
                  <a:moveTo>
                    <a:pt x="165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21" y="72"/>
                    <a:pt x="21" y="105"/>
                    <a:pt x="21" y="121"/>
                  </a:cubicBezTo>
                  <a:cubicBezTo>
                    <a:pt x="0" y="154"/>
                    <a:pt x="21" y="175"/>
                    <a:pt x="37" y="191"/>
                  </a:cubicBezTo>
                  <a:cubicBezTo>
                    <a:pt x="54" y="199"/>
                    <a:pt x="66" y="204"/>
                    <a:pt x="79" y="204"/>
                  </a:cubicBezTo>
                  <a:cubicBezTo>
                    <a:pt x="92" y="204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5"/>
                    <a:pt x="190" y="175"/>
                    <a:pt x="206" y="154"/>
                  </a:cubicBezTo>
                  <a:cubicBezTo>
                    <a:pt x="260" y="105"/>
                    <a:pt x="260" y="51"/>
                    <a:pt x="227" y="18"/>
                  </a:cubicBezTo>
                  <a:cubicBezTo>
                    <a:pt x="208" y="6"/>
                    <a:pt x="187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16"/>
            <p:cNvSpPr/>
            <p:nvPr/>
          </p:nvSpPr>
          <p:spPr>
            <a:xfrm>
              <a:off x="4735175" y="2317150"/>
              <a:ext cx="6425" cy="4775"/>
            </a:xfrm>
            <a:custGeom>
              <a:rect b="b" l="l" r="r" t="t"/>
              <a:pathLst>
                <a:path extrusionOk="0" h="191" w="257">
                  <a:moveTo>
                    <a:pt x="137" y="1"/>
                  </a:moveTo>
                  <a:cubicBezTo>
                    <a:pt x="104" y="1"/>
                    <a:pt x="67" y="17"/>
                    <a:pt x="50" y="50"/>
                  </a:cubicBezTo>
                  <a:cubicBezTo>
                    <a:pt x="1" y="88"/>
                    <a:pt x="1" y="154"/>
                    <a:pt x="50" y="191"/>
                  </a:cubicBezTo>
                  <a:lnTo>
                    <a:pt x="121" y="191"/>
                  </a:lnTo>
                  <a:cubicBezTo>
                    <a:pt x="137" y="191"/>
                    <a:pt x="154" y="191"/>
                    <a:pt x="154" y="174"/>
                  </a:cubicBezTo>
                  <a:cubicBezTo>
                    <a:pt x="170" y="174"/>
                    <a:pt x="187" y="154"/>
                    <a:pt x="207" y="137"/>
                  </a:cubicBezTo>
                  <a:cubicBezTo>
                    <a:pt x="240" y="121"/>
                    <a:pt x="240" y="88"/>
                    <a:pt x="257" y="71"/>
                  </a:cubicBezTo>
                  <a:cubicBezTo>
                    <a:pt x="257" y="50"/>
                    <a:pt x="240" y="17"/>
                    <a:pt x="224" y="17"/>
                  </a:cubicBezTo>
                  <a:cubicBezTo>
                    <a:pt x="207" y="1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16"/>
            <p:cNvSpPr/>
            <p:nvPr/>
          </p:nvSpPr>
          <p:spPr>
            <a:xfrm>
              <a:off x="4742400" y="2294375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74" y="1"/>
                  </a:moveTo>
                  <a:cubicBezTo>
                    <a:pt x="157" y="1"/>
                    <a:pt x="124" y="1"/>
                    <a:pt x="104" y="17"/>
                  </a:cubicBezTo>
                  <a:cubicBezTo>
                    <a:pt x="54" y="34"/>
                    <a:pt x="1" y="104"/>
                    <a:pt x="21" y="157"/>
                  </a:cubicBezTo>
                  <a:cubicBezTo>
                    <a:pt x="33" y="182"/>
                    <a:pt x="72" y="197"/>
                    <a:pt x="113" y="197"/>
                  </a:cubicBezTo>
                  <a:cubicBezTo>
                    <a:pt x="128" y="197"/>
                    <a:pt x="143" y="195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16"/>
            <p:cNvSpPr/>
            <p:nvPr/>
          </p:nvSpPr>
          <p:spPr>
            <a:xfrm>
              <a:off x="4735600" y="2372525"/>
              <a:ext cx="6425" cy="5000"/>
            </a:xfrm>
            <a:custGeom>
              <a:rect b="b" l="l" r="r" t="t"/>
              <a:pathLst>
                <a:path extrusionOk="0" h="200" w="257">
                  <a:moveTo>
                    <a:pt x="170" y="1"/>
                  </a:moveTo>
                  <a:cubicBezTo>
                    <a:pt x="150" y="1"/>
                    <a:pt x="128" y="7"/>
                    <a:pt x="104" y="21"/>
                  </a:cubicBezTo>
                  <a:cubicBezTo>
                    <a:pt x="33" y="54"/>
                    <a:pt x="0" y="103"/>
                    <a:pt x="17" y="157"/>
                  </a:cubicBezTo>
                  <a:cubicBezTo>
                    <a:pt x="17" y="188"/>
                    <a:pt x="45" y="199"/>
                    <a:pt x="83" y="199"/>
                  </a:cubicBezTo>
                  <a:cubicBezTo>
                    <a:pt x="104" y="199"/>
                    <a:pt x="129" y="196"/>
                    <a:pt x="153" y="190"/>
                  </a:cubicBezTo>
                  <a:cubicBezTo>
                    <a:pt x="223" y="157"/>
                    <a:pt x="256" y="103"/>
                    <a:pt x="240" y="54"/>
                  </a:cubicBezTo>
                  <a:cubicBezTo>
                    <a:pt x="229" y="20"/>
                    <a:pt x="204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16"/>
            <p:cNvSpPr/>
            <p:nvPr/>
          </p:nvSpPr>
          <p:spPr>
            <a:xfrm>
              <a:off x="4740350" y="2327475"/>
              <a:ext cx="6400" cy="4750"/>
            </a:xfrm>
            <a:custGeom>
              <a:rect b="b" l="l" r="r" t="t"/>
              <a:pathLst>
                <a:path extrusionOk="0" h="190" w="256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17" y="70"/>
                    <a:pt x="17" y="87"/>
                  </a:cubicBezTo>
                  <a:cubicBezTo>
                    <a:pt x="0" y="153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3"/>
                  </a:cubicBezTo>
                  <a:cubicBezTo>
                    <a:pt x="153" y="173"/>
                    <a:pt x="169" y="173"/>
                    <a:pt x="186" y="153"/>
                  </a:cubicBezTo>
                  <a:cubicBezTo>
                    <a:pt x="206" y="136"/>
                    <a:pt x="223" y="120"/>
                    <a:pt x="239" y="87"/>
                  </a:cubicBezTo>
                  <a:cubicBezTo>
                    <a:pt x="256" y="70"/>
                    <a:pt x="239" y="33"/>
                    <a:pt x="239" y="1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16"/>
            <p:cNvSpPr/>
            <p:nvPr/>
          </p:nvSpPr>
          <p:spPr>
            <a:xfrm>
              <a:off x="4671175" y="2409925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53" y="1"/>
                  </a:moveTo>
                  <a:cubicBezTo>
                    <a:pt x="120" y="1"/>
                    <a:pt x="104" y="17"/>
                    <a:pt x="67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53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190"/>
                    <a:pt x="153" y="190"/>
                  </a:cubicBezTo>
                  <a:lnTo>
                    <a:pt x="170" y="174"/>
                  </a:lnTo>
                  <a:cubicBezTo>
                    <a:pt x="207" y="153"/>
                    <a:pt x="223" y="120"/>
                    <a:pt x="240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16"/>
            <p:cNvSpPr/>
            <p:nvPr/>
          </p:nvSpPr>
          <p:spPr>
            <a:xfrm>
              <a:off x="4652725" y="2352525"/>
              <a:ext cx="6000" cy="5075"/>
            </a:xfrm>
            <a:custGeom>
              <a:rect b="b" l="l" r="r" t="t"/>
              <a:pathLst>
                <a:path extrusionOk="0" h="203" w="240">
                  <a:moveTo>
                    <a:pt x="178" y="0"/>
                  </a:moveTo>
                  <a:cubicBezTo>
                    <a:pt x="166" y="0"/>
                    <a:pt x="153" y="4"/>
                    <a:pt x="137" y="13"/>
                  </a:cubicBezTo>
                  <a:cubicBezTo>
                    <a:pt x="104" y="13"/>
                    <a:pt x="67" y="29"/>
                    <a:pt x="50" y="45"/>
                  </a:cubicBezTo>
                  <a:cubicBezTo>
                    <a:pt x="1" y="99"/>
                    <a:pt x="1" y="165"/>
                    <a:pt x="34" y="182"/>
                  </a:cubicBezTo>
                  <a:cubicBezTo>
                    <a:pt x="50" y="202"/>
                    <a:pt x="83" y="202"/>
                    <a:pt x="120" y="202"/>
                  </a:cubicBezTo>
                  <a:cubicBezTo>
                    <a:pt x="137" y="202"/>
                    <a:pt x="137" y="182"/>
                    <a:pt x="153" y="182"/>
                  </a:cubicBezTo>
                  <a:cubicBezTo>
                    <a:pt x="170" y="182"/>
                    <a:pt x="186" y="165"/>
                    <a:pt x="207" y="149"/>
                  </a:cubicBezTo>
                  <a:cubicBezTo>
                    <a:pt x="223" y="132"/>
                    <a:pt x="240" y="99"/>
                    <a:pt x="240" y="78"/>
                  </a:cubicBezTo>
                  <a:cubicBezTo>
                    <a:pt x="240" y="45"/>
                    <a:pt x="240" y="29"/>
                    <a:pt x="223" y="13"/>
                  </a:cubicBezTo>
                  <a:cubicBezTo>
                    <a:pt x="205" y="4"/>
                    <a:pt x="191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16"/>
            <p:cNvSpPr/>
            <p:nvPr/>
          </p:nvSpPr>
          <p:spPr>
            <a:xfrm>
              <a:off x="4665100" y="2341725"/>
              <a:ext cx="6525" cy="5100"/>
            </a:xfrm>
            <a:custGeom>
              <a:rect b="b" l="l" r="r" t="t"/>
              <a:pathLst>
                <a:path extrusionOk="0" h="204" w="261">
                  <a:moveTo>
                    <a:pt x="163" y="0"/>
                  </a:moveTo>
                  <a:cubicBezTo>
                    <a:pt x="144" y="0"/>
                    <a:pt x="122" y="5"/>
                    <a:pt x="103" y="16"/>
                  </a:cubicBezTo>
                  <a:cubicBezTo>
                    <a:pt x="54" y="32"/>
                    <a:pt x="21" y="65"/>
                    <a:pt x="0" y="119"/>
                  </a:cubicBezTo>
                  <a:lnTo>
                    <a:pt x="0" y="152"/>
                  </a:lnTo>
                  <a:cubicBezTo>
                    <a:pt x="14" y="184"/>
                    <a:pt x="46" y="204"/>
                    <a:pt x="86" y="204"/>
                  </a:cubicBezTo>
                  <a:cubicBezTo>
                    <a:pt x="108" y="204"/>
                    <a:pt x="132" y="198"/>
                    <a:pt x="157" y="185"/>
                  </a:cubicBezTo>
                  <a:cubicBezTo>
                    <a:pt x="207" y="168"/>
                    <a:pt x="260" y="98"/>
                    <a:pt x="244" y="49"/>
                  </a:cubicBezTo>
                  <a:cubicBezTo>
                    <a:pt x="244" y="32"/>
                    <a:pt x="227" y="32"/>
                    <a:pt x="207" y="16"/>
                  </a:cubicBezTo>
                  <a:cubicBezTo>
                    <a:pt x="198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16"/>
            <p:cNvSpPr/>
            <p:nvPr/>
          </p:nvSpPr>
          <p:spPr>
            <a:xfrm>
              <a:off x="4659950" y="233005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32" y="171"/>
                    <a:pt x="56" y="190"/>
                    <a:pt x="92" y="190"/>
                  </a:cubicBezTo>
                  <a:cubicBezTo>
                    <a:pt x="111" y="190"/>
                    <a:pt x="133" y="185"/>
                    <a:pt x="157" y="174"/>
                  </a:cubicBezTo>
                  <a:cubicBezTo>
                    <a:pt x="173" y="174"/>
                    <a:pt x="190" y="153"/>
                    <a:pt x="206" y="136"/>
                  </a:cubicBezTo>
                  <a:cubicBezTo>
                    <a:pt x="244" y="120"/>
                    <a:pt x="260" y="70"/>
                    <a:pt x="244" y="33"/>
                  </a:cubicBezTo>
                  <a:cubicBezTo>
                    <a:pt x="244" y="0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16"/>
            <p:cNvSpPr/>
            <p:nvPr/>
          </p:nvSpPr>
          <p:spPr>
            <a:xfrm>
              <a:off x="4657375" y="23627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57" y="0"/>
                    <a:pt x="124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4" y="206"/>
                    <a:pt x="140" y="186"/>
                    <a:pt x="173" y="186"/>
                  </a:cubicBezTo>
                  <a:lnTo>
                    <a:pt x="190" y="169"/>
                  </a:lnTo>
                  <a:cubicBezTo>
                    <a:pt x="227" y="153"/>
                    <a:pt x="243" y="136"/>
                    <a:pt x="260" y="103"/>
                  </a:cubicBezTo>
                  <a:cubicBezTo>
                    <a:pt x="260" y="66"/>
                    <a:pt x="260" y="50"/>
                    <a:pt x="243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16"/>
            <p:cNvSpPr/>
            <p:nvPr/>
          </p:nvSpPr>
          <p:spPr>
            <a:xfrm>
              <a:off x="4650575" y="2340775"/>
              <a:ext cx="6400" cy="4750"/>
            </a:xfrm>
            <a:custGeom>
              <a:rect b="b" l="l" r="r" t="t"/>
              <a:pathLst>
                <a:path extrusionOk="0" h="190" w="256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33" y="70"/>
                    <a:pt x="17" y="87"/>
                  </a:cubicBezTo>
                  <a:cubicBezTo>
                    <a:pt x="0" y="120"/>
                    <a:pt x="17" y="136"/>
                    <a:pt x="17" y="157"/>
                  </a:cubicBezTo>
                  <a:cubicBezTo>
                    <a:pt x="33" y="190"/>
                    <a:pt x="66" y="190"/>
                    <a:pt x="87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69" y="173"/>
                    <a:pt x="190" y="157"/>
                  </a:cubicBezTo>
                  <a:cubicBezTo>
                    <a:pt x="206" y="136"/>
                    <a:pt x="239" y="120"/>
                    <a:pt x="239" y="87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16"/>
            <p:cNvSpPr/>
            <p:nvPr/>
          </p:nvSpPr>
          <p:spPr>
            <a:xfrm>
              <a:off x="4641500" y="2319175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79" y="0"/>
                  </a:moveTo>
                  <a:cubicBezTo>
                    <a:pt x="137" y="0"/>
                    <a:pt x="90" y="15"/>
                    <a:pt x="54" y="40"/>
                  </a:cubicBezTo>
                  <a:cubicBezTo>
                    <a:pt x="0" y="93"/>
                    <a:pt x="0" y="159"/>
                    <a:pt x="37" y="176"/>
                  </a:cubicBezTo>
                  <a:cubicBezTo>
                    <a:pt x="54" y="196"/>
                    <a:pt x="87" y="196"/>
                    <a:pt x="120" y="196"/>
                  </a:cubicBezTo>
                  <a:cubicBezTo>
                    <a:pt x="140" y="176"/>
                    <a:pt x="140" y="176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60" y="93"/>
                    <a:pt x="260" y="40"/>
                    <a:pt x="223" y="7"/>
                  </a:cubicBezTo>
                  <a:cubicBezTo>
                    <a:pt x="210" y="2"/>
                    <a:pt x="195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16"/>
            <p:cNvSpPr/>
            <p:nvPr/>
          </p:nvSpPr>
          <p:spPr>
            <a:xfrm>
              <a:off x="4647050" y="2328300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04" y="17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57"/>
                    <a:pt x="38" y="190"/>
                    <a:pt x="87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57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16"/>
            <p:cNvSpPr/>
            <p:nvPr/>
          </p:nvSpPr>
          <p:spPr>
            <a:xfrm>
              <a:off x="4639325" y="2363550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33"/>
                    <a:pt x="21" y="70"/>
                    <a:pt x="21" y="87"/>
                  </a:cubicBezTo>
                  <a:cubicBezTo>
                    <a:pt x="1" y="120"/>
                    <a:pt x="1" y="136"/>
                    <a:pt x="21" y="153"/>
                  </a:cubicBezTo>
                  <a:cubicBezTo>
                    <a:pt x="38" y="173"/>
                    <a:pt x="54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3"/>
                  </a:cubicBezTo>
                  <a:cubicBezTo>
                    <a:pt x="207" y="136"/>
                    <a:pt x="227" y="120"/>
                    <a:pt x="244" y="87"/>
                  </a:cubicBezTo>
                  <a:cubicBezTo>
                    <a:pt x="260" y="33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16"/>
            <p:cNvSpPr/>
            <p:nvPr/>
          </p:nvSpPr>
          <p:spPr>
            <a:xfrm>
              <a:off x="4666450" y="2351475"/>
              <a:ext cx="6400" cy="5200"/>
            </a:xfrm>
            <a:custGeom>
              <a:rect b="b" l="l" r="r" t="t"/>
              <a:pathLst>
                <a:path extrusionOk="0" h="208" w="256">
                  <a:moveTo>
                    <a:pt x="153" y="1"/>
                  </a:moveTo>
                  <a:cubicBezTo>
                    <a:pt x="136" y="17"/>
                    <a:pt x="120" y="17"/>
                    <a:pt x="103" y="17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3" y="208"/>
                    <a:pt x="88" y="208"/>
                  </a:cubicBezTo>
                  <a:cubicBezTo>
                    <a:pt x="107" y="208"/>
                    <a:pt x="129" y="202"/>
                    <a:pt x="153" y="191"/>
                  </a:cubicBezTo>
                  <a:cubicBezTo>
                    <a:pt x="173" y="191"/>
                    <a:pt x="190" y="174"/>
                    <a:pt x="206" y="158"/>
                  </a:cubicBezTo>
                  <a:cubicBezTo>
                    <a:pt x="239" y="141"/>
                    <a:pt x="256" y="87"/>
                    <a:pt x="239" y="55"/>
                  </a:cubicBezTo>
                  <a:cubicBezTo>
                    <a:pt x="239" y="17"/>
                    <a:pt x="206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16"/>
            <p:cNvSpPr/>
            <p:nvPr/>
          </p:nvSpPr>
          <p:spPr>
            <a:xfrm>
              <a:off x="4667275" y="2397800"/>
              <a:ext cx="6825" cy="4825"/>
            </a:xfrm>
            <a:custGeom>
              <a:rect b="b" l="l" r="r" t="t"/>
              <a:pathLst>
                <a:path extrusionOk="0" h="193" w="273">
                  <a:moveTo>
                    <a:pt x="198" y="0"/>
                  </a:moveTo>
                  <a:cubicBezTo>
                    <a:pt x="190" y="0"/>
                    <a:pt x="182" y="1"/>
                    <a:pt x="173" y="3"/>
                  </a:cubicBezTo>
                  <a:cubicBezTo>
                    <a:pt x="140" y="3"/>
                    <a:pt x="103" y="3"/>
                    <a:pt x="87" y="20"/>
                  </a:cubicBezTo>
                  <a:cubicBezTo>
                    <a:pt x="54" y="40"/>
                    <a:pt x="37" y="73"/>
                    <a:pt x="16" y="90"/>
                  </a:cubicBezTo>
                  <a:cubicBezTo>
                    <a:pt x="0" y="143"/>
                    <a:pt x="37" y="193"/>
                    <a:pt x="103" y="193"/>
                  </a:cubicBezTo>
                  <a:cubicBezTo>
                    <a:pt x="120" y="193"/>
                    <a:pt x="140" y="193"/>
                    <a:pt x="157" y="176"/>
                  </a:cubicBezTo>
                  <a:cubicBezTo>
                    <a:pt x="173" y="176"/>
                    <a:pt x="173" y="176"/>
                    <a:pt x="190" y="160"/>
                  </a:cubicBezTo>
                  <a:cubicBezTo>
                    <a:pt x="223" y="143"/>
                    <a:pt x="243" y="123"/>
                    <a:pt x="243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16"/>
            <p:cNvSpPr/>
            <p:nvPr/>
          </p:nvSpPr>
          <p:spPr>
            <a:xfrm>
              <a:off x="4661700" y="2388425"/>
              <a:ext cx="6925" cy="4950"/>
            </a:xfrm>
            <a:custGeom>
              <a:rect b="b" l="l" r="r" t="t"/>
              <a:pathLst>
                <a:path extrusionOk="0" h="198" w="277">
                  <a:moveTo>
                    <a:pt x="165" y="1"/>
                  </a:moveTo>
                  <a:cubicBezTo>
                    <a:pt x="127" y="1"/>
                    <a:pt x="86" y="20"/>
                    <a:pt x="54" y="53"/>
                  </a:cubicBezTo>
                  <a:cubicBezTo>
                    <a:pt x="0" y="106"/>
                    <a:pt x="0" y="156"/>
                    <a:pt x="54" y="189"/>
                  </a:cubicBezTo>
                  <a:cubicBezTo>
                    <a:pt x="65" y="189"/>
                    <a:pt x="83" y="198"/>
                    <a:pt x="104" y="198"/>
                  </a:cubicBezTo>
                  <a:cubicBezTo>
                    <a:pt x="114" y="198"/>
                    <a:pt x="125" y="195"/>
                    <a:pt x="136" y="189"/>
                  </a:cubicBezTo>
                  <a:lnTo>
                    <a:pt x="157" y="189"/>
                  </a:lnTo>
                  <a:cubicBezTo>
                    <a:pt x="190" y="172"/>
                    <a:pt x="207" y="156"/>
                    <a:pt x="223" y="139"/>
                  </a:cubicBezTo>
                  <a:cubicBezTo>
                    <a:pt x="260" y="106"/>
                    <a:pt x="277" y="36"/>
                    <a:pt x="223" y="20"/>
                  </a:cubicBezTo>
                  <a:cubicBezTo>
                    <a:pt x="206" y="6"/>
                    <a:pt x="186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16"/>
            <p:cNvSpPr/>
            <p:nvPr/>
          </p:nvSpPr>
          <p:spPr>
            <a:xfrm>
              <a:off x="4669850" y="2363950"/>
              <a:ext cx="6500" cy="4925"/>
            </a:xfrm>
            <a:custGeom>
              <a:rect b="b" l="l" r="r" t="t"/>
              <a:pathLst>
                <a:path extrusionOk="0" h="197" w="260">
                  <a:moveTo>
                    <a:pt x="173" y="1"/>
                  </a:moveTo>
                  <a:cubicBezTo>
                    <a:pt x="157" y="1"/>
                    <a:pt x="120" y="1"/>
                    <a:pt x="103" y="17"/>
                  </a:cubicBezTo>
                  <a:cubicBezTo>
                    <a:pt x="54" y="34"/>
                    <a:pt x="0" y="104"/>
                    <a:pt x="17" y="157"/>
                  </a:cubicBezTo>
                  <a:cubicBezTo>
                    <a:pt x="32" y="182"/>
                    <a:pt x="62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87"/>
                    <a:pt x="260" y="54"/>
                  </a:cubicBezTo>
                  <a:cubicBezTo>
                    <a:pt x="24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16"/>
            <p:cNvSpPr/>
            <p:nvPr/>
          </p:nvSpPr>
          <p:spPr>
            <a:xfrm>
              <a:off x="4670250" y="2304700"/>
              <a:ext cx="6925" cy="4750"/>
            </a:xfrm>
            <a:custGeom>
              <a:rect b="b" l="l" r="r" t="t"/>
              <a:pathLst>
                <a:path extrusionOk="0" h="190" w="277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7" y="157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16"/>
            <p:cNvSpPr/>
            <p:nvPr/>
          </p:nvSpPr>
          <p:spPr>
            <a:xfrm>
              <a:off x="4672825" y="2318850"/>
              <a:ext cx="6525" cy="5225"/>
            </a:xfrm>
            <a:custGeom>
              <a:rect b="b" l="l" r="r" t="t"/>
              <a:pathLst>
                <a:path extrusionOk="0" h="209" w="261">
                  <a:moveTo>
                    <a:pt x="163" y="1"/>
                  </a:moveTo>
                  <a:cubicBezTo>
                    <a:pt x="144" y="1"/>
                    <a:pt x="123" y="6"/>
                    <a:pt x="104" y="20"/>
                  </a:cubicBezTo>
                  <a:cubicBezTo>
                    <a:pt x="38" y="53"/>
                    <a:pt x="1" y="106"/>
                    <a:pt x="1" y="156"/>
                  </a:cubicBezTo>
                  <a:cubicBezTo>
                    <a:pt x="14" y="190"/>
                    <a:pt x="45" y="209"/>
                    <a:pt x="84" y="209"/>
                  </a:cubicBezTo>
                  <a:cubicBezTo>
                    <a:pt x="106" y="209"/>
                    <a:pt x="132" y="202"/>
                    <a:pt x="157" y="189"/>
                  </a:cubicBezTo>
                  <a:cubicBezTo>
                    <a:pt x="207" y="156"/>
                    <a:pt x="260" y="106"/>
                    <a:pt x="244" y="53"/>
                  </a:cubicBezTo>
                  <a:cubicBezTo>
                    <a:pt x="233" y="21"/>
                    <a:pt x="200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16"/>
            <p:cNvSpPr/>
            <p:nvPr/>
          </p:nvSpPr>
          <p:spPr>
            <a:xfrm>
              <a:off x="4664675" y="2292925"/>
              <a:ext cx="6525" cy="4875"/>
            </a:xfrm>
            <a:custGeom>
              <a:rect b="b" l="l" r="r" t="t"/>
              <a:pathLst>
                <a:path extrusionOk="0" h="195" w="261">
                  <a:moveTo>
                    <a:pt x="156" y="0"/>
                  </a:moveTo>
                  <a:cubicBezTo>
                    <a:pt x="145" y="0"/>
                    <a:pt x="133" y="2"/>
                    <a:pt x="120" y="9"/>
                  </a:cubicBezTo>
                  <a:cubicBezTo>
                    <a:pt x="104" y="9"/>
                    <a:pt x="71" y="26"/>
                    <a:pt x="38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8" y="178"/>
                  </a:cubicBezTo>
                  <a:cubicBezTo>
                    <a:pt x="55" y="195"/>
                    <a:pt x="88" y="195"/>
                    <a:pt x="120" y="195"/>
                  </a:cubicBezTo>
                  <a:cubicBezTo>
                    <a:pt x="120" y="195"/>
                    <a:pt x="141" y="195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2"/>
                    <a:pt x="261" y="42"/>
                    <a:pt x="207" y="9"/>
                  </a:cubicBezTo>
                  <a:cubicBezTo>
                    <a:pt x="196" y="9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p16"/>
            <p:cNvSpPr/>
            <p:nvPr/>
          </p:nvSpPr>
          <p:spPr>
            <a:xfrm>
              <a:off x="4660450" y="2317150"/>
              <a:ext cx="6425" cy="4950"/>
            </a:xfrm>
            <a:custGeom>
              <a:rect b="b" l="l" r="r" t="t"/>
              <a:pathLst>
                <a:path extrusionOk="0" h="198" w="257">
                  <a:moveTo>
                    <a:pt x="161" y="0"/>
                  </a:moveTo>
                  <a:cubicBezTo>
                    <a:pt x="142" y="0"/>
                    <a:pt x="121" y="6"/>
                    <a:pt x="104" y="17"/>
                  </a:cubicBezTo>
                  <a:cubicBezTo>
                    <a:pt x="67" y="34"/>
                    <a:pt x="34" y="50"/>
                    <a:pt x="17" y="88"/>
                  </a:cubicBezTo>
                  <a:cubicBezTo>
                    <a:pt x="1" y="104"/>
                    <a:pt x="1" y="121"/>
                    <a:pt x="1" y="154"/>
                  </a:cubicBezTo>
                  <a:cubicBezTo>
                    <a:pt x="17" y="174"/>
                    <a:pt x="34" y="174"/>
                    <a:pt x="50" y="191"/>
                  </a:cubicBezTo>
                  <a:cubicBezTo>
                    <a:pt x="56" y="196"/>
                    <a:pt x="64" y="198"/>
                    <a:pt x="73" y="198"/>
                  </a:cubicBezTo>
                  <a:cubicBezTo>
                    <a:pt x="93" y="198"/>
                    <a:pt x="120" y="191"/>
                    <a:pt x="153" y="191"/>
                  </a:cubicBezTo>
                  <a:cubicBezTo>
                    <a:pt x="207" y="154"/>
                    <a:pt x="257" y="88"/>
                    <a:pt x="240" y="50"/>
                  </a:cubicBezTo>
                  <a:cubicBezTo>
                    <a:pt x="229" y="19"/>
                    <a:pt x="196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16"/>
            <p:cNvSpPr/>
            <p:nvPr/>
          </p:nvSpPr>
          <p:spPr>
            <a:xfrm>
              <a:off x="4719200" y="2315400"/>
              <a:ext cx="6950" cy="5200"/>
            </a:xfrm>
            <a:custGeom>
              <a:rect b="b" l="l" r="r" t="t"/>
              <a:pathLst>
                <a:path extrusionOk="0" h="208" w="278">
                  <a:moveTo>
                    <a:pt x="174" y="1"/>
                  </a:moveTo>
                  <a:cubicBezTo>
                    <a:pt x="141" y="17"/>
                    <a:pt x="104" y="17"/>
                    <a:pt x="88" y="38"/>
                  </a:cubicBezTo>
                  <a:cubicBezTo>
                    <a:pt x="55" y="54"/>
                    <a:pt x="38" y="87"/>
                    <a:pt x="22" y="104"/>
                  </a:cubicBezTo>
                  <a:cubicBezTo>
                    <a:pt x="1" y="158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5" y="207"/>
                    <a:pt x="141" y="207"/>
                    <a:pt x="158" y="191"/>
                  </a:cubicBezTo>
                  <a:cubicBezTo>
                    <a:pt x="191" y="174"/>
                    <a:pt x="228" y="158"/>
                    <a:pt x="244" y="141"/>
                  </a:cubicBezTo>
                  <a:cubicBezTo>
                    <a:pt x="244" y="120"/>
                    <a:pt x="244" y="120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16"/>
            <p:cNvSpPr/>
            <p:nvPr/>
          </p:nvSpPr>
          <p:spPr>
            <a:xfrm>
              <a:off x="4714975" y="2303250"/>
              <a:ext cx="6850" cy="4925"/>
            </a:xfrm>
            <a:custGeom>
              <a:rect b="b" l="l" r="r" t="t"/>
              <a:pathLst>
                <a:path extrusionOk="0" h="197" w="274">
                  <a:moveTo>
                    <a:pt x="165" y="0"/>
                  </a:moveTo>
                  <a:cubicBezTo>
                    <a:pt x="149" y="0"/>
                    <a:pt x="134" y="3"/>
                    <a:pt x="120" y="9"/>
                  </a:cubicBezTo>
                  <a:cubicBezTo>
                    <a:pt x="50" y="42"/>
                    <a:pt x="1" y="112"/>
                    <a:pt x="17" y="145"/>
                  </a:cubicBezTo>
                  <a:cubicBezTo>
                    <a:pt x="28" y="177"/>
                    <a:pt x="61" y="197"/>
                    <a:pt x="97" y="197"/>
                  </a:cubicBezTo>
                  <a:cubicBezTo>
                    <a:pt x="116" y="197"/>
                    <a:pt x="136" y="191"/>
                    <a:pt x="153" y="178"/>
                  </a:cubicBezTo>
                  <a:cubicBezTo>
                    <a:pt x="224" y="161"/>
                    <a:pt x="273" y="91"/>
                    <a:pt x="257" y="42"/>
                  </a:cubicBezTo>
                  <a:cubicBezTo>
                    <a:pt x="245" y="18"/>
                    <a:pt x="205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p16"/>
            <p:cNvSpPr/>
            <p:nvPr/>
          </p:nvSpPr>
          <p:spPr>
            <a:xfrm>
              <a:off x="4698600" y="23060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1"/>
                  </a:moveTo>
                  <a:cubicBezTo>
                    <a:pt x="141" y="1"/>
                    <a:pt x="103" y="17"/>
                    <a:pt x="87" y="34"/>
                  </a:cubicBezTo>
                  <a:cubicBezTo>
                    <a:pt x="54" y="50"/>
                    <a:pt x="37" y="83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1" y="186"/>
                    <a:pt x="157" y="186"/>
                  </a:cubicBezTo>
                  <a:cubicBezTo>
                    <a:pt x="174" y="186"/>
                    <a:pt x="174" y="170"/>
                    <a:pt x="190" y="170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50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p16"/>
            <p:cNvSpPr/>
            <p:nvPr/>
          </p:nvSpPr>
          <p:spPr>
            <a:xfrm>
              <a:off x="4695600" y="2340575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70" y="1"/>
                  </a:moveTo>
                  <a:cubicBezTo>
                    <a:pt x="161" y="1"/>
                    <a:pt x="152" y="3"/>
                    <a:pt x="141" y="8"/>
                  </a:cubicBezTo>
                  <a:cubicBezTo>
                    <a:pt x="104" y="8"/>
                    <a:pt x="71" y="25"/>
                    <a:pt x="54" y="62"/>
                  </a:cubicBezTo>
                  <a:cubicBezTo>
                    <a:pt x="1" y="95"/>
                    <a:pt x="1" y="165"/>
                    <a:pt x="38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41" y="198"/>
                    <a:pt x="141" y="198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44" y="128"/>
                    <a:pt x="244" y="95"/>
                    <a:pt x="244" y="78"/>
                  </a:cubicBezTo>
                  <a:cubicBezTo>
                    <a:pt x="261" y="41"/>
                    <a:pt x="244" y="25"/>
                    <a:pt x="223" y="8"/>
                  </a:cubicBezTo>
                  <a:cubicBezTo>
                    <a:pt x="201" y="8"/>
                    <a:pt x="18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16"/>
            <p:cNvSpPr/>
            <p:nvPr/>
          </p:nvSpPr>
          <p:spPr>
            <a:xfrm>
              <a:off x="4721800" y="2271200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57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37" y="54"/>
                    <a:pt x="21" y="87"/>
                    <a:pt x="21" y="103"/>
                  </a:cubicBezTo>
                  <a:cubicBezTo>
                    <a:pt x="0" y="136"/>
                    <a:pt x="0" y="157"/>
                    <a:pt x="21" y="173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40" y="206"/>
                    <a:pt x="157" y="190"/>
                  </a:cubicBezTo>
                  <a:cubicBezTo>
                    <a:pt x="157" y="190"/>
                    <a:pt x="173" y="190"/>
                    <a:pt x="173" y="173"/>
                  </a:cubicBezTo>
                  <a:cubicBezTo>
                    <a:pt x="206" y="157"/>
                    <a:pt x="227" y="136"/>
                    <a:pt x="243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16"/>
            <p:cNvSpPr/>
            <p:nvPr/>
          </p:nvSpPr>
          <p:spPr>
            <a:xfrm>
              <a:off x="4723950" y="2283500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83" y="1"/>
                  </a:moveTo>
                  <a:cubicBezTo>
                    <a:pt x="140" y="1"/>
                    <a:pt x="91" y="19"/>
                    <a:pt x="54" y="57"/>
                  </a:cubicBezTo>
                  <a:cubicBezTo>
                    <a:pt x="1" y="94"/>
                    <a:pt x="1" y="160"/>
                    <a:pt x="38" y="180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41" y="197"/>
                    <a:pt x="157" y="197"/>
                    <a:pt x="157" y="180"/>
                  </a:cubicBezTo>
                  <a:cubicBezTo>
                    <a:pt x="174" y="180"/>
                    <a:pt x="190" y="160"/>
                    <a:pt x="207" y="143"/>
                  </a:cubicBezTo>
                  <a:cubicBezTo>
                    <a:pt x="260" y="110"/>
                    <a:pt x="260" y="40"/>
                    <a:pt x="223" y="7"/>
                  </a:cubicBezTo>
                  <a:cubicBezTo>
                    <a:pt x="211" y="3"/>
                    <a:pt x="197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16"/>
            <p:cNvSpPr/>
            <p:nvPr/>
          </p:nvSpPr>
          <p:spPr>
            <a:xfrm>
              <a:off x="4721800" y="2327875"/>
              <a:ext cx="6500" cy="4775"/>
            </a:xfrm>
            <a:custGeom>
              <a:rect b="b" l="l" r="r" t="t"/>
              <a:pathLst>
                <a:path extrusionOk="0" h="191" w="26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20"/>
                    <a:pt x="21" y="157"/>
                    <a:pt x="21" y="174"/>
                  </a:cubicBezTo>
                  <a:cubicBezTo>
                    <a:pt x="37" y="190"/>
                    <a:pt x="70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16"/>
            <p:cNvSpPr/>
            <p:nvPr/>
          </p:nvSpPr>
          <p:spPr>
            <a:xfrm>
              <a:off x="4685300" y="2362200"/>
              <a:ext cx="6100" cy="5075"/>
            </a:xfrm>
            <a:custGeom>
              <a:rect b="b" l="l" r="r" t="t"/>
              <a:pathLst>
                <a:path extrusionOk="0" h="203" w="244">
                  <a:moveTo>
                    <a:pt x="120" y="1"/>
                  </a:moveTo>
                  <a:cubicBezTo>
                    <a:pt x="87" y="21"/>
                    <a:pt x="54" y="38"/>
                    <a:pt x="38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57"/>
                    <a:pt x="1" y="174"/>
                    <a:pt x="17" y="190"/>
                  </a:cubicBezTo>
                  <a:cubicBezTo>
                    <a:pt x="36" y="199"/>
                    <a:pt x="49" y="203"/>
                    <a:pt x="62" y="203"/>
                  </a:cubicBezTo>
                  <a:cubicBezTo>
                    <a:pt x="75" y="203"/>
                    <a:pt x="87" y="199"/>
                    <a:pt x="104" y="190"/>
                  </a:cubicBezTo>
                  <a:lnTo>
                    <a:pt x="141" y="190"/>
                  </a:lnTo>
                  <a:cubicBezTo>
                    <a:pt x="157" y="174"/>
                    <a:pt x="174" y="174"/>
                    <a:pt x="190" y="157"/>
                  </a:cubicBezTo>
                  <a:cubicBezTo>
                    <a:pt x="244" y="104"/>
                    <a:pt x="244" y="38"/>
                    <a:pt x="207" y="21"/>
                  </a:cubicBezTo>
                  <a:cubicBezTo>
                    <a:pt x="174" y="1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16"/>
            <p:cNvSpPr/>
            <p:nvPr/>
          </p:nvSpPr>
          <p:spPr>
            <a:xfrm>
              <a:off x="4681075" y="2386575"/>
              <a:ext cx="6000" cy="4825"/>
            </a:xfrm>
            <a:custGeom>
              <a:rect b="b" l="l" r="r" t="t"/>
              <a:pathLst>
                <a:path extrusionOk="0" h="193" w="240">
                  <a:moveTo>
                    <a:pt x="138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56"/>
                    <a:pt x="0" y="77"/>
                  </a:cubicBezTo>
                  <a:lnTo>
                    <a:pt x="0" y="143"/>
                  </a:lnTo>
                  <a:cubicBezTo>
                    <a:pt x="0" y="159"/>
                    <a:pt x="17" y="180"/>
                    <a:pt x="33" y="180"/>
                  </a:cubicBezTo>
                  <a:cubicBezTo>
                    <a:pt x="50" y="188"/>
                    <a:pt x="67" y="192"/>
                    <a:pt x="85" y="192"/>
                  </a:cubicBezTo>
                  <a:cubicBezTo>
                    <a:pt x="103" y="192"/>
                    <a:pt x="120" y="188"/>
                    <a:pt x="137" y="180"/>
                  </a:cubicBezTo>
                  <a:cubicBezTo>
                    <a:pt x="207" y="143"/>
                    <a:pt x="240" y="94"/>
                    <a:pt x="223" y="40"/>
                  </a:cubicBezTo>
                  <a:cubicBezTo>
                    <a:pt x="223" y="16"/>
                    <a:pt x="186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p16"/>
            <p:cNvSpPr/>
            <p:nvPr/>
          </p:nvSpPr>
          <p:spPr>
            <a:xfrm>
              <a:off x="4693025" y="2388425"/>
              <a:ext cx="6525" cy="4800"/>
            </a:xfrm>
            <a:custGeom>
              <a:rect b="b" l="l" r="r" t="t"/>
              <a:pathLst>
                <a:path extrusionOk="0" h="192" w="261">
                  <a:moveTo>
                    <a:pt x="175" y="1"/>
                  </a:moveTo>
                  <a:cubicBezTo>
                    <a:pt x="153" y="1"/>
                    <a:pt x="129" y="6"/>
                    <a:pt x="104" y="20"/>
                  </a:cubicBezTo>
                  <a:cubicBezTo>
                    <a:pt x="38" y="36"/>
                    <a:pt x="1" y="106"/>
                    <a:pt x="17" y="139"/>
                  </a:cubicBezTo>
                  <a:cubicBezTo>
                    <a:pt x="31" y="171"/>
                    <a:pt x="56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3" y="156"/>
                    <a:pt x="260" y="85"/>
                    <a:pt x="244" y="53"/>
                  </a:cubicBezTo>
                  <a:cubicBezTo>
                    <a:pt x="244" y="20"/>
                    <a:pt x="215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16"/>
            <p:cNvSpPr/>
            <p:nvPr/>
          </p:nvSpPr>
          <p:spPr>
            <a:xfrm>
              <a:off x="4729525" y="22926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1"/>
                  </a:moveTo>
                  <a:cubicBezTo>
                    <a:pt x="140" y="1"/>
                    <a:pt x="103" y="21"/>
                    <a:pt x="87" y="38"/>
                  </a:cubicBezTo>
                  <a:cubicBezTo>
                    <a:pt x="54" y="54"/>
                    <a:pt x="37" y="87"/>
                    <a:pt x="21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4" y="207"/>
                    <a:pt x="140" y="207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41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p16"/>
            <p:cNvSpPr/>
            <p:nvPr/>
          </p:nvSpPr>
          <p:spPr>
            <a:xfrm>
              <a:off x="4675400" y="2375100"/>
              <a:ext cx="6100" cy="5175"/>
            </a:xfrm>
            <a:custGeom>
              <a:rect b="b" l="l" r="r" t="t"/>
              <a:pathLst>
                <a:path extrusionOk="0" h="207" w="244">
                  <a:moveTo>
                    <a:pt x="157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206"/>
                    <a:pt x="87" y="206"/>
                  </a:cubicBezTo>
                  <a:cubicBezTo>
                    <a:pt x="104" y="206"/>
                    <a:pt x="124" y="206"/>
                    <a:pt x="141" y="190"/>
                  </a:cubicBezTo>
                  <a:lnTo>
                    <a:pt x="157" y="190"/>
                  </a:lnTo>
                  <a:lnTo>
                    <a:pt x="174" y="173"/>
                  </a:lnTo>
                  <a:cubicBezTo>
                    <a:pt x="207" y="157"/>
                    <a:pt x="227" y="140"/>
                    <a:pt x="244" y="103"/>
                  </a:cubicBezTo>
                  <a:cubicBezTo>
                    <a:pt x="244" y="87"/>
                    <a:pt x="244" y="54"/>
                    <a:pt x="227" y="37"/>
                  </a:cubicBezTo>
                  <a:cubicBezTo>
                    <a:pt x="227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p16"/>
            <p:cNvSpPr/>
            <p:nvPr/>
          </p:nvSpPr>
          <p:spPr>
            <a:xfrm>
              <a:off x="4667675" y="2442850"/>
              <a:ext cx="6100" cy="4925"/>
            </a:xfrm>
            <a:custGeom>
              <a:rect b="b" l="l" r="r" t="t"/>
              <a:pathLst>
                <a:path extrusionOk="0" h="197" w="244">
                  <a:moveTo>
                    <a:pt x="163" y="1"/>
                  </a:moveTo>
                  <a:cubicBezTo>
                    <a:pt x="121" y="1"/>
                    <a:pt x="74" y="16"/>
                    <a:pt x="38" y="40"/>
                  </a:cubicBezTo>
                  <a:cubicBezTo>
                    <a:pt x="21" y="73"/>
                    <a:pt x="0" y="94"/>
                    <a:pt x="0" y="127"/>
                  </a:cubicBezTo>
                  <a:cubicBezTo>
                    <a:pt x="0" y="143"/>
                    <a:pt x="0" y="160"/>
                    <a:pt x="38" y="176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76"/>
                    <a:pt x="141" y="176"/>
                  </a:cubicBezTo>
                  <a:cubicBezTo>
                    <a:pt x="157" y="176"/>
                    <a:pt x="174" y="160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3" y="3"/>
                    <a:pt x="179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p16"/>
            <p:cNvSpPr/>
            <p:nvPr/>
          </p:nvSpPr>
          <p:spPr>
            <a:xfrm>
              <a:off x="4690875" y="2373850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53"/>
                    <a:pt x="37" y="207"/>
                    <a:pt x="87" y="207"/>
                  </a:cubicBezTo>
                  <a:cubicBezTo>
                    <a:pt x="103" y="207"/>
                    <a:pt x="140" y="207"/>
                    <a:pt x="157" y="190"/>
                  </a:cubicBezTo>
                  <a:cubicBezTo>
                    <a:pt x="157" y="190"/>
                    <a:pt x="173" y="190"/>
                    <a:pt x="190" y="174"/>
                  </a:cubicBezTo>
                  <a:cubicBezTo>
                    <a:pt x="206" y="153"/>
                    <a:pt x="227" y="137"/>
                    <a:pt x="243" y="104"/>
                  </a:cubicBez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p16"/>
            <p:cNvSpPr/>
            <p:nvPr/>
          </p:nvSpPr>
          <p:spPr>
            <a:xfrm>
              <a:off x="4715800" y="2409925"/>
              <a:ext cx="6525" cy="5075"/>
            </a:xfrm>
            <a:custGeom>
              <a:rect b="b" l="l" r="r" t="t"/>
              <a:pathLst>
                <a:path extrusionOk="0" h="203" w="261">
                  <a:moveTo>
                    <a:pt x="137" y="1"/>
                  </a:moveTo>
                  <a:cubicBezTo>
                    <a:pt x="120" y="17"/>
                    <a:pt x="87" y="34"/>
                    <a:pt x="54" y="50"/>
                  </a:cubicBezTo>
                  <a:cubicBezTo>
                    <a:pt x="17" y="104"/>
                    <a:pt x="1" y="153"/>
                    <a:pt x="54" y="190"/>
                  </a:cubicBezTo>
                  <a:cubicBezTo>
                    <a:pt x="63" y="198"/>
                    <a:pt x="75" y="203"/>
                    <a:pt x="90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3"/>
                  </a:cubicBezTo>
                  <a:cubicBezTo>
                    <a:pt x="240" y="120"/>
                    <a:pt x="261" y="104"/>
                    <a:pt x="261" y="71"/>
                  </a:cubicBezTo>
                  <a:cubicBezTo>
                    <a:pt x="261" y="50"/>
                    <a:pt x="240" y="34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p16"/>
            <p:cNvSpPr/>
            <p:nvPr/>
          </p:nvSpPr>
          <p:spPr>
            <a:xfrm>
              <a:off x="4720150" y="2431600"/>
              <a:ext cx="6400" cy="4950"/>
            </a:xfrm>
            <a:custGeom>
              <a:rect b="b" l="l" r="r" t="t"/>
              <a:pathLst>
                <a:path extrusionOk="0" h="198" w="256">
                  <a:moveTo>
                    <a:pt x="196" y="1"/>
                  </a:moveTo>
                  <a:cubicBezTo>
                    <a:pt x="189" y="1"/>
                    <a:pt x="180" y="3"/>
                    <a:pt x="169" y="8"/>
                  </a:cubicBezTo>
                  <a:cubicBezTo>
                    <a:pt x="103" y="8"/>
                    <a:pt x="33" y="45"/>
                    <a:pt x="17" y="94"/>
                  </a:cubicBezTo>
                  <a:cubicBezTo>
                    <a:pt x="0" y="148"/>
                    <a:pt x="33" y="197"/>
                    <a:pt x="103" y="197"/>
                  </a:cubicBezTo>
                  <a:cubicBezTo>
                    <a:pt x="120" y="197"/>
                    <a:pt x="136" y="197"/>
                    <a:pt x="153" y="181"/>
                  </a:cubicBezTo>
                  <a:cubicBezTo>
                    <a:pt x="169" y="181"/>
                    <a:pt x="169" y="181"/>
                    <a:pt x="190" y="164"/>
                  </a:cubicBezTo>
                  <a:cubicBezTo>
                    <a:pt x="223" y="148"/>
                    <a:pt x="239" y="131"/>
                    <a:pt x="239" y="94"/>
                  </a:cubicBezTo>
                  <a:cubicBezTo>
                    <a:pt x="256" y="78"/>
                    <a:pt x="256" y="45"/>
                    <a:pt x="239" y="28"/>
                  </a:cubicBezTo>
                  <a:cubicBezTo>
                    <a:pt x="227" y="14"/>
                    <a:pt x="216" y="1"/>
                    <a:pt x="1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16"/>
            <p:cNvSpPr/>
            <p:nvPr/>
          </p:nvSpPr>
          <p:spPr>
            <a:xfrm>
              <a:off x="4768175" y="2375700"/>
              <a:ext cx="6525" cy="5075"/>
            </a:xfrm>
            <a:custGeom>
              <a:rect b="b" l="l" r="r" t="t"/>
              <a:pathLst>
                <a:path extrusionOk="0" h="203" w="261">
                  <a:moveTo>
                    <a:pt x="161" y="1"/>
                  </a:moveTo>
                  <a:cubicBezTo>
                    <a:pt x="139" y="1"/>
                    <a:pt x="114" y="5"/>
                    <a:pt x="87" y="13"/>
                  </a:cubicBezTo>
                  <a:cubicBezTo>
                    <a:pt x="54" y="30"/>
                    <a:pt x="21" y="63"/>
                    <a:pt x="0" y="100"/>
                  </a:cubicBezTo>
                  <a:lnTo>
                    <a:pt x="0" y="149"/>
                  </a:lnTo>
                  <a:cubicBezTo>
                    <a:pt x="13" y="183"/>
                    <a:pt x="45" y="202"/>
                    <a:pt x="79" y="202"/>
                  </a:cubicBezTo>
                  <a:cubicBezTo>
                    <a:pt x="100" y="202"/>
                    <a:pt x="121" y="196"/>
                    <a:pt x="141" y="182"/>
                  </a:cubicBezTo>
                  <a:cubicBezTo>
                    <a:pt x="206" y="149"/>
                    <a:pt x="260" y="100"/>
                    <a:pt x="244" y="46"/>
                  </a:cubicBezTo>
                  <a:cubicBezTo>
                    <a:pt x="227" y="30"/>
                    <a:pt x="227" y="30"/>
                    <a:pt x="206" y="13"/>
                  </a:cubicBezTo>
                  <a:cubicBezTo>
                    <a:pt x="198" y="5"/>
                    <a:pt x="182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16"/>
            <p:cNvSpPr/>
            <p:nvPr/>
          </p:nvSpPr>
          <p:spPr>
            <a:xfrm>
              <a:off x="4769500" y="2385400"/>
              <a:ext cx="6425" cy="5225"/>
            </a:xfrm>
            <a:custGeom>
              <a:rect b="b" l="l" r="r" t="t"/>
              <a:pathLst>
                <a:path extrusionOk="0" h="209" w="257">
                  <a:moveTo>
                    <a:pt x="153" y="0"/>
                  </a:moveTo>
                  <a:cubicBezTo>
                    <a:pt x="137" y="0"/>
                    <a:pt x="120" y="21"/>
                    <a:pt x="104" y="21"/>
                  </a:cubicBezTo>
                  <a:cubicBezTo>
                    <a:pt x="34" y="54"/>
                    <a:pt x="1" y="103"/>
                    <a:pt x="17" y="157"/>
                  </a:cubicBezTo>
                  <a:cubicBezTo>
                    <a:pt x="17" y="189"/>
                    <a:pt x="47" y="209"/>
                    <a:pt x="85" y="209"/>
                  </a:cubicBezTo>
                  <a:cubicBezTo>
                    <a:pt x="106" y="209"/>
                    <a:pt x="130" y="203"/>
                    <a:pt x="153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0" y="124"/>
                    <a:pt x="257" y="87"/>
                    <a:pt x="240" y="54"/>
                  </a:cubicBezTo>
                  <a:cubicBezTo>
                    <a:pt x="240" y="21"/>
                    <a:pt x="207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16"/>
            <p:cNvSpPr/>
            <p:nvPr/>
          </p:nvSpPr>
          <p:spPr>
            <a:xfrm>
              <a:off x="4774250" y="2443850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53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34" y="54"/>
                    <a:pt x="17" y="70"/>
                    <a:pt x="1" y="103"/>
                  </a:cubicBezTo>
                  <a:cubicBezTo>
                    <a:pt x="1" y="120"/>
                    <a:pt x="1" y="157"/>
                    <a:pt x="17" y="173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7"/>
                    <a:pt x="223" y="120"/>
                    <a:pt x="223" y="103"/>
                  </a:cubicBezTo>
                  <a:cubicBezTo>
                    <a:pt x="256" y="54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16"/>
            <p:cNvSpPr/>
            <p:nvPr/>
          </p:nvSpPr>
          <p:spPr>
            <a:xfrm>
              <a:off x="4778075" y="2409100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1"/>
                  </a:moveTo>
                  <a:cubicBezTo>
                    <a:pt x="157" y="1"/>
                    <a:pt x="120" y="17"/>
                    <a:pt x="103" y="34"/>
                  </a:cubicBezTo>
                  <a:cubicBezTo>
                    <a:pt x="70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207"/>
                    <a:pt x="140" y="186"/>
                  </a:cubicBezTo>
                  <a:lnTo>
                    <a:pt x="173" y="186"/>
                  </a:lnTo>
                  <a:lnTo>
                    <a:pt x="190" y="170"/>
                  </a:ln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16"/>
            <p:cNvSpPr/>
            <p:nvPr/>
          </p:nvSpPr>
          <p:spPr>
            <a:xfrm>
              <a:off x="4783225" y="2433125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73" y="0"/>
                  </a:moveTo>
                  <a:cubicBezTo>
                    <a:pt x="157" y="0"/>
                    <a:pt x="120" y="0"/>
                    <a:pt x="103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3" y="173"/>
                    <a:pt x="190" y="173"/>
                    <a:pt x="206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16"/>
            <p:cNvSpPr/>
            <p:nvPr/>
          </p:nvSpPr>
          <p:spPr>
            <a:xfrm>
              <a:off x="4787950" y="2396225"/>
              <a:ext cx="6525" cy="5050"/>
            </a:xfrm>
            <a:custGeom>
              <a:rect b="b" l="l" r="r" t="t"/>
              <a:pathLst>
                <a:path extrusionOk="0" h="202" w="261">
                  <a:moveTo>
                    <a:pt x="137" y="0"/>
                  </a:moveTo>
                  <a:cubicBezTo>
                    <a:pt x="104" y="17"/>
                    <a:pt x="71" y="33"/>
                    <a:pt x="55" y="50"/>
                  </a:cubicBezTo>
                  <a:cubicBezTo>
                    <a:pt x="17" y="66"/>
                    <a:pt x="17" y="103"/>
                    <a:pt x="1" y="120"/>
                  </a:cubicBezTo>
                  <a:cubicBezTo>
                    <a:pt x="1" y="153"/>
                    <a:pt x="17" y="169"/>
                    <a:pt x="34" y="186"/>
                  </a:cubicBezTo>
                  <a:cubicBezTo>
                    <a:pt x="44" y="196"/>
                    <a:pt x="58" y="201"/>
                    <a:pt x="73" y="201"/>
                  </a:cubicBezTo>
                  <a:cubicBezTo>
                    <a:pt x="88" y="201"/>
                    <a:pt x="104" y="196"/>
                    <a:pt x="120" y="186"/>
                  </a:cubicBezTo>
                  <a:lnTo>
                    <a:pt x="158" y="186"/>
                  </a:lnTo>
                  <a:cubicBezTo>
                    <a:pt x="174" y="169"/>
                    <a:pt x="191" y="153"/>
                    <a:pt x="207" y="153"/>
                  </a:cubicBezTo>
                  <a:cubicBezTo>
                    <a:pt x="261" y="103"/>
                    <a:pt x="261" y="33"/>
                    <a:pt x="224" y="17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16"/>
            <p:cNvSpPr/>
            <p:nvPr/>
          </p:nvSpPr>
          <p:spPr>
            <a:xfrm>
              <a:off x="4783625" y="2420225"/>
              <a:ext cx="6525" cy="5075"/>
            </a:xfrm>
            <a:custGeom>
              <a:rect b="b" l="l" r="r" t="t"/>
              <a:pathLst>
                <a:path extrusionOk="0" h="203" w="261">
                  <a:moveTo>
                    <a:pt x="171" y="0"/>
                  </a:moveTo>
                  <a:cubicBezTo>
                    <a:pt x="151" y="0"/>
                    <a:pt x="129" y="6"/>
                    <a:pt x="104" y="17"/>
                  </a:cubicBezTo>
                  <a:cubicBezTo>
                    <a:pt x="71" y="34"/>
                    <a:pt x="38" y="71"/>
                    <a:pt x="21" y="87"/>
                  </a:cubicBezTo>
                  <a:cubicBezTo>
                    <a:pt x="21" y="104"/>
                    <a:pt x="1" y="137"/>
                    <a:pt x="21" y="153"/>
                  </a:cubicBezTo>
                  <a:cubicBezTo>
                    <a:pt x="21" y="174"/>
                    <a:pt x="38" y="191"/>
                    <a:pt x="54" y="191"/>
                  </a:cubicBezTo>
                  <a:cubicBezTo>
                    <a:pt x="71" y="199"/>
                    <a:pt x="88" y="203"/>
                    <a:pt x="106" y="203"/>
                  </a:cubicBezTo>
                  <a:cubicBezTo>
                    <a:pt x="123" y="203"/>
                    <a:pt x="141" y="199"/>
                    <a:pt x="157" y="191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33" y="18"/>
                    <a:pt x="207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16"/>
            <p:cNvSpPr/>
            <p:nvPr/>
          </p:nvSpPr>
          <p:spPr>
            <a:xfrm>
              <a:off x="4726525" y="2397875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23" y="157"/>
                    <a:pt x="244" y="120"/>
                    <a:pt x="244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16"/>
            <p:cNvSpPr/>
            <p:nvPr/>
          </p:nvSpPr>
          <p:spPr>
            <a:xfrm>
              <a:off x="4723950" y="2445575"/>
              <a:ext cx="6525" cy="5025"/>
            </a:xfrm>
            <a:custGeom>
              <a:rect b="b" l="l" r="r" t="t"/>
              <a:pathLst>
                <a:path extrusionOk="0" h="201" w="261">
                  <a:moveTo>
                    <a:pt x="175" y="0"/>
                  </a:moveTo>
                  <a:cubicBezTo>
                    <a:pt x="153" y="0"/>
                    <a:pt x="129" y="6"/>
                    <a:pt x="104" y="18"/>
                  </a:cubicBezTo>
                  <a:cubicBezTo>
                    <a:pt x="38" y="51"/>
                    <a:pt x="1" y="104"/>
                    <a:pt x="17" y="154"/>
                  </a:cubicBezTo>
                  <a:cubicBezTo>
                    <a:pt x="30" y="188"/>
                    <a:pt x="56" y="200"/>
                    <a:pt x="90" y="200"/>
                  </a:cubicBezTo>
                  <a:cubicBezTo>
                    <a:pt x="110" y="200"/>
                    <a:pt x="132" y="197"/>
                    <a:pt x="157" y="191"/>
                  </a:cubicBezTo>
                  <a:cubicBezTo>
                    <a:pt x="223" y="154"/>
                    <a:pt x="260" y="104"/>
                    <a:pt x="244" y="51"/>
                  </a:cubicBezTo>
                  <a:cubicBezTo>
                    <a:pt x="244" y="19"/>
                    <a:pt x="215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16"/>
            <p:cNvSpPr/>
            <p:nvPr/>
          </p:nvSpPr>
          <p:spPr>
            <a:xfrm>
              <a:off x="4760450" y="23966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7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7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16"/>
            <p:cNvSpPr/>
            <p:nvPr/>
          </p:nvSpPr>
          <p:spPr>
            <a:xfrm>
              <a:off x="4731675" y="240992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4" y="1"/>
                    <a:pt x="71" y="34"/>
                  </a:cubicBezTo>
                  <a:cubicBezTo>
                    <a:pt x="54" y="50"/>
                    <a:pt x="38" y="71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74" y="174"/>
                    <a:pt x="174" y="174"/>
                    <a:pt x="190" y="174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71"/>
                    <a:pt x="261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16"/>
            <p:cNvSpPr/>
            <p:nvPr/>
          </p:nvSpPr>
          <p:spPr>
            <a:xfrm>
              <a:off x="4757875" y="2339950"/>
              <a:ext cx="6500" cy="4750"/>
            </a:xfrm>
            <a:custGeom>
              <a:rect b="b" l="l" r="r" t="t"/>
              <a:pathLst>
                <a:path extrusionOk="0" h="190" w="260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103"/>
                  </a:cubicBezTo>
                  <a:cubicBezTo>
                    <a:pt x="0" y="153"/>
                    <a:pt x="37" y="190"/>
                    <a:pt x="87" y="190"/>
                  </a:cubicBezTo>
                  <a:lnTo>
                    <a:pt x="140" y="190"/>
                  </a:lnTo>
                  <a:cubicBezTo>
                    <a:pt x="140" y="190"/>
                    <a:pt x="157" y="190"/>
                    <a:pt x="157" y="169"/>
                  </a:cubicBezTo>
                  <a:cubicBezTo>
                    <a:pt x="173" y="169"/>
                    <a:pt x="173" y="169"/>
                    <a:pt x="190" y="153"/>
                  </a:cubicBezTo>
                  <a:cubicBezTo>
                    <a:pt x="206" y="136"/>
                    <a:pt x="243" y="120"/>
                    <a:pt x="243" y="87"/>
                  </a:cubicBezTo>
                  <a:cubicBezTo>
                    <a:pt x="260" y="66"/>
                    <a:pt x="260" y="33"/>
                    <a:pt x="243" y="17"/>
                  </a:cubicBezTo>
                  <a:cubicBezTo>
                    <a:pt x="227" y="0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16"/>
            <p:cNvSpPr/>
            <p:nvPr/>
          </p:nvSpPr>
          <p:spPr>
            <a:xfrm>
              <a:off x="4749725" y="2362200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4"/>
                    <a:pt x="37" y="71"/>
                    <a:pt x="37" y="104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73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0" y="104"/>
                  </a:cubicBezTo>
                  <a:cubicBezTo>
                    <a:pt x="277" y="38"/>
                    <a:pt x="244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16"/>
            <p:cNvSpPr/>
            <p:nvPr/>
          </p:nvSpPr>
          <p:spPr>
            <a:xfrm>
              <a:off x="4744150" y="2352800"/>
              <a:ext cx="6925" cy="5100"/>
            </a:xfrm>
            <a:custGeom>
              <a:rect b="b" l="l" r="r" t="t"/>
              <a:pathLst>
                <a:path extrusionOk="0" h="204" w="277">
                  <a:moveTo>
                    <a:pt x="173" y="1"/>
                  </a:moveTo>
                  <a:cubicBezTo>
                    <a:pt x="136" y="1"/>
                    <a:pt x="92" y="19"/>
                    <a:pt x="71" y="51"/>
                  </a:cubicBezTo>
                  <a:cubicBezTo>
                    <a:pt x="17" y="105"/>
                    <a:pt x="1" y="154"/>
                    <a:pt x="54" y="191"/>
                  </a:cubicBezTo>
                  <a:cubicBezTo>
                    <a:pt x="63" y="199"/>
                    <a:pt x="75" y="204"/>
                    <a:pt x="89" y="204"/>
                  </a:cubicBezTo>
                  <a:cubicBezTo>
                    <a:pt x="104" y="204"/>
                    <a:pt x="120" y="199"/>
                    <a:pt x="137" y="191"/>
                  </a:cubicBezTo>
                  <a:lnTo>
                    <a:pt x="174" y="191"/>
                  </a:lnTo>
                  <a:cubicBezTo>
                    <a:pt x="190" y="171"/>
                    <a:pt x="207" y="171"/>
                    <a:pt x="223" y="154"/>
                  </a:cubicBezTo>
                  <a:cubicBezTo>
                    <a:pt x="277" y="105"/>
                    <a:pt x="277" y="51"/>
                    <a:pt x="223" y="18"/>
                  </a:cubicBezTo>
                  <a:cubicBezTo>
                    <a:pt x="212" y="6"/>
                    <a:pt x="19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16"/>
            <p:cNvSpPr/>
            <p:nvPr/>
          </p:nvSpPr>
          <p:spPr>
            <a:xfrm>
              <a:off x="4770325" y="24313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5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8" y="190"/>
                  </a:cubicBezTo>
                  <a:cubicBezTo>
                    <a:pt x="174" y="190"/>
                    <a:pt x="174" y="190"/>
                    <a:pt x="191" y="173"/>
                  </a:cubicBezTo>
                  <a:cubicBezTo>
                    <a:pt x="207" y="157"/>
                    <a:pt x="244" y="140"/>
                    <a:pt x="244" y="103"/>
                  </a:cubicBezTo>
                  <a:cubicBezTo>
                    <a:pt x="261" y="54"/>
                    <a:pt x="22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16"/>
            <p:cNvSpPr/>
            <p:nvPr/>
          </p:nvSpPr>
          <p:spPr>
            <a:xfrm>
              <a:off x="4831775" y="2397850"/>
              <a:ext cx="6500" cy="4950"/>
            </a:xfrm>
            <a:custGeom>
              <a:rect b="b" l="l" r="r" t="t"/>
              <a:pathLst>
                <a:path extrusionOk="0" h="198" w="260">
                  <a:moveTo>
                    <a:pt x="168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3" y="38"/>
                    <a:pt x="0" y="104"/>
                    <a:pt x="17" y="158"/>
                  </a:cubicBezTo>
                  <a:cubicBezTo>
                    <a:pt x="17" y="182"/>
                    <a:pt x="54" y="197"/>
                    <a:pt x="102" y="197"/>
                  </a:cubicBezTo>
                  <a:cubicBezTo>
                    <a:pt x="119" y="197"/>
                    <a:pt x="138" y="195"/>
                    <a:pt x="157" y="191"/>
                  </a:cubicBezTo>
                  <a:cubicBezTo>
                    <a:pt x="223" y="158"/>
                    <a:pt x="260" y="104"/>
                    <a:pt x="239" y="55"/>
                  </a:cubicBezTo>
                  <a:cubicBezTo>
                    <a:pt x="229" y="20"/>
                    <a:pt x="204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16"/>
            <p:cNvSpPr/>
            <p:nvPr/>
          </p:nvSpPr>
          <p:spPr>
            <a:xfrm>
              <a:off x="4826200" y="2420750"/>
              <a:ext cx="6925" cy="5075"/>
            </a:xfrm>
            <a:custGeom>
              <a:rect b="b" l="l" r="r" t="t"/>
              <a:pathLst>
                <a:path extrusionOk="0" h="203" w="277">
                  <a:moveTo>
                    <a:pt x="190" y="0"/>
                  </a:moveTo>
                  <a:cubicBezTo>
                    <a:pt x="177" y="0"/>
                    <a:pt x="163" y="5"/>
                    <a:pt x="153" y="13"/>
                  </a:cubicBezTo>
                  <a:cubicBezTo>
                    <a:pt x="120" y="13"/>
                    <a:pt x="87" y="29"/>
                    <a:pt x="71" y="50"/>
                  </a:cubicBezTo>
                  <a:cubicBezTo>
                    <a:pt x="17" y="99"/>
                    <a:pt x="1" y="170"/>
                    <a:pt x="50" y="186"/>
                  </a:cubicBezTo>
                  <a:cubicBezTo>
                    <a:pt x="71" y="203"/>
                    <a:pt x="104" y="203"/>
                    <a:pt x="137" y="203"/>
                  </a:cubicBezTo>
                  <a:cubicBezTo>
                    <a:pt x="137" y="203"/>
                    <a:pt x="153" y="186"/>
                    <a:pt x="174" y="186"/>
                  </a:cubicBezTo>
                  <a:cubicBezTo>
                    <a:pt x="190" y="186"/>
                    <a:pt x="207" y="170"/>
                    <a:pt x="223" y="153"/>
                  </a:cubicBezTo>
                  <a:cubicBezTo>
                    <a:pt x="277" y="99"/>
                    <a:pt x="277" y="50"/>
                    <a:pt x="223" y="13"/>
                  </a:cubicBezTo>
                  <a:cubicBezTo>
                    <a:pt x="215" y="5"/>
                    <a:pt x="203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16"/>
            <p:cNvSpPr/>
            <p:nvPr/>
          </p:nvSpPr>
          <p:spPr>
            <a:xfrm>
              <a:off x="4816725" y="239787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40" y="0"/>
                    <a:pt x="103" y="17"/>
                    <a:pt x="70" y="37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0" y="190"/>
                    <a:pt x="140" y="190"/>
                    <a:pt x="157" y="190"/>
                  </a:cubicBez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3" y="120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16"/>
            <p:cNvSpPr/>
            <p:nvPr/>
          </p:nvSpPr>
          <p:spPr>
            <a:xfrm>
              <a:off x="4821875" y="2409525"/>
              <a:ext cx="6925" cy="4750"/>
            </a:xfrm>
            <a:custGeom>
              <a:rect b="b" l="l" r="r" t="t"/>
              <a:pathLst>
                <a:path extrusionOk="0" h="190" w="277">
                  <a:moveTo>
                    <a:pt x="174" y="0"/>
                  </a:moveTo>
                  <a:cubicBezTo>
                    <a:pt x="141" y="0"/>
                    <a:pt x="120" y="0"/>
                    <a:pt x="87" y="17"/>
                  </a:cubicBezTo>
                  <a:cubicBezTo>
                    <a:pt x="54" y="33"/>
                    <a:pt x="37" y="66"/>
                    <a:pt x="17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0" y="190"/>
                    <a:pt x="141" y="190"/>
                    <a:pt x="157" y="169"/>
                  </a:cubicBezTo>
                  <a:cubicBezTo>
                    <a:pt x="174" y="169"/>
                    <a:pt x="190" y="169"/>
                    <a:pt x="190" y="153"/>
                  </a:cubicBezTo>
                  <a:cubicBezTo>
                    <a:pt x="223" y="136"/>
                    <a:pt x="244" y="120"/>
                    <a:pt x="260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16"/>
            <p:cNvSpPr/>
            <p:nvPr/>
          </p:nvSpPr>
          <p:spPr>
            <a:xfrm>
              <a:off x="4838250" y="2351075"/>
              <a:ext cx="6025" cy="4775"/>
            </a:xfrm>
            <a:custGeom>
              <a:rect b="b" l="l" r="r" t="t"/>
              <a:pathLst>
                <a:path extrusionOk="0" h="191" w="241">
                  <a:moveTo>
                    <a:pt x="137" y="0"/>
                  </a:moveTo>
                  <a:cubicBezTo>
                    <a:pt x="104" y="0"/>
                    <a:pt x="67" y="17"/>
                    <a:pt x="50" y="54"/>
                  </a:cubicBezTo>
                  <a:cubicBezTo>
                    <a:pt x="1" y="87"/>
                    <a:pt x="1" y="157"/>
                    <a:pt x="34" y="174"/>
                  </a:cubicBezTo>
                  <a:cubicBezTo>
                    <a:pt x="67" y="190"/>
                    <a:pt x="83" y="190"/>
                    <a:pt x="120" y="190"/>
                  </a:cubicBezTo>
                  <a:cubicBezTo>
                    <a:pt x="137" y="190"/>
                    <a:pt x="137" y="190"/>
                    <a:pt x="153" y="174"/>
                  </a:cubicBezTo>
                  <a:cubicBezTo>
                    <a:pt x="170" y="174"/>
                    <a:pt x="186" y="157"/>
                    <a:pt x="207" y="136"/>
                  </a:cubicBezTo>
                  <a:cubicBezTo>
                    <a:pt x="224" y="120"/>
                    <a:pt x="240" y="87"/>
                    <a:pt x="240" y="71"/>
                  </a:cubicBezTo>
                  <a:cubicBezTo>
                    <a:pt x="240" y="33"/>
                    <a:pt x="240" y="17"/>
                    <a:pt x="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16"/>
            <p:cNvSpPr/>
            <p:nvPr/>
          </p:nvSpPr>
          <p:spPr>
            <a:xfrm>
              <a:off x="4832175" y="238632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0"/>
                    <a:pt x="17" y="66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0" y="190"/>
                    <a:pt x="141" y="190"/>
                    <a:pt x="157" y="169"/>
                  </a:cubicBezTo>
                  <a:lnTo>
                    <a:pt x="190" y="169"/>
                  </a:lnTo>
                  <a:cubicBezTo>
                    <a:pt x="207" y="137"/>
                    <a:pt x="244" y="120"/>
                    <a:pt x="244" y="87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p16"/>
            <p:cNvSpPr/>
            <p:nvPr/>
          </p:nvSpPr>
          <p:spPr>
            <a:xfrm>
              <a:off x="4832600" y="2371675"/>
              <a:ext cx="6500" cy="5100"/>
            </a:xfrm>
            <a:custGeom>
              <a:rect b="b" l="l" r="r" t="t"/>
              <a:pathLst>
                <a:path extrusionOk="0" h="204" w="260">
                  <a:moveTo>
                    <a:pt x="157" y="1"/>
                  </a:moveTo>
                  <a:cubicBezTo>
                    <a:pt x="119" y="1"/>
                    <a:pt x="75" y="20"/>
                    <a:pt x="54" y="55"/>
                  </a:cubicBezTo>
                  <a:cubicBezTo>
                    <a:pt x="21" y="71"/>
                    <a:pt x="0" y="104"/>
                    <a:pt x="0" y="121"/>
                  </a:cubicBezTo>
                  <a:cubicBezTo>
                    <a:pt x="0" y="158"/>
                    <a:pt x="21" y="174"/>
                    <a:pt x="37" y="191"/>
                  </a:cubicBezTo>
                  <a:cubicBezTo>
                    <a:pt x="45" y="199"/>
                    <a:pt x="58" y="203"/>
                    <a:pt x="73" y="203"/>
                  </a:cubicBezTo>
                  <a:cubicBezTo>
                    <a:pt x="88" y="203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4"/>
                    <a:pt x="190" y="174"/>
                    <a:pt x="206" y="158"/>
                  </a:cubicBezTo>
                  <a:cubicBezTo>
                    <a:pt x="260" y="104"/>
                    <a:pt x="260" y="34"/>
                    <a:pt x="206" y="17"/>
                  </a:cubicBezTo>
                  <a:cubicBezTo>
                    <a:pt x="195" y="6"/>
                    <a:pt x="17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p16"/>
            <p:cNvSpPr/>
            <p:nvPr/>
          </p:nvSpPr>
          <p:spPr>
            <a:xfrm>
              <a:off x="4798675" y="243270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41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3"/>
                    <a:pt x="38" y="190"/>
                  </a:cubicBezTo>
                  <a:cubicBezTo>
                    <a:pt x="60" y="190"/>
                    <a:pt x="74" y="198"/>
                    <a:pt x="92" y="198"/>
                  </a:cubicBezTo>
                  <a:cubicBezTo>
                    <a:pt x="100" y="198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44" y="104"/>
                    <a:pt x="260" y="67"/>
                  </a:cubicBezTo>
                  <a:cubicBezTo>
                    <a:pt x="260" y="50"/>
                    <a:pt x="244" y="17"/>
                    <a:pt x="223" y="17"/>
                  </a:cubicBezTo>
                  <a:cubicBezTo>
                    <a:pt x="190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16"/>
            <p:cNvSpPr/>
            <p:nvPr/>
          </p:nvSpPr>
          <p:spPr>
            <a:xfrm>
              <a:off x="4793525" y="2407775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4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4"/>
                    <a:pt x="38" y="87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4" y="136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p16"/>
            <p:cNvSpPr/>
            <p:nvPr/>
          </p:nvSpPr>
          <p:spPr>
            <a:xfrm>
              <a:off x="4793525" y="2467025"/>
              <a:ext cx="6100" cy="5200"/>
            </a:xfrm>
            <a:custGeom>
              <a:rect b="b" l="l" r="r" t="t"/>
              <a:pathLst>
                <a:path extrusionOk="0" h="208" w="244">
                  <a:moveTo>
                    <a:pt x="157" y="1"/>
                  </a:moveTo>
                  <a:cubicBezTo>
                    <a:pt x="141" y="1"/>
                    <a:pt x="120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1" y="189"/>
                    <a:pt x="44" y="207"/>
                    <a:pt x="85" y="207"/>
                  </a:cubicBezTo>
                  <a:cubicBezTo>
                    <a:pt x="108" y="207"/>
                    <a:pt x="132" y="202"/>
                    <a:pt x="157" y="190"/>
                  </a:cubicBezTo>
                  <a:cubicBezTo>
                    <a:pt x="174" y="190"/>
                    <a:pt x="190" y="174"/>
                    <a:pt x="190" y="157"/>
                  </a:cubicBezTo>
                  <a:cubicBezTo>
                    <a:pt x="223" y="120"/>
                    <a:pt x="244" y="87"/>
                    <a:pt x="244" y="5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16"/>
            <p:cNvSpPr/>
            <p:nvPr/>
          </p:nvSpPr>
          <p:spPr>
            <a:xfrm>
              <a:off x="4803825" y="24438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8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38" y="54"/>
                    <a:pt x="17" y="87"/>
                    <a:pt x="1" y="103"/>
                  </a:cubicBezTo>
                  <a:cubicBezTo>
                    <a:pt x="1" y="136"/>
                    <a:pt x="1" y="157"/>
                    <a:pt x="17" y="173"/>
                  </a:cubicBezTo>
                  <a:cubicBezTo>
                    <a:pt x="17" y="190"/>
                    <a:pt x="54" y="206"/>
                    <a:pt x="87" y="206"/>
                  </a:cubicBezTo>
                  <a:cubicBezTo>
                    <a:pt x="104" y="206"/>
                    <a:pt x="120" y="206"/>
                    <a:pt x="141" y="190"/>
                  </a:cubicBezTo>
                  <a:cubicBezTo>
                    <a:pt x="158" y="190"/>
                    <a:pt x="158" y="173"/>
                    <a:pt x="174" y="173"/>
                  </a:cubicBezTo>
                  <a:cubicBezTo>
                    <a:pt x="207" y="157"/>
                    <a:pt x="223" y="136"/>
                    <a:pt x="223" y="103"/>
                  </a:cubicBezTo>
                  <a:cubicBezTo>
                    <a:pt x="261" y="54"/>
                    <a:pt x="223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16"/>
            <p:cNvSpPr/>
            <p:nvPr/>
          </p:nvSpPr>
          <p:spPr>
            <a:xfrm>
              <a:off x="4811975" y="2420625"/>
              <a:ext cx="6925" cy="5025"/>
            </a:xfrm>
            <a:custGeom>
              <a:rect b="b" l="l" r="r" t="t"/>
              <a:pathLst>
                <a:path extrusionOk="0" h="201" w="277">
                  <a:moveTo>
                    <a:pt x="180" y="1"/>
                  </a:moveTo>
                  <a:cubicBezTo>
                    <a:pt x="161" y="1"/>
                    <a:pt x="141" y="6"/>
                    <a:pt x="124" y="18"/>
                  </a:cubicBezTo>
                  <a:cubicBezTo>
                    <a:pt x="54" y="55"/>
                    <a:pt x="1" y="104"/>
                    <a:pt x="21" y="158"/>
                  </a:cubicBezTo>
                  <a:cubicBezTo>
                    <a:pt x="32" y="189"/>
                    <a:pt x="62" y="201"/>
                    <a:pt x="96" y="201"/>
                  </a:cubicBezTo>
                  <a:cubicBezTo>
                    <a:pt x="116" y="201"/>
                    <a:pt x="138" y="197"/>
                    <a:pt x="157" y="191"/>
                  </a:cubicBezTo>
                  <a:cubicBezTo>
                    <a:pt x="227" y="158"/>
                    <a:pt x="277" y="104"/>
                    <a:pt x="260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p16"/>
            <p:cNvSpPr/>
            <p:nvPr/>
          </p:nvSpPr>
          <p:spPr>
            <a:xfrm>
              <a:off x="4811575" y="2433125"/>
              <a:ext cx="6500" cy="4750"/>
            </a:xfrm>
            <a:custGeom>
              <a:rect b="b" l="l" r="r" t="t"/>
              <a:pathLst>
                <a:path extrusionOk="0" h="190" w="260">
                  <a:moveTo>
                    <a:pt x="173" y="0"/>
                  </a:moveTo>
                  <a:cubicBezTo>
                    <a:pt x="140" y="0"/>
                    <a:pt x="103" y="0"/>
                    <a:pt x="87" y="33"/>
                  </a:cubicBezTo>
                  <a:cubicBezTo>
                    <a:pt x="54" y="50"/>
                    <a:pt x="37" y="70"/>
                    <a:pt x="17" y="103"/>
                  </a:cubicBezTo>
                  <a:cubicBezTo>
                    <a:pt x="0" y="120"/>
                    <a:pt x="17" y="153"/>
                    <a:pt x="37" y="173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0" y="190"/>
                    <a:pt x="140" y="190"/>
                    <a:pt x="157" y="173"/>
                  </a:cubicBezTo>
                  <a:cubicBezTo>
                    <a:pt x="190" y="153"/>
                    <a:pt x="243" y="136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p16"/>
            <p:cNvSpPr/>
            <p:nvPr/>
          </p:nvSpPr>
          <p:spPr>
            <a:xfrm>
              <a:off x="4806825" y="2454900"/>
              <a:ext cx="6825" cy="4825"/>
            </a:xfrm>
            <a:custGeom>
              <a:rect b="b" l="l" r="r" t="t"/>
              <a:pathLst>
                <a:path extrusionOk="0" h="193" w="273">
                  <a:moveTo>
                    <a:pt x="198" y="0"/>
                  </a:moveTo>
                  <a:cubicBezTo>
                    <a:pt x="191" y="0"/>
                    <a:pt x="182" y="1"/>
                    <a:pt x="174" y="3"/>
                  </a:cubicBezTo>
                  <a:cubicBezTo>
                    <a:pt x="141" y="3"/>
                    <a:pt x="103" y="3"/>
                    <a:pt x="87" y="24"/>
                  </a:cubicBezTo>
                  <a:cubicBezTo>
                    <a:pt x="54" y="40"/>
                    <a:pt x="38" y="73"/>
                    <a:pt x="21" y="90"/>
                  </a:cubicBezTo>
                  <a:cubicBezTo>
                    <a:pt x="0" y="143"/>
                    <a:pt x="38" y="193"/>
                    <a:pt x="103" y="193"/>
                  </a:cubicBezTo>
                  <a:cubicBezTo>
                    <a:pt x="124" y="193"/>
                    <a:pt x="141" y="193"/>
                    <a:pt x="157" y="176"/>
                  </a:cubicBezTo>
                  <a:cubicBezTo>
                    <a:pt x="207" y="160"/>
                    <a:pt x="244" y="127"/>
                    <a:pt x="244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16"/>
            <p:cNvSpPr/>
            <p:nvPr/>
          </p:nvSpPr>
          <p:spPr>
            <a:xfrm>
              <a:off x="4713650" y="2363950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4"/>
                    <a:pt x="37" y="71"/>
                    <a:pt x="17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44" y="120"/>
                    <a:pt x="244" y="104"/>
                  </a:cubicBezTo>
                  <a:cubicBezTo>
                    <a:pt x="277" y="54"/>
                    <a:pt x="244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p16"/>
            <p:cNvSpPr/>
            <p:nvPr/>
          </p:nvSpPr>
          <p:spPr>
            <a:xfrm>
              <a:off x="4597700" y="2376425"/>
              <a:ext cx="6500" cy="4775"/>
            </a:xfrm>
            <a:custGeom>
              <a:rect b="b" l="l" r="r" t="t"/>
              <a:pathLst>
                <a:path extrusionOk="0" h="191" w="26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37" y="34"/>
                    <a:pt x="17" y="71"/>
                    <a:pt x="17" y="87"/>
                  </a:cubicBezTo>
                  <a:cubicBezTo>
                    <a:pt x="0" y="120"/>
                    <a:pt x="0" y="137"/>
                    <a:pt x="17" y="153"/>
                  </a:cubicBezTo>
                  <a:cubicBezTo>
                    <a:pt x="37" y="174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4"/>
                  </a:cubicBezTo>
                  <a:cubicBezTo>
                    <a:pt x="157" y="174"/>
                    <a:pt x="173" y="174"/>
                    <a:pt x="173" y="153"/>
                  </a:cubicBezTo>
                  <a:cubicBezTo>
                    <a:pt x="206" y="137"/>
                    <a:pt x="223" y="120"/>
                    <a:pt x="243" y="87"/>
                  </a:cubicBezTo>
                  <a:cubicBezTo>
                    <a:pt x="260" y="34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16"/>
            <p:cNvSpPr/>
            <p:nvPr/>
          </p:nvSpPr>
          <p:spPr>
            <a:xfrm>
              <a:off x="4623450" y="2363950"/>
              <a:ext cx="6950" cy="5175"/>
            </a:xfrm>
            <a:custGeom>
              <a:rect b="b" l="l" r="r" t="t"/>
              <a:pathLst>
                <a:path extrusionOk="0" h="207" w="278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7"/>
                    <a:pt x="244" y="137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16"/>
            <p:cNvSpPr/>
            <p:nvPr/>
          </p:nvSpPr>
          <p:spPr>
            <a:xfrm>
              <a:off x="4617075" y="2397875"/>
              <a:ext cx="6400" cy="4750"/>
            </a:xfrm>
            <a:custGeom>
              <a:rect b="b" l="l" r="r" t="t"/>
              <a:pathLst>
                <a:path extrusionOk="0" h="190" w="256">
                  <a:moveTo>
                    <a:pt x="169" y="0"/>
                  </a:moveTo>
                  <a:cubicBezTo>
                    <a:pt x="120" y="0"/>
                    <a:pt x="50" y="37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56" y="87"/>
                  </a:cubicBezTo>
                  <a:cubicBezTo>
                    <a:pt x="256" y="70"/>
                    <a:pt x="256" y="37"/>
                    <a:pt x="239" y="17"/>
                  </a:cubicBezTo>
                  <a:cubicBezTo>
                    <a:pt x="223" y="0"/>
                    <a:pt x="20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16"/>
            <p:cNvSpPr/>
            <p:nvPr/>
          </p:nvSpPr>
          <p:spPr>
            <a:xfrm>
              <a:off x="4840325" y="23042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1"/>
                  </a:moveTo>
                  <a:cubicBezTo>
                    <a:pt x="141" y="1"/>
                    <a:pt x="124" y="17"/>
                    <a:pt x="87" y="17"/>
                  </a:cubicBezTo>
                  <a:cubicBezTo>
                    <a:pt x="54" y="50"/>
                    <a:pt x="37" y="71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24" y="190"/>
                    <a:pt x="141" y="190"/>
                  </a:cubicBezTo>
                  <a:lnTo>
                    <a:pt x="157" y="190"/>
                  </a:lnTo>
                  <a:cubicBezTo>
                    <a:pt x="174" y="190"/>
                    <a:pt x="174" y="174"/>
                    <a:pt x="190" y="174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71"/>
                    <a:pt x="260" y="50"/>
                    <a:pt x="244" y="34"/>
                  </a:cubicBezTo>
                  <a:cubicBezTo>
                    <a:pt x="227" y="17"/>
                    <a:pt x="206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p16"/>
            <p:cNvSpPr/>
            <p:nvPr/>
          </p:nvSpPr>
          <p:spPr>
            <a:xfrm>
              <a:off x="4612725" y="23760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8" y="0"/>
                  </a:moveTo>
                  <a:cubicBezTo>
                    <a:pt x="121" y="17"/>
                    <a:pt x="88" y="33"/>
                    <a:pt x="71" y="50"/>
                  </a:cubicBezTo>
                  <a:cubicBezTo>
                    <a:pt x="17" y="103"/>
                    <a:pt x="1" y="153"/>
                    <a:pt x="55" y="190"/>
                  </a:cubicBezTo>
                  <a:cubicBezTo>
                    <a:pt x="71" y="206"/>
                    <a:pt x="104" y="206"/>
                    <a:pt x="137" y="206"/>
                  </a:cubicBezTo>
                  <a:cubicBezTo>
                    <a:pt x="137" y="190"/>
                    <a:pt x="158" y="190"/>
                    <a:pt x="174" y="190"/>
                  </a:cubicBezTo>
                  <a:cubicBezTo>
                    <a:pt x="191" y="169"/>
                    <a:pt x="207" y="169"/>
                    <a:pt x="224" y="153"/>
                  </a:cubicBezTo>
                  <a:cubicBezTo>
                    <a:pt x="240" y="120"/>
                    <a:pt x="261" y="103"/>
                    <a:pt x="261" y="66"/>
                  </a:cubicBezTo>
                  <a:cubicBezTo>
                    <a:pt x="261" y="50"/>
                    <a:pt x="261" y="33"/>
                    <a:pt x="224" y="17"/>
                  </a:cubicBezTo>
                  <a:cubicBezTo>
                    <a:pt x="207" y="0"/>
                    <a:pt x="174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16"/>
            <p:cNvSpPr/>
            <p:nvPr/>
          </p:nvSpPr>
          <p:spPr>
            <a:xfrm>
              <a:off x="4601200" y="2387150"/>
              <a:ext cx="6400" cy="4775"/>
            </a:xfrm>
            <a:custGeom>
              <a:rect b="b" l="l" r="r" t="t"/>
              <a:pathLst>
                <a:path extrusionOk="0" h="191" w="256">
                  <a:moveTo>
                    <a:pt x="153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33" y="54"/>
                    <a:pt x="17" y="71"/>
                    <a:pt x="17" y="104"/>
                  </a:cubicBezTo>
                  <a:cubicBezTo>
                    <a:pt x="0" y="157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4"/>
                  </a:cubicBezTo>
                  <a:cubicBezTo>
                    <a:pt x="186" y="157"/>
                    <a:pt x="223" y="136"/>
                    <a:pt x="239" y="87"/>
                  </a:cubicBezTo>
                  <a:cubicBezTo>
                    <a:pt x="256" y="33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16"/>
            <p:cNvSpPr/>
            <p:nvPr/>
          </p:nvSpPr>
          <p:spPr>
            <a:xfrm>
              <a:off x="4636750" y="24107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1"/>
                  </a:moveTo>
                  <a:cubicBezTo>
                    <a:pt x="124" y="1"/>
                    <a:pt x="87" y="17"/>
                    <a:pt x="71" y="38"/>
                  </a:cubicBezTo>
                  <a:cubicBezTo>
                    <a:pt x="38" y="54"/>
                    <a:pt x="21" y="87"/>
                    <a:pt x="1" y="104"/>
                  </a:cubicBezTo>
                  <a:lnTo>
                    <a:pt x="1" y="157"/>
                  </a:lnTo>
                  <a:cubicBezTo>
                    <a:pt x="38" y="174"/>
                    <a:pt x="54" y="190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7" y="141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16"/>
            <p:cNvSpPr/>
            <p:nvPr/>
          </p:nvSpPr>
          <p:spPr>
            <a:xfrm>
              <a:off x="4628600" y="237602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5" y="50"/>
                    <a:pt x="38" y="66"/>
                    <a:pt x="17" y="103"/>
                  </a:cubicBezTo>
                  <a:cubicBezTo>
                    <a:pt x="1" y="153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69"/>
                    <a:pt x="174" y="169"/>
                    <a:pt x="191" y="169"/>
                  </a:cubicBezTo>
                  <a:cubicBezTo>
                    <a:pt x="224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16"/>
            <p:cNvSpPr/>
            <p:nvPr/>
          </p:nvSpPr>
          <p:spPr>
            <a:xfrm>
              <a:off x="4659950" y="243270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1"/>
                  </a:moveTo>
                  <a:cubicBezTo>
                    <a:pt x="124" y="1"/>
                    <a:pt x="87" y="17"/>
                    <a:pt x="70" y="34"/>
                  </a:cubicBezTo>
                  <a:cubicBezTo>
                    <a:pt x="37" y="50"/>
                    <a:pt x="21" y="67"/>
                    <a:pt x="0" y="104"/>
                  </a:cubicBezTo>
                  <a:cubicBezTo>
                    <a:pt x="0" y="120"/>
                    <a:pt x="0" y="153"/>
                    <a:pt x="21" y="170"/>
                  </a:cubicBezTo>
                  <a:cubicBezTo>
                    <a:pt x="37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0"/>
                    <a:pt x="173" y="170"/>
                  </a:cubicBezTo>
                  <a:cubicBezTo>
                    <a:pt x="206" y="153"/>
                    <a:pt x="227" y="120"/>
                    <a:pt x="227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16"/>
            <p:cNvSpPr/>
            <p:nvPr/>
          </p:nvSpPr>
          <p:spPr>
            <a:xfrm>
              <a:off x="4649625" y="2294375"/>
              <a:ext cx="6525" cy="5200"/>
            </a:xfrm>
            <a:custGeom>
              <a:rect b="b" l="l" r="r" t="t"/>
              <a:pathLst>
                <a:path extrusionOk="0" h="208" w="261">
                  <a:moveTo>
                    <a:pt x="158" y="1"/>
                  </a:moveTo>
                  <a:cubicBezTo>
                    <a:pt x="141" y="1"/>
                    <a:pt x="125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4" y="189"/>
                    <a:pt x="47" y="208"/>
                    <a:pt x="87" y="208"/>
                  </a:cubicBezTo>
                  <a:cubicBezTo>
                    <a:pt x="109" y="208"/>
                    <a:pt x="133" y="202"/>
                    <a:pt x="158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28" y="17"/>
                    <a:pt x="19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16"/>
            <p:cNvSpPr/>
            <p:nvPr/>
          </p:nvSpPr>
          <p:spPr>
            <a:xfrm>
              <a:off x="4645000" y="2272625"/>
              <a:ext cx="6000" cy="4775"/>
            </a:xfrm>
            <a:custGeom>
              <a:rect b="b" l="l" r="r" t="t"/>
              <a:pathLst>
                <a:path extrusionOk="0" h="191" w="240">
                  <a:moveTo>
                    <a:pt x="151" y="1"/>
                  </a:moveTo>
                  <a:cubicBezTo>
                    <a:pt x="131" y="1"/>
                    <a:pt x="110" y="5"/>
                    <a:pt x="83" y="13"/>
                  </a:cubicBezTo>
                  <a:cubicBezTo>
                    <a:pt x="50" y="30"/>
                    <a:pt x="17" y="63"/>
                    <a:pt x="0" y="100"/>
                  </a:cubicBezTo>
                  <a:lnTo>
                    <a:pt x="0" y="149"/>
                  </a:lnTo>
                  <a:cubicBezTo>
                    <a:pt x="12" y="173"/>
                    <a:pt x="42" y="191"/>
                    <a:pt x="83" y="191"/>
                  </a:cubicBezTo>
                  <a:cubicBezTo>
                    <a:pt x="99" y="191"/>
                    <a:pt x="117" y="188"/>
                    <a:pt x="137" y="182"/>
                  </a:cubicBezTo>
                  <a:cubicBezTo>
                    <a:pt x="207" y="149"/>
                    <a:pt x="240" y="79"/>
                    <a:pt x="223" y="46"/>
                  </a:cubicBezTo>
                  <a:cubicBezTo>
                    <a:pt x="223" y="30"/>
                    <a:pt x="223" y="13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p16"/>
            <p:cNvSpPr/>
            <p:nvPr/>
          </p:nvSpPr>
          <p:spPr>
            <a:xfrm>
              <a:off x="4645825" y="2282325"/>
              <a:ext cx="6425" cy="4925"/>
            </a:xfrm>
            <a:custGeom>
              <a:rect b="b" l="l" r="r" t="t"/>
              <a:pathLst>
                <a:path extrusionOk="0" h="197" w="257">
                  <a:moveTo>
                    <a:pt x="174" y="0"/>
                  </a:moveTo>
                  <a:cubicBezTo>
                    <a:pt x="153" y="0"/>
                    <a:pt x="136" y="0"/>
                    <a:pt x="120" y="21"/>
                  </a:cubicBezTo>
                  <a:cubicBezTo>
                    <a:pt x="50" y="38"/>
                    <a:pt x="0" y="104"/>
                    <a:pt x="17" y="157"/>
                  </a:cubicBezTo>
                  <a:cubicBezTo>
                    <a:pt x="29" y="181"/>
                    <a:pt x="70" y="197"/>
                    <a:pt x="110" y="197"/>
                  </a:cubicBezTo>
                  <a:cubicBezTo>
                    <a:pt x="125" y="197"/>
                    <a:pt x="140" y="195"/>
                    <a:pt x="153" y="190"/>
                  </a:cubicBezTo>
                  <a:cubicBezTo>
                    <a:pt x="190" y="174"/>
                    <a:pt x="190" y="157"/>
                    <a:pt x="207" y="157"/>
                  </a:cubicBezTo>
                  <a:cubicBezTo>
                    <a:pt x="240" y="124"/>
                    <a:pt x="256" y="87"/>
                    <a:pt x="256" y="54"/>
                  </a:cubicBezTo>
                  <a:cubicBezTo>
                    <a:pt x="240" y="21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p16"/>
            <p:cNvSpPr/>
            <p:nvPr/>
          </p:nvSpPr>
          <p:spPr>
            <a:xfrm>
              <a:off x="4637275" y="2293550"/>
              <a:ext cx="6400" cy="4775"/>
            </a:xfrm>
            <a:custGeom>
              <a:rect b="b" l="l" r="r" t="t"/>
              <a:pathLst>
                <a:path extrusionOk="0" h="191" w="256">
                  <a:moveTo>
                    <a:pt x="169" y="1"/>
                  </a:moveTo>
                  <a:cubicBezTo>
                    <a:pt x="136" y="1"/>
                    <a:pt x="103" y="1"/>
                    <a:pt x="66" y="17"/>
                  </a:cubicBezTo>
                  <a:cubicBezTo>
                    <a:pt x="50" y="50"/>
                    <a:pt x="33" y="67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0"/>
                  </a:cubicBezTo>
                  <a:lnTo>
                    <a:pt x="186" y="170"/>
                  </a:lnTo>
                  <a:cubicBezTo>
                    <a:pt x="206" y="137"/>
                    <a:pt x="239" y="120"/>
                    <a:pt x="239" y="87"/>
                  </a:cubicBezTo>
                  <a:cubicBezTo>
                    <a:pt x="256" y="67"/>
                    <a:pt x="256" y="34"/>
                    <a:pt x="239" y="17"/>
                  </a:cubicBezTo>
                  <a:cubicBezTo>
                    <a:pt x="223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16"/>
            <p:cNvSpPr/>
            <p:nvPr/>
          </p:nvSpPr>
          <p:spPr>
            <a:xfrm>
              <a:off x="4639325" y="23068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71"/>
                    <a:pt x="1" y="104"/>
                  </a:cubicBezTo>
                  <a:cubicBezTo>
                    <a:pt x="1" y="120"/>
                    <a:pt x="1" y="153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190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3"/>
                    <a:pt x="227" y="120"/>
                    <a:pt x="244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p16"/>
            <p:cNvSpPr/>
            <p:nvPr/>
          </p:nvSpPr>
          <p:spPr>
            <a:xfrm>
              <a:off x="4632525" y="2338775"/>
              <a:ext cx="6425" cy="5025"/>
            </a:xfrm>
            <a:custGeom>
              <a:rect b="b" l="l" r="r" t="t"/>
              <a:pathLst>
                <a:path extrusionOk="0" h="201" w="257">
                  <a:moveTo>
                    <a:pt x="172" y="0"/>
                  </a:moveTo>
                  <a:cubicBezTo>
                    <a:pt x="151" y="0"/>
                    <a:pt x="127" y="4"/>
                    <a:pt x="104" y="10"/>
                  </a:cubicBezTo>
                  <a:cubicBezTo>
                    <a:pt x="34" y="47"/>
                    <a:pt x="1" y="97"/>
                    <a:pt x="17" y="150"/>
                  </a:cubicBezTo>
                  <a:cubicBezTo>
                    <a:pt x="28" y="182"/>
                    <a:pt x="54" y="200"/>
                    <a:pt x="89" y="200"/>
                  </a:cubicBezTo>
                  <a:cubicBezTo>
                    <a:pt x="108" y="200"/>
                    <a:pt x="130" y="195"/>
                    <a:pt x="153" y="183"/>
                  </a:cubicBezTo>
                  <a:cubicBezTo>
                    <a:pt x="223" y="150"/>
                    <a:pt x="256" y="97"/>
                    <a:pt x="240" y="47"/>
                  </a:cubicBezTo>
                  <a:cubicBezTo>
                    <a:pt x="240" y="13"/>
                    <a:pt x="21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16"/>
            <p:cNvSpPr/>
            <p:nvPr/>
          </p:nvSpPr>
          <p:spPr>
            <a:xfrm>
              <a:off x="4700750" y="24099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8" y="1"/>
                  </a:moveTo>
                  <a:cubicBezTo>
                    <a:pt x="121" y="1"/>
                    <a:pt x="88" y="17"/>
                    <a:pt x="71" y="34"/>
                  </a:cubicBezTo>
                  <a:cubicBezTo>
                    <a:pt x="38" y="50"/>
                    <a:pt x="17" y="87"/>
                    <a:pt x="1" y="104"/>
                  </a:cubicBezTo>
                  <a:cubicBezTo>
                    <a:pt x="1" y="137"/>
                    <a:pt x="1" y="153"/>
                    <a:pt x="17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1" y="207"/>
                    <a:pt x="141" y="190"/>
                  </a:cubicBezTo>
                  <a:cubicBezTo>
                    <a:pt x="158" y="190"/>
                    <a:pt x="174" y="190"/>
                    <a:pt x="174" y="174"/>
                  </a:cubicBezTo>
                  <a:cubicBezTo>
                    <a:pt x="207" y="153"/>
                    <a:pt x="224" y="137"/>
                    <a:pt x="244" y="104"/>
                  </a:cubicBezTo>
                  <a:cubicBezTo>
                    <a:pt x="261" y="50"/>
                    <a:pt x="22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p16"/>
            <p:cNvSpPr/>
            <p:nvPr/>
          </p:nvSpPr>
          <p:spPr>
            <a:xfrm>
              <a:off x="4703750" y="2421050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4" y="1"/>
                  </a:moveTo>
                  <a:cubicBezTo>
                    <a:pt x="141" y="1"/>
                    <a:pt x="124" y="1"/>
                    <a:pt x="87" y="17"/>
                  </a:cubicBezTo>
                  <a:cubicBezTo>
                    <a:pt x="54" y="38"/>
                    <a:pt x="38" y="71"/>
                    <a:pt x="21" y="87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4" y="191"/>
                    <a:pt x="141" y="191"/>
                    <a:pt x="174" y="174"/>
                  </a:cubicBezTo>
                  <a:cubicBezTo>
                    <a:pt x="207" y="158"/>
                    <a:pt x="244" y="120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p16"/>
            <p:cNvSpPr/>
            <p:nvPr/>
          </p:nvSpPr>
          <p:spPr>
            <a:xfrm>
              <a:off x="4690450" y="24331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0"/>
                  </a:moveTo>
                  <a:cubicBezTo>
                    <a:pt x="141" y="17"/>
                    <a:pt x="120" y="17"/>
                    <a:pt x="104" y="17"/>
                  </a:cubicBezTo>
                  <a:cubicBezTo>
                    <a:pt x="38" y="50"/>
                    <a:pt x="1" y="103"/>
                    <a:pt x="17" y="153"/>
                  </a:cubicBezTo>
                  <a:cubicBezTo>
                    <a:pt x="17" y="188"/>
                    <a:pt x="47" y="207"/>
                    <a:pt x="87" y="207"/>
                  </a:cubicBezTo>
                  <a:cubicBezTo>
                    <a:pt x="108" y="207"/>
                    <a:pt x="133" y="201"/>
                    <a:pt x="157" y="190"/>
                  </a:cubicBezTo>
                  <a:cubicBezTo>
                    <a:pt x="174" y="190"/>
                    <a:pt x="190" y="173"/>
                    <a:pt x="207" y="153"/>
                  </a:cubicBezTo>
                  <a:cubicBezTo>
                    <a:pt x="244" y="120"/>
                    <a:pt x="260" y="87"/>
                    <a:pt x="244" y="50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16"/>
            <p:cNvSpPr/>
            <p:nvPr/>
          </p:nvSpPr>
          <p:spPr>
            <a:xfrm>
              <a:off x="4695600" y="2398800"/>
              <a:ext cx="6525" cy="5050"/>
            </a:xfrm>
            <a:custGeom>
              <a:rect b="b" l="l" r="r" t="t"/>
              <a:pathLst>
                <a:path extrusionOk="0" h="202" w="261">
                  <a:moveTo>
                    <a:pt x="141" y="0"/>
                  </a:moveTo>
                  <a:cubicBezTo>
                    <a:pt x="104" y="17"/>
                    <a:pt x="87" y="33"/>
                    <a:pt x="54" y="50"/>
                  </a:cubicBezTo>
                  <a:cubicBezTo>
                    <a:pt x="1" y="103"/>
                    <a:pt x="1" y="153"/>
                    <a:pt x="54" y="186"/>
                  </a:cubicBezTo>
                  <a:cubicBezTo>
                    <a:pt x="63" y="196"/>
                    <a:pt x="75" y="201"/>
                    <a:pt x="87" y="201"/>
                  </a:cubicBezTo>
                  <a:cubicBezTo>
                    <a:pt x="100" y="201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69"/>
                    <a:pt x="207" y="169"/>
                    <a:pt x="207" y="153"/>
                  </a:cubicBezTo>
                  <a:cubicBezTo>
                    <a:pt x="244" y="120"/>
                    <a:pt x="261" y="103"/>
                    <a:pt x="261" y="66"/>
                  </a:cubicBezTo>
                  <a:cubicBezTo>
                    <a:pt x="261" y="50"/>
                    <a:pt x="244" y="33"/>
                    <a:pt x="223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16"/>
            <p:cNvSpPr/>
            <p:nvPr/>
          </p:nvSpPr>
          <p:spPr>
            <a:xfrm>
              <a:off x="4654800" y="2306025"/>
              <a:ext cx="6500" cy="4675"/>
            </a:xfrm>
            <a:custGeom>
              <a:rect b="b" l="l" r="r" t="t"/>
              <a:pathLst>
                <a:path extrusionOk="0" h="187" w="260">
                  <a:moveTo>
                    <a:pt x="173" y="1"/>
                  </a:moveTo>
                  <a:cubicBezTo>
                    <a:pt x="140" y="1"/>
                    <a:pt x="124" y="1"/>
                    <a:pt x="87" y="17"/>
                  </a:cubicBezTo>
                  <a:cubicBezTo>
                    <a:pt x="54" y="34"/>
                    <a:pt x="37" y="67"/>
                    <a:pt x="21" y="104"/>
                  </a:cubicBezTo>
                  <a:cubicBezTo>
                    <a:pt x="0" y="153"/>
                    <a:pt x="37" y="186"/>
                    <a:pt x="103" y="186"/>
                  </a:cubicBezTo>
                  <a:lnTo>
                    <a:pt x="157" y="186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27" y="137"/>
                    <a:pt x="243" y="120"/>
                    <a:pt x="243" y="104"/>
                  </a:cubicBezTo>
                  <a:cubicBezTo>
                    <a:pt x="260" y="67"/>
                    <a:pt x="260" y="50"/>
                    <a:pt x="243" y="17"/>
                  </a:cubicBezTo>
                  <a:cubicBezTo>
                    <a:pt x="227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p16"/>
            <p:cNvSpPr/>
            <p:nvPr/>
          </p:nvSpPr>
          <p:spPr>
            <a:xfrm>
              <a:off x="4708900" y="2399200"/>
              <a:ext cx="6100" cy="4775"/>
            </a:xfrm>
            <a:custGeom>
              <a:rect b="b" l="l" r="r" t="t"/>
              <a:pathLst>
                <a:path extrusionOk="0" h="191" w="244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67"/>
                    <a:pt x="1" y="104"/>
                  </a:cubicBezTo>
                  <a:cubicBezTo>
                    <a:pt x="1" y="137"/>
                    <a:pt x="1" y="153"/>
                    <a:pt x="21" y="170"/>
                  </a:cubicBezTo>
                  <a:cubicBezTo>
                    <a:pt x="38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90" y="170"/>
                    <a:pt x="227" y="137"/>
                    <a:pt x="244" y="104"/>
                  </a:cubicBezTo>
                  <a:lnTo>
                    <a:pt x="244" y="87"/>
                  </a:lnTo>
                  <a:cubicBezTo>
                    <a:pt x="244" y="34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16"/>
            <p:cNvSpPr/>
            <p:nvPr/>
          </p:nvSpPr>
          <p:spPr>
            <a:xfrm>
              <a:off x="4709425" y="2386725"/>
              <a:ext cx="6400" cy="5200"/>
            </a:xfrm>
            <a:custGeom>
              <a:rect b="b" l="l" r="r" t="t"/>
              <a:pathLst>
                <a:path extrusionOk="0" h="208" w="256">
                  <a:moveTo>
                    <a:pt x="160" y="0"/>
                  </a:moveTo>
                  <a:cubicBezTo>
                    <a:pt x="141" y="0"/>
                    <a:pt x="121" y="6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3" y="208"/>
                    <a:pt x="83" y="208"/>
                  </a:cubicBezTo>
                  <a:cubicBezTo>
                    <a:pt x="104" y="208"/>
                    <a:pt x="128" y="202"/>
                    <a:pt x="153" y="191"/>
                  </a:cubicBezTo>
                  <a:cubicBezTo>
                    <a:pt x="206" y="153"/>
                    <a:pt x="256" y="104"/>
                    <a:pt x="239" y="50"/>
                  </a:cubicBezTo>
                  <a:cubicBezTo>
                    <a:pt x="229" y="18"/>
                    <a:pt x="19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16"/>
            <p:cNvSpPr/>
            <p:nvPr/>
          </p:nvSpPr>
          <p:spPr>
            <a:xfrm>
              <a:off x="4686650" y="2421050"/>
              <a:ext cx="6400" cy="4925"/>
            </a:xfrm>
            <a:custGeom>
              <a:rect b="b" l="l" r="r" t="t"/>
              <a:pathLst>
                <a:path extrusionOk="0" h="197" w="256">
                  <a:moveTo>
                    <a:pt x="169" y="1"/>
                  </a:moveTo>
                  <a:cubicBezTo>
                    <a:pt x="153" y="1"/>
                    <a:pt x="136" y="1"/>
                    <a:pt x="120" y="17"/>
                  </a:cubicBezTo>
                  <a:cubicBezTo>
                    <a:pt x="50" y="38"/>
                    <a:pt x="0" y="104"/>
                    <a:pt x="17" y="158"/>
                  </a:cubicBezTo>
                  <a:cubicBezTo>
                    <a:pt x="29" y="182"/>
                    <a:pt x="69" y="197"/>
                    <a:pt x="116" y="197"/>
                  </a:cubicBezTo>
                  <a:cubicBezTo>
                    <a:pt x="134" y="197"/>
                    <a:pt x="151" y="195"/>
                    <a:pt x="169" y="191"/>
                  </a:cubicBezTo>
                  <a:cubicBezTo>
                    <a:pt x="190" y="174"/>
                    <a:pt x="206" y="174"/>
                    <a:pt x="206" y="158"/>
                  </a:cubicBezTo>
                  <a:cubicBezTo>
                    <a:pt x="239" y="120"/>
                    <a:pt x="256" y="87"/>
                    <a:pt x="256" y="54"/>
                  </a:cubicBezTo>
                  <a:cubicBezTo>
                    <a:pt x="239" y="17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p16"/>
            <p:cNvSpPr/>
            <p:nvPr/>
          </p:nvSpPr>
          <p:spPr>
            <a:xfrm>
              <a:off x="4672825" y="2421975"/>
              <a:ext cx="6525" cy="4900"/>
            </a:xfrm>
            <a:custGeom>
              <a:rect b="b" l="l" r="r" t="t"/>
              <a:pathLst>
                <a:path extrusionOk="0" h="196" w="261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4"/>
                    <a:pt x="54" y="187"/>
                  </a:cubicBezTo>
                  <a:cubicBezTo>
                    <a:pt x="65" y="187"/>
                    <a:pt x="84" y="196"/>
                    <a:pt x="106" y="196"/>
                  </a:cubicBezTo>
                  <a:cubicBezTo>
                    <a:pt x="117" y="196"/>
                    <a:pt x="128" y="193"/>
                    <a:pt x="141" y="187"/>
                  </a:cubicBezTo>
                  <a:lnTo>
                    <a:pt x="157" y="187"/>
                  </a:lnTo>
                  <a:cubicBezTo>
                    <a:pt x="190" y="170"/>
                    <a:pt x="207" y="154"/>
                    <a:pt x="227" y="154"/>
                  </a:cubicBezTo>
                  <a:cubicBezTo>
                    <a:pt x="244" y="121"/>
                    <a:pt x="260" y="104"/>
                    <a:pt x="260" y="67"/>
                  </a:cubicBezTo>
                  <a:cubicBezTo>
                    <a:pt x="260" y="50"/>
                    <a:pt x="244" y="34"/>
                    <a:pt x="227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p16"/>
            <p:cNvSpPr/>
            <p:nvPr/>
          </p:nvSpPr>
          <p:spPr>
            <a:xfrm>
              <a:off x="4677975" y="2432300"/>
              <a:ext cx="6525" cy="4650"/>
            </a:xfrm>
            <a:custGeom>
              <a:rect b="b" l="l" r="r" t="t"/>
              <a:pathLst>
                <a:path extrusionOk="0" h="186" w="261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0"/>
                    <a:pt x="38" y="66"/>
                    <a:pt x="21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17"/>
                  </a:cubicBezTo>
                  <a:cubicBezTo>
                    <a:pt x="228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p16"/>
            <p:cNvSpPr/>
            <p:nvPr/>
          </p:nvSpPr>
          <p:spPr>
            <a:xfrm>
              <a:off x="4669025" y="2457125"/>
              <a:ext cx="4750" cy="4775"/>
            </a:xfrm>
            <a:custGeom>
              <a:rect b="b" l="l" r="r" t="t"/>
              <a:pathLst>
                <a:path extrusionOk="0" h="191" w="190">
                  <a:moveTo>
                    <a:pt x="87" y="1"/>
                  </a:moveTo>
                  <a:cubicBezTo>
                    <a:pt x="50" y="1"/>
                    <a:pt x="17" y="17"/>
                    <a:pt x="0" y="38"/>
                  </a:cubicBezTo>
                  <a:cubicBezTo>
                    <a:pt x="17" y="87"/>
                    <a:pt x="33" y="141"/>
                    <a:pt x="50" y="191"/>
                  </a:cubicBezTo>
                  <a:lnTo>
                    <a:pt x="70" y="191"/>
                  </a:lnTo>
                  <a:cubicBezTo>
                    <a:pt x="87" y="191"/>
                    <a:pt x="103" y="174"/>
                    <a:pt x="103" y="174"/>
                  </a:cubicBezTo>
                  <a:cubicBezTo>
                    <a:pt x="136" y="158"/>
                    <a:pt x="153" y="120"/>
                    <a:pt x="173" y="104"/>
                  </a:cubicBezTo>
                  <a:cubicBezTo>
                    <a:pt x="190" y="54"/>
                    <a:pt x="15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16"/>
            <p:cNvSpPr/>
            <p:nvPr/>
          </p:nvSpPr>
          <p:spPr>
            <a:xfrm>
              <a:off x="4685725" y="2411300"/>
              <a:ext cx="6100" cy="4800"/>
            </a:xfrm>
            <a:custGeom>
              <a:rect b="b" l="l" r="r" t="t"/>
              <a:pathLst>
                <a:path extrusionOk="0" h="192" w="244">
                  <a:moveTo>
                    <a:pt x="154" y="0"/>
                  </a:moveTo>
                  <a:cubicBezTo>
                    <a:pt x="135" y="0"/>
                    <a:pt x="113" y="5"/>
                    <a:pt x="87" y="16"/>
                  </a:cubicBezTo>
                  <a:cubicBezTo>
                    <a:pt x="54" y="32"/>
                    <a:pt x="21" y="65"/>
                    <a:pt x="0" y="98"/>
                  </a:cubicBezTo>
                  <a:lnTo>
                    <a:pt x="0" y="152"/>
                  </a:lnTo>
                  <a:cubicBezTo>
                    <a:pt x="15" y="176"/>
                    <a:pt x="46" y="191"/>
                    <a:pt x="88" y="191"/>
                  </a:cubicBezTo>
                  <a:cubicBezTo>
                    <a:pt x="104" y="191"/>
                    <a:pt x="121" y="189"/>
                    <a:pt x="140" y="185"/>
                  </a:cubicBezTo>
                  <a:cubicBezTo>
                    <a:pt x="206" y="152"/>
                    <a:pt x="243" y="98"/>
                    <a:pt x="227" y="49"/>
                  </a:cubicBezTo>
                  <a:cubicBezTo>
                    <a:pt x="227" y="32"/>
                    <a:pt x="227" y="16"/>
                    <a:pt x="206" y="16"/>
                  </a:cubicBezTo>
                  <a:cubicBezTo>
                    <a:pt x="190" y="5"/>
                    <a:pt x="173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16"/>
            <p:cNvSpPr/>
            <p:nvPr/>
          </p:nvSpPr>
          <p:spPr>
            <a:xfrm>
              <a:off x="4680150" y="2399200"/>
              <a:ext cx="6525" cy="5025"/>
            </a:xfrm>
            <a:custGeom>
              <a:rect b="b" l="l" r="r" t="t"/>
              <a:pathLst>
                <a:path extrusionOk="0" h="201" w="261">
                  <a:moveTo>
                    <a:pt x="174" y="1"/>
                  </a:moveTo>
                  <a:cubicBezTo>
                    <a:pt x="157" y="1"/>
                    <a:pt x="141" y="1"/>
                    <a:pt x="120" y="17"/>
                  </a:cubicBezTo>
                  <a:cubicBezTo>
                    <a:pt x="54" y="50"/>
                    <a:pt x="0" y="104"/>
                    <a:pt x="17" y="153"/>
                  </a:cubicBezTo>
                  <a:cubicBezTo>
                    <a:pt x="30" y="188"/>
                    <a:pt x="62" y="200"/>
                    <a:pt x="102" y="200"/>
                  </a:cubicBezTo>
                  <a:cubicBezTo>
                    <a:pt x="124" y="200"/>
                    <a:pt x="149" y="196"/>
                    <a:pt x="174" y="190"/>
                  </a:cubicBezTo>
                  <a:cubicBezTo>
                    <a:pt x="190" y="170"/>
                    <a:pt x="207" y="170"/>
                    <a:pt x="207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16"/>
            <p:cNvSpPr/>
            <p:nvPr/>
          </p:nvSpPr>
          <p:spPr>
            <a:xfrm>
              <a:off x="4606750" y="2397875"/>
              <a:ext cx="1275" cy="425"/>
            </a:xfrm>
            <a:custGeom>
              <a:rect b="b" l="l" r="r" t="t"/>
              <a:pathLst>
                <a:path extrusionOk="0" h="17" w="51">
                  <a:moveTo>
                    <a:pt x="1" y="0"/>
                  </a:moveTo>
                  <a:cubicBezTo>
                    <a:pt x="12" y="0"/>
                    <a:pt x="23" y="7"/>
                    <a:pt x="33" y="12"/>
                  </a:cubicBezTo>
                  <a:lnTo>
                    <a:pt x="33" y="12"/>
                  </a:lnTo>
                  <a:cubicBezTo>
                    <a:pt x="31" y="0"/>
                    <a:pt x="16" y="0"/>
                    <a:pt x="1" y="0"/>
                  </a:cubicBezTo>
                  <a:close/>
                  <a:moveTo>
                    <a:pt x="33" y="12"/>
                  </a:moveTo>
                  <a:cubicBezTo>
                    <a:pt x="34" y="14"/>
                    <a:pt x="34" y="15"/>
                    <a:pt x="34" y="17"/>
                  </a:cubicBezTo>
                  <a:lnTo>
                    <a:pt x="50" y="17"/>
                  </a:lnTo>
                  <a:cubicBezTo>
                    <a:pt x="45" y="17"/>
                    <a:pt x="39" y="15"/>
                    <a:pt x="33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16"/>
            <p:cNvSpPr/>
            <p:nvPr/>
          </p:nvSpPr>
          <p:spPr>
            <a:xfrm>
              <a:off x="4617900" y="23863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36" y="0"/>
                    <a:pt x="103" y="17"/>
                    <a:pt x="70" y="33"/>
                  </a:cubicBezTo>
                  <a:cubicBezTo>
                    <a:pt x="54" y="50"/>
                    <a:pt x="17" y="87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20" y="207"/>
                    <a:pt x="136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39" y="137"/>
                    <a:pt x="239" y="104"/>
                  </a:cubicBezTo>
                  <a:cubicBezTo>
                    <a:pt x="260" y="66"/>
                    <a:pt x="260" y="50"/>
                    <a:pt x="239" y="33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16"/>
            <p:cNvSpPr/>
            <p:nvPr/>
          </p:nvSpPr>
          <p:spPr>
            <a:xfrm>
              <a:off x="4572325" y="2295500"/>
              <a:ext cx="6125" cy="4875"/>
            </a:xfrm>
            <a:custGeom>
              <a:rect b="b" l="l" r="r" t="t"/>
              <a:pathLst>
                <a:path extrusionOk="0" h="195" w="245">
                  <a:moveTo>
                    <a:pt x="170" y="0"/>
                  </a:moveTo>
                  <a:cubicBezTo>
                    <a:pt x="161" y="0"/>
                    <a:pt x="152" y="3"/>
                    <a:pt x="141" y="9"/>
                  </a:cubicBezTo>
                  <a:cubicBezTo>
                    <a:pt x="104" y="9"/>
                    <a:pt x="71" y="26"/>
                    <a:pt x="54" y="59"/>
                  </a:cubicBezTo>
                  <a:cubicBezTo>
                    <a:pt x="1" y="92"/>
                    <a:pt x="1" y="162"/>
                    <a:pt x="38" y="178"/>
                  </a:cubicBezTo>
                  <a:cubicBezTo>
                    <a:pt x="71" y="195"/>
                    <a:pt x="87" y="195"/>
                    <a:pt x="124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8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28" y="9"/>
                  </a:cubicBezTo>
                  <a:cubicBezTo>
                    <a:pt x="203" y="9"/>
                    <a:pt x="187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16"/>
            <p:cNvSpPr/>
            <p:nvPr/>
          </p:nvSpPr>
          <p:spPr>
            <a:xfrm>
              <a:off x="4572325" y="23411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1"/>
                  </a:moveTo>
                  <a:cubicBezTo>
                    <a:pt x="141" y="17"/>
                    <a:pt x="104" y="17"/>
                    <a:pt x="87" y="38"/>
                  </a:cubicBezTo>
                  <a:cubicBezTo>
                    <a:pt x="54" y="54"/>
                    <a:pt x="38" y="87"/>
                    <a:pt x="21" y="104"/>
                  </a:cubicBezTo>
                  <a:cubicBezTo>
                    <a:pt x="1" y="157"/>
                    <a:pt x="38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57" y="190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07" y="157"/>
                    <a:pt x="244" y="141"/>
                    <a:pt x="244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28" y="17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p16"/>
            <p:cNvSpPr/>
            <p:nvPr/>
          </p:nvSpPr>
          <p:spPr>
            <a:xfrm>
              <a:off x="4585225" y="22957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3"/>
                    <a:pt x="21" y="103"/>
                  </a:cubicBezTo>
                  <a:cubicBezTo>
                    <a:pt x="0" y="136"/>
                    <a:pt x="21" y="169"/>
                    <a:pt x="37" y="186"/>
                  </a:cubicBezTo>
                  <a:cubicBezTo>
                    <a:pt x="54" y="207"/>
                    <a:pt x="70" y="207"/>
                    <a:pt x="87" y="207"/>
                  </a:cubicBezTo>
                  <a:cubicBezTo>
                    <a:pt x="124" y="207"/>
                    <a:pt x="140" y="207"/>
                    <a:pt x="157" y="186"/>
                  </a:cubicBezTo>
                  <a:cubicBezTo>
                    <a:pt x="190" y="169"/>
                    <a:pt x="227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p16"/>
            <p:cNvSpPr/>
            <p:nvPr/>
          </p:nvSpPr>
          <p:spPr>
            <a:xfrm>
              <a:off x="4881150" y="2339025"/>
              <a:ext cx="6500" cy="4950"/>
            </a:xfrm>
            <a:custGeom>
              <a:rect b="b" l="l" r="r" t="t"/>
              <a:pathLst>
                <a:path extrusionOk="0" h="198" w="260">
                  <a:moveTo>
                    <a:pt x="140" y="0"/>
                  </a:moveTo>
                  <a:cubicBezTo>
                    <a:pt x="103" y="0"/>
                    <a:pt x="70" y="21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9" y="190"/>
                    <a:pt x="74" y="197"/>
                    <a:pt x="91" y="197"/>
                  </a:cubicBezTo>
                  <a:cubicBezTo>
                    <a:pt x="99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7"/>
                    <a:pt x="206" y="140"/>
                  </a:cubicBezTo>
                  <a:cubicBezTo>
                    <a:pt x="243" y="124"/>
                    <a:pt x="243" y="103"/>
                    <a:pt x="243" y="70"/>
                  </a:cubicBezTo>
                  <a:cubicBezTo>
                    <a:pt x="260" y="54"/>
                    <a:pt x="243" y="21"/>
                    <a:pt x="223" y="21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16"/>
            <p:cNvSpPr/>
            <p:nvPr/>
          </p:nvSpPr>
          <p:spPr>
            <a:xfrm>
              <a:off x="4818875" y="2385900"/>
              <a:ext cx="6525" cy="5050"/>
            </a:xfrm>
            <a:custGeom>
              <a:rect b="b" l="l" r="r" t="t"/>
              <a:pathLst>
                <a:path extrusionOk="0" h="202" w="261">
                  <a:moveTo>
                    <a:pt x="137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4"/>
                    <a:pt x="34" y="186"/>
                  </a:cubicBezTo>
                  <a:cubicBezTo>
                    <a:pt x="44" y="197"/>
                    <a:pt x="57" y="202"/>
                    <a:pt x="72" y="202"/>
                  </a:cubicBezTo>
                  <a:cubicBezTo>
                    <a:pt x="87" y="202"/>
                    <a:pt x="104" y="197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190" y="154"/>
                    <a:pt x="207" y="154"/>
                  </a:cubicBezTo>
                  <a:cubicBezTo>
                    <a:pt x="261" y="104"/>
                    <a:pt x="261" y="34"/>
                    <a:pt x="207" y="17"/>
                  </a:cubicBezTo>
                  <a:cubicBezTo>
                    <a:pt x="190" y="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16"/>
            <p:cNvSpPr/>
            <p:nvPr/>
          </p:nvSpPr>
          <p:spPr>
            <a:xfrm>
              <a:off x="4762600" y="2410250"/>
              <a:ext cx="6475" cy="4850"/>
            </a:xfrm>
            <a:custGeom>
              <a:rect b="b" l="l" r="r" t="t"/>
              <a:pathLst>
                <a:path extrusionOk="0" h="194" w="259">
                  <a:moveTo>
                    <a:pt x="182" y="1"/>
                  </a:moveTo>
                  <a:cubicBezTo>
                    <a:pt x="174" y="1"/>
                    <a:pt x="166" y="2"/>
                    <a:pt x="157" y="4"/>
                  </a:cubicBezTo>
                  <a:cubicBezTo>
                    <a:pt x="141" y="4"/>
                    <a:pt x="104" y="4"/>
                    <a:pt x="71" y="21"/>
                  </a:cubicBezTo>
                  <a:cubicBezTo>
                    <a:pt x="38" y="37"/>
                    <a:pt x="17" y="74"/>
                    <a:pt x="17" y="91"/>
                  </a:cubicBezTo>
                  <a:cubicBezTo>
                    <a:pt x="1" y="124"/>
                    <a:pt x="1" y="140"/>
                    <a:pt x="17" y="161"/>
                  </a:cubicBezTo>
                  <a:cubicBezTo>
                    <a:pt x="38" y="177"/>
                    <a:pt x="54" y="194"/>
                    <a:pt x="87" y="194"/>
                  </a:cubicBezTo>
                  <a:cubicBezTo>
                    <a:pt x="104" y="194"/>
                    <a:pt x="141" y="194"/>
                    <a:pt x="157" y="177"/>
                  </a:cubicBezTo>
                  <a:cubicBezTo>
                    <a:pt x="157" y="177"/>
                    <a:pt x="174" y="177"/>
                    <a:pt x="174" y="161"/>
                  </a:cubicBezTo>
                  <a:cubicBezTo>
                    <a:pt x="207" y="140"/>
                    <a:pt x="223" y="124"/>
                    <a:pt x="244" y="91"/>
                  </a:cubicBezTo>
                  <a:cubicBezTo>
                    <a:pt x="258" y="44"/>
                    <a:pt x="232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16"/>
            <p:cNvSpPr/>
            <p:nvPr/>
          </p:nvSpPr>
          <p:spPr>
            <a:xfrm>
              <a:off x="4550075" y="2374250"/>
              <a:ext cx="6400" cy="4950"/>
            </a:xfrm>
            <a:custGeom>
              <a:rect b="b" l="l" r="r" t="t"/>
              <a:pathLst>
                <a:path extrusionOk="0" h="198" w="256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34"/>
                    <a:pt x="0" y="104"/>
                    <a:pt x="17" y="158"/>
                  </a:cubicBezTo>
                  <a:cubicBezTo>
                    <a:pt x="17" y="182"/>
                    <a:pt x="54" y="197"/>
                    <a:pt x="100" y="197"/>
                  </a:cubicBezTo>
                  <a:cubicBezTo>
                    <a:pt x="117" y="197"/>
                    <a:pt x="135" y="195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16"/>
            <p:cNvSpPr/>
            <p:nvPr/>
          </p:nvSpPr>
          <p:spPr>
            <a:xfrm>
              <a:off x="4626950" y="2303850"/>
              <a:ext cx="6025" cy="5200"/>
            </a:xfrm>
            <a:custGeom>
              <a:rect b="b" l="l" r="r" t="t"/>
              <a:pathLst>
                <a:path extrusionOk="0" h="208" w="241">
                  <a:moveTo>
                    <a:pt x="146" y="0"/>
                  </a:moveTo>
                  <a:cubicBezTo>
                    <a:pt x="106" y="0"/>
                    <a:pt x="66" y="19"/>
                    <a:pt x="34" y="51"/>
                  </a:cubicBezTo>
                  <a:cubicBezTo>
                    <a:pt x="17" y="88"/>
                    <a:pt x="1" y="104"/>
                    <a:pt x="1" y="137"/>
                  </a:cubicBezTo>
                  <a:cubicBezTo>
                    <a:pt x="1" y="154"/>
                    <a:pt x="1" y="170"/>
                    <a:pt x="34" y="191"/>
                  </a:cubicBezTo>
                  <a:cubicBezTo>
                    <a:pt x="50" y="207"/>
                    <a:pt x="67" y="207"/>
                    <a:pt x="104" y="207"/>
                  </a:cubicBezTo>
                  <a:cubicBezTo>
                    <a:pt x="121" y="191"/>
                    <a:pt x="137" y="191"/>
                    <a:pt x="137" y="191"/>
                  </a:cubicBezTo>
                  <a:cubicBezTo>
                    <a:pt x="153" y="170"/>
                    <a:pt x="170" y="170"/>
                    <a:pt x="186" y="154"/>
                  </a:cubicBezTo>
                  <a:cubicBezTo>
                    <a:pt x="240" y="104"/>
                    <a:pt x="240" y="51"/>
                    <a:pt x="207" y="18"/>
                  </a:cubicBezTo>
                  <a:cubicBezTo>
                    <a:pt x="188" y="6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16"/>
            <p:cNvSpPr/>
            <p:nvPr/>
          </p:nvSpPr>
          <p:spPr>
            <a:xfrm>
              <a:off x="4528125" y="2365700"/>
              <a:ext cx="6500" cy="4775"/>
            </a:xfrm>
            <a:custGeom>
              <a:rect b="b" l="l" r="r" t="t"/>
              <a:pathLst>
                <a:path extrusionOk="0" h="191" w="26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06" y="153"/>
                    <a:pt x="243" y="120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16"/>
            <p:cNvSpPr/>
            <p:nvPr/>
          </p:nvSpPr>
          <p:spPr>
            <a:xfrm>
              <a:off x="4510075" y="2342200"/>
              <a:ext cx="6100" cy="5075"/>
            </a:xfrm>
            <a:custGeom>
              <a:rect b="b" l="l" r="r" t="t"/>
              <a:pathLst>
                <a:path extrusionOk="0" h="203" w="244">
                  <a:moveTo>
                    <a:pt x="182" y="1"/>
                  </a:moveTo>
                  <a:cubicBezTo>
                    <a:pt x="170" y="1"/>
                    <a:pt x="157" y="5"/>
                    <a:pt x="141" y="13"/>
                  </a:cubicBezTo>
                  <a:cubicBezTo>
                    <a:pt x="104" y="13"/>
                    <a:pt x="71" y="30"/>
                    <a:pt x="54" y="46"/>
                  </a:cubicBezTo>
                  <a:cubicBezTo>
                    <a:pt x="1" y="100"/>
                    <a:pt x="1" y="166"/>
                    <a:pt x="38" y="182"/>
                  </a:cubicBezTo>
                  <a:cubicBezTo>
                    <a:pt x="71" y="203"/>
                    <a:pt x="87" y="203"/>
                    <a:pt x="120" y="203"/>
                  </a:cubicBezTo>
                  <a:cubicBezTo>
                    <a:pt x="141" y="182"/>
                    <a:pt x="141" y="182"/>
                    <a:pt x="157" y="182"/>
                  </a:cubicBezTo>
                  <a:cubicBezTo>
                    <a:pt x="174" y="182"/>
                    <a:pt x="190" y="166"/>
                    <a:pt x="207" y="149"/>
                  </a:cubicBezTo>
                  <a:cubicBezTo>
                    <a:pt x="223" y="133"/>
                    <a:pt x="244" y="100"/>
                    <a:pt x="244" y="79"/>
                  </a:cubicBezTo>
                  <a:cubicBezTo>
                    <a:pt x="244" y="46"/>
                    <a:pt x="244" y="30"/>
                    <a:pt x="223" y="13"/>
                  </a:cubicBezTo>
                  <a:cubicBezTo>
                    <a:pt x="207" y="5"/>
                    <a:pt x="194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16"/>
            <p:cNvSpPr/>
            <p:nvPr/>
          </p:nvSpPr>
          <p:spPr>
            <a:xfrm>
              <a:off x="4514000" y="2363950"/>
              <a:ext cx="6400" cy="4775"/>
            </a:xfrm>
            <a:custGeom>
              <a:rect b="b" l="l" r="r" t="t"/>
              <a:pathLst>
                <a:path extrusionOk="0" h="191" w="256">
                  <a:moveTo>
                    <a:pt x="169" y="1"/>
                  </a:moveTo>
                  <a:cubicBezTo>
                    <a:pt x="120" y="1"/>
                    <a:pt x="50" y="34"/>
                    <a:pt x="33" y="104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3" y="190"/>
                    <a:pt x="169" y="174"/>
                  </a:cubicBezTo>
                  <a:cubicBezTo>
                    <a:pt x="169" y="174"/>
                    <a:pt x="190" y="174"/>
                    <a:pt x="190" y="157"/>
                  </a:cubicBezTo>
                  <a:cubicBezTo>
                    <a:pt x="223" y="137"/>
                    <a:pt x="239" y="120"/>
                    <a:pt x="256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39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p16"/>
            <p:cNvSpPr/>
            <p:nvPr/>
          </p:nvSpPr>
          <p:spPr>
            <a:xfrm>
              <a:off x="4543175" y="2365700"/>
              <a:ext cx="6500" cy="4925"/>
            </a:xfrm>
            <a:custGeom>
              <a:rect b="b" l="l" r="r" t="t"/>
              <a:pathLst>
                <a:path extrusionOk="0" h="197" w="260">
                  <a:moveTo>
                    <a:pt x="169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3" y="34"/>
                    <a:pt x="0" y="104"/>
                    <a:pt x="17" y="153"/>
                  </a:cubicBezTo>
                  <a:cubicBezTo>
                    <a:pt x="17" y="181"/>
                    <a:pt x="55" y="197"/>
                    <a:pt x="103" y="197"/>
                  </a:cubicBezTo>
                  <a:cubicBezTo>
                    <a:pt x="120" y="197"/>
                    <a:pt x="138" y="195"/>
                    <a:pt x="157" y="191"/>
                  </a:cubicBezTo>
                  <a:cubicBezTo>
                    <a:pt x="223" y="153"/>
                    <a:pt x="260" y="87"/>
                    <a:pt x="239" y="50"/>
                  </a:cubicBezTo>
                  <a:cubicBezTo>
                    <a:pt x="229" y="18"/>
                    <a:pt x="204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16"/>
            <p:cNvSpPr/>
            <p:nvPr/>
          </p:nvSpPr>
          <p:spPr>
            <a:xfrm>
              <a:off x="4544000" y="2339475"/>
              <a:ext cx="6500" cy="4950"/>
            </a:xfrm>
            <a:custGeom>
              <a:rect b="b" l="l" r="r" t="t"/>
              <a:pathLst>
                <a:path extrusionOk="0" h="198" w="260">
                  <a:moveTo>
                    <a:pt x="166" y="0"/>
                  </a:moveTo>
                  <a:cubicBezTo>
                    <a:pt x="126" y="0"/>
                    <a:pt x="86" y="20"/>
                    <a:pt x="54" y="52"/>
                  </a:cubicBezTo>
                  <a:cubicBezTo>
                    <a:pt x="21" y="69"/>
                    <a:pt x="21" y="106"/>
                    <a:pt x="0" y="122"/>
                  </a:cubicBezTo>
                  <a:cubicBezTo>
                    <a:pt x="0" y="155"/>
                    <a:pt x="21" y="172"/>
                    <a:pt x="37" y="188"/>
                  </a:cubicBezTo>
                  <a:cubicBezTo>
                    <a:pt x="48" y="188"/>
                    <a:pt x="66" y="197"/>
                    <a:pt x="88" y="197"/>
                  </a:cubicBezTo>
                  <a:cubicBezTo>
                    <a:pt x="99" y="197"/>
                    <a:pt x="111" y="195"/>
                    <a:pt x="124" y="188"/>
                  </a:cubicBezTo>
                  <a:lnTo>
                    <a:pt x="157" y="188"/>
                  </a:lnTo>
                  <a:cubicBezTo>
                    <a:pt x="173" y="172"/>
                    <a:pt x="190" y="155"/>
                    <a:pt x="206" y="155"/>
                  </a:cubicBezTo>
                  <a:cubicBezTo>
                    <a:pt x="260" y="106"/>
                    <a:pt x="260" y="36"/>
                    <a:pt x="227" y="19"/>
                  </a:cubicBezTo>
                  <a:cubicBezTo>
                    <a:pt x="208" y="6"/>
                    <a:pt x="187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16"/>
            <p:cNvSpPr/>
            <p:nvPr/>
          </p:nvSpPr>
          <p:spPr>
            <a:xfrm>
              <a:off x="4543575" y="235405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8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0" y="191"/>
                    <a:pt x="141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44" y="121"/>
                    <a:pt x="244" y="88"/>
                  </a:cubicBezTo>
                  <a:cubicBezTo>
                    <a:pt x="260" y="38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16"/>
            <p:cNvSpPr/>
            <p:nvPr/>
          </p:nvSpPr>
          <p:spPr>
            <a:xfrm>
              <a:off x="4530275" y="235365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37" y="0"/>
                  </a:moveTo>
                  <a:cubicBezTo>
                    <a:pt x="104" y="17"/>
                    <a:pt x="71" y="33"/>
                    <a:pt x="54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47" y="190"/>
                    <a:pt x="67" y="197"/>
                    <a:pt x="88" y="197"/>
                  </a:cubicBezTo>
                  <a:cubicBezTo>
                    <a:pt x="98" y="197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190" y="157"/>
                    <a:pt x="207" y="137"/>
                  </a:cubicBezTo>
                  <a:cubicBezTo>
                    <a:pt x="260" y="104"/>
                    <a:pt x="260" y="33"/>
                    <a:pt x="223" y="17"/>
                  </a:cubicBezTo>
                  <a:cubicBezTo>
                    <a:pt x="190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16"/>
            <p:cNvSpPr/>
            <p:nvPr/>
          </p:nvSpPr>
          <p:spPr>
            <a:xfrm>
              <a:off x="4739425" y="2444675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3" y="0"/>
                  </a:moveTo>
                  <a:cubicBezTo>
                    <a:pt x="140" y="0"/>
                    <a:pt x="103" y="21"/>
                    <a:pt x="87" y="37"/>
                  </a:cubicBezTo>
                  <a:cubicBezTo>
                    <a:pt x="54" y="54"/>
                    <a:pt x="37" y="87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206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40"/>
                    <a:pt x="243" y="103"/>
                  </a:cubicBezTo>
                  <a:cubicBezTo>
                    <a:pt x="276" y="54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16"/>
            <p:cNvSpPr/>
            <p:nvPr/>
          </p:nvSpPr>
          <p:spPr>
            <a:xfrm>
              <a:off x="4850225" y="2291400"/>
              <a:ext cx="6500" cy="4950"/>
            </a:xfrm>
            <a:custGeom>
              <a:rect b="b" l="l" r="r" t="t"/>
              <a:pathLst>
                <a:path extrusionOk="0" h="198" w="260">
                  <a:moveTo>
                    <a:pt x="120" y="0"/>
                  </a:moveTo>
                  <a:cubicBezTo>
                    <a:pt x="103" y="0"/>
                    <a:pt x="70" y="17"/>
                    <a:pt x="37" y="50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53"/>
                    <a:pt x="17" y="173"/>
                    <a:pt x="37" y="190"/>
                  </a:cubicBezTo>
                  <a:cubicBezTo>
                    <a:pt x="48" y="190"/>
                    <a:pt x="67" y="197"/>
                    <a:pt x="87" y="197"/>
                  </a:cubicBezTo>
                  <a:cubicBezTo>
                    <a:pt x="98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60" y="103"/>
                    <a:pt x="260" y="33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16"/>
            <p:cNvSpPr/>
            <p:nvPr/>
          </p:nvSpPr>
          <p:spPr>
            <a:xfrm>
              <a:off x="4848575" y="2280675"/>
              <a:ext cx="6825" cy="4775"/>
            </a:xfrm>
            <a:custGeom>
              <a:rect b="b" l="l" r="r" t="t"/>
              <a:pathLst>
                <a:path extrusionOk="0" h="191" w="273">
                  <a:moveTo>
                    <a:pt x="169" y="0"/>
                  </a:moveTo>
                  <a:cubicBezTo>
                    <a:pt x="136" y="0"/>
                    <a:pt x="120" y="0"/>
                    <a:pt x="83" y="33"/>
                  </a:cubicBezTo>
                  <a:cubicBezTo>
                    <a:pt x="50" y="50"/>
                    <a:pt x="33" y="66"/>
                    <a:pt x="33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69" y="170"/>
                  </a:cubicBezTo>
                  <a:cubicBezTo>
                    <a:pt x="206" y="153"/>
                    <a:pt x="239" y="137"/>
                    <a:pt x="256" y="87"/>
                  </a:cubicBezTo>
                  <a:cubicBezTo>
                    <a:pt x="272" y="33"/>
                    <a:pt x="239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16"/>
            <p:cNvSpPr/>
            <p:nvPr/>
          </p:nvSpPr>
          <p:spPr>
            <a:xfrm>
              <a:off x="4659525" y="237642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34"/>
                    <a:pt x="17" y="71"/>
                    <a:pt x="17" y="87"/>
                  </a:cubicBezTo>
                  <a:cubicBezTo>
                    <a:pt x="1" y="120"/>
                    <a:pt x="1" y="137"/>
                    <a:pt x="17" y="153"/>
                  </a:cubicBezTo>
                  <a:cubicBezTo>
                    <a:pt x="38" y="190"/>
                    <a:pt x="71" y="190"/>
                    <a:pt x="87" y="190"/>
                  </a:cubicBezTo>
                  <a:cubicBezTo>
                    <a:pt x="120" y="190"/>
                    <a:pt x="141" y="190"/>
                    <a:pt x="157" y="174"/>
                  </a:cubicBezTo>
                  <a:cubicBezTo>
                    <a:pt x="174" y="174"/>
                    <a:pt x="174" y="174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16"/>
            <p:cNvSpPr/>
            <p:nvPr/>
          </p:nvSpPr>
          <p:spPr>
            <a:xfrm>
              <a:off x="4845475" y="2269950"/>
              <a:ext cx="6525" cy="4675"/>
            </a:xfrm>
            <a:custGeom>
              <a:rect b="b" l="l" r="r" t="t"/>
              <a:pathLst>
                <a:path extrusionOk="0" h="187" w="261">
                  <a:moveTo>
                    <a:pt x="104" y="1"/>
                  </a:moveTo>
                  <a:cubicBezTo>
                    <a:pt x="104" y="1"/>
                    <a:pt x="87" y="17"/>
                    <a:pt x="71" y="17"/>
                  </a:cubicBezTo>
                  <a:cubicBezTo>
                    <a:pt x="38" y="34"/>
                    <a:pt x="21" y="67"/>
                    <a:pt x="0" y="83"/>
                  </a:cubicBezTo>
                  <a:cubicBezTo>
                    <a:pt x="0" y="120"/>
                    <a:pt x="0" y="137"/>
                    <a:pt x="21" y="153"/>
                  </a:cubicBezTo>
                  <a:cubicBezTo>
                    <a:pt x="38" y="186"/>
                    <a:pt x="54" y="186"/>
                    <a:pt x="87" y="186"/>
                  </a:cubicBezTo>
                  <a:cubicBezTo>
                    <a:pt x="104" y="186"/>
                    <a:pt x="124" y="186"/>
                    <a:pt x="141" y="170"/>
                  </a:cubicBezTo>
                  <a:cubicBezTo>
                    <a:pt x="157" y="170"/>
                    <a:pt x="174" y="170"/>
                    <a:pt x="174" y="153"/>
                  </a:cubicBezTo>
                  <a:cubicBezTo>
                    <a:pt x="207" y="137"/>
                    <a:pt x="227" y="120"/>
                    <a:pt x="244" y="83"/>
                  </a:cubicBezTo>
                  <a:cubicBezTo>
                    <a:pt x="260" y="50"/>
                    <a:pt x="244" y="17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16"/>
            <p:cNvSpPr/>
            <p:nvPr/>
          </p:nvSpPr>
          <p:spPr>
            <a:xfrm>
              <a:off x="4824850" y="2361800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20"/>
                    <a:pt x="1" y="157"/>
                    <a:pt x="22" y="173"/>
                  </a:cubicBezTo>
                  <a:cubicBezTo>
                    <a:pt x="38" y="190"/>
                    <a:pt x="71" y="190"/>
                    <a:pt x="88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40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16"/>
            <p:cNvSpPr/>
            <p:nvPr/>
          </p:nvSpPr>
          <p:spPr>
            <a:xfrm>
              <a:off x="4836100" y="2339025"/>
              <a:ext cx="6400" cy="4750"/>
            </a:xfrm>
            <a:custGeom>
              <a:rect b="b" l="l" r="r" t="t"/>
              <a:pathLst>
                <a:path extrusionOk="0" h="190" w="256">
                  <a:moveTo>
                    <a:pt x="169" y="0"/>
                  </a:moveTo>
                  <a:cubicBezTo>
                    <a:pt x="136" y="0"/>
                    <a:pt x="103" y="0"/>
                    <a:pt x="66" y="37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24"/>
                    <a:pt x="17" y="157"/>
                    <a:pt x="17" y="173"/>
                  </a:cubicBezTo>
                  <a:cubicBezTo>
                    <a:pt x="33" y="190"/>
                    <a:pt x="66" y="190"/>
                    <a:pt x="10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90" y="173"/>
                  </a:cubicBezTo>
                  <a:cubicBezTo>
                    <a:pt x="206" y="157"/>
                    <a:pt x="239" y="124"/>
                    <a:pt x="239" y="103"/>
                  </a:cubicBezTo>
                  <a:cubicBezTo>
                    <a:pt x="256" y="37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16"/>
            <p:cNvSpPr/>
            <p:nvPr/>
          </p:nvSpPr>
          <p:spPr>
            <a:xfrm>
              <a:off x="4865675" y="22797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17" y="87"/>
                    <a:pt x="17" y="103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0"/>
                  </a:cubicBezTo>
                  <a:lnTo>
                    <a:pt x="174" y="174"/>
                  </a:lnTo>
                  <a:cubicBezTo>
                    <a:pt x="207" y="157"/>
                    <a:pt x="223" y="141"/>
                    <a:pt x="244" y="103"/>
                  </a:cubicBezTo>
                  <a:cubicBezTo>
                    <a:pt x="260" y="70"/>
                    <a:pt x="244" y="54"/>
                    <a:pt x="244" y="37"/>
                  </a:cubicBezTo>
                  <a:cubicBezTo>
                    <a:pt x="223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16"/>
            <p:cNvSpPr/>
            <p:nvPr/>
          </p:nvSpPr>
          <p:spPr>
            <a:xfrm>
              <a:off x="4605825" y="2365300"/>
              <a:ext cx="6525" cy="4650"/>
            </a:xfrm>
            <a:custGeom>
              <a:rect b="b" l="l" r="r" t="t"/>
              <a:pathLst>
                <a:path extrusionOk="0" h="186" w="261">
                  <a:moveTo>
                    <a:pt x="157" y="0"/>
                  </a:moveTo>
                  <a:cubicBezTo>
                    <a:pt x="124" y="0"/>
                    <a:pt x="104" y="17"/>
                    <a:pt x="71" y="33"/>
                  </a:cubicBezTo>
                  <a:cubicBezTo>
                    <a:pt x="38" y="50"/>
                    <a:pt x="21" y="66"/>
                    <a:pt x="21" y="103"/>
                  </a:cubicBezTo>
                  <a:cubicBezTo>
                    <a:pt x="1" y="136"/>
                    <a:pt x="1" y="153"/>
                    <a:pt x="38" y="169"/>
                  </a:cubicBezTo>
                  <a:cubicBezTo>
                    <a:pt x="38" y="186"/>
                    <a:pt x="71" y="186"/>
                    <a:pt x="87" y="186"/>
                  </a:cubicBezTo>
                  <a:lnTo>
                    <a:pt x="157" y="186"/>
                  </a:lnTo>
                  <a:cubicBezTo>
                    <a:pt x="190" y="169"/>
                    <a:pt x="228" y="136"/>
                    <a:pt x="244" y="103"/>
                  </a:cubicBezTo>
                  <a:lnTo>
                    <a:pt x="244" y="83"/>
                  </a:lnTo>
                  <a:cubicBezTo>
                    <a:pt x="260" y="33"/>
                    <a:pt x="228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16"/>
            <p:cNvSpPr/>
            <p:nvPr/>
          </p:nvSpPr>
          <p:spPr>
            <a:xfrm>
              <a:off x="4742400" y="23970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0"/>
                  </a:moveTo>
                  <a:cubicBezTo>
                    <a:pt x="141" y="17"/>
                    <a:pt x="104" y="17"/>
                    <a:pt x="71" y="33"/>
                  </a:cubicBezTo>
                  <a:cubicBezTo>
                    <a:pt x="38" y="50"/>
                    <a:pt x="21" y="87"/>
                    <a:pt x="21" y="103"/>
                  </a:cubicBezTo>
                  <a:cubicBezTo>
                    <a:pt x="1" y="136"/>
                    <a:pt x="1" y="153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4" y="206"/>
                    <a:pt x="157" y="190"/>
                  </a:cubicBezTo>
                  <a:cubicBezTo>
                    <a:pt x="157" y="190"/>
                    <a:pt x="174" y="190"/>
                    <a:pt x="174" y="173"/>
                  </a:cubicBezTo>
                  <a:cubicBezTo>
                    <a:pt x="207" y="153"/>
                    <a:pt x="227" y="136"/>
                    <a:pt x="244" y="103"/>
                  </a:cubicBezTo>
                  <a:cubicBezTo>
                    <a:pt x="260" y="50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p16"/>
            <p:cNvSpPr/>
            <p:nvPr/>
          </p:nvSpPr>
          <p:spPr>
            <a:xfrm>
              <a:off x="4736000" y="2421300"/>
              <a:ext cx="6950" cy="4925"/>
            </a:xfrm>
            <a:custGeom>
              <a:rect b="b" l="l" r="r" t="t"/>
              <a:pathLst>
                <a:path extrusionOk="0" h="197" w="278">
                  <a:moveTo>
                    <a:pt x="172" y="0"/>
                  </a:moveTo>
                  <a:cubicBezTo>
                    <a:pt x="161" y="0"/>
                    <a:pt x="149" y="2"/>
                    <a:pt x="137" y="7"/>
                  </a:cubicBezTo>
                  <a:cubicBezTo>
                    <a:pt x="121" y="7"/>
                    <a:pt x="88" y="28"/>
                    <a:pt x="50" y="61"/>
                  </a:cubicBezTo>
                  <a:cubicBezTo>
                    <a:pt x="17" y="94"/>
                    <a:pt x="1" y="164"/>
                    <a:pt x="50" y="181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4" y="197"/>
                    <a:pt x="154" y="181"/>
                  </a:cubicBezTo>
                  <a:cubicBezTo>
                    <a:pt x="191" y="181"/>
                    <a:pt x="207" y="164"/>
                    <a:pt x="224" y="148"/>
                  </a:cubicBezTo>
                  <a:cubicBezTo>
                    <a:pt x="257" y="110"/>
                    <a:pt x="277" y="44"/>
                    <a:pt x="224" y="7"/>
                  </a:cubicBezTo>
                  <a:cubicBezTo>
                    <a:pt x="213" y="7"/>
                    <a:pt x="194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p16"/>
            <p:cNvSpPr/>
            <p:nvPr/>
          </p:nvSpPr>
          <p:spPr>
            <a:xfrm>
              <a:off x="4520375" y="2330050"/>
              <a:ext cx="6950" cy="5175"/>
            </a:xfrm>
            <a:custGeom>
              <a:rect b="b" l="l" r="r" t="t"/>
              <a:pathLst>
                <a:path extrusionOk="0" h="207" w="278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0"/>
                    <a:pt x="38" y="87"/>
                    <a:pt x="38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206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3"/>
                    <a:pt x="244" y="136"/>
                    <a:pt x="261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p16"/>
            <p:cNvSpPr/>
            <p:nvPr/>
          </p:nvSpPr>
          <p:spPr>
            <a:xfrm>
              <a:off x="4796100" y="2328300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4" y="0"/>
                  </a:moveTo>
                  <a:cubicBezTo>
                    <a:pt x="141" y="17"/>
                    <a:pt x="120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7" y="190"/>
                  </a:cubicBezTo>
                  <a:cubicBezTo>
                    <a:pt x="174" y="190"/>
                    <a:pt x="190" y="190"/>
                    <a:pt x="190" y="173"/>
                  </a:cubicBezTo>
                  <a:cubicBezTo>
                    <a:pt x="223" y="157"/>
                    <a:pt x="244" y="140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p16"/>
            <p:cNvSpPr/>
            <p:nvPr/>
          </p:nvSpPr>
          <p:spPr>
            <a:xfrm>
              <a:off x="4811575" y="2316750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3" y="0"/>
                  </a:moveTo>
                  <a:cubicBezTo>
                    <a:pt x="140" y="0"/>
                    <a:pt x="120" y="17"/>
                    <a:pt x="87" y="33"/>
                  </a:cubicBezTo>
                  <a:cubicBezTo>
                    <a:pt x="54" y="50"/>
                    <a:pt x="37" y="66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p16"/>
            <p:cNvSpPr/>
            <p:nvPr/>
          </p:nvSpPr>
          <p:spPr>
            <a:xfrm>
              <a:off x="4693025" y="2294800"/>
              <a:ext cx="6925" cy="4750"/>
            </a:xfrm>
            <a:custGeom>
              <a:rect b="b" l="l" r="r" t="t"/>
              <a:pathLst>
                <a:path extrusionOk="0" h="190" w="277">
                  <a:moveTo>
                    <a:pt x="174" y="0"/>
                  </a:moveTo>
                  <a:cubicBezTo>
                    <a:pt x="157" y="0"/>
                    <a:pt x="120" y="0"/>
                    <a:pt x="87" y="17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1" y="157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0"/>
                    <a:pt x="260" y="87"/>
                  </a:cubicBezTo>
                  <a:cubicBezTo>
                    <a:pt x="277" y="37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p16"/>
            <p:cNvSpPr/>
            <p:nvPr/>
          </p:nvSpPr>
          <p:spPr>
            <a:xfrm>
              <a:off x="4753625" y="2374600"/>
              <a:ext cx="6375" cy="4850"/>
            </a:xfrm>
            <a:custGeom>
              <a:rect b="b" l="l" r="r" t="t"/>
              <a:pathLst>
                <a:path extrusionOk="0" h="194" w="255">
                  <a:moveTo>
                    <a:pt x="189" y="1"/>
                  </a:moveTo>
                  <a:cubicBezTo>
                    <a:pt x="183" y="1"/>
                    <a:pt x="177" y="1"/>
                    <a:pt x="170" y="4"/>
                  </a:cubicBezTo>
                  <a:cubicBezTo>
                    <a:pt x="137" y="4"/>
                    <a:pt x="104" y="4"/>
                    <a:pt x="67" y="20"/>
                  </a:cubicBezTo>
                  <a:cubicBezTo>
                    <a:pt x="50" y="41"/>
                    <a:pt x="17" y="74"/>
                    <a:pt x="17" y="90"/>
                  </a:cubicBezTo>
                  <a:cubicBezTo>
                    <a:pt x="1" y="123"/>
                    <a:pt x="1" y="144"/>
                    <a:pt x="17" y="160"/>
                  </a:cubicBezTo>
                  <a:cubicBezTo>
                    <a:pt x="34" y="177"/>
                    <a:pt x="50" y="193"/>
                    <a:pt x="88" y="193"/>
                  </a:cubicBezTo>
                  <a:cubicBezTo>
                    <a:pt x="104" y="193"/>
                    <a:pt x="137" y="193"/>
                    <a:pt x="154" y="177"/>
                  </a:cubicBezTo>
                  <a:cubicBezTo>
                    <a:pt x="154" y="177"/>
                    <a:pt x="170" y="177"/>
                    <a:pt x="191" y="160"/>
                  </a:cubicBezTo>
                  <a:cubicBezTo>
                    <a:pt x="207" y="144"/>
                    <a:pt x="224" y="123"/>
                    <a:pt x="240" y="90"/>
                  </a:cubicBezTo>
                  <a:cubicBezTo>
                    <a:pt x="255" y="47"/>
                    <a:pt x="231" y="1"/>
                    <a:pt x="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p16"/>
            <p:cNvSpPr/>
            <p:nvPr/>
          </p:nvSpPr>
          <p:spPr>
            <a:xfrm>
              <a:off x="4514825" y="23524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36" y="0"/>
                    <a:pt x="103" y="17"/>
                    <a:pt x="87" y="33"/>
                  </a:cubicBezTo>
                  <a:cubicBezTo>
                    <a:pt x="54" y="49"/>
                    <a:pt x="33" y="82"/>
                    <a:pt x="17" y="103"/>
                  </a:cubicBezTo>
                  <a:cubicBezTo>
                    <a:pt x="0" y="153"/>
                    <a:pt x="33" y="206"/>
                    <a:pt x="103" y="206"/>
                  </a:cubicBezTo>
                  <a:cubicBezTo>
                    <a:pt x="120" y="206"/>
                    <a:pt x="136" y="206"/>
                    <a:pt x="157" y="186"/>
                  </a:cubicBezTo>
                  <a:cubicBezTo>
                    <a:pt x="173" y="186"/>
                    <a:pt x="173" y="186"/>
                    <a:pt x="190" y="169"/>
                  </a:cubicBezTo>
                  <a:cubicBezTo>
                    <a:pt x="223" y="153"/>
                    <a:pt x="239" y="136"/>
                    <a:pt x="239" y="103"/>
                  </a:cubicBezTo>
                  <a:cubicBezTo>
                    <a:pt x="260" y="82"/>
                    <a:pt x="260" y="49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p16"/>
            <p:cNvSpPr/>
            <p:nvPr/>
          </p:nvSpPr>
          <p:spPr>
            <a:xfrm>
              <a:off x="4948550" y="2303775"/>
              <a:ext cx="6400" cy="4850"/>
            </a:xfrm>
            <a:custGeom>
              <a:rect b="b" l="l" r="r" t="t"/>
              <a:pathLst>
                <a:path extrusionOk="0" h="194" w="256">
                  <a:moveTo>
                    <a:pt x="183" y="1"/>
                  </a:moveTo>
                  <a:cubicBezTo>
                    <a:pt x="175" y="1"/>
                    <a:pt x="166" y="2"/>
                    <a:pt x="157" y="4"/>
                  </a:cubicBezTo>
                  <a:cubicBezTo>
                    <a:pt x="124" y="4"/>
                    <a:pt x="87" y="4"/>
                    <a:pt x="70" y="21"/>
                  </a:cubicBezTo>
                  <a:cubicBezTo>
                    <a:pt x="38" y="37"/>
                    <a:pt x="21" y="70"/>
                    <a:pt x="0" y="91"/>
                  </a:cubicBezTo>
                  <a:cubicBezTo>
                    <a:pt x="0" y="124"/>
                    <a:pt x="0" y="140"/>
                    <a:pt x="21" y="157"/>
                  </a:cubicBezTo>
                  <a:cubicBezTo>
                    <a:pt x="38" y="173"/>
                    <a:pt x="54" y="194"/>
                    <a:pt x="87" y="194"/>
                  </a:cubicBezTo>
                  <a:cubicBezTo>
                    <a:pt x="103" y="194"/>
                    <a:pt x="124" y="194"/>
                    <a:pt x="141" y="173"/>
                  </a:cubicBezTo>
                  <a:cubicBezTo>
                    <a:pt x="157" y="173"/>
                    <a:pt x="157" y="173"/>
                    <a:pt x="174" y="157"/>
                  </a:cubicBezTo>
                  <a:cubicBezTo>
                    <a:pt x="207" y="140"/>
                    <a:pt x="227" y="124"/>
                    <a:pt x="227" y="91"/>
                  </a:cubicBezTo>
                  <a:cubicBezTo>
                    <a:pt x="256" y="44"/>
                    <a:pt x="235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p16"/>
            <p:cNvSpPr/>
            <p:nvPr/>
          </p:nvSpPr>
          <p:spPr>
            <a:xfrm>
              <a:off x="4951125" y="2269750"/>
              <a:ext cx="6925" cy="4925"/>
            </a:xfrm>
            <a:custGeom>
              <a:rect b="b" l="l" r="r" t="t"/>
              <a:pathLst>
                <a:path extrusionOk="0" h="197" w="277">
                  <a:moveTo>
                    <a:pt x="161" y="0"/>
                  </a:moveTo>
                  <a:cubicBezTo>
                    <a:pt x="142" y="0"/>
                    <a:pt x="123" y="3"/>
                    <a:pt x="104" y="9"/>
                  </a:cubicBezTo>
                  <a:cubicBezTo>
                    <a:pt x="54" y="42"/>
                    <a:pt x="0" y="112"/>
                    <a:pt x="21" y="145"/>
                  </a:cubicBezTo>
                  <a:cubicBezTo>
                    <a:pt x="32" y="177"/>
                    <a:pt x="63" y="197"/>
                    <a:pt x="99" y="197"/>
                  </a:cubicBezTo>
                  <a:cubicBezTo>
                    <a:pt x="118" y="197"/>
                    <a:pt x="138" y="191"/>
                    <a:pt x="157" y="178"/>
                  </a:cubicBezTo>
                  <a:cubicBezTo>
                    <a:pt x="227" y="161"/>
                    <a:pt x="277" y="91"/>
                    <a:pt x="260" y="42"/>
                  </a:cubicBezTo>
                  <a:cubicBezTo>
                    <a:pt x="248" y="18"/>
                    <a:pt x="208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p16"/>
            <p:cNvSpPr/>
            <p:nvPr/>
          </p:nvSpPr>
          <p:spPr>
            <a:xfrm>
              <a:off x="4934425" y="2314575"/>
              <a:ext cx="6425" cy="4925"/>
            </a:xfrm>
            <a:custGeom>
              <a:rect b="b" l="l" r="r" t="t"/>
              <a:pathLst>
                <a:path extrusionOk="0" h="197" w="257">
                  <a:moveTo>
                    <a:pt x="174" y="1"/>
                  </a:moveTo>
                  <a:cubicBezTo>
                    <a:pt x="153" y="1"/>
                    <a:pt x="137" y="1"/>
                    <a:pt x="104" y="17"/>
                  </a:cubicBezTo>
                  <a:cubicBezTo>
                    <a:pt x="50" y="34"/>
                    <a:pt x="1" y="104"/>
                    <a:pt x="17" y="153"/>
                  </a:cubicBezTo>
                  <a:cubicBezTo>
                    <a:pt x="29" y="181"/>
                    <a:pt x="70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174" y="174"/>
                    <a:pt x="190" y="174"/>
                    <a:pt x="207" y="153"/>
                  </a:cubicBezTo>
                  <a:cubicBezTo>
                    <a:pt x="240" y="120"/>
                    <a:pt x="256" y="87"/>
                    <a:pt x="256" y="50"/>
                  </a:cubicBezTo>
                  <a:cubicBezTo>
                    <a:pt x="240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p16"/>
            <p:cNvSpPr/>
            <p:nvPr/>
          </p:nvSpPr>
          <p:spPr>
            <a:xfrm>
              <a:off x="4956800" y="2280425"/>
              <a:ext cx="6825" cy="5000"/>
            </a:xfrm>
            <a:custGeom>
              <a:rect b="b" l="l" r="r" t="t"/>
              <a:pathLst>
                <a:path extrusionOk="0" h="200" w="273">
                  <a:moveTo>
                    <a:pt x="179" y="1"/>
                  </a:moveTo>
                  <a:cubicBezTo>
                    <a:pt x="159" y="1"/>
                    <a:pt x="138" y="4"/>
                    <a:pt x="120" y="10"/>
                  </a:cubicBezTo>
                  <a:cubicBezTo>
                    <a:pt x="50" y="43"/>
                    <a:pt x="0" y="97"/>
                    <a:pt x="17" y="147"/>
                  </a:cubicBezTo>
                  <a:cubicBezTo>
                    <a:pt x="27" y="180"/>
                    <a:pt x="59" y="200"/>
                    <a:pt x="94" y="200"/>
                  </a:cubicBezTo>
                  <a:cubicBezTo>
                    <a:pt x="114" y="200"/>
                    <a:pt x="135" y="193"/>
                    <a:pt x="153" y="180"/>
                  </a:cubicBezTo>
                  <a:cubicBezTo>
                    <a:pt x="223" y="147"/>
                    <a:pt x="272" y="97"/>
                    <a:pt x="256" y="43"/>
                  </a:cubicBezTo>
                  <a:cubicBezTo>
                    <a:pt x="245" y="12"/>
                    <a:pt x="213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p16"/>
            <p:cNvSpPr/>
            <p:nvPr/>
          </p:nvSpPr>
          <p:spPr>
            <a:xfrm>
              <a:off x="4940825" y="2281900"/>
              <a:ext cx="6500" cy="4925"/>
            </a:xfrm>
            <a:custGeom>
              <a:rect b="b" l="l" r="r" t="t"/>
              <a:pathLst>
                <a:path extrusionOk="0" h="197" w="260">
                  <a:moveTo>
                    <a:pt x="170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7" y="38"/>
                    <a:pt x="0" y="104"/>
                    <a:pt x="21" y="141"/>
                  </a:cubicBezTo>
                  <a:cubicBezTo>
                    <a:pt x="21" y="178"/>
                    <a:pt x="58" y="197"/>
                    <a:pt x="106" y="197"/>
                  </a:cubicBezTo>
                  <a:cubicBezTo>
                    <a:pt x="122" y="197"/>
                    <a:pt x="139" y="195"/>
                    <a:pt x="157" y="191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p16"/>
            <p:cNvSpPr/>
            <p:nvPr/>
          </p:nvSpPr>
          <p:spPr>
            <a:xfrm>
              <a:off x="4938250" y="2326900"/>
              <a:ext cx="6100" cy="4900"/>
            </a:xfrm>
            <a:custGeom>
              <a:rect b="b" l="l" r="r" t="t"/>
              <a:pathLst>
                <a:path extrusionOk="0" h="196" w="244">
                  <a:moveTo>
                    <a:pt x="184" y="0"/>
                  </a:moveTo>
                  <a:cubicBezTo>
                    <a:pt x="175" y="0"/>
                    <a:pt x="166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0" y="143"/>
                  </a:cubicBezTo>
                  <a:cubicBezTo>
                    <a:pt x="13" y="177"/>
                    <a:pt x="44" y="196"/>
                    <a:pt x="83" y="196"/>
                  </a:cubicBezTo>
                  <a:cubicBezTo>
                    <a:pt x="106" y="196"/>
                    <a:pt x="131" y="189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27" y="126"/>
                    <a:pt x="243" y="73"/>
                    <a:pt x="243" y="40"/>
                  </a:cubicBezTo>
                  <a:cubicBezTo>
                    <a:pt x="231" y="16"/>
                    <a:pt x="208" y="0"/>
                    <a:pt x="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p16"/>
            <p:cNvSpPr/>
            <p:nvPr/>
          </p:nvSpPr>
          <p:spPr>
            <a:xfrm>
              <a:off x="4956275" y="229262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1" y="141"/>
                    <a:pt x="21" y="157"/>
                    <a:pt x="38" y="174"/>
                  </a:cubicBezTo>
                  <a:cubicBezTo>
                    <a:pt x="54" y="190"/>
                    <a:pt x="71" y="190"/>
                    <a:pt x="104" y="190"/>
                  </a:cubicBezTo>
                  <a:lnTo>
                    <a:pt x="157" y="190"/>
                  </a:lnTo>
                  <a:cubicBezTo>
                    <a:pt x="207" y="174"/>
                    <a:pt x="244" y="141"/>
                    <a:pt x="244" y="104"/>
                  </a:cubicBezTo>
                  <a:lnTo>
                    <a:pt x="244" y="87"/>
                  </a:ln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16"/>
            <p:cNvSpPr/>
            <p:nvPr/>
          </p:nvSpPr>
          <p:spPr>
            <a:xfrm>
              <a:off x="4757450" y="2548675"/>
              <a:ext cx="5600" cy="3000"/>
            </a:xfrm>
            <a:custGeom>
              <a:rect b="b" l="l" r="r" t="t"/>
              <a:pathLst>
                <a:path extrusionOk="0" h="120" w="224">
                  <a:moveTo>
                    <a:pt x="104" y="0"/>
                  </a:moveTo>
                  <a:cubicBezTo>
                    <a:pt x="87" y="17"/>
                    <a:pt x="54" y="33"/>
                    <a:pt x="17" y="49"/>
                  </a:cubicBezTo>
                  <a:cubicBezTo>
                    <a:pt x="17" y="66"/>
                    <a:pt x="1" y="66"/>
                    <a:pt x="1" y="87"/>
                  </a:cubicBezTo>
                  <a:cubicBezTo>
                    <a:pt x="71" y="103"/>
                    <a:pt x="141" y="120"/>
                    <a:pt x="207" y="120"/>
                  </a:cubicBezTo>
                  <a:cubicBezTo>
                    <a:pt x="207" y="120"/>
                    <a:pt x="223" y="87"/>
                    <a:pt x="223" y="66"/>
                  </a:cubicBezTo>
                  <a:cubicBezTo>
                    <a:pt x="223" y="49"/>
                    <a:pt x="207" y="33"/>
                    <a:pt x="190" y="17"/>
                  </a:cubicBezTo>
                  <a:cubicBezTo>
                    <a:pt x="174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p16"/>
            <p:cNvSpPr/>
            <p:nvPr/>
          </p:nvSpPr>
          <p:spPr>
            <a:xfrm>
              <a:off x="4536250" y="2273350"/>
              <a:ext cx="6125" cy="4775"/>
            </a:xfrm>
            <a:custGeom>
              <a:rect b="b" l="l" r="r" t="t"/>
              <a:pathLst>
                <a:path extrusionOk="0" h="191" w="245">
                  <a:moveTo>
                    <a:pt x="228" y="1"/>
                  </a:moveTo>
                  <a:cubicBezTo>
                    <a:pt x="174" y="1"/>
                    <a:pt x="141" y="17"/>
                    <a:pt x="87" y="17"/>
                  </a:cubicBezTo>
                  <a:lnTo>
                    <a:pt x="71" y="17"/>
                  </a:lnTo>
                  <a:cubicBezTo>
                    <a:pt x="38" y="34"/>
                    <a:pt x="21" y="50"/>
                    <a:pt x="21" y="87"/>
                  </a:cubicBezTo>
                  <a:cubicBezTo>
                    <a:pt x="1" y="120"/>
                    <a:pt x="1" y="137"/>
                    <a:pt x="21" y="153"/>
                  </a:cubicBezTo>
                  <a:cubicBezTo>
                    <a:pt x="38" y="174"/>
                    <a:pt x="54" y="190"/>
                    <a:pt x="87" y="190"/>
                  </a:cubicBezTo>
                  <a:cubicBezTo>
                    <a:pt x="104" y="190"/>
                    <a:pt x="124" y="174"/>
                    <a:pt x="157" y="174"/>
                  </a:cubicBezTo>
                  <a:lnTo>
                    <a:pt x="174" y="153"/>
                  </a:lnTo>
                  <a:cubicBezTo>
                    <a:pt x="207" y="137"/>
                    <a:pt x="228" y="104"/>
                    <a:pt x="244" y="87"/>
                  </a:cubicBezTo>
                  <a:cubicBezTo>
                    <a:pt x="244" y="50"/>
                    <a:pt x="244" y="17"/>
                    <a:pt x="2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16"/>
            <p:cNvSpPr/>
            <p:nvPr/>
          </p:nvSpPr>
          <p:spPr>
            <a:xfrm>
              <a:off x="4959375" y="2336950"/>
              <a:ext cx="5175" cy="3425"/>
            </a:xfrm>
            <a:custGeom>
              <a:rect b="b" l="l" r="r" t="t"/>
              <a:pathLst>
                <a:path extrusionOk="0" h="137" w="207">
                  <a:moveTo>
                    <a:pt x="153" y="1"/>
                  </a:moveTo>
                  <a:cubicBezTo>
                    <a:pt x="120" y="1"/>
                    <a:pt x="83" y="17"/>
                    <a:pt x="66" y="34"/>
                  </a:cubicBezTo>
                  <a:cubicBezTo>
                    <a:pt x="33" y="50"/>
                    <a:pt x="17" y="67"/>
                    <a:pt x="0" y="104"/>
                  </a:cubicBezTo>
                  <a:lnTo>
                    <a:pt x="0" y="137"/>
                  </a:lnTo>
                  <a:cubicBezTo>
                    <a:pt x="66" y="104"/>
                    <a:pt x="136" y="67"/>
                    <a:pt x="206" y="17"/>
                  </a:cubicBezTo>
                  <a:cubicBezTo>
                    <a:pt x="206" y="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4" name="Google Shape;2234;p16"/>
            <p:cNvSpPr/>
            <p:nvPr/>
          </p:nvSpPr>
          <p:spPr>
            <a:xfrm>
              <a:off x="4951650" y="2314575"/>
              <a:ext cx="6825" cy="4775"/>
            </a:xfrm>
            <a:custGeom>
              <a:rect b="b" l="l" r="r" t="t"/>
              <a:pathLst>
                <a:path extrusionOk="0" h="191" w="273">
                  <a:moveTo>
                    <a:pt x="169" y="1"/>
                  </a:moveTo>
                  <a:cubicBezTo>
                    <a:pt x="136" y="1"/>
                    <a:pt x="103" y="1"/>
                    <a:pt x="83" y="17"/>
                  </a:cubicBezTo>
                  <a:cubicBezTo>
                    <a:pt x="50" y="34"/>
                    <a:pt x="33" y="71"/>
                    <a:pt x="17" y="87"/>
                  </a:cubicBezTo>
                  <a:cubicBezTo>
                    <a:pt x="0" y="153"/>
                    <a:pt x="33" y="191"/>
                    <a:pt x="103" y="191"/>
                  </a:cubicBezTo>
                  <a:cubicBezTo>
                    <a:pt x="120" y="191"/>
                    <a:pt x="136" y="191"/>
                    <a:pt x="153" y="174"/>
                  </a:cubicBezTo>
                  <a:cubicBezTo>
                    <a:pt x="206" y="153"/>
                    <a:pt x="239" y="120"/>
                    <a:pt x="256" y="87"/>
                  </a:cubicBezTo>
                  <a:cubicBezTo>
                    <a:pt x="272" y="34"/>
                    <a:pt x="239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16"/>
            <p:cNvSpPr/>
            <p:nvPr/>
          </p:nvSpPr>
          <p:spPr>
            <a:xfrm>
              <a:off x="4943400" y="2338200"/>
              <a:ext cx="6500" cy="4750"/>
            </a:xfrm>
            <a:custGeom>
              <a:rect b="b" l="l" r="r" t="t"/>
              <a:pathLst>
                <a:path extrusionOk="0" h="190" w="260">
                  <a:moveTo>
                    <a:pt x="173" y="0"/>
                  </a:moveTo>
                  <a:cubicBezTo>
                    <a:pt x="140" y="0"/>
                    <a:pt x="124" y="17"/>
                    <a:pt x="87" y="17"/>
                  </a:cubicBezTo>
                  <a:cubicBezTo>
                    <a:pt x="54" y="33"/>
                    <a:pt x="37" y="70"/>
                    <a:pt x="21" y="103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4" y="120"/>
                    <a:pt x="244" y="103"/>
                  </a:cubicBezTo>
                  <a:cubicBezTo>
                    <a:pt x="260" y="70"/>
                    <a:pt x="260" y="54"/>
                    <a:pt x="244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p16"/>
            <p:cNvSpPr/>
            <p:nvPr/>
          </p:nvSpPr>
          <p:spPr>
            <a:xfrm>
              <a:off x="4953300" y="2325300"/>
              <a:ext cx="6500" cy="4775"/>
            </a:xfrm>
            <a:custGeom>
              <a:rect b="b" l="l" r="r" t="t"/>
              <a:pathLst>
                <a:path extrusionOk="0" h="191" w="260">
                  <a:moveTo>
                    <a:pt x="120" y="1"/>
                  </a:moveTo>
                  <a:cubicBezTo>
                    <a:pt x="87" y="1"/>
                    <a:pt x="70" y="17"/>
                    <a:pt x="37" y="54"/>
                  </a:cubicBezTo>
                  <a:cubicBezTo>
                    <a:pt x="17" y="71"/>
                    <a:pt x="0" y="104"/>
                    <a:pt x="0" y="120"/>
                  </a:cubicBezTo>
                  <a:cubicBezTo>
                    <a:pt x="0" y="137"/>
                    <a:pt x="17" y="174"/>
                    <a:pt x="37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40" y="190"/>
                    <a:pt x="140" y="174"/>
                  </a:cubicBezTo>
                  <a:cubicBezTo>
                    <a:pt x="173" y="174"/>
                    <a:pt x="190" y="157"/>
                    <a:pt x="206" y="137"/>
                  </a:cubicBezTo>
                  <a:cubicBezTo>
                    <a:pt x="243" y="104"/>
                    <a:pt x="260" y="34"/>
                    <a:pt x="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p16"/>
            <p:cNvSpPr/>
            <p:nvPr/>
          </p:nvSpPr>
          <p:spPr>
            <a:xfrm>
              <a:off x="4933075" y="2304800"/>
              <a:ext cx="6525" cy="4825"/>
            </a:xfrm>
            <a:custGeom>
              <a:rect b="b" l="l" r="r" t="t"/>
              <a:pathLst>
                <a:path extrusionOk="0" h="193" w="261">
                  <a:moveTo>
                    <a:pt x="172" y="0"/>
                  </a:moveTo>
                  <a:cubicBezTo>
                    <a:pt x="152" y="0"/>
                    <a:pt x="131" y="4"/>
                    <a:pt x="104" y="13"/>
                  </a:cubicBezTo>
                  <a:cubicBezTo>
                    <a:pt x="55" y="29"/>
                    <a:pt x="22" y="66"/>
                    <a:pt x="22" y="99"/>
                  </a:cubicBezTo>
                  <a:cubicBezTo>
                    <a:pt x="22" y="116"/>
                    <a:pt x="1" y="132"/>
                    <a:pt x="22" y="153"/>
                  </a:cubicBezTo>
                  <a:cubicBezTo>
                    <a:pt x="34" y="177"/>
                    <a:pt x="63" y="192"/>
                    <a:pt x="106" y="192"/>
                  </a:cubicBezTo>
                  <a:cubicBezTo>
                    <a:pt x="122" y="192"/>
                    <a:pt x="139" y="190"/>
                    <a:pt x="158" y="186"/>
                  </a:cubicBezTo>
                  <a:cubicBezTo>
                    <a:pt x="228" y="153"/>
                    <a:pt x="261" y="99"/>
                    <a:pt x="244" y="50"/>
                  </a:cubicBezTo>
                  <a:cubicBezTo>
                    <a:pt x="244" y="29"/>
                    <a:pt x="244" y="13"/>
                    <a:pt x="228" y="13"/>
                  </a:cubicBezTo>
                  <a:cubicBezTo>
                    <a:pt x="209" y="4"/>
                    <a:pt x="192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p16"/>
            <p:cNvSpPr/>
            <p:nvPr/>
          </p:nvSpPr>
          <p:spPr>
            <a:xfrm>
              <a:off x="4943400" y="2292225"/>
              <a:ext cx="6500" cy="5075"/>
            </a:xfrm>
            <a:custGeom>
              <a:rect b="b" l="l" r="r" t="t"/>
              <a:pathLst>
                <a:path extrusionOk="0" h="203" w="260">
                  <a:moveTo>
                    <a:pt x="140" y="0"/>
                  </a:moveTo>
                  <a:cubicBezTo>
                    <a:pt x="103" y="17"/>
                    <a:pt x="70" y="37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4" y="198"/>
                    <a:pt x="66" y="202"/>
                    <a:pt x="79" y="202"/>
                  </a:cubicBezTo>
                  <a:cubicBezTo>
                    <a:pt x="92" y="202"/>
                    <a:pt x="105" y="198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73"/>
                    <a:pt x="206" y="157"/>
                  </a:cubicBezTo>
                  <a:cubicBezTo>
                    <a:pt x="244" y="120"/>
                    <a:pt x="244" y="103"/>
                    <a:pt x="260" y="70"/>
                  </a:cubicBezTo>
                  <a:cubicBezTo>
                    <a:pt x="260" y="54"/>
                    <a:pt x="244" y="37"/>
                    <a:pt x="227" y="17"/>
                  </a:cubicBezTo>
                  <a:cubicBezTo>
                    <a:pt x="206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16"/>
            <p:cNvSpPr/>
            <p:nvPr/>
          </p:nvSpPr>
          <p:spPr>
            <a:xfrm>
              <a:off x="4866100" y="2397450"/>
              <a:ext cx="6100" cy="5200"/>
            </a:xfrm>
            <a:custGeom>
              <a:rect b="b" l="l" r="r" t="t"/>
              <a:pathLst>
                <a:path extrusionOk="0" h="208" w="244">
                  <a:moveTo>
                    <a:pt x="157" y="1"/>
                  </a:moveTo>
                  <a:cubicBezTo>
                    <a:pt x="140" y="1"/>
                    <a:pt x="124" y="17"/>
                    <a:pt x="103" y="17"/>
                  </a:cubicBezTo>
                  <a:cubicBezTo>
                    <a:pt x="37" y="54"/>
                    <a:pt x="0" y="104"/>
                    <a:pt x="0" y="157"/>
                  </a:cubicBezTo>
                  <a:cubicBezTo>
                    <a:pt x="13" y="189"/>
                    <a:pt x="46" y="208"/>
                    <a:pt x="86" y="208"/>
                  </a:cubicBezTo>
                  <a:cubicBezTo>
                    <a:pt x="108" y="208"/>
                    <a:pt x="132" y="202"/>
                    <a:pt x="157" y="190"/>
                  </a:cubicBezTo>
                  <a:cubicBezTo>
                    <a:pt x="173" y="190"/>
                    <a:pt x="190" y="174"/>
                    <a:pt x="190" y="157"/>
                  </a:cubicBezTo>
                  <a:cubicBezTo>
                    <a:pt x="227" y="120"/>
                    <a:pt x="243" y="87"/>
                    <a:pt x="243" y="54"/>
                  </a:cubicBezTo>
                  <a:cubicBezTo>
                    <a:pt x="227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16"/>
            <p:cNvSpPr/>
            <p:nvPr/>
          </p:nvSpPr>
          <p:spPr>
            <a:xfrm>
              <a:off x="4866600" y="2384825"/>
              <a:ext cx="6000" cy="4925"/>
            </a:xfrm>
            <a:custGeom>
              <a:rect b="b" l="l" r="r" t="t"/>
              <a:pathLst>
                <a:path extrusionOk="0" h="197" w="240">
                  <a:moveTo>
                    <a:pt x="137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60"/>
                    <a:pt x="17" y="93"/>
                  </a:cubicBezTo>
                  <a:cubicBezTo>
                    <a:pt x="1" y="110"/>
                    <a:pt x="1" y="126"/>
                    <a:pt x="1" y="147"/>
                  </a:cubicBezTo>
                  <a:cubicBezTo>
                    <a:pt x="1" y="164"/>
                    <a:pt x="17" y="180"/>
                    <a:pt x="34" y="197"/>
                  </a:cubicBezTo>
                  <a:cubicBezTo>
                    <a:pt x="67" y="197"/>
                    <a:pt x="104" y="197"/>
                    <a:pt x="137" y="180"/>
                  </a:cubicBezTo>
                  <a:cubicBezTo>
                    <a:pt x="207" y="164"/>
                    <a:pt x="240" y="93"/>
                    <a:pt x="240" y="44"/>
                  </a:cubicBezTo>
                  <a:cubicBezTo>
                    <a:pt x="228" y="17"/>
                    <a:pt x="186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16"/>
            <p:cNvSpPr/>
            <p:nvPr/>
          </p:nvSpPr>
          <p:spPr>
            <a:xfrm>
              <a:off x="4907825" y="2326125"/>
              <a:ext cx="6000" cy="5175"/>
            </a:xfrm>
            <a:custGeom>
              <a:rect b="b" l="l" r="r" t="t"/>
              <a:pathLst>
                <a:path extrusionOk="0" h="207" w="240">
                  <a:moveTo>
                    <a:pt x="153" y="1"/>
                  </a:moveTo>
                  <a:cubicBezTo>
                    <a:pt x="120" y="1"/>
                    <a:pt x="83" y="21"/>
                    <a:pt x="67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17" y="190"/>
                    <a:pt x="50" y="207"/>
                    <a:pt x="83" y="207"/>
                  </a:cubicBezTo>
                  <a:cubicBezTo>
                    <a:pt x="104" y="207"/>
                    <a:pt x="120" y="190"/>
                    <a:pt x="137" y="190"/>
                  </a:cubicBezTo>
                  <a:cubicBezTo>
                    <a:pt x="153" y="190"/>
                    <a:pt x="153" y="174"/>
                    <a:pt x="170" y="174"/>
                  </a:cubicBezTo>
                  <a:cubicBezTo>
                    <a:pt x="207" y="157"/>
                    <a:pt x="223" y="124"/>
                    <a:pt x="223" y="104"/>
                  </a:cubicBezTo>
                  <a:cubicBezTo>
                    <a:pt x="240" y="54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16"/>
            <p:cNvSpPr/>
            <p:nvPr/>
          </p:nvSpPr>
          <p:spPr>
            <a:xfrm>
              <a:off x="4756625" y="2490625"/>
              <a:ext cx="6425" cy="5075"/>
            </a:xfrm>
            <a:custGeom>
              <a:rect b="b" l="l" r="r" t="t"/>
              <a:pathLst>
                <a:path extrusionOk="0" h="203" w="257">
                  <a:moveTo>
                    <a:pt x="137" y="1"/>
                  </a:moveTo>
                  <a:cubicBezTo>
                    <a:pt x="104" y="17"/>
                    <a:pt x="71" y="38"/>
                    <a:pt x="50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52" y="199"/>
                    <a:pt x="65" y="203"/>
                    <a:pt x="78" y="203"/>
                  </a:cubicBezTo>
                  <a:cubicBezTo>
                    <a:pt x="91" y="203"/>
                    <a:pt x="104" y="199"/>
                    <a:pt x="120" y="190"/>
                  </a:cubicBezTo>
                  <a:lnTo>
                    <a:pt x="153" y="190"/>
                  </a:lnTo>
                  <a:cubicBezTo>
                    <a:pt x="174" y="174"/>
                    <a:pt x="190" y="174"/>
                    <a:pt x="207" y="157"/>
                  </a:cubicBezTo>
                  <a:cubicBezTo>
                    <a:pt x="256" y="104"/>
                    <a:pt x="256" y="54"/>
                    <a:pt x="223" y="17"/>
                  </a:cubicBezTo>
                  <a:cubicBezTo>
                    <a:pt x="190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16"/>
            <p:cNvSpPr/>
            <p:nvPr/>
          </p:nvSpPr>
          <p:spPr>
            <a:xfrm>
              <a:off x="4790525" y="2500950"/>
              <a:ext cx="6950" cy="4750"/>
            </a:xfrm>
            <a:custGeom>
              <a:rect b="b" l="l" r="r" t="t"/>
              <a:pathLst>
                <a:path extrusionOk="0" h="190" w="278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74" y="190"/>
                  </a:lnTo>
                  <a:cubicBezTo>
                    <a:pt x="174" y="173"/>
                    <a:pt x="191" y="173"/>
                    <a:pt x="191" y="173"/>
                  </a:cubicBezTo>
                  <a:cubicBezTo>
                    <a:pt x="224" y="157"/>
                    <a:pt x="240" y="120"/>
                    <a:pt x="261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16"/>
            <p:cNvSpPr/>
            <p:nvPr/>
          </p:nvSpPr>
          <p:spPr>
            <a:xfrm>
              <a:off x="4502750" y="23312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8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1" y="157"/>
                    <a:pt x="38" y="190"/>
                  </a:cubicBezTo>
                  <a:cubicBezTo>
                    <a:pt x="54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lnTo>
                    <a:pt x="244" y="87"/>
                  </a:lnTo>
                  <a:cubicBezTo>
                    <a:pt x="261" y="38"/>
                    <a:pt x="228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16"/>
            <p:cNvSpPr/>
            <p:nvPr/>
          </p:nvSpPr>
          <p:spPr>
            <a:xfrm>
              <a:off x="4920725" y="2315400"/>
              <a:ext cx="6400" cy="5075"/>
            </a:xfrm>
            <a:custGeom>
              <a:rect b="b" l="l" r="r" t="t"/>
              <a:pathLst>
                <a:path extrusionOk="0" h="203" w="256">
                  <a:moveTo>
                    <a:pt x="136" y="1"/>
                  </a:moveTo>
                  <a:cubicBezTo>
                    <a:pt x="103" y="17"/>
                    <a:pt x="66" y="38"/>
                    <a:pt x="50" y="54"/>
                  </a:cubicBezTo>
                  <a:cubicBezTo>
                    <a:pt x="0" y="104"/>
                    <a:pt x="0" y="158"/>
                    <a:pt x="50" y="191"/>
                  </a:cubicBezTo>
                  <a:cubicBezTo>
                    <a:pt x="58" y="199"/>
                    <a:pt x="71" y="203"/>
                    <a:pt x="85" y="203"/>
                  </a:cubicBezTo>
                  <a:cubicBezTo>
                    <a:pt x="98" y="203"/>
                    <a:pt x="112" y="199"/>
                    <a:pt x="120" y="191"/>
                  </a:cubicBezTo>
                  <a:lnTo>
                    <a:pt x="153" y="191"/>
                  </a:lnTo>
                  <a:cubicBezTo>
                    <a:pt x="169" y="174"/>
                    <a:pt x="186" y="158"/>
                    <a:pt x="206" y="158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8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16"/>
            <p:cNvSpPr/>
            <p:nvPr/>
          </p:nvSpPr>
          <p:spPr>
            <a:xfrm>
              <a:off x="4538425" y="2285200"/>
              <a:ext cx="6525" cy="4875"/>
            </a:xfrm>
            <a:custGeom>
              <a:rect b="b" l="l" r="r" t="t"/>
              <a:pathLst>
                <a:path extrusionOk="0" h="195" w="261">
                  <a:moveTo>
                    <a:pt x="178" y="1"/>
                  </a:moveTo>
                  <a:cubicBezTo>
                    <a:pt x="136" y="1"/>
                    <a:pt x="90" y="18"/>
                    <a:pt x="54" y="42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70" y="195"/>
                    <a:pt x="87" y="195"/>
                    <a:pt x="120" y="195"/>
                  </a:cubicBezTo>
                  <a:cubicBezTo>
                    <a:pt x="141" y="195"/>
                    <a:pt x="141" y="178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60" y="92"/>
                    <a:pt x="260" y="42"/>
                    <a:pt x="223" y="9"/>
                  </a:cubicBezTo>
                  <a:cubicBezTo>
                    <a:pt x="209" y="3"/>
                    <a:pt x="194" y="1"/>
                    <a:pt x="1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16"/>
            <p:cNvSpPr/>
            <p:nvPr/>
          </p:nvSpPr>
          <p:spPr>
            <a:xfrm>
              <a:off x="4465450" y="2342100"/>
              <a:ext cx="6000" cy="4675"/>
            </a:xfrm>
            <a:custGeom>
              <a:rect b="b" l="l" r="r" t="t"/>
              <a:pathLst>
                <a:path extrusionOk="0" h="187" w="240">
                  <a:moveTo>
                    <a:pt x="153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33" y="137"/>
                    <a:pt x="87" y="170"/>
                    <a:pt x="120" y="186"/>
                  </a:cubicBezTo>
                  <a:lnTo>
                    <a:pt x="136" y="186"/>
                  </a:lnTo>
                  <a:cubicBezTo>
                    <a:pt x="153" y="186"/>
                    <a:pt x="153" y="186"/>
                    <a:pt x="174" y="170"/>
                  </a:cubicBezTo>
                  <a:cubicBezTo>
                    <a:pt x="190" y="153"/>
                    <a:pt x="223" y="137"/>
                    <a:pt x="223" y="104"/>
                  </a:cubicBezTo>
                  <a:cubicBezTo>
                    <a:pt x="239" y="50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16"/>
            <p:cNvSpPr/>
            <p:nvPr/>
          </p:nvSpPr>
          <p:spPr>
            <a:xfrm>
              <a:off x="4925875" y="2325725"/>
              <a:ext cx="6400" cy="4750"/>
            </a:xfrm>
            <a:custGeom>
              <a:rect b="b" l="l" r="r" t="t"/>
              <a:pathLst>
                <a:path extrusionOk="0" h="190" w="256">
                  <a:moveTo>
                    <a:pt x="169" y="0"/>
                  </a:moveTo>
                  <a:cubicBezTo>
                    <a:pt x="136" y="0"/>
                    <a:pt x="103" y="17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86" y="173"/>
                  </a:cubicBezTo>
                  <a:cubicBezTo>
                    <a:pt x="207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16"/>
            <p:cNvSpPr/>
            <p:nvPr/>
          </p:nvSpPr>
          <p:spPr>
            <a:xfrm>
              <a:off x="4467200" y="2332200"/>
              <a:ext cx="425" cy="850"/>
            </a:xfrm>
            <a:custGeom>
              <a:rect b="b" l="l" r="r" t="t"/>
              <a:pathLst>
                <a:path extrusionOk="0" h="34" w="17">
                  <a:moveTo>
                    <a:pt x="0" y="34"/>
                  </a:moveTo>
                  <a:cubicBezTo>
                    <a:pt x="0" y="34"/>
                    <a:pt x="17" y="17"/>
                    <a:pt x="17" y="1"/>
                  </a:cubicBezTo>
                  <a:lnTo>
                    <a:pt x="17" y="1"/>
                  </a:lnTo>
                  <a:cubicBezTo>
                    <a:pt x="17" y="17"/>
                    <a:pt x="0" y="34"/>
                    <a:pt x="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16"/>
            <p:cNvSpPr/>
            <p:nvPr/>
          </p:nvSpPr>
          <p:spPr>
            <a:xfrm>
              <a:off x="4522950" y="2284500"/>
              <a:ext cx="6950" cy="5175"/>
            </a:xfrm>
            <a:custGeom>
              <a:rect b="b" l="l" r="r" t="t"/>
              <a:pathLst>
                <a:path extrusionOk="0" h="207" w="278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8" y="70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1" y="206"/>
                    <a:pt x="141" y="190"/>
                    <a:pt x="174" y="190"/>
                  </a:cubicBezTo>
                  <a:lnTo>
                    <a:pt x="191" y="173"/>
                  </a:lnTo>
                  <a:cubicBezTo>
                    <a:pt x="224" y="157"/>
                    <a:pt x="244" y="120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16"/>
            <p:cNvSpPr/>
            <p:nvPr/>
          </p:nvSpPr>
          <p:spPr>
            <a:xfrm>
              <a:off x="4928450" y="2280050"/>
              <a:ext cx="6425" cy="4875"/>
            </a:xfrm>
            <a:custGeom>
              <a:rect b="b" l="l" r="r" t="t"/>
              <a:pathLst>
                <a:path extrusionOk="0" h="195" w="257">
                  <a:moveTo>
                    <a:pt x="155" y="1"/>
                  </a:moveTo>
                  <a:cubicBezTo>
                    <a:pt x="139" y="1"/>
                    <a:pt x="122" y="3"/>
                    <a:pt x="104" y="9"/>
                  </a:cubicBezTo>
                  <a:cubicBezTo>
                    <a:pt x="66" y="25"/>
                    <a:pt x="33" y="58"/>
                    <a:pt x="17" y="75"/>
                  </a:cubicBezTo>
                  <a:cubicBezTo>
                    <a:pt x="17" y="112"/>
                    <a:pt x="0" y="129"/>
                    <a:pt x="17" y="145"/>
                  </a:cubicBezTo>
                  <a:cubicBezTo>
                    <a:pt x="17" y="162"/>
                    <a:pt x="33" y="178"/>
                    <a:pt x="50" y="195"/>
                  </a:cubicBezTo>
                  <a:cubicBezTo>
                    <a:pt x="83" y="195"/>
                    <a:pt x="120" y="195"/>
                    <a:pt x="153" y="178"/>
                  </a:cubicBezTo>
                  <a:cubicBezTo>
                    <a:pt x="223" y="162"/>
                    <a:pt x="256" y="91"/>
                    <a:pt x="240" y="42"/>
                  </a:cubicBezTo>
                  <a:cubicBezTo>
                    <a:pt x="228" y="18"/>
                    <a:pt x="196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16"/>
            <p:cNvSpPr/>
            <p:nvPr/>
          </p:nvSpPr>
          <p:spPr>
            <a:xfrm>
              <a:off x="4927925" y="2292625"/>
              <a:ext cx="6525" cy="5025"/>
            </a:xfrm>
            <a:custGeom>
              <a:rect b="b" l="l" r="r" t="t"/>
              <a:pathLst>
                <a:path extrusionOk="0" h="201" w="261">
                  <a:moveTo>
                    <a:pt x="174" y="1"/>
                  </a:moveTo>
                  <a:cubicBezTo>
                    <a:pt x="157" y="1"/>
                    <a:pt x="141" y="21"/>
                    <a:pt x="104" y="21"/>
                  </a:cubicBezTo>
                  <a:cubicBezTo>
                    <a:pt x="54" y="54"/>
                    <a:pt x="1" y="104"/>
                    <a:pt x="21" y="157"/>
                  </a:cubicBezTo>
                  <a:cubicBezTo>
                    <a:pt x="32" y="189"/>
                    <a:pt x="62" y="200"/>
                    <a:pt x="97" y="200"/>
                  </a:cubicBezTo>
                  <a:cubicBezTo>
                    <a:pt x="117" y="200"/>
                    <a:pt x="138" y="196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4"/>
                    <a:pt x="261" y="87"/>
                    <a:pt x="261" y="54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16"/>
            <p:cNvSpPr/>
            <p:nvPr/>
          </p:nvSpPr>
          <p:spPr>
            <a:xfrm>
              <a:off x="4846000" y="2315400"/>
              <a:ext cx="6400" cy="5075"/>
            </a:xfrm>
            <a:custGeom>
              <a:rect b="b" l="l" r="r" t="t"/>
              <a:pathLst>
                <a:path extrusionOk="0" h="203" w="256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66" y="38"/>
                    <a:pt x="33" y="54"/>
                    <a:pt x="17" y="87"/>
                  </a:cubicBezTo>
                  <a:cubicBezTo>
                    <a:pt x="0" y="104"/>
                    <a:pt x="0" y="141"/>
                    <a:pt x="0" y="158"/>
                  </a:cubicBezTo>
                  <a:cubicBezTo>
                    <a:pt x="17" y="174"/>
                    <a:pt x="33" y="191"/>
                    <a:pt x="50" y="191"/>
                  </a:cubicBezTo>
                  <a:cubicBezTo>
                    <a:pt x="58" y="199"/>
                    <a:pt x="75" y="203"/>
                    <a:pt x="95" y="203"/>
                  </a:cubicBezTo>
                  <a:cubicBezTo>
                    <a:pt x="115" y="203"/>
                    <a:pt x="136" y="199"/>
                    <a:pt x="153" y="191"/>
                  </a:cubicBezTo>
                  <a:cubicBezTo>
                    <a:pt x="206" y="158"/>
                    <a:pt x="256" y="104"/>
                    <a:pt x="239" y="54"/>
                  </a:cubicBezTo>
                  <a:cubicBezTo>
                    <a:pt x="228" y="20"/>
                    <a:pt x="195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16"/>
            <p:cNvSpPr/>
            <p:nvPr/>
          </p:nvSpPr>
          <p:spPr>
            <a:xfrm>
              <a:off x="4775500" y="2352800"/>
              <a:ext cx="6925" cy="5025"/>
            </a:xfrm>
            <a:custGeom>
              <a:rect b="b" l="l" r="r" t="t"/>
              <a:pathLst>
                <a:path extrusionOk="0" h="201" w="277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5"/>
                    <a:pt x="17" y="154"/>
                  </a:cubicBezTo>
                  <a:cubicBezTo>
                    <a:pt x="30" y="189"/>
                    <a:pt x="62" y="201"/>
                    <a:pt x="97" y="201"/>
                  </a:cubicBezTo>
                  <a:cubicBezTo>
                    <a:pt x="117" y="201"/>
                    <a:pt x="138" y="197"/>
                    <a:pt x="157" y="191"/>
                  </a:cubicBezTo>
                  <a:cubicBezTo>
                    <a:pt x="223" y="154"/>
                    <a:pt x="276" y="105"/>
                    <a:pt x="260" y="51"/>
                  </a:cubicBezTo>
                  <a:cubicBezTo>
                    <a:pt x="249" y="19"/>
                    <a:pt x="216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16"/>
            <p:cNvSpPr/>
            <p:nvPr/>
          </p:nvSpPr>
          <p:spPr>
            <a:xfrm>
              <a:off x="4765600" y="2271375"/>
              <a:ext cx="6500" cy="5000"/>
            </a:xfrm>
            <a:custGeom>
              <a:rect b="b" l="l" r="r" t="t"/>
              <a:pathLst>
                <a:path extrusionOk="0" h="200" w="260">
                  <a:moveTo>
                    <a:pt x="176" y="0"/>
                  </a:moveTo>
                  <a:cubicBezTo>
                    <a:pt x="153" y="0"/>
                    <a:pt x="128" y="4"/>
                    <a:pt x="103" y="10"/>
                  </a:cubicBezTo>
                  <a:cubicBezTo>
                    <a:pt x="54" y="47"/>
                    <a:pt x="0" y="96"/>
                    <a:pt x="21" y="150"/>
                  </a:cubicBezTo>
                  <a:cubicBezTo>
                    <a:pt x="32" y="182"/>
                    <a:pt x="63" y="200"/>
                    <a:pt x="98" y="200"/>
                  </a:cubicBezTo>
                  <a:cubicBezTo>
                    <a:pt x="117" y="200"/>
                    <a:pt x="138" y="195"/>
                    <a:pt x="157" y="183"/>
                  </a:cubicBezTo>
                  <a:cubicBezTo>
                    <a:pt x="227" y="150"/>
                    <a:pt x="260" y="96"/>
                    <a:pt x="260" y="47"/>
                  </a:cubicBezTo>
                  <a:cubicBezTo>
                    <a:pt x="249" y="12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16"/>
            <p:cNvSpPr/>
            <p:nvPr/>
          </p:nvSpPr>
          <p:spPr>
            <a:xfrm>
              <a:off x="4755275" y="228350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56" y="1"/>
                  </a:moveTo>
                  <a:cubicBezTo>
                    <a:pt x="140" y="1"/>
                    <a:pt x="123" y="3"/>
                    <a:pt x="104" y="7"/>
                  </a:cubicBezTo>
                  <a:cubicBezTo>
                    <a:pt x="38" y="40"/>
                    <a:pt x="1" y="110"/>
                    <a:pt x="22" y="143"/>
                  </a:cubicBezTo>
                  <a:cubicBezTo>
                    <a:pt x="22" y="178"/>
                    <a:pt x="50" y="197"/>
                    <a:pt x="88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228" y="160"/>
                    <a:pt x="261" y="94"/>
                    <a:pt x="244" y="40"/>
                  </a:cubicBezTo>
                  <a:cubicBezTo>
                    <a:pt x="232" y="16"/>
                    <a:pt x="200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16"/>
            <p:cNvSpPr/>
            <p:nvPr/>
          </p:nvSpPr>
          <p:spPr>
            <a:xfrm>
              <a:off x="4763025" y="2305100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57" y="1"/>
                  </a:moveTo>
                  <a:cubicBezTo>
                    <a:pt x="124" y="1"/>
                    <a:pt x="87" y="17"/>
                    <a:pt x="70" y="38"/>
                  </a:cubicBezTo>
                  <a:cubicBezTo>
                    <a:pt x="37" y="54"/>
                    <a:pt x="21" y="87"/>
                    <a:pt x="0" y="104"/>
                  </a:cubicBezTo>
                  <a:cubicBezTo>
                    <a:pt x="0" y="141"/>
                    <a:pt x="0" y="157"/>
                    <a:pt x="21" y="174"/>
                  </a:cubicBezTo>
                  <a:cubicBezTo>
                    <a:pt x="21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4"/>
                    <a:pt x="173" y="174"/>
                  </a:cubicBezTo>
                  <a:cubicBezTo>
                    <a:pt x="206" y="157"/>
                    <a:pt x="227" y="120"/>
                    <a:pt x="227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16"/>
            <p:cNvSpPr/>
            <p:nvPr/>
          </p:nvSpPr>
          <p:spPr>
            <a:xfrm>
              <a:off x="4747550" y="2306375"/>
              <a:ext cx="6525" cy="4825"/>
            </a:xfrm>
            <a:custGeom>
              <a:rect b="b" l="l" r="r" t="t"/>
              <a:pathLst>
                <a:path extrusionOk="0" h="193" w="261">
                  <a:moveTo>
                    <a:pt x="163" y="1"/>
                  </a:moveTo>
                  <a:cubicBezTo>
                    <a:pt x="145" y="1"/>
                    <a:pt x="126" y="6"/>
                    <a:pt x="104" y="20"/>
                  </a:cubicBezTo>
                  <a:cubicBezTo>
                    <a:pt x="54" y="36"/>
                    <a:pt x="21" y="69"/>
                    <a:pt x="21" y="106"/>
                  </a:cubicBezTo>
                  <a:cubicBezTo>
                    <a:pt x="1" y="123"/>
                    <a:pt x="1" y="139"/>
                    <a:pt x="21" y="139"/>
                  </a:cubicBezTo>
                  <a:cubicBezTo>
                    <a:pt x="21" y="173"/>
                    <a:pt x="48" y="192"/>
                    <a:pt x="85" y="192"/>
                  </a:cubicBezTo>
                  <a:cubicBezTo>
                    <a:pt x="107" y="192"/>
                    <a:pt x="132" y="186"/>
                    <a:pt x="157" y="172"/>
                  </a:cubicBezTo>
                  <a:cubicBezTo>
                    <a:pt x="228" y="156"/>
                    <a:pt x="260" y="90"/>
                    <a:pt x="244" y="53"/>
                  </a:cubicBezTo>
                  <a:cubicBezTo>
                    <a:pt x="244" y="36"/>
                    <a:pt x="228" y="20"/>
                    <a:pt x="228" y="20"/>
                  </a:cubicBezTo>
                  <a:cubicBezTo>
                    <a:pt x="206" y="10"/>
                    <a:pt x="186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16"/>
            <p:cNvSpPr/>
            <p:nvPr/>
          </p:nvSpPr>
          <p:spPr>
            <a:xfrm>
              <a:off x="4748900" y="2316350"/>
              <a:ext cx="6400" cy="4725"/>
            </a:xfrm>
            <a:custGeom>
              <a:rect b="b" l="l" r="r" t="t"/>
              <a:pathLst>
                <a:path extrusionOk="0" h="189" w="256">
                  <a:moveTo>
                    <a:pt x="153" y="0"/>
                  </a:moveTo>
                  <a:cubicBezTo>
                    <a:pt x="153" y="0"/>
                    <a:pt x="120" y="0"/>
                    <a:pt x="103" y="16"/>
                  </a:cubicBezTo>
                  <a:cubicBezTo>
                    <a:pt x="50" y="33"/>
                    <a:pt x="0" y="103"/>
                    <a:pt x="17" y="136"/>
                  </a:cubicBezTo>
                  <a:cubicBezTo>
                    <a:pt x="28" y="168"/>
                    <a:pt x="61" y="188"/>
                    <a:pt x="96" y="188"/>
                  </a:cubicBezTo>
                  <a:cubicBezTo>
                    <a:pt x="115" y="188"/>
                    <a:pt x="135" y="182"/>
                    <a:pt x="153" y="169"/>
                  </a:cubicBezTo>
                  <a:cubicBezTo>
                    <a:pt x="174" y="169"/>
                    <a:pt x="190" y="153"/>
                    <a:pt x="206" y="153"/>
                  </a:cubicBezTo>
                  <a:cubicBezTo>
                    <a:pt x="239" y="120"/>
                    <a:pt x="256" y="82"/>
                    <a:pt x="256" y="49"/>
                  </a:cubicBezTo>
                  <a:cubicBezTo>
                    <a:pt x="239" y="16"/>
                    <a:pt x="206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16"/>
            <p:cNvSpPr/>
            <p:nvPr/>
          </p:nvSpPr>
          <p:spPr>
            <a:xfrm>
              <a:off x="4631175" y="239962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5" y="50"/>
                    <a:pt x="17" y="70"/>
                    <a:pt x="17" y="103"/>
                  </a:cubicBezTo>
                  <a:cubicBezTo>
                    <a:pt x="1" y="153"/>
                    <a:pt x="38" y="190"/>
                    <a:pt x="88" y="190"/>
                  </a:cubicBezTo>
                  <a:cubicBezTo>
                    <a:pt x="121" y="190"/>
                    <a:pt x="141" y="190"/>
                    <a:pt x="158" y="173"/>
                  </a:cubicBezTo>
                  <a:lnTo>
                    <a:pt x="191" y="173"/>
                  </a:lnTo>
                  <a:cubicBezTo>
                    <a:pt x="207" y="136"/>
                    <a:pt x="244" y="120"/>
                    <a:pt x="244" y="87"/>
                  </a:cubicBezTo>
                  <a:cubicBezTo>
                    <a:pt x="261" y="33"/>
                    <a:pt x="22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16"/>
            <p:cNvSpPr/>
            <p:nvPr/>
          </p:nvSpPr>
          <p:spPr>
            <a:xfrm>
              <a:off x="4752300" y="2328300"/>
              <a:ext cx="6525" cy="5200"/>
            </a:xfrm>
            <a:custGeom>
              <a:rect b="b" l="l" r="r" t="t"/>
              <a:pathLst>
                <a:path extrusionOk="0" h="208" w="261">
                  <a:moveTo>
                    <a:pt x="174" y="0"/>
                  </a:moveTo>
                  <a:cubicBezTo>
                    <a:pt x="157" y="0"/>
                    <a:pt x="141" y="17"/>
                    <a:pt x="120" y="17"/>
                  </a:cubicBezTo>
                  <a:cubicBezTo>
                    <a:pt x="54" y="54"/>
                    <a:pt x="0" y="103"/>
                    <a:pt x="17" y="157"/>
                  </a:cubicBezTo>
                  <a:cubicBezTo>
                    <a:pt x="30" y="189"/>
                    <a:pt x="62" y="207"/>
                    <a:pt x="102" y="207"/>
                  </a:cubicBezTo>
                  <a:cubicBezTo>
                    <a:pt x="124" y="207"/>
                    <a:pt x="149" y="202"/>
                    <a:pt x="174" y="190"/>
                  </a:cubicBezTo>
                  <a:cubicBezTo>
                    <a:pt x="190" y="173"/>
                    <a:pt x="207" y="173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16"/>
            <p:cNvSpPr/>
            <p:nvPr/>
          </p:nvSpPr>
          <p:spPr>
            <a:xfrm>
              <a:off x="4763525" y="2351050"/>
              <a:ext cx="6425" cy="4800"/>
            </a:xfrm>
            <a:custGeom>
              <a:rect b="b" l="l" r="r" t="t"/>
              <a:pathLst>
                <a:path extrusionOk="0" h="192" w="257">
                  <a:moveTo>
                    <a:pt x="154" y="1"/>
                  </a:moveTo>
                  <a:cubicBezTo>
                    <a:pt x="132" y="1"/>
                    <a:pt x="108" y="6"/>
                    <a:pt x="83" y="18"/>
                  </a:cubicBezTo>
                  <a:cubicBezTo>
                    <a:pt x="50" y="18"/>
                    <a:pt x="34" y="55"/>
                    <a:pt x="17" y="88"/>
                  </a:cubicBezTo>
                  <a:cubicBezTo>
                    <a:pt x="1" y="104"/>
                    <a:pt x="1" y="121"/>
                    <a:pt x="1" y="137"/>
                  </a:cubicBezTo>
                  <a:cubicBezTo>
                    <a:pt x="1" y="175"/>
                    <a:pt x="17" y="175"/>
                    <a:pt x="50" y="191"/>
                  </a:cubicBezTo>
                  <a:cubicBezTo>
                    <a:pt x="67" y="191"/>
                    <a:pt x="104" y="191"/>
                    <a:pt x="137" y="175"/>
                  </a:cubicBezTo>
                  <a:cubicBezTo>
                    <a:pt x="207" y="158"/>
                    <a:pt x="256" y="88"/>
                    <a:pt x="240" y="55"/>
                  </a:cubicBezTo>
                  <a:cubicBezTo>
                    <a:pt x="229" y="20"/>
                    <a:pt x="196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16"/>
            <p:cNvSpPr/>
            <p:nvPr/>
          </p:nvSpPr>
          <p:spPr>
            <a:xfrm>
              <a:off x="4763025" y="2363800"/>
              <a:ext cx="6500" cy="4925"/>
            </a:xfrm>
            <a:custGeom>
              <a:rect b="b" l="l" r="r" t="t"/>
              <a:pathLst>
                <a:path extrusionOk="0" h="197" w="260">
                  <a:moveTo>
                    <a:pt x="193" y="0"/>
                  </a:moveTo>
                  <a:cubicBezTo>
                    <a:pt x="182" y="0"/>
                    <a:pt x="170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21" y="143"/>
                  </a:cubicBezTo>
                  <a:cubicBezTo>
                    <a:pt x="21" y="178"/>
                    <a:pt x="49" y="197"/>
                    <a:pt x="88" y="197"/>
                  </a:cubicBezTo>
                  <a:cubicBezTo>
                    <a:pt x="108" y="197"/>
                    <a:pt x="132" y="191"/>
                    <a:pt x="157" y="180"/>
                  </a:cubicBezTo>
                  <a:cubicBezTo>
                    <a:pt x="173" y="180"/>
                    <a:pt x="190" y="163"/>
                    <a:pt x="206" y="143"/>
                  </a:cubicBezTo>
                  <a:cubicBezTo>
                    <a:pt x="243" y="126"/>
                    <a:pt x="260" y="77"/>
                    <a:pt x="243" y="40"/>
                  </a:cubicBezTo>
                  <a:cubicBezTo>
                    <a:pt x="243" y="16"/>
                    <a:pt x="224" y="0"/>
                    <a:pt x="1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16"/>
            <p:cNvSpPr/>
            <p:nvPr/>
          </p:nvSpPr>
          <p:spPr>
            <a:xfrm>
              <a:off x="4773325" y="233860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0" y="157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lnTo>
                    <a:pt x="190" y="174"/>
                  </a:lnTo>
                  <a:cubicBezTo>
                    <a:pt x="207" y="141"/>
                    <a:pt x="244" y="120"/>
                    <a:pt x="244" y="87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16"/>
            <p:cNvSpPr/>
            <p:nvPr/>
          </p:nvSpPr>
          <p:spPr>
            <a:xfrm>
              <a:off x="4766100" y="2315825"/>
              <a:ext cx="6825" cy="5175"/>
            </a:xfrm>
            <a:custGeom>
              <a:rect b="b" l="l" r="r" t="t"/>
              <a:pathLst>
                <a:path extrusionOk="0" h="207" w="273">
                  <a:moveTo>
                    <a:pt x="170" y="0"/>
                  </a:moveTo>
                  <a:cubicBezTo>
                    <a:pt x="137" y="0"/>
                    <a:pt x="104" y="21"/>
                    <a:pt x="83" y="37"/>
                  </a:cubicBezTo>
                  <a:cubicBezTo>
                    <a:pt x="50" y="54"/>
                    <a:pt x="34" y="87"/>
                    <a:pt x="17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207"/>
                    <a:pt x="153" y="190"/>
                  </a:cubicBezTo>
                  <a:cubicBezTo>
                    <a:pt x="207" y="174"/>
                    <a:pt x="240" y="141"/>
                    <a:pt x="240" y="103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16"/>
            <p:cNvSpPr/>
            <p:nvPr/>
          </p:nvSpPr>
          <p:spPr>
            <a:xfrm>
              <a:off x="4767750" y="2326875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56" y="0"/>
                  </a:moveTo>
                  <a:cubicBezTo>
                    <a:pt x="145" y="0"/>
                    <a:pt x="133" y="2"/>
                    <a:pt x="120" y="8"/>
                  </a:cubicBezTo>
                  <a:cubicBezTo>
                    <a:pt x="87" y="8"/>
                    <a:pt x="71" y="24"/>
                    <a:pt x="38" y="41"/>
                  </a:cubicBezTo>
                  <a:cubicBezTo>
                    <a:pt x="17" y="74"/>
                    <a:pt x="1" y="94"/>
                    <a:pt x="1" y="127"/>
                  </a:cubicBezTo>
                  <a:cubicBezTo>
                    <a:pt x="1" y="14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lnTo>
                    <a:pt x="141" y="177"/>
                  </a:lnTo>
                  <a:cubicBezTo>
                    <a:pt x="158" y="177"/>
                    <a:pt x="190" y="160"/>
                    <a:pt x="207" y="144"/>
                  </a:cubicBezTo>
                  <a:cubicBezTo>
                    <a:pt x="244" y="94"/>
                    <a:pt x="261" y="41"/>
                    <a:pt x="207" y="8"/>
                  </a:cubicBezTo>
                  <a:cubicBezTo>
                    <a:pt x="196" y="8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16"/>
            <p:cNvSpPr/>
            <p:nvPr/>
          </p:nvSpPr>
          <p:spPr>
            <a:xfrm>
              <a:off x="4771275" y="2281900"/>
              <a:ext cx="6825" cy="4950"/>
            </a:xfrm>
            <a:custGeom>
              <a:rect b="b" l="l" r="r" t="t"/>
              <a:pathLst>
                <a:path extrusionOk="0" h="198" w="273">
                  <a:moveTo>
                    <a:pt x="171" y="0"/>
                  </a:moveTo>
                  <a:cubicBezTo>
                    <a:pt x="150" y="0"/>
                    <a:pt x="126" y="6"/>
                    <a:pt x="103" y="17"/>
                  </a:cubicBezTo>
                  <a:cubicBezTo>
                    <a:pt x="49" y="55"/>
                    <a:pt x="0" y="104"/>
                    <a:pt x="17" y="158"/>
                  </a:cubicBezTo>
                  <a:cubicBezTo>
                    <a:pt x="29" y="182"/>
                    <a:pt x="69" y="197"/>
                    <a:pt x="110" y="197"/>
                  </a:cubicBezTo>
                  <a:cubicBezTo>
                    <a:pt x="125" y="197"/>
                    <a:pt x="139" y="195"/>
                    <a:pt x="153" y="191"/>
                  </a:cubicBezTo>
                  <a:cubicBezTo>
                    <a:pt x="223" y="158"/>
                    <a:pt x="272" y="104"/>
                    <a:pt x="256" y="55"/>
                  </a:cubicBezTo>
                  <a:cubicBezTo>
                    <a:pt x="245" y="20"/>
                    <a:pt x="211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16"/>
            <p:cNvSpPr/>
            <p:nvPr/>
          </p:nvSpPr>
          <p:spPr>
            <a:xfrm>
              <a:off x="4770750" y="22943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3" y="1"/>
                    <a:pt x="87" y="17"/>
                  </a:cubicBezTo>
                  <a:cubicBezTo>
                    <a:pt x="54" y="54"/>
                    <a:pt x="38" y="71"/>
                    <a:pt x="21" y="87"/>
                  </a:cubicBezTo>
                  <a:cubicBezTo>
                    <a:pt x="0" y="120"/>
                    <a:pt x="21" y="157"/>
                    <a:pt x="38" y="174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90" y="157"/>
                    <a:pt x="227" y="137"/>
                    <a:pt x="244" y="87"/>
                  </a:cubicBezTo>
                  <a:cubicBezTo>
                    <a:pt x="260" y="34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16"/>
            <p:cNvSpPr/>
            <p:nvPr/>
          </p:nvSpPr>
          <p:spPr>
            <a:xfrm>
              <a:off x="4757875" y="2293975"/>
              <a:ext cx="6500" cy="4950"/>
            </a:xfrm>
            <a:custGeom>
              <a:rect b="b" l="l" r="r" t="t"/>
              <a:pathLst>
                <a:path extrusionOk="0" h="198" w="260">
                  <a:moveTo>
                    <a:pt x="140" y="0"/>
                  </a:moveTo>
                  <a:cubicBezTo>
                    <a:pt x="103" y="17"/>
                    <a:pt x="70" y="33"/>
                    <a:pt x="54" y="50"/>
                  </a:cubicBezTo>
                  <a:cubicBezTo>
                    <a:pt x="0" y="103"/>
                    <a:pt x="0" y="153"/>
                    <a:pt x="37" y="190"/>
                  </a:cubicBezTo>
                  <a:cubicBezTo>
                    <a:pt x="59" y="190"/>
                    <a:pt x="74" y="197"/>
                    <a:pt x="92" y="197"/>
                  </a:cubicBezTo>
                  <a:cubicBezTo>
                    <a:pt x="101" y="197"/>
                    <a:pt x="111" y="195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43" y="120"/>
                    <a:pt x="243" y="103"/>
                    <a:pt x="243" y="70"/>
                  </a:cubicBezTo>
                  <a:cubicBezTo>
                    <a:pt x="260" y="50"/>
                    <a:pt x="243" y="17"/>
                    <a:pt x="227" y="17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16"/>
            <p:cNvSpPr/>
            <p:nvPr/>
          </p:nvSpPr>
          <p:spPr>
            <a:xfrm>
              <a:off x="4646650" y="23879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0"/>
                  </a:moveTo>
                  <a:cubicBezTo>
                    <a:pt x="141" y="0"/>
                    <a:pt x="103" y="0"/>
                    <a:pt x="71" y="21"/>
                  </a:cubicBezTo>
                  <a:cubicBezTo>
                    <a:pt x="54" y="38"/>
                    <a:pt x="17" y="71"/>
                    <a:pt x="17" y="87"/>
                  </a:cubicBezTo>
                  <a:cubicBezTo>
                    <a:pt x="0" y="141"/>
                    <a:pt x="38" y="190"/>
                    <a:pt x="87" y="190"/>
                  </a:cubicBezTo>
                  <a:cubicBezTo>
                    <a:pt x="103" y="190"/>
                    <a:pt x="141" y="190"/>
                    <a:pt x="157" y="174"/>
                  </a:cubicBezTo>
                  <a:cubicBezTo>
                    <a:pt x="157" y="174"/>
                    <a:pt x="174" y="174"/>
                    <a:pt x="190" y="157"/>
                  </a:cubicBezTo>
                  <a:cubicBezTo>
                    <a:pt x="207" y="141"/>
                    <a:pt x="223" y="124"/>
                    <a:pt x="244" y="87"/>
                  </a:cubicBezTo>
                  <a:cubicBezTo>
                    <a:pt x="260" y="38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16"/>
            <p:cNvSpPr/>
            <p:nvPr/>
          </p:nvSpPr>
          <p:spPr>
            <a:xfrm>
              <a:off x="4647050" y="2373425"/>
              <a:ext cx="6525" cy="4975"/>
            </a:xfrm>
            <a:custGeom>
              <a:rect b="b" l="l" r="r" t="t"/>
              <a:pathLst>
                <a:path extrusionOk="0" h="199" w="261">
                  <a:moveTo>
                    <a:pt x="157" y="0"/>
                  </a:moveTo>
                  <a:cubicBezTo>
                    <a:pt x="119" y="0"/>
                    <a:pt x="76" y="19"/>
                    <a:pt x="55" y="51"/>
                  </a:cubicBezTo>
                  <a:cubicBezTo>
                    <a:pt x="22" y="67"/>
                    <a:pt x="1" y="104"/>
                    <a:pt x="1" y="121"/>
                  </a:cubicBezTo>
                  <a:cubicBezTo>
                    <a:pt x="1" y="154"/>
                    <a:pt x="22" y="170"/>
                    <a:pt x="38" y="191"/>
                  </a:cubicBezTo>
                  <a:cubicBezTo>
                    <a:pt x="49" y="191"/>
                    <a:pt x="67" y="198"/>
                    <a:pt x="89" y="198"/>
                  </a:cubicBezTo>
                  <a:cubicBezTo>
                    <a:pt x="100" y="198"/>
                    <a:pt x="112" y="196"/>
                    <a:pt x="125" y="191"/>
                  </a:cubicBezTo>
                  <a:lnTo>
                    <a:pt x="158" y="191"/>
                  </a:lnTo>
                  <a:cubicBezTo>
                    <a:pt x="174" y="170"/>
                    <a:pt x="191" y="154"/>
                    <a:pt x="207" y="137"/>
                  </a:cubicBezTo>
                  <a:cubicBezTo>
                    <a:pt x="261" y="104"/>
                    <a:pt x="261" y="34"/>
                    <a:pt x="207" y="18"/>
                  </a:cubicBezTo>
                  <a:cubicBezTo>
                    <a:pt x="195" y="6"/>
                    <a:pt x="17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16"/>
            <p:cNvSpPr/>
            <p:nvPr/>
          </p:nvSpPr>
          <p:spPr>
            <a:xfrm>
              <a:off x="4675400" y="2329450"/>
              <a:ext cx="6100" cy="4950"/>
            </a:xfrm>
            <a:custGeom>
              <a:rect b="b" l="l" r="r" t="t"/>
              <a:pathLst>
                <a:path extrusionOk="0" h="198" w="244">
                  <a:moveTo>
                    <a:pt x="162" y="1"/>
                  </a:moveTo>
                  <a:cubicBezTo>
                    <a:pt x="154" y="1"/>
                    <a:pt x="146" y="2"/>
                    <a:pt x="141" y="8"/>
                  </a:cubicBezTo>
                  <a:cubicBezTo>
                    <a:pt x="104" y="8"/>
                    <a:pt x="71" y="24"/>
                    <a:pt x="54" y="41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8"/>
                    <a:pt x="87" y="198"/>
                    <a:pt x="124" y="198"/>
                  </a:cubicBezTo>
                  <a:cubicBezTo>
                    <a:pt x="141" y="198"/>
                    <a:pt x="141" y="17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27" y="127"/>
                    <a:pt x="244" y="94"/>
                    <a:pt x="244" y="74"/>
                  </a:cubicBezTo>
                  <a:cubicBezTo>
                    <a:pt x="244" y="41"/>
                    <a:pt x="244" y="24"/>
                    <a:pt x="207" y="8"/>
                  </a:cubicBezTo>
                  <a:cubicBezTo>
                    <a:pt x="196" y="8"/>
                    <a:pt x="178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16"/>
            <p:cNvSpPr/>
            <p:nvPr/>
          </p:nvSpPr>
          <p:spPr>
            <a:xfrm>
              <a:off x="4646225" y="2399600"/>
              <a:ext cx="6525" cy="4800"/>
            </a:xfrm>
            <a:custGeom>
              <a:rect b="b" l="l" r="r" t="t"/>
              <a:pathLst>
                <a:path extrusionOk="0" h="192" w="261">
                  <a:moveTo>
                    <a:pt x="170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4" y="34"/>
                    <a:pt x="1" y="104"/>
                    <a:pt x="1" y="137"/>
                  </a:cubicBezTo>
                  <a:cubicBezTo>
                    <a:pt x="12" y="172"/>
                    <a:pt x="45" y="191"/>
                    <a:pt x="87" y="191"/>
                  </a:cubicBezTo>
                  <a:cubicBezTo>
                    <a:pt x="109" y="191"/>
                    <a:pt x="133" y="186"/>
                    <a:pt x="158" y="174"/>
                  </a:cubicBezTo>
                  <a:cubicBezTo>
                    <a:pt x="207" y="154"/>
                    <a:pt x="261" y="88"/>
                    <a:pt x="240" y="51"/>
                  </a:cubicBezTo>
                  <a:cubicBezTo>
                    <a:pt x="229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16"/>
            <p:cNvSpPr/>
            <p:nvPr/>
          </p:nvSpPr>
          <p:spPr>
            <a:xfrm>
              <a:off x="4679325" y="2292625"/>
              <a:ext cx="6400" cy="5175"/>
            </a:xfrm>
            <a:custGeom>
              <a:rect b="b" l="l" r="r" t="t"/>
              <a:pathLst>
                <a:path extrusionOk="0" h="207" w="256">
                  <a:moveTo>
                    <a:pt x="174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3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3" y="157"/>
                    <a:pt x="240" y="141"/>
                    <a:pt x="240" y="104"/>
                  </a:cubicBezTo>
                  <a:cubicBezTo>
                    <a:pt x="256" y="87"/>
                    <a:pt x="256" y="54"/>
                    <a:pt x="240" y="38"/>
                  </a:cubicBezTo>
                  <a:cubicBezTo>
                    <a:pt x="223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16"/>
            <p:cNvSpPr/>
            <p:nvPr/>
          </p:nvSpPr>
          <p:spPr>
            <a:xfrm>
              <a:off x="4657375" y="2420650"/>
              <a:ext cx="6500" cy="4775"/>
            </a:xfrm>
            <a:custGeom>
              <a:rect b="b" l="l" r="r" t="t"/>
              <a:pathLst>
                <a:path extrusionOk="0" h="191" w="260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21" y="70"/>
                    <a:pt x="21" y="87"/>
                  </a:cubicBezTo>
                  <a:cubicBezTo>
                    <a:pt x="0" y="136"/>
                    <a:pt x="21" y="174"/>
                    <a:pt x="54" y="190"/>
                  </a:cubicBezTo>
                  <a:lnTo>
                    <a:pt x="87" y="190"/>
                  </a:lnTo>
                  <a:cubicBezTo>
                    <a:pt x="103" y="190"/>
                    <a:pt x="124" y="190"/>
                    <a:pt x="157" y="174"/>
                  </a:cubicBezTo>
                  <a:cubicBezTo>
                    <a:pt x="173" y="174"/>
                    <a:pt x="206" y="136"/>
                    <a:pt x="227" y="120"/>
                  </a:cubicBezTo>
                  <a:cubicBezTo>
                    <a:pt x="227" y="103"/>
                    <a:pt x="243" y="103"/>
                    <a:pt x="243" y="87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16"/>
            <p:cNvSpPr/>
            <p:nvPr/>
          </p:nvSpPr>
          <p:spPr>
            <a:xfrm>
              <a:off x="4653150" y="2408175"/>
              <a:ext cx="6400" cy="4925"/>
            </a:xfrm>
            <a:custGeom>
              <a:rect b="b" l="l" r="r" t="t"/>
              <a:pathLst>
                <a:path extrusionOk="0" h="197" w="256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33" y="38"/>
                    <a:pt x="0" y="104"/>
                    <a:pt x="0" y="157"/>
                  </a:cubicBezTo>
                  <a:cubicBezTo>
                    <a:pt x="12" y="181"/>
                    <a:pt x="53" y="197"/>
                    <a:pt x="100" y="197"/>
                  </a:cubicBezTo>
                  <a:cubicBezTo>
                    <a:pt x="117" y="197"/>
                    <a:pt x="135" y="195"/>
                    <a:pt x="153" y="190"/>
                  </a:cubicBezTo>
                  <a:cubicBezTo>
                    <a:pt x="206" y="157"/>
                    <a:pt x="256" y="87"/>
                    <a:pt x="239" y="54"/>
                  </a:cubicBezTo>
                  <a:cubicBezTo>
                    <a:pt x="229" y="19"/>
                    <a:pt x="195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16"/>
            <p:cNvSpPr/>
            <p:nvPr/>
          </p:nvSpPr>
          <p:spPr>
            <a:xfrm>
              <a:off x="4680150" y="234077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20"/>
                    <a:pt x="0" y="157"/>
                    <a:pt x="17" y="173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07" y="157"/>
                    <a:pt x="244" y="120"/>
                    <a:pt x="244" y="103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16"/>
            <p:cNvSpPr/>
            <p:nvPr/>
          </p:nvSpPr>
          <p:spPr>
            <a:xfrm>
              <a:off x="4632950" y="2387550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53" y="1"/>
                  </a:moveTo>
                  <a:cubicBezTo>
                    <a:pt x="120" y="1"/>
                    <a:pt x="87" y="17"/>
                    <a:pt x="70" y="55"/>
                  </a:cubicBezTo>
                  <a:cubicBezTo>
                    <a:pt x="17" y="88"/>
                    <a:pt x="0" y="158"/>
                    <a:pt x="50" y="191"/>
                  </a:cubicBezTo>
                  <a:lnTo>
                    <a:pt x="136" y="191"/>
                  </a:lnTo>
                  <a:cubicBezTo>
                    <a:pt x="136" y="191"/>
                    <a:pt x="153" y="191"/>
                    <a:pt x="173" y="174"/>
                  </a:cubicBezTo>
                  <a:cubicBezTo>
                    <a:pt x="190" y="174"/>
                    <a:pt x="206" y="158"/>
                    <a:pt x="223" y="141"/>
                  </a:cubicBezTo>
                  <a:cubicBezTo>
                    <a:pt x="276" y="104"/>
                    <a:pt x="276" y="38"/>
                    <a:pt x="223" y="17"/>
                  </a:cubicBezTo>
                  <a:cubicBezTo>
                    <a:pt x="206" y="1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16"/>
            <p:cNvSpPr/>
            <p:nvPr/>
          </p:nvSpPr>
          <p:spPr>
            <a:xfrm>
              <a:off x="4683650" y="2351475"/>
              <a:ext cx="6425" cy="5200"/>
            </a:xfrm>
            <a:custGeom>
              <a:rect b="b" l="l" r="r" t="t"/>
              <a:pathLst>
                <a:path extrusionOk="0" h="208" w="257">
                  <a:moveTo>
                    <a:pt x="170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50" y="55"/>
                    <a:pt x="34" y="71"/>
                    <a:pt x="17" y="104"/>
                  </a:cubicBezTo>
                  <a:cubicBezTo>
                    <a:pt x="1" y="158"/>
                    <a:pt x="34" y="207"/>
                    <a:pt x="83" y="207"/>
                  </a:cubicBezTo>
                  <a:cubicBezTo>
                    <a:pt x="120" y="207"/>
                    <a:pt x="137" y="191"/>
                    <a:pt x="153" y="191"/>
                  </a:cubicBezTo>
                  <a:cubicBezTo>
                    <a:pt x="186" y="174"/>
                    <a:pt x="223" y="141"/>
                    <a:pt x="240" y="104"/>
                  </a:cubicBezTo>
                  <a:cubicBezTo>
                    <a:pt x="256" y="55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16"/>
            <p:cNvSpPr/>
            <p:nvPr/>
          </p:nvSpPr>
          <p:spPr>
            <a:xfrm>
              <a:off x="4636750" y="23510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4"/>
                    <a:pt x="38" y="71"/>
                    <a:pt x="21" y="103"/>
                  </a:cubicBezTo>
                  <a:cubicBezTo>
                    <a:pt x="1" y="157"/>
                    <a:pt x="21" y="190"/>
                    <a:pt x="71" y="190"/>
                  </a:cubicBezTo>
                  <a:cubicBezTo>
                    <a:pt x="71" y="207"/>
                    <a:pt x="87" y="207"/>
                    <a:pt x="104" y="207"/>
                  </a:cubicBezTo>
                  <a:cubicBezTo>
                    <a:pt x="124" y="207"/>
                    <a:pt x="141" y="190"/>
                    <a:pt x="157" y="190"/>
                  </a:cubicBezTo>
                  <a:cubicBezTo>
                    <a:pt x="190" y="174"/>
                    <a:pt x="207" y="157"/>
                    <a:pt x="227" y="120"/>
                  </a:cubicBezTo>
                  <a:cubicBezTo>
                    <a:pt x="244" y="120"/>
                    <a:pt x="244" y="103"/>
                    <a:pt x="244" y="103"/>
                  </a:cubicBezTo>
                  <a:cubicBezTo>
                    <a:pt x="260" y="54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16"/>
            <p:cNvSpPr/>
            <p:nvPr/>
          </p:nvSpPr>
          <p:spPr>
            <a:xfrm>
              <a:off x="4688300" y="23296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37"/>
                    <a:pt x="21" y="170"/>
                    <a:pt x="37" y="191"/>
                  </a:cubicBezTo>
                  <a:cubicBezTo>
                    <a:pt x="54" y="191"/>
                    <a:pt x="70" y="207"/>
                    <a:pt x="87" y="207"/>
                  </a:cubicBezTo>
                  <a:cubicBezTo>
                    <a:pt x="103" y="207"/>
                    <a:pt x="140" y="207"/>
                    <a:pt x="157" y="191"/>
                  </a:cubicBezTo>
                  <a:cubicBezTo>
                    <a:pt x="190" y="170"/>
                    <a:pt x="227" y="137"/>
                    <a:pt x="243" y="104"/>
                  </a:cubicBezTo>
                  <a:lnTo>
                    <a:pt x="243" y="87"/>
                  </a:ln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16"/>
            <p:cNvSpPr/>
            <p:nvPr/>
          </p:nvSpPr>
          <p:spPr>
            <a:xfrm>
              <a:off x="4679725" y="228150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4"/>
                    <a:pt x="34" y="71"/>
                    <a:pt x="34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190"/>
                    <a:pt x="174" y="190"/>
                  </a:cubicBezTo>
                  <a:lnTo>
                    <a:pt x="191" y="174"/>
                  </a:lnTo>
                  <a:cubicBezTo>
                    <a:pt x="224" y="157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3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16"/>
            <p:cNvSpPr/>
            <p:nvPr/>
          </p:nvSpPr>
          <p:spPr>
            <a:xfrm>
              <a:off x="4683125" y="2306850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75" y="0"/>
                  </a:moveTo>
                  <a:cubicBezTo>
                    <a:pt x="154" y="0"/>
                    <a:pt x="129" y="6"/>
                    <a:pt x="104" y="17"/>
                  </a:cubicBezTo>
                  <a:cubicBezTo>
                    <a:pt x="38" y="34"/>
                    <a:pt x="1" y="104"/>
                    <a:pt x="22" y="153"/>
                  </a:cubicBezTo>
                  <a:cubicBezTo>
                    <a:pt x="34" y="181"/>
                    <a:pt x="64" y="197"/>
                    <a:pt x="107" y="197"/>
                  </a:cubicBezTo>
                  <a:cubicBezTo>
                    <a:pt x="122" y="197"/>
                    <a:pt x="139" y="195"/>
                    <a:pt x="158" y="190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44" y="18"/>
                    <a:pt x="215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16"/>
            <p:cNvSpPr/>
            <p:nvPr/>
          </p:nvSpPr>
          <p:spPr>
            <a:xfrm>
              <a:off x="4778075" y="2363225"/>
              <a:ext cx="6500" cy="5075"/>
            </a:xfrm>
            <a:custGeom>
              <a:rect b="b" l="l" r="r" t="t"/>
              <a:pathLst>
                <a:path extrusionOk="0" h="203" w="260">
                  <a:moveTo>
                    <a:pt x="188" y="1"/>
                  </a:moveTo>
                  <a:cubicBezTo>
                    <a:pt x="173" y="1"/>
                    <a:pt x="157" y="5"/>
                    <a:pt x="140" y="13"/>
                  </a:cubicBezTo>
                  <a:cubicBezTo>
                    <a:pt x="120" y="13"/>
                    <a:pt x="87" y="30"/>
                    <a:pt x="54" y="46"/>
                  </a:cubicBezTo>
                  <a:cubicBezTo>
                    <a:pt x="17" y="100"/>
                    <a:pt x="0" y="166"/>
                    <a:pt x="54" y="186"/>
                  </a:cubicBezTo>
                  <a:cubicBezTo>
                    <a:pt x="70" y="203"/>
                    <a:pt x="103" y="203"/>
                    <a:pt x="140" y="203"/>
                  </a:cubicBezTo>
                  <a:cubicBezTo>
                    <a:pt x="140" y="203"/>
                    <a:pt x="157" y="186"/>
                    <a:pt x="173" y="186"/>
                  </a:cubicBezTo>
                  <a:cubicBezTo>
                    <a:pt x="190" y="186"/>
                    <a:pt x="206" y="166"/>
                    <a:pt x="223" y="149"/>
                  </a:cubicBezTo>
                  <a:cubicBezTo>
                    <a:pt x="243" y="133"/>
                    <a:pt x="260" y="100"/>
                    <a:pt x="260" y="83"/>
                  </a:cubicBezTo>
                  <a:cubicBezTo>
                    <a:pt x="260" y="46"/>
                    <a:pt x="243" y="30"/>
                    <a:pt x="223" y="13"/>
                  </a:cubicBezTo>
                  <a:cubicBezTo>
                    <a:pt x="215" y="5"/>
                    <a:pt x="202" y="1"/>
                    <a:pt x="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16"/>
            <p:cNvSpPr/>
            <p:nvPr/>
          </p:nvSpPr>
          <p:spPr>
            <a:xfrm>
              <a:off x="4824850" y="230510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8" y="1"/>
                  </a:moveTo>
                  <a:cubicBezTo>
                    <a:pt x="125" y="1"/>
                    <a:pt x="104" y="17"/>
                    <a:pt x="71" y="38"/>
                  </a:cubicBezTo>
                  <a:cubicBezTo>
                    <a:pt x="38" y="54"/>
                    <a:pt x="22" y="87"/>
                    <a:pt x="1" y="104"/>
                  </a:cubicBezTo>
                  <a:cubicBezTo>
                    <a:pt x="1" y="141"/>
                    <a:pt x="1" y="157"/>
                    <a:pt x="22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5" y="207"/>
                    <a:pt x="141" y="190"/>
                  </a:cubicBezTo>
                  <a:cubicBezTo>
                    <a:pt x="158" y="190"/>
                    <a:pt x="174" y="174"/>
                    <a:pt x="174" y="174"/>
                  </a:cubicBezTo>
                  <a:cubicBezTo>
                    <a:pt x="207" y="157"/>
                    <a:pt x="228" y="141"/>
                    <a:pt x="244" y="104"/>
                  </a:cubicBezTo>
                  <a:cubicBezTo>
                    <a:pt x="261" y="54"/>
                    <a:pt x="228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16"/>
            <p:cNvSpPr/>
            <p:nvPr/>
          </p:nvSpPr>
          <p:spPr>
            <a:xfrm>
              <a:off x="4831775" y="2280675"/>
              <a:ext cx="6000" cy="5000"/>
            </a:xfrm>
            <a:custGeom>
              <a:rect b="b" l="l" r="r" t="t"/>
              <a:pathLst>
                <a:path extrusionOk="0" h="200" w="240">
                  <a:moveTo>
                    <a:pt x="157" y="0"/>
                  </a:moveTo>
                  <a:cubicBezTo>
                    <a:pt x="136" y="0"/>
                    <a:pt x="120" y="0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4" y="200"/>
                    <a:pt x="84" y="200"/>
                  </a:cubicBezTo>
                  <a:cubicBezTo>
                    <a:pt x="107" y="200"/>
                    <a:pt x="132" y="196"/>
                    <a:pt x="157" y="190"/>
                  </a:cubicBezTo>
                  <a:cubicBezTo>
                    <a:pt x="173" y="170"/>
                    <a:pt x="190" y="170"/>
                    <a:pt x="190" y="153"/>
                  </a:cubicBezTo>
                  <a:cubicBezTo>
                    <a:pt x="223" y="120"/>
                    <a:pt x="239" y="87"/>
                    <a:pt x="239" y="50"/>
                  </a:cubicBez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16"/>
            <p:cNvSpPr/>
            <p:nvPr/>
          </p:nvSpPr>
          <p:spPr>
            <a:xfrm>
              <a:off x="4822850" y="2291800"/>
              <a:ext cx="6375" cy="4850"/>
            </a:xfrm>
            <a:custGeom>
              <a:rect b="b" l="l" r="r" t="t"/>
              <a:pathLst>
                <a:path extrusionOk="0" h="194" w="255">
                  <a:moveTo>
                    <a:pt x="168" y="1"/>
                  </a:moveTo>
                  <a:cubicBezTo>
                    <a:pt x="135" y="1"/>
                    <a:pt x="102" y="17"/>
                    <a:pt x="81" y="34"/>
                  </a:cubicBezTo>
                  <a:cubicBezTo>
                    <a:pt x="48" y="54"/>
                    <a:pt x="31" y="71"/>
                    <a:pt x="15" y="104"/>
                  </a:cubicBezTo>
                  <a:cubicBezTo>
                    <a:pt x="1" y="150"/>
                    <a:pt x="24" y="194"/>
                    <a:pt x="76" y="194"/>
                  </a:cubicBezTo>
                  <a:cubicBezTo>
                    <a:pt x="84" y="194"/>
                    <a:pt x="92" y="193"/>
                    <a:pt x="102" y="190"/>
                  </a:cubicBezTo>
                  <a:lnTo>
                    <a:pt x="151" y="190"/>
                  </a:lnTo>
                  <a:cubicBezTo>
                    <a:pt x="168" y="174"/>
                    <a:pt x="168" y="174"/>
                    <a:pt x="184" y="174"/>
                  </a:cubicBezTo>
                  <a:cubicBezTo>
                    <a:pt x="221" y="157"/>
                    <a:pt x="238" y="120"/>
                    <a:pt x="238" y="104"/>
                  </a:cubicBezTo>
                  <a:cubicBezTo>
                    <a:pt x="254" y="71"/>
                    <a:pt x="254" y="54"/>
                    <a:pt x="238" y="34"/>
                  </a:cubicBezTo>
                  <a:cubicBezTo>
                    <a:pt x="221" y="17"/>
                    <a:pt x="205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16"/>
            <p:cNvSpPr/>
            <p:nvPr/>
          </p:nvSpPr>
          <p:spPr>
            <a:xfrm>
              <a:off x="4832600" y="2326650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03" y="206"/>
                    <a:pt x="140" y="186"/>
                    <a:pt x="157" y="186"/>
                  </a:cubicBezTo>
                  <a:cubicBezTo>
                    <a:pt x="157" y="186"/>
                    <a:pt x="173" y="169"/>
                    <a:pt x="190" y="169"/>
                  </a:cubicBezTo>
                  <a:cubicBezTo>
                    <a:pt x="206" y="153"/>
                    <a:pt x="227" y="120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16"/>
            <p:cNvSpPr/>
            <p:nvPr/>
          </p:nvSpPr>
          <p:spPr>
            <a:xfrm>
              <a:off x="4827025" y="2317425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83" y="0"/>
                  </a:moveTo>
                  <a:cubicBezTo>
                    <a:pt x="140" y="0"/>
                    <a:pt x="91" y="20"/>
                    <a:pt x="54" y="60"/>
                  </a:cubicBezTo>
                  <a:cubicBezTo>
                    <a:pt x="1" y="93"/>
                    <a:pt x="1" y="163"/>
                    <a:pt x="38" y="180"/>
                  </a:cubicBezTo>
                  <a:cubicBezTo>
                    <a:pt x="71" y="196"/>
                    <a:pt x="87" y="196"/>
                    <a:pt x="120" y="196"/>
                  </a:cubicBezTo>
                  <a:cubicBezTo>
                    <a:pt x="141" y="196"/>
                    <a:pt x="141" y="196"/>
                    <a:pt x="157" y="180"/>
                  </a:cubicBezTo>
                  <a:cubicBezTo>
                    <a:pt x="174" y="180"/>
                    <a:pt x="190" y="163"/>
                    <a:pt x="207" y="143"/>
                  </a:cubicBezTo>
                  <a:cubicBezTo>
                    <a:pt x="260" y="93"/>
                    <a:pt x="260" y="39"/>
                    <a:pt x="223" y="6"/>
                  </a:cubicBezTo>
                  <a:cubicBezTo>
                    <a:pt x="211" y="2"/>
                    <a:pt x="198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16"/>
            <p:cNvSpPr/>
            <p:nvPr/>
          </p:nvSpPr>
          <p:spPr>
            <a:xfrm>
              <a:off x="4822275" y="23493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87"/>
                    <a:pt x="21" y="103"/>
                  </a:cubicBezTo>
                  <a:cubicBezTo>
                    <a:pt x="1" y="157"/>
                    <a:pt x="21" y="190"/>
                    <a:pt x="71" y="206"/>
                  </a:cubicBezTo>
                  <a:lnTo>
                    <a:pt x="104" y="206"/>
                  </a:lnTo>
                  <a:cubicBezTo>
                    <a:pt x="125" y="206"/>
                    <a:pt x="141" y="206"/>
                    <a:pt x="158" y="190"/>
                  </a:cubicBezTo>
                  <a:cubicBezTo>
                    <a:pt x="191" y="173"/>
                    <a:pt x="228" y="157"/>
                    <a:pt x="244" y="141"/>
                  </a:cubicBezTo>
                  <a:lnTo>
                    <a:pt x="244" y="103"/>
                  </a:lnTo>
                  <a:cubicBezTo>
                    <a:pt x="261" y="54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16"/>
            <p:cNvSpPr/>
            <p:nvPr/>
          </p:nvSpPr>
          <p:spPr>
            <a:xfrm>
              <a:off x="4818050" y="2337200"/>
              <a:ext cx="6425" cy="4925"/>
            </a:xfrm>
            <a:custGeom>
              <a:rect b="b" l="l" r="r" t="t"/>
              <a:pathLst>
                <a:path extrusionOk="0" h="197" w="257">
                  <a:moveTo>
                    <a:pt x="157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50" y="40"/>
                    <a:pt x="1" y="94"/>
                    <a:pt x="17" y="143"/>
                  </a:cubicBezTo>
                  <a:cubicBezTo>
                    <a:pt x="28" y="177"/>
                    <a:pt x="53" y="196"/>
                    <a:pt x="87" y="196"/>
                  </a:cubicBezTo>
                  <a:cubicBezTo>
                    <a:pt x="107" y="196"/>
                    <a:pt x="129" y="190"/>
                    <a:pt x="153" y="176"/>
                  </a:cubicBezTo>
                  <a:cubicBezTo>
                    <a:pt x="223" y="160"/>
                    <a:pt x="256" y="94"/>
                    <a:pt x="256" y="40"/>
                  </a:cubicBezTo>
                  <a:cubicBezTo>
                    <a:pt x="244" y="16"/>
                    <a:pt x="20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16"/>
            <p:cNvSpPr/>
            <p:nvPr/>
          </p:nvSpPr>
          <p:spPr>
            <a:xfrm>
              <a:off x="4830525" y="2270875"/>
              <a:ext cx="6000" cy="4900"/>
            </a:xfrm>
            <a:custGeom>
              <a:rect b="b" l="l" r="r" t="t"/>
              <a:pathLst>
                <a:path extrusionOk="0" h="196" w="240">
                  <a:moveTo>
                    <a:pt x="151" y="1"/>
                  </a:moveTo>
                  <a:cubicBezTo>
                    <a:pt x="132" y="1"/>
                    <a:pt x="110" y="5"/>
                    <a:pt x="83" y="13"/>
                  </a:cubicBezTo>
                  <a:cubicBezTo>
                    <a:pt x="50" y="30"/>
                    <a:pt x="17" y="67"/>
                    <a:pt x="1" y="100"/>
                  </a:cubicBezTo>
                  <a:lnTo>
                    <a:pt x="1" y="149"/>
                  </a:lnTo>
                  <a:cubicBezTo>
                    <a:pt x="11" y="184"/>
                    <a:pt x="36" y="196"/>
                    <a:pt x="70" y="196"/>
                  </a:cubicBezTo>
                  <a:cubicBezTo>
                    <a:pt x="89" y="196"/>
                    <a:pt x="112" y="192"/>
                    <a:pt x="137" y="186"/>
                  </a:cubicBezTo>
                  <a:cubicBezTo>
                    <a:pt x="207" y="149"/>
                    <a:pt x="240" y="100"/>
                    <a:pt x="223" y="46"/>
                  </a:cubicBezTo>
                  <a:cubicBezTo>
                    <a:pt x="223" y="30"/>
                    <a:pt x="223" y="30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16"/>
            <p:cNvSpPr/>
            <p:nvPr/>
          </p:nvSpPr>
          <p:spPr>
            <a:xfrm>
              <a:off x="4814150" y="237427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40" y="0"/>
                    <a:pt x="103" y="17"/>
                    <a:pt x="87" y="33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20"/>
                    <a:pt x="243" y="103"/>
                  </a:cubicBezTo>
                  <a:cubicBezTo>
                    <a:pt x="260" y="70"/>
                    <a:pt x="260" y="54"/>
                    <a:pt x="243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16"/>
            <p:cNvSpPr/>
            <p:nvPr/>
          </p:nvSpPr>
          <p:spPr>
            <a:xfrm>
              <a:off x="4796100" y="2422225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55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38" y="40"/>
                    <a:pt x="1" y="111"/>
                    <a:pt x="17" y="144"/>
                  </a:cubicBezTo>
                  <a:cubicBezTo>
                    <a:pt x="17" y="177"/>
                    <a:pt x="45" y="197"/>
                    <a:pt x="84" y="197"/>
                  </a:cubicBezTo>
                  <a:cubicBezTo>
                    <a:pt x="106" y="197"/>
                    <a:pt x="132" y="190"/>
                    <a:pt x="157" y="177"/>
                  </a:cubicBezTo>
                  <a:cubicBezTo>
                    <a:pt x="223" y="160"/>
                    <a:pt x="260" y="94"/>
                    <a:pt x="244" y="40"/>
                  </a:cubicBezTo>
                  <a:cubicBezTo>
                    <a:pt x="229" y="16"/>
                    <a:pt x="198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16"/>
            <p:cNvSpPr/>
            <p:nvPr/>
          </p:nvSpPr>
          <p:spPr>
            <a:xfrm>
              <a:off x="4802600" y="2396225"/>
              <a:ext cx="6400" cy="4650"/>
            </a:xfrm>
            <a:custGeom>
              <a:rect b="b" l="l" r="r" t="t"/>
              <a:pathLst>
                <a:path extrusionOk="0" h="186" w="256">
                  <a:moveTo>
                    <a:pt x="169" y="0"/>
                  </a:moveTo>
                  <a:cubicBezTo>
                    <a:pt x="120" y="0"/>
                    <a:pt x="50" y="33"/>
                    <a:pt x="33" y="103"/>
                  </a:cubicBezTo>
                  <a:cubicBezTo>
                    <a:pt x="0" y="153"/>
                    <a:pt x="33" y="186"/>
                    <a:pt x="103" y="186"/>
                  </a:cubicBezTo>
                  <a:lnTo>
                    <a:pt x="169" y="186"/>
                  </a:lnTo>
                  <a:cubicBezTo>
                    <a:pt x="169" y="169"/>
                    <a:pt x="190" y="169"/>
                    <a:pt x="190" y="169"/>
                  </a:cubicBezTo>
                  <a:cubicBezTo>
                    <a:pt x="223" y="153"/>
                    <a:pt x="240" y="120"/>
                    <a:pt x="256" y="103"/>
                  </a:cubicBezTo>
                  <a:cubicBezTo>
                    <a:pt x="256" y="66"/>
                    <a:pt x="256" y="50"/>
                    <a:pt x="240" y="17"/>
                  </a:cubicBezTo>
                  <a:cubicBezTo>
                    <a:pt x="223" y="0"/>
                    <a:pt x="207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16"/>
            <p:cNvSpPr/>
            <p:nvPr/>
          </p:nvSpPr>
          <p:spPr>
            <a:xfrm>
              <a:off x="4803425" y="23849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36" y="1"/>
                    <a:pt x="103" y="1"/>
                    <a:pt x="70" y="17"/>
                  </a:cubicBezTo>
                  <a:cubicBezTo>
                    <a:pt x="54" y="38"/>
                    <a:pt x="33" y="71"/>
                    <a:pt x="17" y="87"/>
                  </a:cubicBezTo>
                  <a:cubicBezTo>
                    <a:pt x="0" y="141"/>
                    <a:pt x="33" y="191"/>
                    <a:pt x="87" y="191"/>
                  </a:cubicBezTo>
                  <a:cubicBezTo>
                    <a:pt x="120" y="191"/>
                    <a:pt x="136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39" y="120"/>
                    <a:pt x="239" y="87"/>
                  </a:cubicBezTo>
                  <a:cubicBezTo>
                    <a:pt x="260" y="71"/>
                    <a:pt x="260" y="38"/>
                    <a:pt x="239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16"/>
            <p:cNvSpPr/>
            <p:nvPr/>
          </p:nvSpPr>
          <p:spPr>
            <a:xfrm>
              <a:off x="4808975" y="2362725"/>
              <a:ext cx="6950" cy="4650"/>
            </a:xfrm>
            <a:custGeom>
              <a:rect b="b" l="l" r="r" t="t"/>
              <a:pathLst>
                <a:path extrusionOk="0" h="186" w="278">
                  <a:moveTo>
                    <a:pt x="174" y="0"/>
                  </a:moveTo>
                  <a:cubicBezTo>
                    <a:pt x="141" y="0"/>
                    <a:pt x="121" y="0"/>
                    <a:pt x="88" y="17"/>
                  </a:cubicBezTo>
                  <a:cubicBezTo>
                    <a:pt x="55" y="33"/>
                    <a:pt x="38" y="66"/>
                    <a:pt x="17" y="83"/>
                  </a:cubicBezTo>
                  <a:cubicBezTo>
                    <a:pt x="1" y="153"/>
                    <a:pt x="38" y="186"/>
                    <a:pt x="104" y="186"/>
                  </a:cubicBezTo>
                  <a:cubicBezTo>
                    <a:pt x="121" y="186"/>
                    <a:pt x="141" y="186"/>
                    <a:pt x="158" y="169"/>
                  </a:cubicBezTo>
                  <a:cubicBezTo>
                    <a:pt x="174" y="169"/>
                    <a:pt x="191" y="169"/>
                    <a:pt x="191" y="153"/>
                  </a:cubicBezTo>
                  <a:cubicBezTo>
                    <a:pt x="224" y="136"/>
                    <a:pt x="244" y="120"/>
                    <a:pt x="261" y="8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16"/>
            <p:cNvSpPr/>
            <p:nvPr/>
          </p:nvSpPr>
          <p:spPr>
            <a:xfrm>
              <a:off x="4806400" y="2410175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59" y="1"/>
                  </a:moveTo>
                  <a:cubicBezTo>
                    <a:pt x="142" y="1"/>
                    <a:pt x="123" y="3"/>
                    <a:pt x="104" y="7"/>
                  </a:cubicBezTo>
                  <a:cubicBezTo>
                    <a:pt x="55" y="40"/>
                    <a:pt x="1" y="94"/>
                    <a:pt x="17" y="143"/>
                  </a:cubicBezTo>
                  <a:cubicBezTo>
                    <a:pt x="31" y="178"/>
                    <a:pt x="64" y="197"/>
                    <a:pt x="99" y="197"/>
                  </a:cubicBezTo>
                  <a:cubicBezTo>
                    <a:pt x="119" y="197"/>
                    <a:pt x="139" y="192"/>
                    <a:pt x="158" y="180"/>
                  </a:cubicBezTo>
                  <a:cubicBezTo>
                    <a:pt x="224" y="164"/>
                    <a:pt x="261" y="94"/>
                    <a:pt x="261" y="40"/>
                  </a:cubicBezTo>
                  <a:cubicBezTo>
                    <a:pt x="249" y="16"/>
                    <a:pt x="208" y="1"/>
                    <a:pt x="1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16"/>
            <p:cNvSpPr/>
            <p:nvPr/>
          </p:nvSpPr>
          <p:spPr>
            <a:xfrm>
              <a:off x="4835175" y="2293150"/>
              <a:ext cx="6500" cy="4725"/>
            </a:xfrm>
            <a:custGeom>
              <a:rect b="b" l="l" r="r" t="t"/>
              <a:pathLst>
                <a:path extrusionOk="0" h="189" w="260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21" y="168"/>
                    <a:pt x="48" y="188"/>
                    <a:pt x="87" y="188"/>
                  </a:cubicBezTo>
                  <a:cubicBezTo>
                    <a:pt x="108" y="188"/>
                    <a:pt x="132" y="182"/>
                    <a:pt x="157" y="169"/>
                  </a:cubicBezTo>
                  <a:cubicBezTo>
                    <a:pt x="173" y="169"/>
                    <a:pt x="190" y="153"/>
                    <a:pt x="206" y="136"/>
                  </a:cubicBezTo>
                  <a:cubicBezTo>
                    <a:pt x="243" y="120"/>
                    <a:pt x="260" y="66"/>
                    <a:pt x="243" y="33"/>
                  </a:cubicBezTo>
                  <a:cubicBezTo>
                    <a:pt x="243" y="17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16"/>
            <p:cNvSpPr/>
            <p:nvPr/>
          </p:nvSpPr>
          <p:spPr>
            <a:xfrm>
              <a:off x="4783225" y="23746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57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37" y="54"/>
                    <a:pt x="17" y="71"/>
                    <a:pt x="17" y="104"/>
                  </a:cubicBezTo>
                  <a:cubicBezTo>
                    <a:pt x="0" y="120"/>
                    <a:pt x="0" y="157"/>
                    <a:pt x="17" y="174"/>
                  </a:cubicBezTo>
                  <a:cubicBezTo>
                    <a:pt x="37" y="190"/>
                    <a:pt x="54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lnTo>
                    <a:pt x="173" y="174"/>
                  </a:lnTo>
                  <a:cubicBezTo>
                    <a:pt x="206" y="141"/>
                    <a:pt x="223" y="120"/>
                    <a:pt x="244" y="87"/>
                  </a:cubicBezTo>
                  <a:cubicBezTo>
                    <a:pt x="260" y="38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16"/>
            <p:cNvSpPr/>
            <p:nvPr/>
          </p:nvSpPr>
          <p:spPr>
            <a:xfrm>
              <a:off x="4791350" y="23635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8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38" y="50"/>
                    <a:pt x="22" y="87"/>
                    <a:pt x="22" y="103"/>
                  </a:cubicBezTo>
                  <a:cubicBezTo>
                    <a:pt x="1" y="136"/>
                    <a:pt x="1" y="173"/>
                    <a:pt x="38" y="190"/>
                  </a:cubicBezTo>
                  <a:cubicBezTo>
                    <a:pt x="38" y="190"/>
                    <a:pt x="71" y="206"/>
                    <a:pt x="88" y="206"/>
                  </a:cubicBezTo>
                  <a:cubicBezTo>
                    <a:pt x="104" y="206"/>
                    <a:pt x="125" y="190"/>
                    <a:pt x="158" y="190"/>
                  </a:cubicBezTo>
                  <a:cubicBezTo>
                    <a:pt x="191" y="173"/>
                    <a:pt x="228" y="136"/>
                    <a:pt x="244" y="103"/>
                  </a:cubicBezTo>
                  <a:lnTo>
                    <a:pt x="244" y="87"/>
                  </a:ln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16"/>
            <p:cNvSpPr/>
            <p:nvPr/>
          </p:nvSpPr>
          <p:spPr>
            <a:xfrm>
              <a:off x="4786725" y="2385400"/>
              <a:ext cx="6425" cy="4750"/>
            </a:xfrm>
            <a:custGeom>
              <a:rect b="b" l="l" r="r" t="t"/>
              <a:pathLst>
                <a:path extrusionOk="0" h="190" w="257">
                  <a:moveTo>
                    <a:pt x="153" y="0"/>
                  </a:moveTo>
                  <a:cubicBezTo>
                    <a:pt x="137" y="0"/>
                    <a:pt x="104" y="21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4"/>
                    <a:pt x="223" y="141"/>
                    <a:pt x="240" y="103"/>
                  </a:cubicBezTo>
                  <a:cubicBezTo>
                    <a:pt x="256" y="37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16"/>
            <p:cNvSpPr/>
            <p:nvPr/>
          </p:nvSpPr>
          <p:spPr>
            <a:xfrm>
              <a:off x="4772900" y="23978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58" y="0"/>
                  </a:moveTo>
                  <a:cubicBezTo>
                    <a:pt x="141" y="0"/>
                    <a:pt x="121" y="0"/>
                    <a:pt x="104" y="17"/>
                  </a:cubicBezTo>
                  <a:cubicBezTo>
                    <a:pt x="38" y="37"/>
                    <a:pt x="1" y="103"/>
                    <a:pt x="17" y="140"/>
                  </a:cubicBezTo>
                  <a:cubicBezTo>
                    <a:pt x="31" y="172"/>
                    <a:pt x="56" y="191"/>
                    <a:pt x="91" y="191"/>
                  </a:cubicBezTo>
                  <a:cubicBezTo>
                    <a:pt x="111" y="191"/>
                    <a:pt x="133" y="185"/>
                    <a:pt x="158" y="173"/>
                  </a:cubicBezTo>
                  <a:cubicBezTo>
                    <a:pt x="174" y="173"/>
                    <a:pt x="191" y="157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44" y="17"/>
                    <a:pt x="207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16"/>
            <p:cNvSpPr/>
            <p:nvPr/>
          </p:nvSpPr>
          <p:spPr>
            <a:xfrm>
              <a:off x="4791875" y="2351325"/>
              <a:ext cx="6425" cy="4950"/>
            </a:xfrm>
            <a:custGeom>
              <a:rect b="b" l="l" r="r" t="t"/>
              <a:pathLst>
                <a:path extrusionOk="0" h="198" w="257">
                  <a:moveTo>
                    <a:pt x="153" y="1"/>
                  </a:moveTo>
                  <a:cubicBezTo>
                    <a:pt x="138" y="1"/>
                    <a:pt x="121" y="3"/>
                    <a:pt x="104" y="7"/>
                  </a:cubicBezTo>
                  <a:cubicBezTo>
                    <a:pt x="34" y="44"/>
                    <a:pt x="1" y="110"/>
                    <a:pt x="17" y="147"/>
                  </a:cubicBezTo>
                  <a:cubicBezTo>
                    <a:pt x="17" y="179"/>
                    <a:pt x="45" y="197"/>
                    <a:pt x="83" y="197"/>
                  </a:cubicBezTo>
                  <a:cubicBezTo>
                    <a:pt x="104" y="197"/>
                    <a:pt x="128" y="192"/>
                    <a:pt x="153" y="180"/>
                  </a:cubicBezTo>
                  <a:cubicBezTo>
                    <a:pt x="223" y="164"/>
                    <a:pt x="256" y="93"/>
                    <a:pt x="240" y="44"/>
                  </a:cubicBezTo>
                  <a:cubicBezTo>
                    <a:pt x="228" y="17"/>
                    <a:pt x="195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16"/>
            <p:cNvSpPr/>
            <p:nvPr/>
          </p:nvSpPr>
          <p:spPr>
            <a:xfrm>
              <a:off x="4798675" y="2374375"/>
              <a:ext cx="6100" cy="5075"/>
            </a:xfrm>
            <a:custGeom>
              <a:rect b="b" l="l" r="r" t="t"/>
              <a:pathLst>
                <a:path extrusionOk="0" h="203" w="244">
                  <a:moveTo>
                    <a:pt x="174" y="0"/>
                  </a:moveTo>
                  <a:cubicBezTo>
                    <a:pt x="161" y="0"/>
                    <a:pt x="149" y="4"/>
                    <a:pt x="141" y="13"/>
                  </a:cubicBezTo>
                  <a:cubicBezTo>
                    <a:pt x="104" y="13"/>
                    <a:pt x="71" y="29"/>
                    <a:pt x="54" y="50"/>
                  </a:cubicBezTo>
                  <a:cubicBezTo>
                    <a:pt x="1" y="99"/>
                    <a:pt x="1" y="169"/>
                    <a:pt x="38" y="186"/>
                  </a:cubicBezTo>
                  <a:cubicBezTo>
                    <a:pt x="54" y="202"/>
                    <a:pt x="87" y="202"/>
                    <a:pt x="120" y="202"/>
                  </a:cubicBezTo>
                  <a:cubicBezTo>
                    <a:pt x="141" y="202"/>
                    <a:pt x="141" y="186"/>
                    <a:pt x="157" y="186"/>
                  </a:cubicBezTo>
                  <a:cubicBezTo>
                    <a:pt x="174" y="186"/>
                    <a:pt x="190" y="169"/>
                    <a:pt x="207" y="153"/>
                  </a:cubicBezTo>
                  <a:cubicBezTo>
                    <a:pt x="223" y="132"/>
                    <a:pt x="244" y="99"/>
                    <a:pt x="244" y="83"/>
                  </a:cubicBezTo>
                  <a:cubicBezTo>
                    <a:pt x="244" y="50"/>
                    <a:pt x="244" y="29"/>
                    <a:pt x="207" y="13"/>
                  </a:cubicBezTo>
                  <a:cubicBezTo>
                    <a:pt x="199" y="4"/>
                    <a:pt x="186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16"/>
            <p:cNvSpPr/>
            <p:nvPr/>
          </p:nvSpPr>
          <p:spPr>
            <a:xfrm>
              <a:off x="4782400" y="2326650"/>
              <a:ext cx="6400" cy="5175"/>
            </a:xfrm>
            <a:custGeom>
              <a:rect b="b" l="l" r="r" t="t"/>
              <a:pathLst>
                <a:path extrusionOk="0" h="207" w="256">
                  <a:moveTo>
                    <a:pt x="173" y="0"/>
                  </a:moveTo>
                  <a:cubicBezTo>
                    <a:pt x="103" y="0"/>
                    <a:pt x="33" y="50"/>
                    <a:pt x="17" y="103"/>
                  </a:cubicBezTo>
                  <a:cubicBezTo>
                    <a:pt x="0" y="153"/>
                    <a:pt x="33" y="206"/>
                    <a:pt x="87" y="206"/>
                  </a:cubicBezTo>
                  <a:cubicBezTo>
                    <a:pt x="120" y="206"/>
                    <a:pt x="136" y="206"/>
                    <a:pt x="153" y="186"/>
                  </a:cubicBezTo>
                  <a:cubicBezTo>
                    <a:pt x="173" y="186"/>
                    <a:pt x="173" y="169"/>
                    <a:pt x="190" y="169"/>
                  </a:cubicBezTo>
                  <a:cubicBezTo>
                    <a:pt x="206" y="153"/>
                    <a:pt x="239" y="136"/>
                    <a:pt x="239" y="103"/>
                  </a:cubicBezTo>
                  <a:cubicBezTo>
                    <a:pt x="256" y="66"/>
                    <a:pt x="256" y="50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16"/>
            <p:cNvSpPr/>
            <p:nvPr/>
          </p:nvSpPr>
          <p:spPr>
            <a:xfrm>
              <a:off x="4786200" y="234075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4"/>
                    <a:pt x="1" y="104"/>
                    <a:pt x="21" y="158"/>
                  </a:cubicBezTo>
                  <a:cubicBezTo>
                    <a:pt x="21" y="182"/>
                    <a:pt x="57" y="197"/>
                    <a:pt x="103" y="197"/>
                  </a:cubicBezTo>
                  <a:cubicBezTo>
                    <a:pt x="120" y="197"/>
                    <a:pt x="139" y="195"/>
                    <a:pt x="158" y="191"/>
                  </a:cubicBezTo>
                  <a:cubicBezTo>
                    <a:pt x="228" y="158"/>
                    <a:pt x="261" y="88"/>
                    <a:pt x="244" y="55"/>
                  </a:cubicBezTo>
                  <a:cubicBezTo>
                    <a:pt x="233" y="20"/>
                    <a:pt x="20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16"/>
            <p:cNvSpPr/>
            <p:nvPr/>
          </p:nvSpPr>
          <p:spPr>
            <a:xfrm>
              <a:off x="4812500" y="2302375"/>
              <a:ext cx="6000" cy="4925"/>
            </a:xfrm>
            <a:custGeom>
              <a:rect b="b" l="l" r="r" t="t"/>
              <a:pathLst>
                <a:path extrusionOk="0" h="197" w="240">
                  <a:moveTo>
                    <a:pt x="161" y="0"/>
                  </a:moveTo>
                  <a:cubicBezTo>
                    <a:pt x="117" y="0"/>
                    <a:pt x="70" y="16"/>
                    <a:pt x="33" y="44"/>
                  </a:cubicBezTo>
                  <a:cubicBezTo>
                    <a:pt x="17" y="77"/>
                    <a:pt x="0" y="93"/>
                    <a:pt x="0" y="126"/>
                  </a:cubicBezTo>
                  <a:cubicBezTo>
                    <a:pt x="0" y="147"/>
                    <a:pt x="0" y="180"/>
                    <a:pt x="33" y="180"/>
                  </a:cubicBezTo>
                  <a:cubicBezTo>
                    <a:pt x="50" y="196"/>
                    <a:pt x="83" y="196"/>
                    <a:pt x="103" y="196"/>
                  </a:cubicBezTo>
                  <a:cubicBezTo>
                    <a:pt x="120" y="196"/>
                    <a:pt x="136" y="180"/>
                    <a:pt x="136" y="180"/>
                  </a:cubicBezTo>
                  <a:cubicBezTo>
                    <a:pt x="153" y="180"/>
                    <a:pt x="169" y="163"/>
                    <a:pt x="186" y="147"/>
                  </a:cubicBezTo>
                  <a:cubicBezTo>
                    <a:pt x="239" y="93"/>
                    <a:pt x="239" y="44"/>
                    <a:pt x="206" y="7"/>
                  </a:cubicBezTo>
                  <a:cubicBezTo>
                    <a:pt x="192" y="2"/>
                    <a:pt x="177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16"/>
            <p:cNvSpPr/>
            <p:nvPr/>
          </p:nvSpPr>
          <p:spPr>
            <a:xfrm>
              <a:off x="4811150" y="232855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57" y="0"/>
                  </a:moveTo>
                  <a:cubicBezTo>
                    <a:pt x="140" y="0"/>
                    <a:pt x="122" y="2"/>
                    <a:pt x="104" y="7"/>
                  </a:cubicBezTo>
                  <a:cubicBezTo>
                    <a:pt x="54" y="44"/>
                    <a:pt x="1" y="93"/>
                    <a:pt x="17" y="147"/>
                  </a:cubicBezTo>
                  <a:cubicBezTo>
                    <a:pt x="28" y="179"/>
                    <a:pt x="61" y="197"/>
                    <a:pt x="97" y="197"/>
                  </a:cubicBezTo>
                  <a:cubicBezTo>
                    <a:pt x="117" y="197"/>
                    <a:pt x="138" y="192"/>
                    <a:pt x="157" y="180"/>
                  </a:cubicBezTo>
                  <a:cubicBezTo>
                    <a:pt x="223" y="163"/>
                    <a:pt x="260" y="93"/>
                    <a:pt x="260" y="44"/>
                  </a:cubicBezTo>
                  <a:cubicBezTo>
                    <a:pt x="245" y="17"/>
                    <a:pt x="205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16"/>
            <p:cNvSpPr/>
            <p:nvPr/>
          </p:nvSpPr>
          <p:spPr>
            <a:xfrm>
              <a:off x="4817650" y="2281500"/>
              <a:ext cx="6400" cy="5075"/>
            </a:xfrm>
            <a:custGeom>
              <a:rect b="b" l="l" r="r" t="t"/>
              <a:pathLst>
                <a:path extrusionOk="0" h="203" w="256">
                  <a:moveTo>
                    <a:pt x="136" y="0"/>
                  </a:moveTo>
                  <a:cubicBezTo>
                    <a:pt x="103" y="17"/>
                    <a:pt x="83" y="33"/>
                    <a:pt x="50" y="54"/>
                  </a:cubicBezTo>
                  <a:cubicBezTo>
                    <a:pt x="0" y="104"/>
                    <a:pt x="0" y="157"/>
                    <a:pt x="50" y="190"/>
                  </a:cubicBezTo>
                  <a:cubicBezTo>
                    <a:pt x="58" y="198"/>
                    <a:pt x="71" y="202"/>
                    <a:pt x="87" y="202"/>
                  </a:cubicBezTo>
                  <a:cubicBezTo>
                    <a:pt x="102" y="202"/>
                    <a:pt x="120" y="198"/>
                    <a:pt x="136" y="190"/>
                  </a:cubicBezTo>
                  <a:lnTo>
                    <a:pt x="153" y="190"/>
                  </a:lnTo>
                  <a:cubicBezTo>
                    <a:pt x="186" y="174"/>
                    <a:pt x="206" y="174"/>
                    <a:pt x="223" y="157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3"/>
                    <a:pt x="223" y="17"/>
                  </a:cubicBezTo>
                  <a:cubicBezTo>
                    <a:pt x="206" y="0"/>
                    <a:pt x="169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16"/>
            <p:cNvSpPr/>
            <p:nvPr/>
          </p:nvSpPr>
          <p:spPr>
            <a:xfrm>
              <a:off x="4806000" y="2351475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36" y="1"/>
                  </a:moveTo>
                  <a:cubicBezTo>
                    <a:pt x="104" y="17"/>
                    <a:pt x="71" y="38"/>
                    <a:pt x="54" y="55"/>
                  </a:cubicBezTo>
                  <a:cubicBezTo>
                    <a:pt x="0" y="104"/>
                    <a:pt x="0" y="158"/>
                    <a:pt x="54" y="191"/>
                  </a:cubicBezTo>
                  <a:cubicBezTo>
                    <a:pt x="65" y="191"/>
                    <a:pt x="76" y="198"/>
                    <a:pt x="92" y="198"/>
                  </a:cubicBezTo>
                  <a:cubicBezTo>
                    <a:pt x="100" y="198"/>
                    <a:pt x="109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0" y="104"/>
                    <a:pt x="260" y="38"/>
                    <a:pt x="223" y="17"/>
                  </a:cubicBezTo>
                  <a:cubicBezTo>
                    <a:pt x="207" y="1"/>
                    <a:pt x="174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16"/>
            <p:cNvSpPr/>
            <p:nvPr/>
          </p:nvSpPr>
          <p:spPr>
            <a:xfrm>
              <a:off x="4801675" y="23399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44" y="120"/>
                    <a:pt x="244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16"/>
            <p:cNvSpPr/>
            <p:nvPr/>
          </p:nvSpPr>
          <p:spPr>
            <a:xfrm>
              <a:off x="4804750" y="2292225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54" y="0"/>
                  </a:moveTo>
                  <a:cubicBezTo>
                    <a:pt x="121" y="0"/>
                    <a:pt x="83" y="17"/>
                    <a:pt x="67" y="37"/>
                  </a:cubicBezTo>
                  <a:cubicBezTo>
                    <a:pt x="34" y="54"/>
                    <a:pt x="17" y="87"/>
                    <a:pt x="1" y="103"/>
                  </a:cubicBezTo>
                  <a:cubicBezTo>
                    <a:pt x="1" y="140"/>
                    <a:pt x="1" y="157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1" y="190"/>
                    <a:pt x="137" y="190"/>
                  </a:cubicBezTo>
                  <a:cubicBezTo>
                    <a:pt x="154" y="190"/>
                    <a:pt x="170" y="173"/>
                    <a:pt x="170" y="173"/>
                  </a:cubicBezTo>
                  <a:cubicBezTo>
                    <a:pt x="207" y="157"/>
                    <a:pt x="224" y="140"/>
                    <a:pt x="240" y="103"/>
                  </a:cubicBezTo>
                  <a:cubicBezTo>
                    <a:pt x="257" y="54"/>
                    <a:pt x="224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16"/>
            <p:cNvSpPr/>
            <p:nvPr/>
          </p:nvSpPr>
          <p:spPr>
            <a:xfrm>
              <a:off x="4558625" y="2354500"/>
              <a:ext cx="6925" cy="4925"/>
            </a:xfrm>
            <a:custGeom>
              <a:rect b="b" l="l" r="r" t="t"/>
              <a:pathLst>
                <a:path extrusionOk="0" h="197" w="277">
                  <a:moveTo>
                    <a:pt x="170" y="0"/>
                  </a:moveTo>
                  <a:cubicBezTo>
                    <a:pt x="132" y="0"/>
                    <a:pt x="85" y="19"/>
                    <a:pt x="54" y="53"/>
                  </a:cubicBezTo>
                  <a:cubicBezTo>
                    <a:pt x="17" y="103"/>
                    <a:pt x="0" y="156"/>
                    <a:pt x="54" y="189"/>
                  </a:cubicBezTo>
                  <a:cubicBezTo>
                    <a:pt x="65" y="189"/>
                    <a:pt x="83" y="196"/>
                    <a:pt x="104" y="196"/>
                  </a:cubicBezTo>
                  <a:cubicBezTo>
                    <a:pt x="115" y="196"/>
                    <a:pt x="126" y="195"/>
                    <a:pt x="137" y="189"/>
                  </a:cubicBezTo>
                  <a:lnTo>
                    <a:pt x="174" y="189"/>
                  </a:lnTo>
                  <a:cubicBezTo>
                    <a:pt x="190" y="173"/>
                    <a:pt x="207" y="156"/>
                    <a:pt x="223" y="156"/>
                  </a:cubicBezTo>
                  <a:cubicBezTo>
                    <a:pt x="277" y="103"/>
                    <a:pt x="277" y="37"/>
                    <a:pt x="223" y="20"/>
                  </a:cubicBezTo>
                  <a:cubicBezTo>
                    <a:pt x="211" y="6"/>
                    <a:pt x="192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16"/>
            <p:cNvSpPr/>
            <p:nvPr/>
          </p:nvSpPr>
          <p:spPr>
            <a:xfrm>
              <a:off x="4493800" y="2294375"/>
              <a:ext cx="6400" cy="5175"/>
            </a:xfrm>
            <a:custGeom>
              <a:rect b="b" l="l" r="r" t="t"/>
              <a:pathLst>
                <a:path extrusionOk="0" h="207" w="256">
                  <a:moveTo>
                    <a:pt x="173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190"/>
                    <a:pt x="153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39" y="120"/>
                    <a:pt x="239" y="104"/>
                  </a:cubicBezTo>
                  <a:cubicBezTo>
                    <a:pt x="256" y="71"/>
                    <a:pt x="256" y="54"/>
                    <a:pt x="239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16"/>
            <p:cNvSpPr/>
            <p:nvPr/>
          </p:nvSpPr>
          <p:spPr>
            <a:xfrm>
              <a:off x="4497600" y="230855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1" y="0"/>
                  </a:moveTo>
                  <a:cubicBezTo>
                    <a:pt x="151" y="0"/>
                    <a:pt x="128" y="6"/>
                    <a:pt x="104" y="19"/>
                  </a:cubicBezTo>
                  <a:cubicBezTo>
                    <a:pt x="38" y="36"/>
                    <a:pt x="1" y="106"/>
                    <a:pt x="21" y="139"/>
                  </a:cubicBezTo>
                  <a:cubicBezTo>
                    <a:pt x="32" y="171"/>
                    <a:pt x="57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7" y="155"/>
                    <a:pt x="260" y="85"/>
                    <a:pt x="244" y="52"/>
                  </a:cubicBezTo>
                  <a:cubicBezTo>
                    <a:pt x="233" y="20"/>
                    <a:pt x="207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16"/>
            <p:cNvSpPr/>
            <p:nvPr/>
          </p:nvSpPr>
          <p:spPr>
            <a:xfrm>
              <a:off x="4503275" y="2319175"/>
              <a:ext cx="6425" cy="4900"/>
            </a:xfrm>
            <a:custGeom>
              <a:rect b="b" l="l" r="r" t="t"/>
              <a:pathLst>
                <a:path extrusionOk="0" h="196" w="257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33" y="40"/>
                    <a:pt x="0" y="93"/>
                    <a:pt x="17" y="143"/>
                  </a:cubicBezTo>
                  <a:cubicBezTo>
                    <a:pt x="27" y="177"/>
                    <a:pt x="51" y="196"/>
                    <a:pt x="85" y="196"/>
                  </a:cubicBezTo>
                  <a:cubicBezTo>
                    <a:pt x="104" y="196"/>
                    <a:pt x="127" y="189"/>
                    <a:pt x="153" y="176"/>
                  </a:cubicBezTo>
                  <a:cubicBezTo>
                    <a:pt x="223" y="159"/>
                    <a:pt x="256" y="93"/>
                    <a:pt x="240" y="40"/>
                  </a:cubicBezTo>
                  <a:cubicBezTo>
                    <a:pt x="240" y="15"/>
                    <a:pt x="202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16"/>
            <p:cNvSpPr/>
            <p:nvPr/>
          </p:nvSpPr>
          <p:spPr>
            <a:xfrm>
              <a:off x="4489475" y="2330975"/>
              <a:ext cx="6500" cy="5075"/>
            </a:xfrm>
            <a:custGeom>
              <a:rect b="b" l="l" r="r" t="t"/>
              <a:pathLst>
                <a:path extrusionOk="0" h="203" w="260">
                  <a:moveTo>
                    <a:pt x="190" y="0"/>
                  </a:moveTo>
                  <a:cubicBezTo>
                    <a:pt x="177" y="0"/>
                    <a:pt x="165" y="5"/>
                    <a:pt x="157" y="13"/>
                  </a:cubicBezTo>
                  <a:cubicBezTo>
                    <a:pt x="120" y="13"/>
                    <a:pt x="87" y="33"/>
                    <a:pt x="70" y="50"/>
                  </a:cubicBezTo>
                  <a:cubicBezTo>
                    <a:pt x="16" y="99"/>
                    <a:pt x="0" y="169"/>
                    <a:pt x="54" y="186"/>
                  </a:cubicBezTo>
                  <a:cubicBezTo>
                    <a:pt x="70" y="202"/>
                    <a:pt x="103" y="202"/>
                    <a:pt x="140" y="202"/>
                  </a:cubicBezTo>
                  <a:cubicBezTo>
                    <a:pt x="140" y="186"/>
                    <a:pt x="157" y="186"/>
                    <a:pt x="173" y="186"/>
                  </a:cubicBezTo>
                  <a:cubicBezTo>
                    <a:pt x="190" y="169"/>
                    <a:pt x="206" y="169"/>
                    <a:pt x="223" y="153"/>
                  </a:cubicBezTo>
                  <a:cubicBezTo>
                    <a:pt x="243" y="137"/>
                    <a:pt x="260" y="99"/>
                    <a:pt x="260" y="83"/>
                  </a:cubicBezTo>
                  <a:cubicBezTo>
                    <a:pt x="260" y="50"/>
                    <a:pt x="260" y="33"/>
                    <a:pt x="223" y="13"/>
                  </a:cubicBezTo>
                  <a:cubicBezTo>
                    <a:pt x="214" y="5"/>
                    <a:pt x="202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16"/>
            <p:cNvSpPr/>
            <p:nvPr/>
          </p:nvSpPr>
          <p:spPr>
            <a:xfrm>
              <a:off x="4507500" y="2296125"/>
              <a:ext cx="6925" cy="5200"/>
            </a:xfrm>
            <a:custGeom>
              <a:rect b="b" l="l" r="r" t="t"/>
              <a:pathLst>
                <a:path extrusionOk="0" h="208" w="277">
                  <a:moveTo>
                    <a:pt x="174" y="1"/>
                  </a:moveTo>
                  <a:cubicBezTo>
                    <a:pt x="157" y="1"/>
                    <a:pt x="120" y="17"/>
                    <a:pt x="87" y="34"/>
                  </a:cubicBezTo>
                  <a:cubicBezTo>
                    <a:pt x="54" y="50"/>
                    <a:pt x="38" y="87"/>
                    <a:pt x="38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1"/>
                  </a:cubicBezTo>
                  <a:lnTo>
                    <a:pt x="190" y="170"/>
                  </a:lnTo>
                  <a:cubicBezTo>
                    <a:pt x="223" y="153"/>
                    <a:pt x="244" y="137"/>
                    <a:pt x="260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16"/>
            <p:cNvSpPr/>
            <p:nvPr/>
          </p:nvSpPr>
          <p:spPr>
            <a:xfrm>
              <a:off x="4484725" y="2306450"/>
              <a:ext cx="6925" cy="4750"/>
            </a:xfrm>
            <a:custGeom>
              <a:rect b="b" l="l" r="r" t="t"/>
              <a:pathLst>
                <a:path extrusionOk="0" h="190" w="277">
                  <a:moveTo>
                    <a:pt x="174" y="0"/>
                  </a:moveTo>
                  <a:cubicBezTo>
                    <a:pt x="141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4" y="190"/>
                    <a:pt x="141" y="190"/>
                    <a:pt x="157" y="169"/>
                  </a:cubicBezTo>
                  <a:cubicBezTo>
                    <a:pt x="174" y="169"/>
                    <a:pt x="174" y="169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16"/>
            <p:cNvSpPr/>
            <p:nvPr/>
          </p:nvSpPr>
          <p:spPr>
            <a:xfrm>
              <a:off x="4486875" y="2320550"/>
              <a:ext cx="6950" cy="4950"/>
            </a:xfrm>
            <a:custGeom>
              <a:rect b="b" l="l" r="r" t="t"/>
              <a:pathLst>
                <a:path extrusionOk="0" h="198" w="278">
                  <a:moveTo>
                    <a:pt x="180" y="1"/>
                  </a:moveTo>
                  <a:cubicBezTo>
                    <a:pt x="160" y="1"/>
                    <a:pt x="139" y="6"/>
                    <a:pt x="120" y="18"/>
                  </a:cubicBezTo>
                  <a:cubicBezTo>
                    <a:pt x="55" y="38"/>
                    <a:pt x="1" y="104"/>
                    <a:pt x="17" y="158"/>
                  </a:cubicBezTo>
                  <a:cubicBezTo>
                    <a:pt x="33" y="182"/>
                    <a:pt x="72" y="197"/>
                    <a:pt x="119" y="197"/>
                  </a:cubicBezTo>
                  <a:cubicBezTo>
                    <a:pt x="137" y="197"/>
                    <a:pt x="155" y="195"/>
                    <a:pt x="174" y="191"/>
                  </a:cubicBezTo>
                  <a:cubicBezTo>
                    <a:pt x="224" y="158"/>
                    <a:pt x="277" y="104"/>
                    <a:pt x="261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16"/>
            <p:cNvSpPr/>
            <p:nvPr/>
          </p:nvSpPr>
          <p:spPr>
            <a:xfrm>
              <a:off x="4522550" y="2296300"/>
              <a:ext cx="6925" cy="5025"/>
            </a:xfrm>
            <a:custGeom>
              <a:rect b="b" l="l" r="r" t="t"/>
              <a:pathLst>
                <a:path extrusionOk="0" h="201" w="277">
                  <a:moveTo>
                    <a:pt x="177" y="1"/>
                  </a:moveTo>
                  <a:cubicBezTo>
                    <a:pt x="154" y="1"/>
                    <a:pt x="129" y="4"/>
                    <a:pt x="104" y="10"/>
                  </a:cubicBezTo>
                  <a:cubicBezTo>
                    <a:pt x="54" y="43"/>
                    <a:pt x="0" y="97"/>
                    <a:pt x="17" y="146"/>
                  </a:cubicBezTo>
                  <a:cubicBezTo>
                    <a:pt x="28" y="181"/>
                    <a:pt x="61" y="201"/>
                    <a:pt x="98" y="201"/>
                  </a:cubicBezTo>
                  <a:cubicBezTo>
                    <a:pt x="118" y="201"/>
                    <a:pt x="138" y="195"/>
                    <a:pt x="157" y="184"/>
                  </a:cubicBezTo>
                  <a:cubicBezTo>
                    <a:pt x="223" y="146"/>
                    <a:pt x="277" y="97"/>
                    <a:pt x="260" y="43"/>
                  </a:cubicBezTo>
                  <a:cubicBezTo>
                    <a:pt x="247" y="12"/>
                    <a:pt x="216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16"/>
            <p:cNvSpPr/>
            <p:nvPr/>
          </p:nvSpPr>
          <p:spPr>
            <a:xfrm>
              <a:off x="4509675" y="2284175"/>
              <a:ext cx="6925" cy="5075"/>
            </a:xfrm>
            <a:custGeom>
              <a:rect b="b" l="l" r="r" t="t"/>
              <a:pathLst>
                <a:path extrusionOk="0" h="203" w="277">
                  <a:moveTo>
                    <a:pt x="187" y="1"/>
                  </a:moveTo>
                  <a:cubicBezTo>
                    <a:pt x="172" y="1"/>
                    <a:pt x="155" y="5"/>
                    <a:pt x="136" y="13"/>
                  </a:cubicBezTo>
                  <a:cubicBezTo>
                    <a:pt x="103" y="13"/>
                    <a:pt x="87" y="30"/>
                    <a:pt x="54" y="50"/>
                  </a:cubicBezTo>
                  <a:cubicBezTo>
                    <a:pt x="0" y="100"/>
                    <a:pt x="0" y="170"/>
                    <a:pt x="54" y="186"/>
                  </a:cubicBezTo>
                  <a:cubicBezTo>
                    <a:pt x="70" y="203"/>
                    <a:pt x="103" y="203"/>
                    <a:pt x="136" y="203"/>
                  </a:cubicBezTo>
                  <a:lnTo>
                    <a:pt x="157" y="186"/>
                  </a:lnTo>
                  <a:cubicBezTo>
                    <a:pt x="190" y="186"/>
                    <a:pt x="206" y="170"/>
                    <a:pt x="223" y="153"/>
                  </a:cubicBezTo>
                  <a:cubicBezTo>
                    <a:pt x="260" y="100"/>
                    <a:pt x="276" y="50"/>
                    <a:pt x="223" y="13"/>
                  </a:cubicBezTo>
                  <a:cubicBezTo>
                    <a:pt x="214" y="5"/>
                    <a:pt x="202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16"/>
            <p:cNvSpPr/>
            <p:nvPr/>
          </p:nvSpPr>
          <p:spPr>
            <a:xfrm>
              <a:off x="4529450" y="2304950"/>
              <a:ext cx="6425" cy="4925"/>
            </a:xfrm>
            <a:custGeom>
              <a:rect b="b" l="l" r="r" t="t"/>
              <a:pathLst>
                <a:path extrusionOk="0" h="197" w="257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50" y="44"/>
                    <a:pt x="1" y="93"/>
                    <a:pt x="17" y="147"/>
                  </a:cubicBezTo>
                  <a:cubicBezTo>
                    <a:pt x="28" y="179"/>
                    <a:pt x="61" y="197"/>
                    <a:pt x="96" y="197"/>
                  </a:cubicBezTo>
                  <a:cubicBezTo>
                    <a:pt x="116" y="197"/>
                    <a:pt x="136" y="191"/>
                    <a:pt x="153" y="180"/>
                  </a:cubicBezTo>
                  <a:cubicBezTo>
                    <a:pt x="223" y="147"/>
                    <a:pt x="256" y="93"/>
                    <a:pt x="256" y="44"/>
                  </a:cubicBezTo>
                  <a:cubicBezTo>
                    <a:pt x="244" y="16"/>
                    <a:pt x="203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16"/>
            <p:cNvSpPr/>
            <p:nvPr/>
          </p:nvSpPr>
          <p:spPr>
            <a:xfrm>
              <a:off x="4533675" y="2317150"/>
              <a:ext cx="6925" cy="5200"/>
            </a:xfrm>
            <a:custGeom>
              <a:rect b="b" l="l" r="r" t="t"/>
              <a:pathLst>
                <a:path extrusionOk="0" h="208" w="277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0"/>
                    <a:pt x="38" y="88"/>
                    <a:pt x="21" y="104"/>
                  </a:cubicBezTo>
                  <a:cubicBezTo>
                    <a:pt x="1" y="154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4" y="207"/>
                    <a:pt x="141" y="191"/>
                    <a:pt x="157" y="191"/>
                  </a:cubicBezTo>
                  <a:cubicBezTo>
                    <a:pt x="190" y="174"/>
                    <a:pt x="227" y="154"/>
                    <a:pt x="244" y="121"/>
                  </a:cubicBezTo>
                  <a:lnTo>
                    <a:pt x="244" y="104"/>
                  </a:ln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16"/>
            <p:cNvSpPr/>
            <p:nvPr/>
          </p:nvSpPr>
          <p:spPr>
            <a:xfrm>
              <a:off x="4525550" y="2342100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86"/>
                    <a:pt x="157" y="186"/>
                  </a:cubicBezTo>
                  <a:cubicBezTo>
                    <a:pt x="173" y="186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16"/>
            <p:cNvSpPr/>
            <p:nvPr/>
          </p:nvSpPr>
          <p:spPr>
            <a:xfrm>
              <a:off x="4479575" y="2343450"/>
              <a:ext cx="6500" cy="5100"/>
            </a:xfrm>
            <a:custGeom>
              <a:rect b="b" l="l" r="r" t="t"/>
              <a:pathLst>
                <a:path extrusionOk="0" h="204" w="260">
                  <a:moveTo>
                    <a:pt x="163" y="0"/>
                  </a:moveTo>
                  <a:cubicBezTo>
                    <a:pt x="143" y="0"/>
                    <a:pt x="122" y="4"/>
                    <a:pt x="103" y="13"/>
                  </a:cubicBezTo>
                  <a:cubicBezTo>
                    <a:pt x="54" y="29"/>
                    <a:pt x="21" y="66"/>
                    <a:pt x="0" y="99"/>
                  </a:cubicBezTo>
                  <a:lnTo>
                    <a:pt x="0" y="153"/>
                  </a:lnTo>
                  <a:cubicBezTo>
                    <a:pt x="14" y="185"/>
                    <a:pt x="46" y="203"/>
                    <a:pt x="86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06" y="153"/>
                    <a:pt x="260" y="99"/>
                    <a:pt x="243" y="50"/>
                  </a:cubicBezTo>
                  <a:cubicBezTo>
                    <a:pt x="243" y="29"/>
                    <a:pt x="227" y="29"/>
                    <a:pt x="206" y="13"/>
                  </a:cubicBezTo>
                  <a:cubicBezTo>
                    <a:pt x="198" y="4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16"/>
            <p:cNvSpPr/>
            <p:nvPr/>
          </p:nvSpPr>
          <p:spPr>
            <a:xfrm>
              <a:off x="4513125" y="2307675"/>
              <a:ext cx="6450" cy="4850"/>
            </a:xfrm>
            <a:custGeom>
              <a:rect b="b" l="l" r="r" t="t"/>
              <a:pathLst>
                <a:path extrusionOk="0" h="194" w="258">
                  <a:moveTo>
                    <a:pt x="171" y="1"/>
                  </a:moveTo>
                  <a:cubicBezTo>
                    <a:pt x="138" y="1"/>
                    <a:pt x="101" y="17"/>
                    <a:pt x="68" y="38"/>
                  </a:cubicBezTo>
                  <a:cubicBezTo>
                    <a:pt x="52" y="54"/>
                    <a:pt x="35" y="71"/>
                    <a:pt x="19" y="104"/>
                  </a:cubicBezTo>
                  <a:cubicBezTo>
                    <a:pt x="1" y="150"/>
                    <a:pt x="26" y="194"/>
                    <a:pt x="66" y="194"/>
                  </a:cubicBezTo>
                  <a:cubicBezTo>
                    <a:pt x="72" y="194"/>
                    <a:pt x="78" y="193"/>
                    <a:pt x="85" y="190"/>
                  </a:cubicBezTo>
                  <a:lnTo>
                    <a:pt x="155" y="190"/>
                  </a:lnTo>
                  <a:cubicBezTo>
                    <a:pt x="171" y="174"/>
                    <a:pt x="171" y="174"/>
                    <a:pt x="188" y="174"/>
                  </a:cubicBezTo>
                  <a:cubicBezTo>
                    <a:pt x="204" y="157"/>
                    <a:pt x="241" y="120"/>
                    <a:pt x="241" y="104"/>
                  </a:cubicBezTo>
                  <a:cubicBezTo>
                    <a:pt x="258" y="54"/>
                    <a:pt x="225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16"/>
            <p:cNvSpPr/>
            <p:nvPr/>
          </p:nvSpPr>
          <p:spPr>
            <a:xfrm>
              <a:off x="4517400" y="2319325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36" y="1"/>
                  </a:moveTo>
                  <a:cubicBezTo>
                    <a:pt x="103" y="1"/>
                    <a:pt x="87" y="17"/>
                    <a:pt x="54" y="50"/>
                  </a:cubicBezTo>
                  <a:cubicBezTo>
                    <a:pt x="0" y="87"/>
                    <a:pt x="0" y="153"/>
                    <a:pt x="54" y="190"/>
                  </a:cubicBezTo>
                  <a:lnTo>
                    <a:pt x="120" y="190"/>
                  </a:lnTo>
                  <a:cubicBezTo>
                    <a:pt x="136" y="190"/>
                    <a:pt x="157" y="190"/>
                    <a:pt x="157" y="170"/>
                  </a:cubicBezTo>
                  <a:cubicBezTo>
                    <a:pt x="173" y="170"/>
                    <a:pt x="206" y="153"/>
                    <a:pt x="206" y="137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16"/>
            <p:cNvSpPr/>
            <p:nvPr/>
          </p:nvSpPr>
          <p:spPr>
            <a:xfrm>
              <a:off x="4544000" y="229437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57"/>
                    <a:pt x="37" y="207"/>
                    <a:pt x="87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16"/>
            <p:cNvSpPr/>
            <p:nvPr/>
          </p:nvSpPr>
          <p:spPr>
            <a:xfrm>
              <a:off x="4474425" y="2331275"/>
              <a:ext cx="6500" cy="5250"/>
            </a:xfrm>
            <a:custGeom>
              <a:rect b="b" l="l" r="r" t="t"/>
              <a:pathLst>
                <a:path extrusionOk="0" h="210" w="260">
                  <a:moveTo>
                    <a:pt x="157" y="1"/>
                  </a:moveTo>
                  <a:cubicBezTo>
                    <a:pt x="140" y="1"/>
                    <a:pt x="124" y="21"/>
                    <a:pt x="103" y="21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21" y="190"/>
                    <a:pt x="48" y="209"/>
                    <a:pt x="87" y="209"/>
                  </a:cubicBezTo>
                  <a:cubicBezTo>
                    <a:pt x="108" y="209"/>
                    <a:pt x="132" y="204"/>
                    <a:pt x="157" y="190"/>
                  </a:cubicBezTo>
                  <a:cubicBezTo>
                    <a:pt x="173" y="190"/>
                    <a:pt x="190" y="174"/>
                    <a:pt x="206" y="157"/>
                  </a:cubicBezTo>
                  <a:cubicBezTo>
                    <a:pt x="243" y="125"/>
                    <a:pt x="260" y="87"/>
                    <a:pt x="243" y="54"/>
                  </a:cubicBezTo>
                  <a:cubicBezTo>
                    <a:pt x="243" y="21"/>
                    <a:pt x="206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16"/>
            <p:cNvSpPr/>
            <p:nvPr/>
          </p:nvSpPr>
          <p:spPr>
            <a:xfrm>
              <a:off x="4716225" y="2513825"/>
              <a:ext cx="6100" cy="5175"/>
            </a:xfrm>
            <a:custGeom>
              <a:rect b="b" l="l" r="r" t="t"/>
              <a:pathLst>
                <a:path extrusionOk="0" h="207" w="244">
                  <a:moveTo>
                    <a:pt x="157" y="0"/>
                  </a:moveTo>
                  <a:cubicBezTo>
                    <a:pt x="141" y="0"/>
                    <a:pt x="103" y="17"/>
                    <a:pt x="87" y="38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0" y="157"/>
                    <a:pt x="37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41" y="190"/>
                    <a:pt x="157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3" y="141"/>
                    <a:pt x="244" y="104"/>
                  </a:cubicBezTo>
                  <a:lnTo>
                    <a:pt x="244" y="38"/>
                  </a:ln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16"/>
            <p:cNvSpPr/>
            <p:nvPr/>
          </p:nvSpPr>
          <p:spPr>
            <a:xfrm>
              <a:off x="4710650" y="2502700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74" y="0"/>
                  </a:moveTo>
                  <a:cubicBezTo>
                    <a:pt x="157" y="0"/>
                    <a:pt x="120" y="0"/>
                    <a:pt x="104" y="17"/>
                  </a:cubicBezTo>
                  <a:cubicBezTo>
                    <a:pt x="54" y="33"/>
                    <a:pt x="1" y="103"/>
                    <a:pt x="17" y="153"/>
                  </a:cubicBezTo>
                  <a:cubicBezTo>
                    <a:pt x="29" y="180"/>
                    <a:pt x="71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4" y="173"/>
                    <a:pt x="190" y="173"/>
                    <a:pt x="207" y="153"/>
                  </a:cubicBezTo>
                  <a:cubicBezTo>
                    <a:pt x="240" y="120"/>
                    <a:pt x="260" y="87"/>
                    <a:pt x="260" y="50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16"/>
            <p:cNvSpPr/>
            <p:nvPr/>
          </p:nvSpPr>
          <p:spPr>
            <a:xfrm>
              <a:off x="4721800" y="2525300"/>
              <a:ext cx="6100" cy="4925"/>
            </a:xfrm>
            <a:custGeom>
              <a:rect b="b" l="l" r="r" t="t"/>
              <a:pathLst>
                <a:path extrusionOk="0" h="197" w="244">
                  <a:moveTo>
                    <a:pt x="142" y="1"/>
                  </a:moveTo>
                  <a:cubicBezTo>
                    <a:pt x="124" y="1"/>
                    <a:pt x="105" y="3"/>
                    <a:pt x="87" y="7"/>
                  </a:cubicBezTo>
                  <a:cubicBezTo>
                    <a:pt x="54" y="24"/>
                    <a:pt x="21" y="57"/>
                    <a:pt x="21" y="73"/>
                  </a:cubicBezTo>
                  <a:cubicBezTo>
                    <a:pt x="0" y="110"/>
                    <a:pt x="0" y="127"/>
                    <a:pt x="0" y="143"/>
                  </a:cubicBezTo>
                  <a:cubicBezTo>
                    <a:pt x="0" y="160"/>
                    <a:pt x="21" y="176"/>
                    <a:pt x="37" y="197"/>
                  </a:cubicBezTo>
                  <a:cubicBezTo>
                    <a:pt x="70" y="197"/>
                    <a:pt x="103" y="197"/>
                    <a:pt x="140" y="176"/>
                  </a:cubicBezTo>
                  <a:cubicBezTo>
                    <a:pt x="206" y="160"/>
                    <a:pt x="243" y="94"/>
                    <a:pt x="227" y="40"/>
                  </a:cubicBezTo>
                  <a:cubicBezTo>
                    <a:pt x="227" y="16"/>
                    <a:pt x="189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16"/>
            <p:cNvSpPr/>
            <p:nvPr/>
          </p:nvSpPr>
          <p:spPr>
            <a:xfrm>
              <a:off x="4733850" y="2527125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76" y="1"/>
                  </a:moveTo>
                  <a:cubicBezTo>
                    <a:pt x="154" y="1"/>
                    <a:pt x="129" y="7"/>
                    <a:pt x="103" y="21"/>
                  </a:cubicBezTo>
                  <a:cubicBezTo>
                    <a:pt x="33" y="37"/>
                    <a:pt x="0" y="103"/>
                    <a:pt x="17" y="157"/>
                  </a:cubicBezTo>
                  <a:cubicBezTo>
                    <a:pt x="29" y="181"/>
                    <a:pt x="61" y="196"/>
                    <a:pt x="105" y="196"/>
                  </a:cubicBezTo>
                  <a:cubicBezTo>
                    <a:pt x="121" y="196"/>
                    <a:pt x="138" y="194"/>
                    <a:pt x="157" y="190"/>
                  </a:cubicBezTo>
                  <a:cubicBezTo>
                    <a:pt x="223" y="157"/>
                    <a:pt x="260" y="87"/>
                    <a:pt x="240" y="54"/>
                  </a:cubicBezTo>
                  <a:cubicBezTo>
                    <a:pt x="240" y="20"/>
                    <a:pt x="213" y="1"/>
                    <a:pt x="1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16"/>
            <p:cNvSpPr/>
            <p:nvPr/>
          </p:nvSpPr>
          <p:spPr>
            <a:xfrm>
              <a:off x="4726125" y="2500950"/>
              <a:ext cx="6000" cy="5075"/>
            </a:xfrm>
            <a:custGeom>
              <a:rect b="b" l="l" r="r" t="t"/>
              <a:pathLst>
                <a:path extrusionOk="0" h="203" w="240">
                  <a:moveTo>
                    <a:pt x="120" y="0"/>
                  </a:moveTo>
                  <a:cubicBezTo>
                    <a:pt x="87" y="17"/>
                    <a:pt x="54" y="37"/>
                    <a:pt x="33" y="54"/>
                  </a:cubicBezTo>
                  <a:cubicBezTo>
                    <a:pt x="17" y="70"/>
                    <a:pt x="0" y="103"/>
                    <a:pt x="0" y="140"/>
                  </a:cubicBezTo>
                  <a:cubicBezTo>
                    <a:pt x="0" y="157"/>
                    <a:pt x="0" y="173"/>
                    <a:pt x="17" y="190"/>
                  </a:cubicBezTo>
                  <a:cubicBezTo>
                    <a:pt x="35" y="198"/>
                    <a:pt x="49" y="202"/>
                    <a:pt x="62" y="202"/>
                  </a:cubicBezTo>
                  <a:cubicBezTo>
                    <a:pt x="74" y="202"/>
                    <a:pt x="87" y="198"/>
                    <a:pt x="103" y="190"/>
                  </a:cubicBezTo>
                  <a:lnTo>
                    <a:pt x="136" y="190"/>
                  </a:lnTo>
                  <a:cubicBezTo>
                    <a:pt x="157" y="173"/>
                    <a:pt x="173" y="173"/>
                    <a:pt x="190" y="157"/>
                  </a:cubicBezTo>
                  <a:cubicBezTo>
                    <a:pt x="239" y="103"/>
                    <a:pt x="239" y="54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16"/>
            <p:cNvSpPr/>
            <p:nvPr/>
          </p:nvSpPr>
          <p:spPr>
            <a:xfrm>
              <a:off x="4731675" y="2512575"/>
              <a:ext cx="6525" cy="5200"/>
            </a:xfrm>
            <a:custGeom>
              <a:rect b="b" l="l" r="r" t="t"/>
              <a:pathLst>
                <a:path extrusionOk="0" h="208" w="261">
                  <a:moveTo>
                    <a:pt x="174" y="1"/>
                  </a:moveTo>
                  <a:cubicBezTo>
                    <a:pt x="141" y="17"/>
                    <a:pt x="104" y="17"/>
                    <a:pt x="71" y="34"/>
                  </a:cubicBezTo>
                  <a:cubicBezTo>
                    <a:pt x="54" y="50"/>
                    <a:pt x="17" y="88"/>
                    <a:pt x="17" y="104"/>
                  </a:cubicBezTo>
                  <a:cubicBezTo>
                    <a:pt x="1" y="154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1"/>
                  </a:cubicBezTo>
                  <a:cubicBezTo>
                    <a:pt x="157" y="191"/>
                    <a:pt x="174" y="191"/>
                    <a:pt x="190" y="170"/>
                  </a:cubicBezTo>
                  <a:cubicBezTo>
                    <a:pt x="207" y="154"/>
                    <a:pt x="223" y="137"/>
                    <a:pt x="244" y="104"/>
                  </a:cubicBezTo>
                  <a:cubicBezTo>
                    <a:pt x="261" y="50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16"/>
            <p:cNvSpPr/>
            <p:nvPr/>
          </p:nvSpPr>
          <p:spPr>
            <a:xfrm>
              <a:off x="4707250" y="2490475"/>
              <a:ext cx="6425" cy="4950"/>
            </a:xfrm>
            <a:custGeom>
              <a:rect b="b" l="l" r="r" t="t"/>
              <a:pathLst>
                <a:path extrusionOk="0" h="198" w="257">
                  <a:moveTo>
                    <a:pt x="191" y="0"/>
                  </a:moveTo>
                  <a:cubicBezTo>
                    <a:pt x="180" y="0"/>
                    <a:pt x="167" y="2"/>
                    <a:pt x="153" y="7"/>
                  </a:cubicBezTo>
                  <a:lnTo>
                    <a:pt x="104" y="7"/>
                  </a:lnTo>
                  <a:cubicBezTo>
                    <a:pt x="34" y="44"/>
                    <a:pt x="1" y="93"/>
                    <a:pt x="17" y="147"/>
                  </a:cubicBezTo>
                  <a:cubicBezTo>
                    <a:pt x="28" y="179"/>
                    <a:pt x="54" y="197"/>
                    <a:pt x="89" y="197"/>
                  </a:cubicBezTo>
                  <a:cubicBezTo>
                    <a:pt x="108" y="197"/>
                    <a:pt x="130" y="192"/>
                    <a:pt x="153" y="180"/>
                  </a:cubicBezTo>
                  <a:cubicBezTo>
                    <a:pt x="170" y="180"/>
                    <a:pt x="190" y="163"/>
                    <a:pt x="207" y="147"/>
                  </a:cubicBezTo>
                  <a:cubicBezTo>
                    <a:pt x="240" y="126"/>
                    <a:pt x="256" y="77"/>
                    <a:pt x="240" y="44"/>
                  </a:cubicBezTo>
                  <a:cubicBezTo>
                    <a:pt x="240" y="17"/>
                    <a:pt x="222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16"/>
            <p:cNvSpPr/>
            <p:nvPr/>
          </p:nvSpPr>
          <p:spPr>
            <a:xfrm>
              <a:off x="4705925" y="2480425"/>
              <a:ext cx="6500" cy="5100"/>
            </a:xfrm>
            <a:custGeom>
              <a:rect b="b" l="l" r="r" t="t"/>
              <a:pathLst>
                <a:path extrusionOk="0" h="204" w="260">
                  <a:moveTo>
                    <a:pt x="164" y="1"/>
                  </a:moveTo>
                  <a:cubicBezTo>
                    <a:pt x="143" y="1"/>
                    <a:pt x="122" y="5"/>
                    <a:pt x="103" y="13"/>
                  </a:cubicBezTo>
                  <a:cubicBezTo>
                    <a:pt x="54" y="34"/>
                    <a:pt x="17" y="83"/>
                    <a:pt x="0" y="116"/>
                  </a:cubicBezTo>
                  <a:lnTo>
                    <a:pt x="0" y="153"/>
                  </a:lnTo>
                  <a:cubicBezTo>
                    <a:pt x="11" y="185"/>
                    <a:pt x="44" y="203"/>
                    <a:pt x="85" y="203"/>
                  </a:cubicBezTo>
                  <a:cubicBezTo>
                    <a:pt x="107" y="203"/>
                    <a:pt x="132" y="198"/>
                    <a:pt x="157" y="186"/>
                  </a:cubicBezTo>
                  <a:cubicBezTo>
                    <a:pt x="206" y="170"/>
                    <a:pt x="260" y="100"/>
                    <a:pt x="243" y="50"/>
                  </a:cubicBezTo>
                  <a:cubicBezTo>
                    <a:pt x="243" y="50"/>
                    <a:pt x="223" y="34"/>
                    <a:pt x="223" y="13"/>
                  </a:cubicBezTo>
                  <a:cubicBezTo>
                    <a:pt x="206" y="5"/>
                    <a:pt x="186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16"/>
            <p:cNvSpPr/>
            <p:nvPr/>
          </p:nvSpPr>
          <p:spPr>
            <a:xfrm>
              <a:off x="4481325" y="2353250"/>
              <a:ext cx="6000" cy="4750"/>
            </a:xfrm>
            <a:custGeom>
              <a:rect b="b" l="l" r="r" t="t"/>
              <a:pathLst>
                <a:path extrusionOk="0" h="190" w="240">
                  <a:moveTo>
                    <a:pt x="136" y="0"/>
                  </a:moveTo>
                  <a:cubicBezTo>
                    <a:pt x="120" y="0"/>
                    <a:pt x="103" y="16"/>
                    <a:pt x="87" y="16"/>
                  </a:cubicBezTo>
                  <a:cubicBezTo>
                    <a:pt x="54" y="33"/>
                    <a:pt x="17" y="70"/>
                    <a:pt x="0" y="103"/>
                  </a:cubicBezTo>
                  <a:cubicBezTo>
                    <a:pt x="54" y="120"/>
                    <a:pt x="103" y="153"/>
                    <a:pt x="136" y="190"/>
                  </a:cubicBezTo>
                  <a:cubicBezTo>
                    <a:pt x="157" y="173"/>
                    <a:pt x="173" y="173"/>
                    <a:pt x="190" y="153"/>
                  </a:cubicBezTo>
                  <a:cubicBezTo>
                    <a:pt x="223" y="120"/>
                    <a:pt x="239" y="87"/>
                    <a:pt x="223" y="49"/>
                  </a:cubicBezTo>
                  <a:cubicBezTo>
                    <a:pt x="223" y="16"/>
                    <a:pt x="190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16"/>
            <p:cNvSpPr/>
            <p:nvPr/>
          </p:nvSpPr>
          <p:spPr>
            <a:xfrm>
              <a:off x="4474925" y="2318700"/>
              <a:ext cx="6425" cy="4875"/>
            </a:xfrm>
            <a:custGeom>
              <a:rect b="b" l="l" r="r" t="t"/>
              <a:pathLst>
                <a:path extrusionOk="0" h="195" w="257">
                  <a:moveTo>
                    <a:pt x="148" y="1"/>
                  </a:moveTo>
                  <a:cubicBezTo>
                    <a:pt x="133" y="1"/>
                    <a:pt x="117" y="3"/>
                    <a:pt x="104" y="9"/>
                  </a:cubicBezTo>
                  <a:cubicBezTo>
                    <a:pt x="50" y="26"/>
                    <a:pt x="34" y="59"/>
                    <a:pt x="17" y="92"/>
                  </a:cubicBezTo>
                  <a:cubicBezTo>
                    <a:pt x="1" y="112"/>
                    <a:pt x="1" y="129"/>
                    <a:pt x="1" y="145"/>
                  </a:cubicBezTo>
                  <a:cubicBezTo>
                    <a:pt x="17" y="162"/>
                    <a:pt x="17" y="178"/>
                    <a:pt x="50" y="195"/>
                  </a:cubicBezTo>
                  <a:cubicBezTo>
                    <a:pt x="67" y="195"/>
                    <a:pt x="104" y="195"/>
                    <a:pt x="137" y="178"/>
                  </a:cubicBezTo>
                  <a:cubicBezTo>
                    <a:pt x="207" y="162"/>
                    <a:pt x="256" y="92"/>
                    <a:pt x="240" y="42"/>
                  </a:cubicBezTo>
                  <a:cubicBezTo>
                    <a:pt x="228" y="18"/>
                    <a:pt x="188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16"/>
            <p:cNvSpPr/>
            <p:nvPr/>
          </p:nvSpPr>
          <p:spPr>
            <a:xfrm>
              <a:off x="4681475" y="2489800"/>
              <a:ext cx="2625" cy="3425"/>
            </a:xfrm>
            <a:custGeom>
              <a:rect b="b" l="l" r="r" t="t"/>
              <a:pathLst>
                <a:path extrusionOk="0" h="137" w="105">
                  <a:moveTo>
                    <a:pt x="1" y="1"/>
                  </a:moveTo>
                  <a:cubicBezTo>
                    <a:pt x="17" y="50"/>
                    <a:pt x="34" y="104"/>
                    <a:pt x="50" y="137"/>
                  </a:cubicBezTo>
                  <a:lnTo>
                    <a:pt x="67" y="137"/>
                  </a:lnTo>
                  <a:lnTo>
                    <a:pt x="67" y="120"/>
                  </a:lnTo>
                  <a:cubicBezTo>
                    <a:pt x="88" y="120"/>
                    <a:pt x="88" y="104"/>
                    <a:pt x="88" y="104"/>
                  </a:cubicBezTo>
                  <a:cubicBezTo>
                    <a:pt x="104" y="50"/>
                    <a:pt x="67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p16"/>
            <p:cNvSpPr/>
            <p:nvPr/>
          </p:nvSpPr>
          <p:spPr>
            <a:xfrm>
              <a:off x="4700750" y="246877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04" y="1"/>
                  </a:moveTo>
                  <a:cubicBezTo>
                    <a:pt x="38" y="34"/>
                    <a:pt x="1" y="104"/>
                    <a:pt x="17" y="137"/>
                  </a:cubicBezTo>
                  <a:cubicBezTo>
                    <a:pt x="30" y="171"/>
                    <a:pt x="55" y="190"/>
                    <a:pt x="89" y="190"/>
                  </a:cubicBezTo>
                  <a:cubicBezTo>
                    <a:pt x="109" y="190"/>
                    <a:pt x="132" y="183"/>
                    <a:pt x="158" y="170"/>
                  </a:cubicBezTo>
                  <a:cubicBezTo>
                    <a:pt x="174" y="170"/>
                    <a:pt x="191" y="153"/>
                    <a:pt x="207" y="153"/>
                  </a:cubicBezTo>
                  <a:cubicBezTo>
                    <a:pt x="244" y="120"/>
                    <a:pt x="261" y="67"/>
                    <a:pt x="244" y="50"/>
                  </a:cubicBezTo>
                  <a:cubicBezTo>
                    <a:pt x="244" y="17"/>
                    <a:pt x="207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p16"/>
            <p:cNvSpPr/>
            <p:nvPr/>
          </p:nvSpPr>
          <p:spPr>
            <a:xfrm>
              <a:off x="4698175" y="25013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1"/>
                  </a:moveTo>
                  <a:cubicBezTo>
                    <a:pt x="158" y="1"/>
                    <a:pt x="120" y="21"/>
                    <a:pt x="87" y="38"/>
                  </a:cubicBezTo>
                  <a:cubicBezTo>
                    <a:pt x="54" y="54"/>
                    <a:pt x="38" y="87"/>
                    <a:pt x="38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7"/>
                    <a:pt x="244" y="141"/>
                    <a:pt x="261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p16"/>
            <p:cNvSpPr/>
            <p:nvPr/>
          </p:nvSpPr>
          <p:spPr>
            <a:xfrm>
              <a:off x="4630375" y="2272525"/>
              <a:ext cx="6000" cy="3850"/>
            </a:xfrm>
            <a:custGeom>
              <a:rect b="b" l="l" r="r" t="t"/>
              <a:pathLst>
                <a:path extrusionOk="0" h="154" w="240">
                  <a:moveTo>
                    <a:pt x="33" y="1"/>
                  </a:moveTo>
                  <a:cubicBezTo>
                    <a:pt x="33" y="17"/>
                    <a:pt x="16" y="34"/>
                    <a:pt x="0" y="50"/>
                  </a:cubicBezTo>
                  <a:cubicBezTo>
                    <a:pt x="0" y="67"/>
                    <a:pt x="0" y="104"/>
                    <a:pt x="16" y="120"/>
                  </a:cubicBezTo>
                  <a:cubicBezTo>
                    <a:pt x="33" y="137"/>
                    <a:pt x="49" y="153"/>
                    <a:pt x="87" y="153"/>
                  </a:cubicBezTo>
                  <a:cubicBezTo>
                    <a:pt x="103" y="153"/>
                    <a:pt x="120" y="137"/>
                    <a:pt x="153" y="137"/>
                  </a:cubicBezTo>
                  <a:lnTo>
                    <a:pt x="173" y="120"/>
                  </a:lnTo>
                  <a:cubicBezTo>
                    <a:pt x="206" y="104"/>
                    <a:pt x="223" y="67"/>
                    <a:pt x="239" y="50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p16"/>
            <p:cNvSpPr/>
            <p:nvPr/>
          </p:nvSpPr>
          <p:spPr>
            <a:xfrm>
              <a:off x="4797850" y="2270375"/>
              <a:ext cx="6000" cy="2350"/>
            </a:xfrm>
            <a:custGeom>
              <a:rect b="b" l="l" r="r" t="t"/>
              <a:pathLst>
                <a:path extrusionOk="0" h="94" w="240">
                  <a:moveTo>
                    <a:pt x="1" y="0"/>
                  </a:moveTo>
                  <a:lnTo>
                    <a:pt x="1" y="50"/>
                  </a:lnTo>
                  <a:cubicBezTo>
                    <a:pt x="13" y="77"/>
                    <a:pt x="54" y="93"/>
                    <a:pt x="101" y="93"/>
                  </a:cubicBezTo>
                  <a:cubicBezTo>
                    <a:pt x="118" y="93"/>
                    <a:pt x="136" y="91"/>
                    <a:pt x="153" y="87"/>
                  </a:cubicBezTo>
                  <a:cubicBezTo>
                    <a:pt x="190" y="66"/>
                    <a:pt x="223" y="33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p16"/>
            <p:cNvSpPr/>
            <p:nvPr/>
          </p:nvSpPr>
          <p:spPr>
            <a:xfrm>
              <a:off x="4894950" y="2269450"/>
              <a:ext cx="6000" cy="2350"/>
            </a:xfrm>
            <a:custGeom>
              <a:rect b="b" l="l" r="r" t="t"/>
              <a:pathLst>
                <a:path extrusionOk="0" h="94" w="240">
                  <a:moveTo>
                    <a:pt x="0" y="0"/>
                  </a:moveTo>
                  <a:lnTo>
                    <a:pt x="0" y="21"/>
                  </a:lnTo>
                  <a:cubicBezTo>
                    <a:pt x="0" y="54"/>
                    <a:pt x="17" y="70"/>
                    <a:pt x="33" y="87"/>
                  </a:cubicBezTo>
                  <a:cubicBezTo>
                    <a:pt x="44" y="87"/>
                    <a:pt x="63" y="94"/>
                    <a:pt x="85" y="94"/>
                  </a:cubicBezTo>
                  <a:cubicBezTo>
                    <a:pt x="96" y="94"/>
                    <a:pt x="108" y="92"/>
                    <a:pt x="120" y="87"/>
                  </a:cubicBezTo>
                  <a:lnTo>
                    <a:pt x="137" y="87"/>
                  </a:lnTo>
                  <a:cubicBezTo>
                    <a:pt x="170" y="70"/>
                    <a:pt x="186" y="54"/>
                    <a:pt x="207" y="37"/>
                  </a:cubicBezTo>
                  <a:cubicBezTo>
                    <a:pt x="223" y="37"/>
                    <a:pt x="223" y="21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16"/>
            <p:cNvSpPr/>
            <p:nvPr/>
          </p:nvSpPr>
          <p:spPr>
            <a:xfrm>
              <a:off x="4918975" y="2303450"/>
              <a:ext cx="6400" cy="5175"/>
            </a:xfrm>
            <a:custGeom>
              <a:rect b="b" l="l" r="r" t="t"/>
              <a:pathLst>
                <a:path extrusionOk="0" h="207" w="256">
                  <a:moveTo>
                    <a:pt x="153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0" y="137"/>
                    <a:pt x="0" y="153"/>
                    <a:pt x="17" y="170"/>
                  </a:cubicBezTo>
                  <a:cubicBezTo>
                    <a:pt x="33" y="186"/>
                    <a:pt x="50" y="207"/>
                    <a:pt x="87" y="207"/>
                  </a:cubicBezTo>
                  <a:cubicBezTo>
                    <a:pt x="103" y="207"/>
                    <a:pt x="120" y="186"/>
                    <a:pt x="136" y="186"/>
                  </a:cubicBezTo>
                  <a:cubicBezTo>
                    <a:pt x="153" y="186"/>
                    <a:pt x="173" y="170"/>
                    <a:pt x="173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16"/>
            <p:cNvSpPr/>
            <p:nvPr/>
          </p:nvSpPr>
          <p:spPr>
            <a:xfrm>
              <a:off x="4612725" y="2317975"/>
              <a:ext cx="6525" cy="5200"/>
            </a:xfrm>
            <a:custGeom>
              <a:rect b="b" l="l" r="r" t="t"/>
              <a:pathLst>
                <a:path extrusionOk="0" h="208" w="261">
                  <a:moveTo>
                    <a:pt x="137" y="1"/>
                  </a:moveTo>
                  <a:cubicBezTo>
                    <a:pt x="104" y="17"/>
                    <a:pt x="71" y="38"/>
                    <a:pt x="55" y="55"/>
                  </a:cubicBezTo>
                  <a:cubicBezTo>
                    <a:pt x="1" y="104"/>
                    <a:pt x="1" y="158"/>
                    <a:pt x="55" y="191"/>
                  </a:cubicBezTo>
                  <a:cubicBezTo>
                    <a:pt x="71" y="207"/>
                    <a:pt x="88" y="207"/>
                    <a:pt x="121" y="207"/>
                  </a:cubicBezTo>
                  <a:cubicBezTo>
                    <a:pt x="137" y="191"/>
                    <a:pt x="158" y="191"/>
                    <a:pt x="158" y="191"/>
                  </a:cubicBezTo>
                  <a:cubicBezTo>
                    <a:pt x="174" y="174"/>
                    <a:pt x="191" y="174"/>
                    <a:pt x="207" y="158"/>
                  </a:cubicBezTo>
                  <a:cubicBezTo>
                    <a:pt x="261" y="104"/>
                    <a:pt x="261" y="55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16"/>
            <p:cNvSpPr/>
            <p:nvPr/>
          </p:nvSpPr>
          <p:spPr>
            <a:xfrm>
              <a:off x="4616650" y="2281900"/>
              <a:ext cx="6425" cy="4775"/>
            </a:xfrm>
            <a:custGeom>
              <a:rect b="b" l="l" r="r" t="t"/>
              <a:pathLst>
                <a:path extrusionOk="0" h="191" w="257">
                  <a:moveTo>
                    <a:pt x="153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34" y="38"/>
                    <a:pt x="17" y="71"/>
                    <a:pt x="17" y="88"/>
                  </a:cubicBezTo>
                  <a:cubicBezTo>
                    <a:pt x="1" y="141"/>
                    <a:pt x="17" y="174"/>
                    <a:pt x="50" y="191"/>
                  </a:cubicBezTo>
                  <a:lnTo>
                    <a:pt x="83" y="191"/>
                  </a:lnTo>
                  <a:cubicBezTo>
                    <a:pt x="104" y="191"/>
                    <a:pt x="120" y="191"/>
                    <a:pt x="153" y="174"/>
                  </a:cubicBezTo>
                  <a:cubicBezTo>
                    <a:pt x="170" y="174"/>
                    <a:pt x="207" y="141"/>
                    <a:pt x="223" y="121"/>
                  </a:cubicBezTo>
                  <a:cubicBezTo>
                    <a:pt x="223" y="104"/>
                    <a:pt x="240" y="104"/>
                    <a:pt x="240" y="88"/>
                  </a:cubicBezTo>
                  <a:cubicBezTo>
                    <a:pt x="256" y="38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16"/>
            <p:cNvSpPr/>
            <p:nvPr/>
          </p:nvSpPr>
          <p:spPr>
            <a:xfrm>
              <a:off x="4915575" y="2336275"/>
              <a:ext cx="6000" cy="4925"/>
            </a:xfrm>
            <a:custGeom>
              <a:rect b="b" l="l" r="r" t="t"/>
              <a:pathLst>
                <a:path extrusionOk="0" h="197" w="240">
                  <a:moveTo>
                    <a:pt x="161" y="1"/>
                  </a:moveTo>
                  <a:cubicBezTo>
                    <a:pt x="117" y="1"/>
                    <a:pt x="70" y="17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47"/>
                    <a:pt x="0" y="164"/>
                    <a:pt x="17" y="180"/>
                  </a:cubicBezTo>
                  <a:cubicBezTo>
                    <a:pt x="50" y="197"/>
                    <a:pt x="66" y="197"/>
                    <a:pt x="103" y="197"/>
                  </a:cubicBezTo>
                  <a:cubicBezTo>
                    <a:pt x="120" y="197"/>
                    <a:pt x="120" y="180"/>
                    <a:pt x="136" y="180"/>
                  </a:cubicBezTo>
                  <a:cubicBezTo>
                    <a:pt x="153" y="180"/>
                    <a:pt x="169" y="164"/>
                    <a:pt x="186" y="147"/>
                  </a:cubicBezTo>
                  <a:cubicBezTo>
                    <a:pt x="239" y="94"/>
                    <a:pt x="239" y="44"/>
                    <a:pt x="206" y="7"/>
                  </a:cubicBezTo>
                  <a:cubicBezTo>
                    <a:pt x="192" y="3"/>
                    <a:pt x="177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16"/>
            <p:cNvSpPr/>
            <p:nvPr/>
          </p:nvSpPr>
          <p:spPr>
            <a:xfrm>
              <a:off x="4781050" y="2270775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57" y="1"/>
                  </a:moveTo>
                  <a:cubicBezTo>
                    <a:pt x="124" y="1"/>
                    <a:pt x="104" y="1"/>
                    <a:pt x="87" y="17"/>
                  </a:cubicBezTo>
                  <a:cubicBezTo>
                    <a:pt x="54" y="34"/>
                    <a:pt x="38" y="71"/>
                    <a:pt x="21" y="87"/>
                  </a:cubicBezTo>
                  <a:cubicBezTo>
                    <a:pt x="1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74" y="174"/>
                    <a:pt x="190" y="174"/>
                    <a:pt x="190" y="153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77" y="50"/>
                    <a:pt x="244" y="1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16"/>
            <p:cNvSpPr/>
            <p:nvPr/>
          </p:nvSpPr>
          <p:spPr>
            <a:xfrm>
              <a:off x="4736425" y="2537425"/>
              <a:ext cx="6525" cy="5075"/>
            </a:xfrm>
            <a:custGeom>
              <a:rect b="b" l="l" r="r" t="t"/>
              <a:pathLst>
                <a:path extrusionOk="0" h="203" w="261">
                  <a:moveTo>
                    <a:pt x="137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2" y="199"/>
                    <a:pt x="75" y="203"/>
                    <a:pt x="87" y="203"/>
                  </a:cubicBezTo>
                  <a:cubicBezTo>
                    <a:pt x="99" y="203"/>
                    <a:pt x="112" y="199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207" y="174"/>
                    <a:pt x="207" y="157"/>
                  </a:cubicBezTo>
                  <a:cubicBezTo>
                    <a:pt x="240" y="124"/>
                    <a:pt x="260" y="104"/>
                    <a:pt x="260" y="71"/>
                  </a:cubicBezTo>
                  <a:cubicBezTo>
                    <a:pt x="260" y="54"/>
                    <a:pt x="240" y="38"/>
                    <a:pt x="223" y="21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p16"/>
            <p:cNvSpPr/>
            <p:nvPr/>
          </p:nvSpPr>
          <p:spPr>
            <a:xfrm>
              <a:off x="4907325" y="2269950"/>
              <a:ext cx="6500" cy="4675"/>
            </a:xfrm>
            <a:custGeom>
              <a:rect b="b" l="l" r="r" t="t"/>
              <a:pathLst>
                <a:path extrusionOk="0" h="187" w="26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4"/>
                    <a:pt x="21" y="67"/>
                    <a:pt x="21" y="83"/>
                  </a:cubicBezTo>
                  <a:cubicBezTo>
                    <a:pt x="0" y="120"/>
                    <a:pt x="0" y="137"/>
                    <a:pt x="21" y="170"/>
                  </a:cubicBezTo>
                  <a:cubicBezTo>
                    <a:pt x="37" y="186"/>
                    <a:pt x="54" y="186"/>
                    <a:pt x="87" y="186"/>
                  </a:cubicBezTo>
                  <a:cubicBezTo>
                    <a:pt x="103" y="186"/>
                    <a:pt x="140" y="186"/>
                    <a:pt x="157" y="170"/>
                  </a:cubicBezTo>
                  <a:cubicBezTo>
                    <a:pt x="157" y="170"/>
                    <a:pt x="173" y="170"/>
                    <a:pt x="173" y="153"/>
                  </a:cubicBezTo>
                  <a:cubicBezTo>
                    <a:pt x="206" y="137"/>
                    <a:pt x="227" y="120"/>
                    <a:pt x="243" y="83"/>
                  </a:cubicBezTo>
                  <a:cubicBezTo>
                    <a:pt x="260" y="3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p16"/>
            <p:cNvSpPr/>
            <p:nvPr/>
          </p:nvSpPr>
          <p:spPr>
            <a:xfrm>
              <a:off x="4904750" y="2314175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3" y="0"/>
                  </a:moveTo>
                  <a:cubicBezTo>
                    <a:pt x="140" y="0"/>
                    <a:pt x="124" y="0"/>
                    <a:pt x="87" y="17"/>
                  </a:cubicBezTo>
                  <a:cubicBezTo>
                    <a:pt x="54" y="50"/>
                    <a:pt x="37" y="66"/>
                    <a:pt x="21" y="103"/>
                  </a:cubicBezTo>
                  <a:cubicBezTo>
                    <a:pt x="0" y="136"/>
                    <a:pt x="37" y="169"/>
                    <a:pt x="70" y="190"/>
                  </a:cubicBezTo>
                  <a:lnTo>
                    <a:pt x="103" y="190"/>
                  </a:lnTo>
                  <a:cubicBezTo>
                    <a:pt x="124" y="190"/>
                    <a:pt x="140" y="190"/>
                    <a:pt x="157" y="169"/>
                  </a:cubicBezTo>
                  <a:cubicBezTo>
                    <a:pt x="190" y="169"/>
                    <a:pt x="227" y="136"/>
                    <a:pt x="243" y="120"/>
                  </a:cubicBezTo>
                  <a:cubicBezTo>
                    <a:pt x="243" y="103"/>
                    <a:pt x="243" y="103"/>
                    <a:pt x="260" y="87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p16"/>
            <p:cNvSpPr/>
            <p:nvPr/>
          </p:nvSpPr>
          <p:spPr>
            <a:xfrm>
              <a:off x="4901350" y="2350350"/>
              <a:ext cx="6500" cy="5075"/>
            </a:xfrm>
            <a:custGeom>
              <a:rect b="b" l="l" r="r" t="t"/>
              <a:pathLst>
                <a:path extrusionOk="0" h="203" w="260">
                  <a:moveTo>
                    <a:pt x="181" y="1"/>
                  </a:moveTo>
                  <a:cubicBezTo>
                    <a:pt x="168" y="1"/>
                    <a:pt x="155" y="5"/>
                    <a:pt x="136" y="13"/>
                  </a:cubicBezTo>
                  <a:cubicBezTo>
                    <a:pt x="103" y="13"/>
                    <a:pt x="70" y="29"/>
                    <a:pt x="54" y="46"/>
                  </a:cubicBezTo>
                  <a:cubicBezTo>
                    <a:pt x="0" y="100"/>
                    <a:pt x="0" y="165"/>
                    <a:pt x="33" y="186"/>
                  </a:cubicBezTo>
                  <a:cubicBezTo>
                    <a:pt x="70" y="203"/>
                    <a:pt x="87" y="203"/>
                    <a:pt x="120" y="203"/>
                  </a:cubicBezTo>
                  <a:cubicBezTo>
                    <a:pt x="136" y="203"/>
                    <a:pt x="136" y="186"/>
                    <a:pt x="157" y="186"/>
                  </a:cubicBezTo>
                  <a:cubicBezTo>
                    <a:pt x="173" y="186"/>
                    <a:pt x="190" y="165"/>
                    <a:pt x="206" y="149"/>
                  </a:cubicBezTo>
                  <a:cubicBezTo>
                    <a:pt x="260" y="100"/>
                    <a:pt x="260" y="46"/>
                    <a:pt x="223" y="13"/>
                  </a:cubicBezTo>
                  <a:cubicBezTo>
                    <a:pt x="206" y="5"/>
                    <a:pt x="194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p16"/>
            <p:cNvSpPr/>
            <p:nvPr/>
          </p:nvSpPr>
          <p:spPr>
            <a:xfrm>
              <a:off x="4914625" y="2350650"/>
              <a:ext cx="6950" cy="5200"/>
            </a:xfrm>
            <a:custGeom>
              <a:rect b="b" l="l" r="r" t="t"/>
              <a:pathLst>
                <a:path extrusionOk="0" h="208" w="278">
                  <a:moveTo>
                    <a:pt x="174" y="1"/>
                  </a:moveTo>
                  <a:cubicBezTo>
                    <a:pt x="141" y="1"/>
                    <a:pt x="104" y="17"/>
                    <a:pt x="88" y="34"/>
                  </a:cubicBezTo>
                  <a:cubicBezTo>
                    <a:pt x="55" y="50"/>
                    <a:pt x="38" y="71"/>
                    <a:pt x="17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1" y="207"/>
                    <a:pt x="141" y="191"/>
                    <a:pt x="158" y="191"/>
                  </a:cubicBezTo>
                  <a:cubicBezTo>
                    <a:pt x="174" y="191"/>
                    <a:pt x="174" y="174"/>
                    <a:pt x="191" y="174"/>
                  </a:cubicBezTo>
                  <a:cubicBezTo>
                    <a:pt x="224" y="153"/>
                    <a:pt x="244" y="120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p16"/>
            <p:cNvSpPr/>
            <p:nvPr/>
          </p:nvSpPr>
          <p:spPr>
            <a:xfrm>
              <a:off x="4909475" y="228190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66" y="0"/>
                  </a:moveTo>
                  <a:cubicBezTo>
                    <a:pt x="128" y="0"/>
                    <a:pt x="87" y="20"/>
                    <a:pt x="54" y="55"/>
                  </a:cubicBezTo>
                  <a:cubicBezTo>
                    <a:pt x="1" y="104"/>
                    <a:pt x="1" y="158"/>
                    <a:pt x="54" y="191"/>
                  </a:cubicBezTo>
                  <a:cubicBezTo>
                    <a:pt x="65" y="191"/>
                    <a:pt x="84" y="198"/>
                    <a:pt x="100" y="198"/>
                  </a:cubicBezTo>
                  <a:cubicBezTo>
                    <a:pt x="108" y="198"/>
                    <a:pt x="115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1" y="104"/>
                    <a:pt x="261" y="38"/>
                    <a:pt x="223" y="17"/>
                  </a:cubicBezTo>
                  <a:cubicBezTo>
                    <a:pt x="206" y="6"/>
                    <a:pt x="186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p16"/>
            <p:cNvSpPr/>
            <p:nvPr/>
          </p:nvSpPr>
          <p:spPr>
            <a:xfrm>
              <a:off x="4915050" y="2291400"/>
              <a:ext cx="6925" cy="4750"/>
            </a:xfrm>
            <a:custGeom>
              <a:rect b="b" l="l" r="r" t="t"/>
              <a:pathLst>
                <a:path extrusionOk="0" h="190" w="277">
                  <a:moveTo>
                    <a:pt x="174" y="0"/>
                  </a:moveTo>
                  <a:cubicBezTo>
                    <a:pt x="141" y="0"/>
                    <a:pt x="104" y="0"/>
                    <a:pt x="87" y="17"/>
                  </a:cubicBezTo>
                  <a:cubicBezTo>
                    <a:pt x="54" y="33"/>
                    <a:pt x="38" y="70"/>
                    <a:pt x="21" y="87"/>
                  </a:cubicBezTo>
                  <a:cubicBezTo>
                    <a:pt x="0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16"/>
            <p:cNvSpPr/>
            <p:nvPr/>
          </p:nvSpPr>
          <p:spPr>
            <a:xfrm>
              <a:off x="4569750" y="2285100"/>
              <a:ext cx="6525" cy="5050"/>
            </a:xfrm>
            <a:custGeom>
              <a:rect b="b" l="l" r="r" t="t"/>
              <a:pathLst>
                <a:path extrusionOk="0" h="202" w="261">
                  <a:moveTo>
                    <a:pt x="176" y="0"/>
                  </a:moveTo>
                  <a:cubicBezTo>
                    <a:pt x="155" y="0"/>
                    <a:pt x="131" y="5"/>
                    <a:pt x="104" y="13"/>
                  </a:cubicBezTo>
                  <a:cubicBezTo>
                    <a:pt x="38" y="46"/>
                    <a:pt x="1" y="96"/>
                    <a:pt x="21" y="149"/>
                  </a:cubicBezTo>
                  <a:cubicBezTo>
                    <a:pt x="21" y="181"/>
                    <a:pt x="49" y="201"/>
                    <a:pt x="88" y="201"/>
                  </a:cubicBezTo>
                  <a:cubicBezTo>
                    <a:pt x="109" y="201"/>
                    <a:pt x="133" y="195"/>
                    <a:pt x="157" y="182"/>
                  </a:cubicBezTo>
                  <a:cubicBezTo>
                    <a:pt x="227" y="149"/>
                    <a:pt x="260" y="96"/>
                    <a:pt x="244" y="46"/>
                  </a:cubicBezTo>
                  <a:cubicBezTo>
                    <a:pt x="234" y="13"/>
                    <a:pt x="209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p16"/>
            <p:cNvSpPr/>
            <p:nvPr/>
          </p:nvSpPr>
          <p:spPr>
            <a:xfrm>
              <a:off x="4557375" y="2283225"/>
              <a:ext cx="6425" cy="5100"/>
            </a:xfrm>
            <a:custGeom>
              <a:rect b="b" l="l" r="r" t="t"/>
              <a:pathLst>
                <a:path extrusionOk="0" h="204" w="257">
                  <a:moveTo>
                    <a:pt x="168" y="1"/>
                  </a:moveTo>
                  <a:cubicBezTo>
                    <a:pt x="149" y="1"/>
                    <a:pt x="127" y="6"/>
                    <a:pt x="104" y="18"/>
                  </a:cubicBezTo>
                  <a:cubicBezTo>
                    <a:pt x="67" y="35"/>
                    <a:pt x="34" y="51"/>
                    <a:pt x="17" y="88"/>
                  </a:cubicBezTo>
                  <a:cubicBezTo>
                    <a:pt x="1" y="105"/>
                    <a:pt x="1" y="121"/>
                    <a:pt x="17" y="154"/>
                  </a:cubicBezTo>
                  <a:cubicBezTo>
                    <a:pt x="17" y="171"/>
                    <a:pt x="34" y="191"/>
                    <a:pt x="50" y="191"/>
                  </a:cubicBezTo>
                  <a:cubicBezTo>
                    <a:pt x="67" y="199"/>
                    <a:pt x="84" y="204"/>
                    <a:pt x="102" y="204"/>
                  </a:cubicBezTo>
                  <a:cubicBezTo>
                    <a:pt x="120" y="204"/>
                    <a:pt x="137" y="199"/>
                    <a:pt x="154" y="191"/>
                  </a:cubicBezTo>
                  <a:cubicBezTo>
                    <a:pt x="224" y="154"/>
                    <a:pt x="257" y="105"/>
                    <a:pt x="240" y="51"/>
                  </a:cubicBezTo>
                  <a:cubicBezTo>
                    <a:pt x="229" y="19"/>
                    <a:pt x="203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p16"/>
            <p:cNvSpPr/>
            <p:nvPr/>
          </p:nvSpPr>
          <p:spPr>
            <a:xfrm>
              <a:off x="4562025" y="2307775"/>
              <a:ext cx="6525" cy="5100"/>
            </a:xfrm>
            <a:custGeom>
              <a:rect b="b" l="l" r="r" t="t"/>
              <a:pathLst>
                <a:path extrusionOk="0" h="204" w="261">
                  <a:moveTo>
                    <a:pt x="172" y="1"/>
                  </a:moveTo>
                  <a:cubicBezTo>
                    <a:pt x="152" y="1"/>
                    <a:pt x="130" y="5"/>
                    <a:pt x="104" y="13"/>
                  </a:cubicBezTo>
                  <a:cubicBezTo>
                    <a:pt x="54" y="50"/>
                    <a:pt x="21" y="83"/>
                    <a:pt x="21" y="116"/>
                  </a:cubicBezTo>
                  <a:cubicBezTo>
                    <a:pt x="1" y="137"/>
                    <a:pt x="1" y="137"/>
                    <a:pt x="21" y="153"/>
                  </a:cubicBezTo>
                  <a:cubicBezTo>
                    <a:pt x="21" y="185"/>
                    <a:pt x="49" y="203"/>
                    <a:pt x="87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27" y="170"/>
                    <a:pt x="260" y="100"/>
                    <a:pt x="244" y="50"/>
                  </a:cubicBezTo>
                  <a:cubicBezTo>
                    <a:pt x="244" y="50"/>
                    <a:pt x="227" y="34"/>
                    <a:pt x="227" y="13"/>
                  </a:cubicBezTo>
                  <a:cubicBezTo>
                    <a:pt x="209" y="5"/>
                    <a:pt x="191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p16"/>
            <p:cNvSpPr/>
            <p:nvPr/>
          </p:nvSpPr>
          <p:spPr>
            <a:xfrm>
              <a:off x="4563375" y="2317825"/>
              <a:ext cx="6400" cy="4950"/>
            </a:xfrm>
            <a:custGeom>
              <a:rect b="b" l="l" r="r" t="t"/>
              <a:pathLst>
                <a:path extrusionOk="0" h="198" w="256">
                  <a:moveTo>
                    <a:pt x="191" y="1"/>
                  </a:moveTo>
                  <a:cubicBezTo>
                    <a:pt x="179" y="1"/>
                    <a:pt x="167" y="3"/>
                    <a:pt x="153" y="7"/>
                  </a:cubicBezTo>
                  <a:lnTo>
                    <a:pt x="103" y="7"/>
                  </a:ln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53" y="197"/>
                    <a:pt x="88" y="197"/>
                  </a:cubicBezTo>
                  <a:cubicBezTo>
                    <a:pt x="107" y="197"/>
                    <a:pt x="129" y="192"/>
                    <a:pt x="153" y="180"/>
                  </a:cubicBezTo>
                  <a:cubicBezTo>
                    <a:pt x="173" y="180"/>
                    <a:pt x="190" y="164"/>
                    <a:pt x="206" y="147"/>
                  </a:cubicBezTo>
                  <a:cubicBezTo>
                    <a:pt x="239" y="127"/>
                    <a:pt x="256" y="77"/>
                    <a:pt x="256" y="44"/>
                  </a:cubicBezTo>
                  <a:cubicBezTo>
                    <a:pt x="244" y="17"/>
                    <a:pt x="222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p16"/>
            <p:cNvSpPr/>
            <p:nvPr/>
          </p:nvSpPr>
          <p:spPr>
            <a:xfrm>
              <a:off x="4566775" y="2330050"/>
              <a:ext cx="6500" cy="4925"/>
            </a:xfrm>
            <a:custGeom>
              <a:rect b="b" l="l" r="r" t="t"/>
              <a:pathLst>
                <a:path extrusionOk="0" h="197" w="260">
                  <a:moveTo>
                    <a:pt x="173" y="0"/>
                  </a:moveTo>
                  <a:cubicBezTo>
                    <a:pt x="157" y="0"/>
                    <a:pt x="140" y="0"/>
                    <a:pt x="120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90" y="174"/>
                    <a:pt x="206" y="174"/>
                    <a:pt x="206" y="153"/>
                  </a:cubicBezTo>
                  <a:cubicBezTo>
                    <a:pt x="243" y="120"/>
                    <a:pt x="260" y="87"/>
                    <a:pt x="260" y="50"/>
                  </a:cubicBezTo>
                  <a:cubicBezTo>
                    <a:pt x="24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5" name="Google Shape;2365;p16"/>
            <p:cNvSpPr/>
            <p:nvPr/>
          </p:nvSpPr>
          <p:spPr>
            <a:xfrm>
              <a:off x="4556875" y="229612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57" y="1"/>
                  </a:moveTo>
                  <a:cubicBezTo>
                    <a:pt x="141" y="1"/>
                    <a:pt x="124" y="1"/>
                    <a:pt x="103" y="17"/>
                  </a:cubicBezTo>
                  <a:cubicBezTo>
                    <a:pt x="54" y="34"/>
                    <a:pt x="0" y="104"/>
                    <a:pt x="21" y="137"/>
                  </a:cubicBezTo>
                  <a:cubicBezTo>
                    <a:pt x="31" y="171"/>
                    <a:pt x="55" y="190"/>
                    <a:pt x="89" y="190"/>
                  </a:cubicBezTo>
                  <a:cubicBezTo>
                    <a:pt x="108" y="190"/>
                    <a:pt x="131" y="184"/>
                    <a:pt x="157" y="170"/>
                  </a:cubicBez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60" y="67"/>
                    <a:pt x="260" y="50"/>
                  </a:cubicBezTo>
                  <a:cubicBezTo>
                    <a:pt x="244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6" name="Google Shape;2366;p16"/>
            <p:cNvSpPr/>
            <p:nvPr/>
          </p:nvSpPr>
          <p:spPr>
            <a:xfrm>
              <a:off x="4549650" y="2318675"/>
              <a:ext cx="6425" cy="4900"/>
            </a:xfrm>
            <a:custGeom>
              <a:rect b="b" l="l" r="r" t="t"/>
              <a:pathLst>
                <a:path extrusionOk="0" h="196" w="257">
                  <a:moveTo>
                    <a:pt x="170" y="1"/>
                  </a:moveTo>
                  <a:cubicBezTo>
                    <a:pt x="159" y="1"/>
                    <a:pt x="148" y="3"/>
                    <a:pt x="137" y="10"/>
                  </a:cubicBezTo>
                  <a:cubicBezTo>
                    <a:pt x="104" y="10"/>
                    <a:pt x="67" y="27"/>
                    <a:pt x="50" y="60"/>
                  </a:cubicBezTo>
                  <a:cubicBezTo>
                    <a:pt x="1" y="93"/>
                    <a:pt x="1" y="163"/>
                    <a:pt x="34" y="179"/>
                  </a:cubicBezTo>
                  <a:cubicBezTo>
                    <a:pt x="67" y="196"/>
                    <a:pt x="83" y="196"/>
                    <a:pt x="120" y="196"/>
                  </a:cubicBezTo>
                  <a:cubicBezTo>
                    <a:pt x="137" y="196"/>
                    <a:pt x="137" y="196"/>
                    <a:pt x="153" y="179"/>
                  </a:cubicBezTo>
                  <a:cubicBezTo>
                    <a:pt x="170" y="179"/>
                    <a:pt x="186" y="163"/>
                    <a:pt x="207" y="146"/>
                  </a:cubicBezTo>
                  <a:cubicBezTo>
                    <a:pt x="240" y="130"/>
                    <a:pt x="240" y="93"/>
                    <a:pt x="256" y="76"/>
                  </a:cubicBezTo>
                  <a:cubicBezTo>
                    <a:pt x="256" y="43"/>
                    <a:pt x="240" y="27"/>
                    <a:pt x="223" y="10"/>
                  </a:cubicBezTo>
                  <a:cubicBezTo>
                    <a:pt x="212" y="10"/>
                    <a:pt x="192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p16"/>
            <p:cNvSpPr/>
            <p:nvPr/>
          </p:nvSpPr>
          <p:spPr>
            <a:xfrm>
              <a:off x="4608000" y="23064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7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57" y="206"/>
                    <a:pt x="173" y="190"/>
                  </a:cubicBezTo>
                  <a:cubicBezTo>
                    <a:pt x="173" y="190"/>
                    <a:pt x="190" y="190"/>
                    <a:pt x="190" y="169"/>
                  </a:cubicBezTo>
                  <a:cubicBezTo>
                    <a:pt x="223" y="153"/>
                    <a:pt x="244" y="136"/>
                    <a:pt x="260" y="103"/>
                  </a:cubicBezTo>
                  <a:cubicBezTo>
                    <a:pt x="260" y="87"/>
                    <a:pt x="260" y="50"/>
                    <a:pt x="244" y="33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16"/>
            <p:cNvSpPr/>
            <p:nvPr/>
          </p:nvSpPr>
          <p:spPr>
            <a:xfrm>
              <a:off x="4554800" y="2328700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70" y="1"/>
                  </a:moveTo>
                  <a:cubicBezTo>
                    <a:pt x="137" y="1"/>
                    <a:pt x="104" y="21"/>
                    <a:pt x="67" y="38"/>
                  </a:cubicBezTo>
                  <a:cubicBezTo>
                    <a:pt x="50" y="54"/>
                    <a:pt x="17" y="87"/>
                    <a:pt x="17" y="104"/>
                  </a:cubicBezTo>
                  <a:cubicBezTo>
                    <a:pt x="1" y="157"/>
                    <a:pt x="34" y="207"/>
                    <a:pt x="83" y="207"/>
                  </a:cubicBezTo>
                  <a:cubicBezTo>
                    <a:pt x="104" y="207"/>
                    <a:pt x="137" y="207"/>
                    <a:pt x="153" y="190"/>
                  </a:cubicBezTo>
                  <a:cubicBezTo>
                    <a:pt x="153" y="190"/>
                    <a:pt x="170" y="190"/>
                    <a:pt x="186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87"/>
                    <a:pt x="240" y="54"/>
                    <a:pt x="240" y="38"/>
                  </a:cubicBezTo>
                  <a:cubicBezTo>
                    <a:pt x="224" y="21"/>
                    <a:pt x="186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16"/>
            <p:cNvSpPr/>
            <p:nvPr/>
          </p:nvSpPr>
          <p:spPr>
            <a:xfrm>
              <a:off x="4599850" y="2283675"/>
              <a:ext cx="6925" cy="5075"/>
            </a:xfrm>
            <a:custGeom>
              <a:rect b="b" l="l" r="r" t="t"/>
              <a:pathLst>
                <a:path extrusionOk="0" h="203" w="277">
                  <a:moveTo>
                    <a:pt x="137" y="0"/>
                  </a:moveTo>
                  <a:cubicBezTo>
                    <a:pt x="120" y="17"/>
                    <a:pt x="87" y="33"/>
                    <a:pt x="54" y="50"/>
                  </a:cubicBezTo>
                  <a:cubicBezTo>
                    <a:pt x="17" y="103"/>
                    <a:pt x="1" y="153"/>
                    <a:pt x="54" y="190"/>
                  </a:cubicBezTo>
                  <a:cubicBezTo>
                    <a:pt x="62" y="198"/>
                    <a:pt x="75" y="202"/>
                    <a:pt x="89" y="202"/>
                  </a:cubicBezTo>
                  <a:cubicBezTo>
                    <a:pt x="104" y="202"/>
                    <a:pt x="120" y="198"/>
                    <a:pt x="137" y="190"/>
                  </a:cubicBezTo>
                  <a:lnTo>
                    <a:pt x="174" y="190"/>
                  </a:lnTo>
                  <a:cubicBezTo>
                    <a:pt x="190" y="173"/>
                    <a:pt x="207" y="173"/>
                    <a:pt x="223" y="153"/>
                  </a:cubicBezTo>
                  <a:cubicBezTo>
                    <a:pt x="277" y="103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p16"/>
            <p:cNvSpPr/>
            <p:nvPr/>
          </p:nvSpPr>
          <p:spPr>
            <a:xfrm>
              <a:off x="4597275" y="231715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37" y="1"/>
                    <a:pt x="104" y="1"/>
                    <a:pt x="87" y="17"/>
                  </a:cubicBezTo>
                  <a:cubicBezTo>
                    <a:pt x="54" y="50"/>
                    <a:pt x="34" y="71"/>
                    <a:pt x="17" y="104"/>
                  </a:cubicBezTo>
                  <a:cubicBezTo>
                    <a:pt x="1" y="154"/>
                    <a:pt x="34" y="191"/>
                    <a:pt x="104" y="191"/>
                  </a:cubicBezTo>
                  <a:cubicBezTo>
                    <a:pt x="120" y="191"/>
                    <a:pt x="137" y="191"/>
                    <a:pt x="157" y="174"/>
                  </a:cubicBezTo>
                  <a:lnTo>
                    <a:pt x="190" y="174"/>
                  </a:lnTo>
                  <a:cubicBezTo>
                    <a:pt x="223" y="137"/>
                    <a:pt x="240" y="121"/>
                    <a:pt x="260" y="88"/>
                  </a:cubicBezTo>
                  <a:cubicBezTo>
                    <a:pt x="260" y="71"/>
                    <a:pt x="260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p16"/>
            <p:cNvSpPr/>
            <p:nvPr/>
          </p:nvSpPr>
          <p:spPr>
            <a:xfrm>
              <a:off x="4547900" y="2306850"/>
              <a:ext cx="6425" cy="4775"/>
            </a:xfrm>
            <a:custGeom>
              <a:rect b="b" l="l" r="r" t="t"/>
              <a:pathLst>
                <a:path extrusionOk="0" h="191" w="257">
                  <a:moveTo>
                    <a:pt x="153" y="1"/>
                  </a:moveTo>
                  <a:cubicBezTo>
                    <a:pt x="120" y="1"/>
                    <a:pt x="87" y="1"/>
                    <a:pt x="71" y="17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37"/>
                    <a:pt x="17" y="174"/>
                  </a:cubicBezTo>
                  <a:cubicBezTo>
                    <a:pt x="17" y="190"/>
                    <a:pt x="50" y="190"/>
                    <a:pt x="87" y="190"/>
                  </a:cubicBezTo>
                  <a:cubicBezTo>
                    <a:pt x="104" y="190"/>
                    <a:pt x="120" y="190"/>
                    <a:pt x="137" y="174"/>
                  </a:cubicBezTo>
                  <a:cubicBezTo>
                    <a:pt x="153" y="174"/>
                    <a:pt x="153" y="174"/>
                    <a:pt x="174" y="153"/>
                  </a:cubicBezTo>
                  <a:cubicBezTo>
                    <a:pt x="207" y="137"/>
                    <a:pt x="223" y="120"/>
                    <a:pt x="223" y="87"/>
                  </a:cubicBezTo>
                  <a:cubicBezTo>
                    <a:pt x="256" y="34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2" name="Google Shape;2372;p16"/>
            <p:cNvSpPr/>
            <p:nvPr/>
          </p:nvSpPr>
          <p:spPr>
            <a:xfrm>
              <a:off x="4603250" y="2294800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lnTo>
                    <a:pt x="190" y="173"/>
                  </a:lnTo>
                  <a:cubicBezTo>
                    <a:pt x="207" y="140"/>
                    <a:pt x="227" y="120"/>
                    <a:pt x="244" y="87"/>
                  </a:cubicBezTo>
                  <a:cubicBezTo>
                    <a:pt x="260" y="37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3" name="Google Shape;2373;p16"/>
            <p:cNvSpPr/>
            <p:nvPr/>
          </p:nvSpPr>
          <p:spPr>
            <a:xfrm>
              <a:off x="4580075" y="2272950"/>
              <a:ext cx="6500" cy="5000"/>
            </a:xfrm>
            <a:custGeom>
              <a:rect b="b" l="l" r="r" t="t"/>
              <a:pathLst>
                <a:path extrusionOk="0" h="200" w="260">
                  <a:moveTo>
                    <a:pt x="157" y="0"/>
                  </a:moveTo>
                  <a:cubicBezTo>
                    <a:pt x="140" y="0"/>
                    <a:pt x="124" y="17"/>
                    <a:pt x="103" y="17"/>
                  </a:cubicBezTo>
                  <a:cubicBezTo>
                    <a:pt x="54" y="50"/>
                    <a:pt x="0" y="103"/>
                    <a:pt x="21" y="153"/>
                  </a:cubicBezTo>
                  <a:cubicBezTo>
                    <a:pt x="31" y="187"/>
                    <a:pt x="56" y="200"/>
                    <a:pt x="90" y="200"/>
                  </a:cubicBezTo>
                  <a:cubicBezTo>
                    <a:pt x="109" y="200"/>
                    <a:pt x="132" y="196"/>
                    <a:pt x="157" y="190"/>
                  </a:cubicBezTo>
                  <a:cubicBezTo>
                    <a:pt x="227" y="153"/>
                    <a:pt x="260" y="103"/>
                    <a:pt x="260" y="50"/>
                  </a:cubicBezTo>
                  <a:cubicBezTo>
                    <a:pt x="243" y="17"/>
                    <a:pt x="227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4" name="Google Shape;2374;p16"/>
            <p:cNvSpPr/>
            <p:nvPr/>
          </p:nvSpPr>
          <p:spPr>
            <a:xfrm>
              <a:off x="4592525" y="230685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41" y="1"/>
                  </a:moveTo>
                  <a:cubicBezTo>
                    <a:pt x="104" y="1"/>
                    <a:pt x="71" y="17"/>
                    <a:pt x="54" y="50"/>
                  </a:cubicBezTo>
                  <a:cubicBezTo>
                    <a:pt x="1" y="87"/>
                    <a:pt x="1" y="153"/>
                    <a:pt x="54" y="174"/>
                  </a:cubicBezTo>
                  <a:cubicBezTo>
                    <a:pt x="71" y="190"/>
                    <a:pt x="87" y="190"/>
                    <a:pt x="120" y="190"/>
                  </a:cubicBezTo>
                  <a:cubicBezTo>
                    <a:pt x="141" y="190"/>
                    <a:pt x="158" y="190"/>
                    <a:pt x="158" y="174"/>
                  </a:cubicBezTo>
                  <a:cubicBezTo>
                    <a:pt x="174" y="174"/>
                    <a:pt x="191" y="153"/>
                    <a:pt x="207" y="137"/>
                  </a:cubicBezTo>
                  <a:cubicBezTo>
                    <a:pt x="244" y="120"/>
                    <a:pt x="261" y="87"/>
                    <a:pt x="261" y="71"/>
                  </a:cubicBezTo>
                  <a:cubicBezTo>
                    <a:pt x="261" y="34"/>
                    <a:pt x="244" y="17"/>
                    <a:pt x="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p16"/>
            <p:cNvSpPr/>
            <p:nvPr/>
          </p:nvSpPr>
          <p:spPr>
            <a:xfrm>
              <a:off x="4963600" y="2303450"/>
              <a:ext cx="6525" cy="5050"/>
            </a:xfrm>
            <a:custGeom>
              <a:rect b="b" l="l" r="r" t="t"/>
              <a:pathLst>
                <a:path extrusionOk="0" h="202" w="261">
                  <a:moveTo>
                    <a:pt x="141" y="1"/>
                  </a:moveTo>
                  <a:cubicBezTo>
                    <a:pt x="103" y="17"/>
                    <a:pt x="87" y="34"/>
                    <a:pt x="54" y="50"/>
                  </a:cubicBezTo>
                  <a:cubicBezTo>
                    <a:pt x="0" y="104"/>
                    <a:pt x="0" y="153"/>
                    <a:pt x="54" y="186"/>
                  </a:cubicBezTo>
                  <a:cubicBezTo>
                    <a:pt x="62" y="196"/>
                    <a:pt x="75" y="202"/>
                    <a:pt x="87" y="202"/>
                  </a:cubicBezTo>
                  <a:cubicBezTo>
                    <a:pt x="99" y="202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206" y="170"/>
                    <a:pt x="206" y="153"/>
                  </a:cubicBezTo>
                  <a:cubicBezTo>
                    <a:pt x="244" y="120"/>
                    <a:pt x="260" y="104"/>
                    <a:pt x="260" y="67"/>
                  </a:cubicBezTo>
                  <a:cubicBezTo>
                    <a:pt x="260" y="50"/>
                    <a:pt x="244" y="34"/>
                    <a:pt x="223" y="17"/>
                  </a:cubicBezTo>
                  <a:cubicBezTo>
                    <a:pt x="206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p16"/>
            <p:cNvSpPr/>
            <p:nvPr/>
          </p:nvSpPr>
          <p:spPr>
            <a:xfrm>
              <a:off x="4523900" y="2273775"/>
              <a:ext cx="5175" cy="1350"/>
            </a:xfrm>
            <a:custGeom>
              <a:rect b="b" l="l" r="r" t="t"/>
              <a:pathLst>
                <a:path extrusionOk="0" h="54" w="207">
                  <a:moveTo>
                    <a:pt x="0" y="0"/>
                  </a:moveTo>
                  <a:cubicBezTo>
                    <a:pt x="0" y="17"/>
                    <a:pt x="17" y="33"/>
                    <a:pt x="33" y="33"/>
                  </a:cubicBezTo>
                  <a:cubicBezTo>
                    <a:pt x="50" y="54"/>
                    <a:pt x="83" y="54"/>
                    <a:pt x="120" y="54"/>
                  </a:cubicBezTo>
                  <a:lnTo>
                    <a:pt x="136" y="33"/>
                  </a:lnTo>
                  <a:cubicBezTo>
                    <a:pt x="169" y="33"/>
                    <a:pt x="186" y="17"/>
                    <a:pt x="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p16"/>
            <p:cNvSpPr/>
            <p:nvPr/>
          </p:nvSpPr>
          <p:spPr>
            <a:xfrm>
              <a:off x="4551725" y="2273350"/>
              <a:ext cx="6500" cy="3425"/>
            </a:xfrm>
            <a:custGeom>
              <a:rect b="b" l="l" r="r" t="t"/>
              <a:pathLst>
                <a:path extrusionOk="0" h="137" w="260">
                  <a:moveTo>
                    <a:pt x="54" y="1"/>
                  </a:moveTo>
                  <a:cubicBezTo>
                    <a:pt x="37" y="17"/>
                    <a:pt x="37" y="34"/>
                    <a:pt x="21" y="50"/>
                  </a:cubicBezTo>
                  <a:cubicBezTo>
                    <a:pt x="0" y="104"/>
                    <a:pt x="37" y="137"/>
                    <a:pt x="103" y="137"/>
                  </a:cubicBezTo>
                  <a:lnTo>
                    <a:pt x="157" y="137"/>
                  </a:lnTo>
                  <a:cubicBezTo>
                    <a:pt x="173" y="120"/>
                    <a:pt x="190" y="120"/>
                    <a:pt x="190" y="120"/>
                  </a:cubicBezTo>
                  <a:cubicBezTo>
                    <a:pt x="227" y="104"/>
                    <a:pt x="243" y="71"/>
                    <a:pt x="260" y="50"/>
                  </a:cubicBezTo>
                  <a:lnTo>
                    <a:pt x="2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p16"/>
            <p:cNvSpPr/>
            <p:nvPr/>
          </p:nvSpPr>
          <p:spPr>
            <a:xfrm>
              <a:off x="4567175" y="2273350"/>
              <a:ext cx="6525" cy="2200"/>
            </a:xfrm>
            <a:custGeom>
              <a:rect b="b" l="l" r="r" t="t"/>
              <a:pathLst>
                <a:path extrusionOk="0" h="88" w="261">
                  <a:moveTo>
                    <a:pt x="21" y="1"/>
                  </a:moveTo>
                  <a:cubicBezTo>
                    <a:pt x="1" y="50"/>
                    <a:pt x="38" y="87"/>
                    <a:pt x="104" y="87"/>
                  </a:cubicBezTo>
                  <a:lnTo>
                    <a:pt x="174" y="87"/>
                  </a:lnTo>
                  <a:cubicBezTo>
                    <a:pt x="174" y="71"/>
                    <a:pt x="190" y="71"/>
                    <a:pt x="190" y="71"/>
                  </a:cubicBezTo>
                  <a:cubicBezTo>
                    <a:pt x="227" y="50"/>
                    <a:pt x="244" y="17"/>
                    <a:pt x="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p16"/>
            <p:cNvSpPr/>
            <p:nvPr/>
          </p:nvSpPr>
          <p:spPr>
            <a:xfrm>
              <a:off x="4595525" y="2272950"/>
              <a:ext cx="6525" cy="4250"/>
            </a:xfrm>
            <a:custGeom>
              <a:rect b="b" l="l" r="r" t="t"/>
              <a:pathLst>
                <a:path extrusionOk="0" h="170" w="261">
                  <a:moveTo>
                    <a:pt x="87" y="0"/>
                  </a:moveTo>
                  <a:cubicBezTo>
                    <a:pt x="54" y="17"/>
                    <a:pt x="38" y="50"/>
                    <a:pt x="21" y="66"/>
                  </a:cubicBezTo>
                  <a:cubicBezTo>
                    <a:pt x="0" y="120"/>
                    <a:pt x="38" y="169"/>
                    <a:pt x="104" y="169"/>
                  </a:cubicBezTo>
                  <a:cubicBezTo>
                    <a:pt x="124" y="169"/>
                    <a:pt x="141" y="169"/>
                    <a:pt x="157" y="153"/>
                  </a:cubicBezTo>
                  <a:cubicBezTo>
                    <a:pt x="174" y="153"/>
                    <a:pt x="190" y="136"/>
                    <a:pt x="190" y="136"/>
                  </a:cubicBezTo>
                  <a:cubicBezTo>
                    <a:pt x="227" y="120"/>
                    <a:pt x="244" y="103"/>
                    <a:pt x="260" y="66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p16"/>
            <p:cNvSpPr/>
            <p:nvPr/>
          </p:nvSpPr>
          <p:spPr>
            <a:xfrm>
              <a:off x="4852375" y="2455475"/>
              <a:ext cx="6925" cy="5200"/>
            </a:xfrm>
            <a:custGeom>
              <a:rect b="b" l="l" r="r" t="t"/>
              <a:pathLst>
                <a:path extrusionOk="0" h="208" w="277">
                  <a:moveTo>
                    <a:pt x="174" y="1"/>
                  </a:moveTo>
                  <a:cubicBezTo>
                    <a:pt x="137" y="1"/>
                    <a:pt x="120" y="17"/>
                    <a:pt x="87" y="34"/>
                  </a:cubicBezTo>
                  <a:cubicBezTo>
                    <a:pt x="54" y="50"/>
                    <a:pt x="34" y="83"/>
                    <a:pt x="17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0" y="207"/>
                    <a:pt x="137" y="186"/>
                    <a:pt x="157" y="186"/>
                  </a:cubicBezTo>
                  <a:cubicBezTo>
                    <a:pt x="174" y="186"/>
                    <a:pt x="190" y="170"/>
                    <a:pt x="190" y="170"/>
                  </a:cubicBezTo>
                  <a:cubicBezTo>
                    <a:pt x="223" y="153"/>
                    <a:pt x="240" y="137"/>
                    <a:pt x="260" y="104"/>
                  </a:cubicBezTo>
                  <a:cubicBezTo>
                    <a:pt x="277" y="50"/>
                    <a:pt x="24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16"/>
            <p:cNvSpPr/>
            <p:nvPr/>
          </p:nvSpPr>
          <p:spPr>
            <a:xfrm>
              <a:off x="4750125" y="2525625"/>
              <a:ext cx="6525" cy="5025"/>
            </a:xfrm>
            <a:custGeom>
              <a:rect b="b" l="l" r="r" t="t"/>
              <a:pathLst>
                <a:path extrusionOk="0" h="201" w="261">
                  <a:moveTo>
                    <a:pt x="166" y="1"/>
                  </a:moveTo>
                  <a:cubicBezTo>
                    <a:pt x="145" y="1"/>
                    <a:pt x="124" y="5"/>
                    <a:pt x="104" y="11"/>
                  </a:cubicBezTo>
                  <a:cubicBezTo>
                    <a:pt x="38" y="44"/>
                    <a:pt x="1" y="97"/>
                    <a:pt x="1" y="147"/>
                  </a:cubicBezTo>
                  <a:cubicBezTo>
                    <a:pt x="14" y="182"/>
                    <a:pt x="47" y="201"/>
                    <a:pt x="87" y="201"/>
                  </a:cubicBezTo>
                  <a:cubicBezTo>
                    <a:pt x="109" y="201"/>
                    <a:pt x="133" y="196"/>
                    <a:pt x="157" y="184"/>
                  </a:cubicBezTo>
                  <a:cubicBezTo>
                    <a:pt x="207" y="147"/>
                    <a:pt x="261" y="97"/>
                    <a:pt x="244" y="44"/>
                  </a:cubicBezTo>
                  <a:cubicBezTo>
                    <a:pt x="234" y="12"/>
                    <a:pt x="202" y="1"/>
                    <a:pt x="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p16"/>
            <p:cNvSpPr/>
            <p:nvPr/>
          </p:nvSpPr>
          <p:spPr>
            <a:xfrm>
              <a:off x="4749725" y="2537950"/>
              <a:ext cx="6100" cy="4650"/>
            </a:xfrm>
            <a:custGeom>
              <a:rect b="b" l="l" r="r" t="t"/>
              <a:pathLst>
                <a:path extrusionOk="0" h="186" w="244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36"/>
                    <a:pt x="0" y="153"/>
                    <a:pt x="17" y="169"/>
                  </a:cubicBezTo>
                  <a:cubicBezTo>
                    <a:pt x="37" y="186"/>
                    <a:pt x="54" y="186"/>
                    <a:pt x="87" y="186"/>
                  </a:cubicBezTo>
                  <a:lnTo>
                    <a:pt x="141" y="186"/>
                  </a:lnTo>
                  <a:cubicBezTo>
                    <a:pt x="190" y="169"/>
                    <a:pt x="223" y="136"/>
                    <a:pt x="244" y="103"/>
                  </a:cubicBezTo>
                  <a:lnTo>
                    <a:pt x="244" y="83"/>
                  </a:lnTo>
                  <a:cubicBezTo>
                    <a:pt x="244" y="33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p16"/>
            <p:cNvSpPr/>
            <p:nvPr/>
          </p:nvSpPr>
          <p:spPr>
            <a:xfrm>
              <a:off x="4889275" y="2374675"/>
              <a:ext cx="4775" cy="4350"/>
            </a:xfrm>
            <a:custGeom>
              <a:rect b="b" l="l" r="r" t="t"/>
              <a:pathLst>
                <a:path extrusionOk="0" h="174" w="191">
                  <a:moveTo>
                    <a:pt x="190" y="1"/>
                  </a:moveTo>
                  <a:cubicBezTo>
                    <a:pt x="174" y="1"/>
                    <a:pt x="141" y="1"/>
                    <a:pt x="104" y="17"/>
                  </a:cubicBezTo>
                  <a:cubicBezTo>
                    <a:pt x="38" y="38"/>
                    <a:pt x="1" y="104"/>
                    <a:pt x="1" y="141"/>
                  </a:cubicBezTo>
                  <a:cubicBezTo>
                    <a:pt x="21" y="157"/>
                    <a:pt x="21" y="157"/>
                    <a:pt x="21" y="174"/>
                  </a:cubicBezTo>
                  <a:cubicBezTo>
                    <a:pt x="71" y="104"/>
                    <a:pt x="141" y="54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p16"/>
            <p:cNvSpPr/>
            <p:nvPr/>
          </p:nvSpPr>
          <p:spPr>
            <a:xfrm>
              <a:off x="4612325" y="2272525"/>
              <a:ext cx="5600" cy="1700"/>
            </a:xfrm>
            <a:custGeom>
              <a:rect b="b" l="l" r="r" t="t"/>
              <a:pathLst>
                <a:path extrusionOk="0" h="68" w="224">
                  <a:moveTo>
                    <a:pt x="223" y="1"/>
                  </a:moveTo>
                  <a:cubicBezTo>
                    <a:pt x="137" y="1"/>
                    <a:pt x="71" y="1"/>
                    <a:pt x="0" y="17"/>
                  </a:cubicBezTo>
                  <a:cubicBezTo>
                    <a:pt x="11" y="49"/>
                    <a:pt x="44" y="67"/>
                    <a:pt x="84" y="67"/>
                  </a:cubicBezTo>
                  <a:cubicBezTo>
                    <a:pt x="106" y="67"/>
                    <a:pt x="130" y="62"/>
                    <a:pt x="153" y="50"/>
                  </a:cubicBezTo>
                  <a:cubicBezTo>
                    <a:pt x="174" y="50"/>
                    <a:pt x="207" y="34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p16"/>
            <p:cNvSpPr/>
            <p:nvPr/>
          </p:nvSpPr>
          <p:spPr>
            <a:xfrm>
              <a:off x="4853200" y="2441100"/>
              <a:ext cx="6100" cy="4925"/>
            </a:xfrm>
            <a:custGeom>
              <a:rect b="b" l="l" r="r" t="t"/>
              <a:pathLst>
                <a:path extrusionOk="0" h="197" w="244">
                  <a:moveTo>
                    <a:pt x="167" y="1"/>
                  </a:moveTo>
                  <a:cubicBezTo>
                    <a:pt x="124" y="1"/>
                    <a:pt x="75" y="20"/>
                    <a:pt x="38" y="61"/>
                  </a:cubicBezTo>
                  <a:cubicBezTo>
                    <a:pt x="21" y="77"/>
                    <a:pt x="1" y="94"/>
                    <a:pt x="1" y="127"/>
                  </a:cubicBezTo>
                  <a:cubicBezTo>
                    <a:pt x="1" y="143"/>
                    <a:pt x="1" y="180"/>
                    <a:pt x="38" y="180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97"/>
                    <a:pt x="141" y="180"/>
                  </a:cubicBezTo>
                  <a:cubicBezTo>
                    <a:pt x="157" y="180"/>
                    <a:pt x="190" y="164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5" y="3"/>
                    <a:pt x="18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p16"/>
            <p:cNvSpPr/>
            <p:nvPr/>
          </p:nvSpPr>
          <p:spPr>
            <a:xfrm>
              <a:off x="4860925" y="237385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58" y="1"/>
                  </a:moveTo>
                  <a:cubicBezTo>
                    <a:pt x="141" y="1"/>
                    <a:pt x="104" y="1"/>
                    <a:pt x="88" y="17"/>
                  </a:cubicBezTo>
                  <a:cubicBezTo>
                    <a:pt x="55" y="34"/>
                    <a:pt x="22" y="71"/>
                    <a:pt x="22" y="87"/>
                  </a:cubicBezTo>
                  <a:cubicBezTo>
                    <a:pt x="1" y="153"/>
                    <a:pt x="38" y="190"/>
                    <a:pt x="88" y="190"/>
                  </a:cubicBezTo>
                  <a:lnTo>
                    <a:pt x="141" y="190"/>
                  </a:lnTo>
                  <a:cubicBezTo>
                    <a:pt x="141" y="190"/>
                    <a:pt x="141" y="174"/>
                    <a:pt x="158" y="174"/>
                  </a:cubicBezTo>
                  <a:cubicBezTo>
                    <a:pt x="158" y="174"/>
                    <a:pt x="174" y="174"/>
                    <a:pt x="191" y="153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71"/>
                    <a:pt x="244" y="34"/>
                    <a:pt x="244" y="17"/>
                  </a:cubicBezTo>
                  <a:cubicBezTo>
                    <a:pt x="228" y="1"/>
                    <a:pt x="19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p16"/>
            <p:cNvSpPr/>
            <p:nvPr/>
          </p:nvSpPr>
          <p:spPr>
            <a:xfrm>
              <a:off x="4858350" y="2420225"/>
              <a:ext cx="6525" cy="5200"/>
            </a:xfrm>
            <a:custGeom>
              <a:rect b="b" l="l" r="r" t="t"/>
              <a:pathLst>
                <a:path extrusionOk="0" h="208" w="261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71" y="207"/>
                    <a:pt x="104" y="207"/>
                    <a:pt x="141" y="207"/>
                  </a:cubicBezTo>
                  <a:cubicBezTo>
                    <a:pt x="141" y="191"/>
                    <a:pt x="158" y="191"/>
                    <a:pt x="158" y="191"/>
                  </a:cubicBezTo>
                  <a:cubicBezTo>
                    <a:pt x="191" y="174"/>
                    <a:pt x="207" y="174"/>
                    <a:pt x="228" y="153"/>
                  </a:cubicBezTo>
                  <a:cubicBezTo>
                    <a:pt x="244" y="120"/>
                    <a:pt x="261" y="104"/>
                    <a:pt x="261" y="71"/>
                  </a:cubicBezTo>
                  <a:cubicBezTo>
                    <a:pt x="261" y="50"/>
                    <a:pt x="244" y="34"/>
                    <a:pt x="228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8" name="Google Shape;2388;p16"/>
            <p:cNvSpPr/>
            <p:nvPr/>
          </p:nvSpPr>
          <p:spPr>
            <a:xfrm>
              <a:off x="4783225" y="2536200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17" y="70"/>
                    <a:pt x="17" y="87"/>
                  </a:cubicBezTo>
                  <a:cubicBezTo>
                    <a:pt x="0" y="120"/>
                    <a:pt x="0" y="136"/>
                    <a:pt x="17" y="153"/>
                  </a:cubicBezTo>
                  <a:cubicBezTo>
                    <a:pt x="37" y="173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3"/>
                  </a:cubicBezTo>
                  <a:cubicBezTo>
                    <a:pt x="157" y="173"/>
                    <a:pt x="173" y="173"/>
                    <a:pt x="173" y="153"/>
                  </a:cubicBezTo>
                  <a:cubicBezTo>
                    <a:pt x="206" y="136"/>
                    <a:pt x="223" y="120"/>
                    <a:pt x="244" y="87"/>
                  </a:cubicBezTo>
                  <a:cubicBezTo>
                    <a:pt x="260" y="33"/>
                    <a:pt x="22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p16"/>
            <p:cNvSpPr/>
            <p:nvPr/>
          </p:nvSpPr>
          <p:spPr>
            <a:xfrm>
              <a:off x="4922775" y="226902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41" y="1"/>
                  </a:moveTo>
                  <a:cubicBezTo>
                    <a:pt x="124" y="1"/>
                    <a:pt x="104" y="1"/>
                    <a:pt x="104" y="17"/>
                  </a:cubicBezTo>
                  <a:cubicBezTo>
                    <a:pt x="71" y="38"/>
                    <a:pt x="38" y="54"/>
                    <a:pt x="38" y="87"/>
                  </a:cubicBezTo>
                  <a:cubicBezTo>
                    <a:pt x="1" y="141"/>
                    <a:pt x="38" y="190"/>
                    <a:pt x="104" y="190"/>
                  </a:cubicBezTo>
                  <a:cubicBezTo>
                    <a:pt x="124" y="190"/>
                    <a:pt x="141" y="190"/>
                    <a:pt x="141" y="174"/>
                  </a:cubicBezTo>
                  <a:lnTo>
                    <a:pt x="174" y="174"/>
                  </a:lnTo>
                  <a:cubicBezTo>
                    <a:pt x="174" y="174"/>
                    <a:pt x="190" y="174"/>
                    <a:pt x="190" y="157"/>
                  </a:cubicBezTo>
                  <a:cubicBezTo>
                    <a:pt x="227" y="141"/>
                    <a:pt x="244" y="120"/>
                    <a:pt x="260" y="87"/>
                  </a:cubicBezTo>
                  <a:cubicBezTo>
                    <a:pt x="260" y="71"/>
                    <a:pt x="260" y="38"/>
                    <a:pt x="244" y="17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16"/>
            <p:cNvSpPr/>
            <p:nvPr/>
          </p:nvSpPr>
          <p:spPr>
            <a:xfrm>
              <a:off x="4927925" y="23390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0"/>
                  </a:moveTo>
                  <a:cubicBezTo>
                    <a:pt x="125" y="0"/>
                    <a:pt x="87" y="21"/>
                    <a:pt x="71" y="37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40"/>
                    <a:pt x="1" y="157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5" y="190"/>
                    <a:pt x="141" y="190"/>
                  </a:cubicBezTo>
                  <a:cubicBezTo>
                    <a:pt x="157" y="190"/>
                    <a:pt x="157" y="173"/>
                    <a:pt x="174" y="173"/>
                  </a:cubicBezTo>
                  <a:cubicBezTo>
                    <a:pt x="207" y="157"/>
                    <a:pt x="228" y="124"/>
                    <a:pt x="228" y="103"/>
                  </a:cubicBezTo>
                  <a:cubicBezTo>
                    <a:pt x="261" y="54"/>
                    <a:pt x="228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p16"/>
            <p:cNvSpPr/>
            <p:nvPr/>
          </p:nvSpPr>
          <p:spPr>
            <a:xfrm>
              <a:off x="4700750" y="2515175"/>
              <a:ext cx="6125" cy="4750"/>
            </a:xfrm>
            <a:custGeom>
              <a:rect b="b" l="l" r="r" t="t"/>
              <a:pathLst>
                <a:path extrusionOk="0" h="190" w="245">
                  <a:moveTo>
                    <a:pt x="158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8" y="50"/>
                    <a:pt x="1" y="66"/>
                    <a:pt x="1" y="103"/>
                  </a:cubicBezTo>
                  <a:cubicBezTo>
                    <a:pt x="17" y="136"/>
                    <a:pt x="55" y="169"/>
                    <a:pt x="71" y="190"/>
                  </a:cubicBezTo>
                  <a:cubicBezTo>
                    <a:pt x="104" y="190"/>
                    <a:pt x="121" y="190"/>
                    <a:pt x="141" y="169"/>
                  </a:cubicBezTo>
                  <a:cubicBezTo>
                    <a:pt x="158" y="169"/>
                    <a:pt x="158" y="169"/>
                    <a:pt x="174" y="153"/>
                  </a:cubicBezTo>
                  <a:cubicBezTo>
                    <a:pt x="191" y="136"/>
                    <a:pt x="224" y="120"/>
                    <a:pt x="224" y="87"/>
                  </a:cubicBezTo>
                  <a:cubicBezTo>
                    <a:pt x="244" y="33"/>
                    <a:pt x="207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2" name="Google Shape;2392;p16"/>
            <p:cNvSpPr/>
            <p:nvPr/>
          </p:nvSpPr>
          <p:spPr>
            <a:xfrm>
              <a:off x="4845475" y="2328300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57" y="0"/>
                  </a:moveTo>
                  <a:cubicBezTo>
                    <a:pt x="141" y="0"/>
                    <a:pt x="124" y="0"/>
                    <a:pt x="104" y="17"/>
                  </a:cubicBezTo>
                  <a:cubicBezTo>
                    <a:pt x="38" y="37"/>
                    <a:pt x="0" y="103"/>
                    <a:pt x="21" y="140"/>
                  </a:cubicBezTo>
                  <a:cubicBezTo>
                    <a:pt x="33" y="178"/>
                    <a:pt x="64" y="196"/>
                    <a:pt x="109" y="196"/>
                  </a:cubicBezTo>
                  <a:cubicBezTo>
                    <a:pt x="123" y="196"/>
                    <a:pt x="140" y="194"/>
                    <a:pt x="157" y="190"/>
                  </a:cubicBezTo>
                  <a:cubicBezTo>
                    <a:pt x="174" y="173"/>
                    <a:pt x="190" y="157"/>
                    <a:pt x="207" y="157"/>
                  </a:cubicBezTo>
                  <a:cubicBezTo>
                    <a:pt x="244" y="120"/>
                    <a:pt x="260" y="87"/>
                    <a:pt x="244" y="54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p16"/>
            <p:cNvSpPr/>
            <p:nvPr/>
          </p:nvSpPr>
          <p:spPr>
            <a:xfrm>
              <a:off x="4968325" y="2313750"/>
              <a:ext cx="6525" cy="5200"/>
            </a:xfrm>
            <a:custGeom>
              <a:rect b="b" l="l" r="r" t="t"/>
              <a:pathLst>
                <a:path extrusionOk="0" h="208" w="261">
                  <a:moveTo>
                    <a:pt x="174" y="1"/>
                  </a:moveTo>
                  <a:cubicBezTo>
                    <a:pt x="158" y="1"/>
                    <a:pt x="121" y="17"/>
                    <a:pt x="88" y="34"/>
                  </a:cubicBezTo>
                  <a:cubicBezTo>
                    <a:pt x="55" y="50"/>
                    <a:pt x="34" y="67"/>
                    <a:pt x="34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1" y="207"/>
                    <a:pt x="137" y="186"/>
                    <a:pt x="174" y="186"/>
                  </a:cubicBezTo>
                  <a:lnTo>
                    <a:pt x="191" y="170"/>
                  </a:lnTo>
                  <a:cubicBezTo>
                    <a:pt x="224" y="153"/>
                    <a:pt x="240" y="120"/>
                    <a:pt x="261" y="104"/>
                  </a:cubicBezTo>
                  <a:cubicBezTo>
                    <a:pt x="261" y="67"/>
                    <a:pt x="261" y="50"/>
                    <a:pt x="240" y="34"/>
                  </a:cubicBezTo>
                  <a:cubicBezTo>
                    <a:pt x="22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p16"/>
            <p:cNvSpPr/>
            <p:nvPr/>
          </p:nvSpPr>
          <p:spPr>
            <a:xfrm>
              <a:off x="4967925" y="2325300"/>
              <a:ext cx="6425" cy="4775"/>
            </a:xfrm>
            <a:custGeom>
              <a:rect b="b" l="l" r="r" t="t"/>
              <a:pathLst>
                <a:path extrusionOk="0" h="191" w="257">
                  <a:moveTo>
                    <a:pt x="174" y="1"/>
                  </a:moveTo>
                  <a:cubicBezTo>
                    <a:pt x="104" y="1"/>
                    <a:pt x="33" y="34"/>
                    <a:pt x="17" y="87"/>
                  </a:cubicBezTo>
                  <a:cubicBezTo>
                    <a:pt x="1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71"/>
                    <a:pt x="256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16"/>
            <p:cNvSpPr/>
            <p:nvPr/>
          </p:nvSpPr>
          <p:spPr>
            <a:xfrm>
              <a:off x="4974325" y="2291400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7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3"/>
                    <a:pt x="243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p16"/>
            <p:cNvSpPr/>
            <p:nvPr/>
          </p:nvSpPr>
          <p:spPr>
            <a:xfrm>
              <a:off x="4938250" y="2268625"/>
              <a:ext cx="6500" cy="3925"/>
            </a:xfrm>
            <a:custGeom>
              <a:rect b="b" l="l" r="r" t="t"/>
              <a:pathLst>
                <a:path extrusionOk="0" h="157" w="260">
                  <a:moveTo>
                    <a:pt x="260" y="0"/>
                  </a:moveTo>
                  <a:cubicBezTo>
                    <a:pt x="190" y="17"/>
                    <a:pt x="124" y="17"/>
                    <a:pt x="54" y="17"/>
                  </a:cubicBezTo>
                  <a:cubicBezTo>
                    <a:pt x="54" y="17"/>
                    <a:pt x="37" y="33"/>
                    <a:pt x="37" y="54"/>
                  </a:cubicBezTo>
                  <a:cubicBezTo>
                    <a:pt x="0" y="103"/>
                    <a:pt x="37" y="157"/>
                    <a:pt x="103" y="157"/>
                  </a:cubicBezTo>
                  <a:cubicBezTo>
                    <a:pt x="124" y="157"/>
                    <a:pt x="140" y="157"/>
                    <a:pt x="173" y="136"/>
                  </a:cubicBezTo>
                  <a:cubicBezTo>
                    <a:pt x="173" y="136"/>
                    <a:pt x="190" y="136"/>
                    <a:pt x="190" y="120"/>
                  </a:cubicBezTo>
                  <a:cubicBezTo>
                    <a:pt x="227" y="103"/>
                    <a:pt x="243" y="87"/>
                    <a:pt x="260" y="54"/>
                  </a:cubicBezTo>
                  <a:lnTo>
                    <a:pt x="2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p16"/>
            <p:cNvSpPr/>
            <p:nvPr/>
          </p:nvSpPr>
          <p:spPr>
            <a:xfrm>
              <a:off x="4979475" y="2303450"/>
              <a:ext cx="6100" cy="4675"/>
            </a:xfrm>
            <a:custGeom>
              <a:rect b="b" l="l" r="r" t="t"/>
              <a:pathLst>
                <a:path extrusionOk="0" h="187" w="244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0" y="153"/>
                    <a:pt x="37" y="186"/>
                    <a:pt x="87" y="186"/>
                  </a:cubicBezTo>
                  <a:lnTo>
                    <a:pt x="157" y="186"/>
                  </a:lnTo>
                  <a:cubicBezTo>
                    <a:pt x="157" y="170"/>
                    <a:pt x="173" y="170"/>
                    <a:pt x="190" y="170"/>
                  </a:cubicBezTo>
                  <a:cubicBezTo>
                    <a:pt x="206" y="153"/>
                    <a:pt x="227" y="137"/>
                    <a:pt x="244" y="104"/>
                  </a:cubicBezTo>
                  <a:lnTo>
                    <a:pt x="244" y="34"/>
                  </a:lnTo>
                  <a:cubicBezTo>
                    <a:pt x="227" y="1"/>
                    <a:pt x="190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16"/>
            <p:cNvSpPr/>
            <p:nvPr/>
          </p:nvSpPr>
          <p:spPr>
            <a:xfrm>
              <a:off x="4899175" y="2362200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44" y="141"/>
                    <a:pt x="244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p16"/>
            <p:cNvSpPr/>
            <p:nvPr/>
          </p:nvSpPr>
          <p:spPr>
            <a:xfrm>
              <a:off x="4930500" y="2351325"/>
              <a:ext cx="4375" cy="1925"/>
            </a:xfrm>
            <a:custGeom>
              <a:rect b="b" l="l" r="r" t="t"/>
              <a:pathLst>
                <a:path extrusionOk="0" h="77" w="175">
                  <a:moveTo>
                    <a:pt x="142" y="1"/>
                  </a:moveTo>
                  <a:cubicBezTo>
                    <a:pt x="107" y="1"/>
                    <a:pt x="62" y="17"/>
                    <a:pt x="38" y="44"/>
                  </a:cubicBezTo>
                  <a:cubicBezTo>
                    <a:pt x="26" y="56"/>
                    <a:pt x="23" y="68"/>
                    <a:pt x="14" y="74"/>
                  </a:cubicBezTo>
                  <a:lnTo>
                    <a:pt x="14" y="74"/>
                  </a:lnTo>
                  <a:cubicBezTo>
                    <a:pt x="78" y="56"/>
                    <a:pt x="128" y="22"/>
                    <a:pt x="174" y="7"/>
                  </a:cubicBezTo>
                  <a:cubicBezTo>
                    <a:pt x="165" y="3"/>
                    <a:pt x="154" y="1"/>
                    <a:pt x="142" y="1"/>
                  </a:cubicBezTo>
                  <a:close/>
                  <a:moveTo>
                    <a:pt x="14" y="74"/>
                  </a:moveTo>
                  <a:lnTo>
                    <a:pt x="14" y="74"/>
                  </a:lnTo>
                  <a:cubicBezTo>
                    <a:pt x="10" y="75"/>
                    <a:pt x="5" y="76"/>
                    <a:pt x="1" y="77"/>
                  </a:cubicBezTo>
                  <a:cubicBezTo>
                    <a:pt x="7" y="77"/>
                    <a:pt x="11" y="76"/>
                    <a:pt x="14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Google Shape;2400;p16"/>
            <p:cNvSpPr/>
            <p:nvPr/>
          </p:nvSpPr>
          <p:spPr>
            <a:xfrm>
              <a:off x="4740750" y="2500950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70" y="0"/>
                  </a:moveTo>
                  <a:cubicBezTo>
                    <a:pt x="104" y="0"/>
                    <a:pt x="34" y="54"/>
                    <a:pt x="17" y="103"/>
                  </a:cubicBezTo>
                  <a:cubicBezTo>
                    <a:pt x="1" y="157"/>
                    <a:pt x="34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cubicBezTo>
                    <a:pt x="153" y="173"/>
                    <a:pt x="170" y="173"/>
                    <a:pt x="190" y="173"/>
                  </a:cubicBezTo>
                  <a:cubicBezTo>
                    <a:pt x="207" y="157"/>
                    <a:pt x="223" y="120"/>
                    <a:pt x="240" y="103"/>
                  </a:cubicBezTo>
                  <a:cubicBezTo>
                    <a:pt x="256" y="70"/>
                    <a:pt x="240" y="54"/>
                    <a:pt x="240" y="37"/>
                  </a:cubicBezTo>
                  <a:cubicBezTo>
                    <a:pt x="223" y="17"/>
                    <a:pt x="19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p16"/>
            <p:cNvSpPr/>
            <p:nvPr/>
          </p:nvSpPr>
          <p:spPr>
            <a:xfrm>
              <a:off x="4849800" y="2501350"/>
              <a:ext cx="3950" cy="4775"/>
            </a:xfrm>
            <a:custGeom>
              <a:rect b="b" l="l" r="r" t="t"/>
              <a:pathLst>
                <a:path extrusionOk="0" h="191" w="158">
                  <a:moveTo>
                    <a:pt x="157" y="1"/>
                  </a:moveTo>
                  <a:cubicBezTo>
                    <a:pt x="137" y="1"/>
                    <a:pt x="104" y="1"/>
                    <a:pt x="87" y="21"/>
                  </a:cubicBezTo>
                  <a:cubicBezTo>
                    <a:pt x="54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24"/>
                    <a:pt x="137" y="7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p16"/>
            <p:cNvSpPr/>
            <p:nvPr/>
          </p:nvSpPr>
          <p:spPr>
            <a:xfrm>
              <a:off x="4839500" y="2513225"/>
              <a:ext cx="6000" cy="4950"/>
            </a:xfrm>
            <a:custGeom>
              <a:rect b="b" l="l" r="r" t="t"/>
              <a:pathLst>
                <a:path extrusionOk="0" h="198" w="240">
                  <a:moveTo>
                    <a:pt x="167" y="1"/>
                  </a:moveTo>
                  <a:cubicBezTo>
                    <a:pt x="159" y="1"/>
                    <a:pt x="149" y="2"/>
                    <a:pt x="136" y="8"/>
                  </a:cubicBezTo>
                  <a:cubicBezTo>
                    <a:pt x="103" y="8"/>
                    <a:pt x="70" y="24"/>
                    <a:pt x="54" y="41"/>
                  </a:cubicBezTo>
                  <a:cubicBezTo>
                    <a:pt x="0" y="95"/>
                    <a:pt x="0" y="165"/>
                    <a:pt x="33" y="181"/>
                  </a:cubicBezTo>
                  <a:cubicBezTo>
                    <a:pt x="54" y="198"/>
                    <a:pt x="87" y="198"/>
                    <a:pt x="120" y="198"/>
                  </a:cubicBezTo>
                  <a:cubicBezTo>
                    <a:pt x="136" y="198"/>
                    <a:pt x="136" y="181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23" y="128"/>
                    <a:pt x="239" y="95"/>
                    <a:pt x="239" y="78"/>
                  </a:cubicBezTo>
                  <a:cubicBezTo>
                    <a:pt x="239" y="41"/>
                    <a:pt x="239" y="24"/>
                    <a:pt x="207" y="8"/>
                  </a:cubicBezTo>
                  <a:cubicBezTo>
                    <a:pt x="196" y="8"/>
                    <a:pt x="185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Google Shape;2403;p16"/>
            <p:cNvSpPr/>
            <p:nvPr/>
          </p:nvSpPr>
          <p:spPr>
            <a:xfrm>
              <a:off x="4827425" y="25241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5" y="54"/>
                    <a:pt x="22" y="71"/>
                    <a:pt x="22" y="104"/>
                  </a:cubicBezTo>
                  <a:cubicBezTo>
                    <a:pt x="1" y="157"/>
                    <a:pt x="38" y="207"/>
                    <a:pt x="88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cubicBezTo>
                    <a:pt x="261" y="54"/>
                    <a:pt x="228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p16"/>
            <p:cNvSpPr/>
            <p:nvPr/>
          </p:nvSpPr>
          <p:spPr>
            <a:xfrm>
              <a:off x="4863525" y="2431775"/>
              <a:ext cx="1350" cy="3125"/>
            </a:xfrm>
            <a:custGeom>
              <a:rect b="b" l="l" r="r" t="t"/>
              <a:pathLst>
                <a:path extrusionOk="0" h="125" w="54">
                  <a:moveTo>
                    <a:pt x="54" y="1"/>
                  </a:moveTo>
                  <a:lnTo>
                    <a:pt x="54" y="1"/>
                  </a:lnTo>
                  <a:cubicBezTo>
                    <a:pt x="37" y="21"/>
                    <a:pt x="37" y="38"/>
                    <a:pt x="21" y="54"/>
                  </a:cubicBezTo>
                  <a:cubicBezTo>
                    <a:pt x="0" y="87"/>
                    <a:pt x="21" y="104"/>
                    <a:pt x="37" y="124"/>
                  </a:cubicBezTo>
                  <a:cubicBezTo>
                    <a:pt x="37" y="87"/>
                    <a:pt x="54" y="38"/>
                    <a:pt x="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p16"/>
            <p:cNvSpPr/>
            <p:nvPr/>
          </p:nvSpPr>
          <p:spPr>
            <a:xfrm>
              <a:off x="4966575" y="2269025"/>
              <a:ext cx="6950" cy="4775"/>
            </a:xfrm>
            <a:custGeom>
              <a:rect b="b" l="l" r="r" t="t"/>
              <a:pathLst>
                <a:path extrusionOk="0" h="191" w="278">
                  <a:moveTo>
                    <a:pt x="174" y="1"/>
                  </a:moveTo>
                  <a:cubicBezTo>
                    <a:pt x="141" y="1"/>
                    <a:pt x="125" y="1"/>
                    <a:pt x="87" y="38"/>
                  </a:cubicBezTo>
                  <a:cubicBezTo>
                    <a:pt x="55" y="54"/>
                    <a:pt x="38" y="71"/>
                    <a:pt x="22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191" y="174"/>
                  </a:cubicBezTo>
                  <a:cubicBezTo>
                    <a:pt x="228" y="141"/>
                    <a:pt x="244" y="120"/>
                    <a:pt x="261" y="104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p16"/>
            <p:cNvSpPr/>
            <p:nvPr/>
          </p:nvSpPr>
          <p:spPr>
            <a:xfrm>
              <a:off x="4842475" y="24786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5" y="50"/>
                    <a:pt x="38" y="67"/>
                    <a:pt x="17" y="104"/>
                  </a:cubicBezTo>
                  <a:cubicBezTo>
                    <a:pt x="1" y="153"/>
                    <a:pt x="38" y="207"/>
                    <a:pt x="88" y="207"/>
                  </a:cubicBezTo>
                  <a:cubicBezTo>
                    <a:pt x="120" y="207"/>
                    <a:pt x="141" y="186"/>
                    <a:pt x="158" y="186"/>
                  </a:cubicBezTo>
                  <a:cubicBezTo>
                    <a:pt x="174" y="186"/>
                    <a:pt x="174" y="170"/>
                    <a:pt x="191" y="170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50"/>
                    <a:pt x="22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p16"/>
            <p:cNvSpPr/>
            <p:nvPr/>
          </p:nvSpPr>
          <p:spPr>
            <a:xfrm>
              <a:off x="4776425" y="2511225"/>
              <a:ext cx="6400" cy="5225"/>
            </a:xfrm>
            <a:custGeom>
              <a:rect b="b" l="l" r="r" t="t"/>
              <a:pathLst>
                <a:path extrusionOk="0" h="209" w="256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2" y="208"/>
                    <a:pt x="87" y="208"/>
                  </a:cubicBezTo>
                  <a:cubicBezTo>
                    <a:pt x="106" y="208"/>
                    <a:pt x="128" y="203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p16"/>
            <p:cNvSpPr/>
            <p:nvPr/>
          </p:nvSpPr>
          <p:spPr>
            <a:xfrm>
              <a:off x="4767350" y="2536600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4" y="1"/>
                  </a:moveTo>
                  <a:cubicBezTo>
                    <a:pt x="136" y="1"/>
                    <a:pt x="103" y="17"/>
                    <a:pt x="87" y="34"/>
                  </a:cubicBezTo>
                  <a:cubicBezTo>
                    <a:pt x="54" y="54"/>
                    <a:pt x="33" y="87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39" y="137"/>
                    <a:pt x="239" y="104"/>
                  </a:cubicBezTo>
                  <a:cubicBezTo>
                    <a:pt x="277" y="54"/>
                    <a:pt x="239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p16"/>
            <p:cNvSpPr/>
            <p:nvPr/>
          </p:nvSpPr>
          <p:spPr>
            <a:xfrm>
              <a:off x="4780650" y="25237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57"/>
                    <a:pt x="17" y="190"/>
                    <a:pt x="70" y="190"/>
                  </a:cubicBezTo>
                  <a:cubicBezTo>
                    <a:pt x="70" y="206"/>
                    <a:pt x="87" y="206"/>
                    <a:pt x="87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90" y="173"/>
                    <a:pt x="206" y="157"/>
                    <a:pt x="223" y="120"/>
                  </a:cubicBezTo>
                  <a:cubicBezTo>
                    <a:pt x="243" y="120"/>
                    <a:pt x="243" y="103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0" name="Google Shape;2410;p16"/>
            <p:cNvSpPr/>
            <p:nvPr/>
          </p:nvSpPr>
          <p:spPr>
            <a:xfrm>
              <a:off x="4772500" y="254867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37" y="0"/>
                    <a:pt x="104" y="17"/>
                    <a:pt x="71" y="33"/>
                  </a:cubicBezTo>
                  <a:cubicBezTo>
                    <a:pt x="54" y="49"/>
                    <a:pt x="33" y="66"/>
                    <a:pt x="17" y="103"/>
                  </a:cubicBezTo>
                  <a:cubicBezTo>
                    <a:pt x="0" y="153"/>
                    <a:pt x="33" y="190"/>
                    <a:pt x="87" y="190"/>
                  </a:cubicBezTo>
                  <a:lnTo>
                    <a:pt x="157" y="190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0" y="120"/>
                    <a:pt x="240" y="103"/>
                  </a:cubicBezTo>
                  <a:cubicBezTo>
                    <a:pt x="260" y="66"/>
                    <a:pt x="260" y="49"/>
                    <a:pt x="240" y="33"/>
                  </a:cubicBezTo>
                  <a:cubicBezTo>
                    <a:pt x="223" y="17"/>
                    <a:pt x="19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1" name="Google Shape;2411;p16"/>
            <p:cNvSpPr/>
            <p:nvPr/>
          </p:nvSpPr>
          <p:spPr>
            <a:xfrm>
              <a:off x="4796525" y="2525150"/>
              <a:ext cx="6100" cy="5075"/>
            </a:xfrm>
            <a:custGeom>
              <a:rect b="b" l="l" r="r" t="t"/>
              <a:pathLst>
                <a:path extrusionOk="0" h="203" w="244">
                  <a:moveTo>
                    <a:pt x="173" y="1"/>
                  </a:moveTo>
                  <a:cubicBezTo>
                    <a:pt x="161" y="1"/>
                    <a:pt x="149" y="5"/>
                    <a:pt x="140" y="13"/>
                  </a:cubicBezTo>
                  <a:cubicBezTo>
                    <a:pt x="103" y="13"/>
                    <a:pt x="70" y="30"/>
                    <a:pt x="54" y="46"/>
                  </a:cubicBezTo>
                  <a:cubicBezTo>
                    <a:pt x="0" y="100"/>
                    <a:pt x="0" y="166"/>
                    <a:pt x="37" y="182"/>
                  </a:cubicBezTo>
                  <a:cubicBezTo>
                    <a:pt x="54" y="203"/>
                    <a:pt x="87" y="203"/>
                    <a:pt x="124" y="203"/>
                  </a:cubicBezTo>
                  <a:cubicBezTo>
                    <a:pt x="124" y="203"/>
                    <a:pt x="140" y="182"/>
                    <a:pt x="157" y="182"/>
                  </a:cubicBezTo>
                  <a:cubicBezTo>
                    <a:pt x="173" y="182"/>
                    <a:pt x="190" y="166"/>
                    <a:pt x="206" y="149"/>
                  </a:cubicBezTo>
                  <a:cubicBezTo>
                    <a:pt x="227" y="133"/>
                    <a:pt x="243" y="100"/>
                    <a:pt x="243" y="79"/>
                  </a:cubicBezTo>
                  <a:cubicBezTo>
                    <a:pt x="243" y="46"/>
                    <a:pt x="243" y="30"/>
                    <a:pt x="206" y="13"/>
                  </a:cubicBezTo>
                  <a:cubicBezTo>
                    <a:pt x="198" y="5"/>
                    <a:pt x="18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2" name="Google Shape;2412;p16"/>
            <p:cNvSpPr/>
            <p:nvPr/>
          </p:nvSpPr>
          <p:spPr>
            <a:xfrm>
              <a:off x="4790950" y="25460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55" y="0"/>
                  </a:moveTo>
                  <a:cubicBezTo>
                    <a:pt x="117" y="0"/>
                    <a:pt x="70" y="18"/>
                    <a:pt x="38" y="50"/>
                  </a:cubicBezTo>
                  <a:cubicBezTo>
                    <a:pt x="17" y="67"/>
                    <a:pt x="0" y="104"/>
                    <a:pt x="0" y="121"/>
                  </a:cubicBezTo>
                  <a:cubicBezTo>
                    <a:pt x="0" y="153"/>
                    <a:pt x="17" y="170"/>
                    <a:pt x="38" y="191"/>
                  </a:cubicBezTo>
                  <a:lnTo>
                    <a:pt x="120" y="191"/>
                  </a:lnTo>
                  <a:cubicBezTo>
                    <a:pt x="120" y="191"/>
                    <a:pt x="141" y="191"/>
                    <a:pt x="141" y="170"/>
                  </a:cubicBezTo>
                  <a:cubicBezTo>
                    <a:pt x="174" y="170"/>
                    <a:pt x="190" y="153"/>
                    <a:pt x="207" y="137"/>
                  </a:cubicBezTo>
                  <a:cubicBezTo>
                    <a:pt x="260" y="104"/>
                    <a:pt x="260" y="34"/>
                    <a:pt x="207" y="17"/>
                  </a:cubicBezTo>
                  <a:cubicBezTo>
                    <a:pt x="195" y="6"/>
                    <a:pt x="177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Google Shape;2413;p16"/>
            <p:cNvSpPr/>
            <p:nvPr/>
          </p:nvSpPr>
          <p:spPr>
            <a:xfrm>
              <a:off x="4784975" y="2491725"/>
              <a:ext cx="6925" cy="5025"/>
            </a:xfrm>
            <a:custGeom>
              <a:rect b="b" l="l" r="r" t="t"/>
              <a:pathLst>
                <a:path extrusionOk="0" h="201" w="277">
                  <a:moveTo>
                    <a:pt x="170" y="1"/>
                  </a:moveTo>
                  <a:cubicBezTo>
                    <a:pt x="134" y="1"/>
                    <a:pt x="91" y="12"/>
                    <a:pt x="70" y="43"/>
                  </a:cubicBezTo>
                  <a:cubicBezTo>
                    <a:pt x="17" y="97"/>
                    <a:pt x="0" y="146"/>
                    <a:pt x="50" y="179"/>
                  </a:cubicBezTo>
                  <a:cubicBezTo>
                    <a:pt x="70" y="200"/>
                    <a:pt x="103" y="200"/>
                    <a:pt x="136" y="200"/>
                  </a:cubicBezTo>
                  <a:cubicBezTo>
                    <a:pt x="136" y="179"/>
                    <a:pt x="153" y="179"/>
                    <a:pt x="174" y="179"/>
                  </a:cubicBezTo>
                  <a:cubicBezTo>
                    <a:pt x="190" y="163"/>
                    <a:pt x="207" y="163"/>
                    <a:pt x="223" y="146"/>
                  </a:cubicBezTo>
                  <a:cubicBezTo>
                    <a:pt x="277" y="97"/>
                    <a:pt x="277" y="43"/>
                    <a:pt x="223" y="10"/>
                  </a:cubicBezTo>
                  <a:cubicBezTo>
                    <a:pt x="211" y="4"/>
                    <a:pt x="192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Google Shape;2414;p16"/>
            <p:cNvSpPr/>
            <p:nvPr/>
          </p:nvSpPr>
          <p:spPr>
            <a:xfrm>
              <a:off x="4744575" y="2515000"/>
              <a:ext cx="6500" cy="4925"/>
            </a:xfrm>
            <a:custGeom>
              <a:rect b="b" l="l" r="r" t="t"/>
              <a:pathLst>
                <a:path extrusionOk="0" h="197" w="260">
                  <a:moveTo>
                    <a:pt x="148" y="1"/>
                  </a:moveTo>
                  <a:cubicBezTo>
                    <a:pt x="133" y="1"/>
                    <a:pt x="118" y="3"/>
                    <a:pt x="103" y="7"/>
                  </a:cubicBezTo>
                  <a:cubicBezTo>
                    <a:pt x="37" y="40"/>
                    <a:pt x="0" y="110"/>
                    <a:pt x="0" y="143"/>
                  </a:cubicBezTo>
                  <a:cubicBezTo>
                    <a:pt x="11" y="177"/>
                    <a:pt x="43" y="196"/>
                    <a:pt x="82" y="196"/>
                  </a:cubicBezTo>
                  <a:cubicBezTo>
                    <a:pt x="105" y="196"/>
                    <a:pt x="131" y="190"/>
                    <a:pt x="157" y="176"/>
                  </a:cubicBezTo>
                  <a:cubicBezTo>
                    <a:pt x="206" y="160"/>
                    <a:pt x="260" y="94"/>
                    <a:pt x="243" y="40"/>
                  </a:cubicBezTo>
                  <a:cubicBezTo>
                    <a:pt x="228" y="16"/>
                    <a:pt x="189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p16"/>
            <p:cNvSpPr/>
            <p:nvPr/>
          </p:nvSpPr>
          <p:spPr>
            <a:xfrm>
              <a:off x="4746725" y="2467450"/>
              <a:ext cx="6925" cy="4750"/>
            </a:xfrm>
            <a:custGeom>
              <a:rect b="b" l="l" r="r" t="t"/>
              <a:pathLst>
                <a:path extrusionOk="0" h="190" w="277">
                  <a:moveTo>
                    <a:pt x="174" y="0"/>
                  </a:moveTo>
                  <a:cubicBezTo>
                    <a:pt x="157" y="0"/>
                    <a:pt x="120" y="0"/>
                    <a:pt x="87" y="37"/>
                  </a:cubicBezTo>
                  <a:cubicBezTo>
                    <a:pt x="54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90"/>
                    <a:pt x="157" y="190"/>
                    <a:pt x="174" y="173"/>
                  </a:cubicBezTo>
                  <a:lnTo>
                    <a:pt x="190" y="173"/>
                  </a:lnTo>
                  <a:cubicBezTo>
                    <a:pt x="223" y="140"/>
                    <a:pt x="240" y="120"/>
                    <a:pt x="261" y="87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p16"/>
            <p:cNvSpPr/>
            <p:nvPr/>
          </p:nvSpPr>
          <p:spPr>
            <a:xfrm>
              <a:off x="4751875" y="247910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5" y="50"/>
                    <a:pt x="34" y="87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0" y="206"/>
                    <a:pt x="137" y="206"/>
                    <a:pt x="174" y="190"/>
                  </a:cubicBezTo>
                  <a:cubicBezTo>
                    <a:pt x="174" y="190"/>
                    <a:pt x="191" y="190"/>
                    <a:pt x="191" y="169"/>
                  </a:cubicBezTo>
                  <a:cubicBezTo>
                    <a:pt x="224" y="153"/>
                    <a:pt x="240" y="136"/>
                    <a:pt x="261" y="103"/>
                  </a:cubicBezTo>
                  <a:cubicBezTo>
                    <a:pt x="261" y="87"/>
                    <a:pt x="261" y="50"/>
                    <a:pt x="240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16"/>
            <p:cNvSpPr/>
            <p:nvPr/>
          </p:nvSpPr>
          <p:spPr>
            <a:xfrm>
              <a:off x="4851975" y="2467275"/>
              <a:ext cx="6400" cy="4950"/>
            </a:xfrm>
            <a:custGeom>
              <a:rect b="b" l="l" r="r" t="t"/>
              <a:pathLst>
                <a:path extrusionOk="0" h="198" w="256">
                  <a:moveTo>
                    <a:pt x="157" y="1"/>
                  </a:moveTo>
                  <a:cubicBezTo>
                    <a:pt x="140" y="1"/>
                    <a:pt x="122" y="3"/>
                    <a:pt x="103" y="7"/>
                  </a:cubicBez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60" y="197"/>
                    <a:pt x="96" y="197"/>
                  </a:cubicBezTo>
                  <a:cubicBezTo>
                    <a:pt x="115" y="197"/>
                    <a:pt x="135" y="192"/>
                    <a:pt x="153" y="180"/>
                  </a:cubicBezTo>
                  <a:cubicBezTo>
                    <a:pt x="223" y="164"/>
                    <a:pt x="256" y="94"/>
                    <a:pt x="256" y="44"/>
                  </a:cubicBezTo>
                  <a:cubicBezTo>
                    <a:pt x="244" y="17"/>
                    <a:pt x="205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p16"/>
            <p:cNvSpPr/>
            <p:nvPr/>
          </p:nvSpPr>
          <p:spPr>
            <a:xfrm>
              <a:off x="4801250" y="25353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50"/>
                    <a:pt x="38" y="83"/>
                    <a:pt x="17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186"/>
                    <a:pt x="157" y="186"/>
                  </a:cubicBezTo>
                  <a:cubicBezTo>
                    <a:pt x="174" y="186"/>
                    <a:pt x="190" y="169"/>
                    <a:pt x="190" y="169"/>
                  </a:cubicBezTo>
                  <a:cubicBezTo>
                    <a:pt x="223" y="153"/>
                    <a:pt x="244" y="120"/>
                    <a:pt x="261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p16"/>
            <p:cNvSpPr/>
            <p:nvPr/>
          </p:nvSpPr>
          <p:spPr>
            <a:xfrm>
              <a:off x="4754450" y="2502700"/>
              <a:ext cx="6950" cy="5175"/>
            </a:xfrm>
            <a:custGeom>
              <a:rect b="b" l="l" r="r" t="t"/>
              <a:pathLst>
                <a:path extrusionOk="0" h="207" w="278">
                  <a:moveTo>
                    <a:pt x="174" y="0"/>
                  </a:moveTo>
                  <a:cubicBezTo>
                    <a:pt x="137" y="0"/>
                    <a:pt x="104" y="17"/>
                    <a:pt x="88" y="33"/>
                  </a:cubicBezTo>
                  <a:cubicBezTo>
                    <a:pt x="55" y="50"/>
                    <a:pt x="34" y="70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1" y="206"/>
                    <a:pt x="137" y="190"/>
                    <a:pt x="158" y="190"/>
                  </a:cubicBezTo>
                  <a:cubicBezTo>
                    <a:pt x="174" y="190"/>
                    <a:pt x="174" y="173"/>
                    <a:pt x="191" y="173"/>
                  </a:cubicBezTo>
                  <a:cubicBezTo>
                    <a:pt x="224" y="153"/>
                    <a:pt x="240" y="120"/>
                    <a:pt x="240" y="103"/>
                  </a:cubicBezTo>
                  <a:cubicBezTo>
                    <a:pt x="277" y="50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p16"/>
            <p:cNvSpPr/>
            <p:nvPr/>
          </p:nvSpPr>
          <p:spPr>
            <a:xfrm>
              <a:off x="4759625" y="2514225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5"/>
                    <a:pt x="33" y="71"/>
                    <a:pt x="33" y="104"/>
                  </a:cubicBezTo>
                  <a:cubicBezTo>
                    <a:pt x="0" y="158"/>
                    <a:pt x="33" y="191"/>
                    <a:pt x="103" y="191"/>
                  </a:cubicBezTo>
                  <a:lnTo>
                    <a:pt x="173" y="191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8"/>
                    <a:pt x="239" y="125"/>
                    <a:pt x="260" y="104"/>
                  </a:cubicBezTo>
                  <a:cubicBezTo>
                    <a:pt x="276" y="38"/>
                    <a:pt x="239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p16"/>
            <p:cNvSpPr/>
            <p:nvPr/>
          </p:nvSpPr>
          <p:spPr>
            <a:xfrm>
              <a:off x="4764350" y="2525700"/>
              <a:ext cx="6425" cy="4950"/>
            </a:xfrm>
            <a:custGeom>
              <a:rect b="b" l="l" r="r" t="t"/>
              <a:pathLst>
                <a:path extrusionOk="0" h="198" w="257">
                  <a:moveTo>
                    <a:pt x="168" y="1"/>
                  </a:moveTo>
                  <a:cubicBezTo>
                    <a:pt x="159" y="1"/>
                    <a:pt x="149" y="2"/>
                    <a:pt x="137" y="8"/>
                  </a:cubicBezTo>
                  <a:cubicBezTo>
                    <a:pt x="104" y="8"/>
                    <a:pt x="71" y="24"/>
                    <a:pt x="50" y="57"/>
                  </a:cubicBezTo>
                  <a:cubicBezTo>
                    <a:pt x="1" y="94"/>
                    <a:pt x="1" y="160"/>
                    <a:pt x="34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37" y="198"/>
                    <a:pt x="137" y="198"/>
                    <a:pt x="153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56" y="94"/>
                    <a:pt x="256" y="41"/>
                    <a:pt x="223" y="8"/>
                  </a:cubicBezTo>
                  <a:cubicBezTo>
                    <a:pt x="201" y="8"/>
                    <a:pt x="187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p16"/>
            <p:cNvSpPr/>
            <p:nvPr/>
          </p:nvSpPr>
          <p:spPr>
            <a:xfrm>
              <a:off x="4836925" y="2467450"/>
              <a:ext cx="6925" cy="4750"/>
            </a:xfrm>
            <a:custGeom>
              <a:rect b="b" l="l" r="r" t="t"/>
              <a:pathLst>
                <a:path extrusionOk="0" h="190" w="277">
                  <a:moveTo>
                    <a:pt x="173" y="0"/>
                  </a:moveTo>
                  <a:cubicBezTo>
                    <a:pt x="136" y="0"/>
                    <a:pt x="120" y="0"/>
                    <a:pt x="87" y="17"/>
                  </a:cubicBezTo>
                  <a:cubicBezTo>
                    <a:pt x="54" y="37"/>
                    <a:pt x="33" y="70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7" y="173"/>
                  </a:cubicBezTo>
                  <a:cubicBezTo>
                    <a:pt x="173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60" y="87"/>
                  </a:cubicBezTo>
                  <a:cubicBezTo>
                    <a:pt x="277" y="37"/>
                    <a:pt x="239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p16"/>
            <p:cNvSpPr/>
            <p:nvPr/>
          </p:nvSpPr>
          <p:spPr>
            <a:xfrm>
              <a:off x="4803825" y="2502525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94" y="1"/>
                  </a:moveTo>
                  <a:cubicBezTo>
                    <a:pt x="183" y="1"/>
                    <a:pt x="171" y="3"/>
                    <a:pt x="158" y="7"/>
                  </a:cubicBezTo>
                  <a:lnTo>
                    <a:pt x="104" y="7"/>
                  </a:lnTo>
                  <a:cubicBezTo>
                    <a:pt x="38" y="40"/>
                    <a:pt x="1" y="110"/>
                    <a:pt x="17" y="143"/>
                  </a:cubicBezTo>
                  <a:cubicBezTo>
                    <a:pt x="17" y="178"/>
                    <a:pt x="47" y="197"/>
                    <a:pt x="87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174" y="180"/>
                    <a:pt x="191" y="160"/>
                    <a:pt x="207" y="143"/>
                  </a:cubicBezTo>
                  <a:cubicBezTo>
                    <a:pt x="244" y="127"/>
                    <a:pt x="261" y="77"/>
                    <a:pt x="244" y="40"/>
                  </a:cubicBezTo>
                  <a:cubicBezTo>
                    <a:pt x="244" y="16"/>
                    <a:pt x="224" y="1"/>
                    <a:pt x="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p16"/>
            <p:cNvSpPr/>
            <p:nvPr/>
          </p:nvSpPr>
          <p:spPr>
            <a:xfrm>
              <a:off x="4832600" y="2490200"/>
              <a:ext cx="6500" cy="4800"/>
            </a:xfrm>
            <a:custGeom>
              <a:rect b="b" l="l" r="r" t="t"/>
              <a:pathLst>
                <a:path extrusionOk="0" h="192" w="260">
                  <a:moveTo>
                    <a:pt x="170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21" y="172"/>
                    <a:pt x="49" y="191"/>
                    <a:pt x="88" y="191"/>
                  </a:cubicBezTo>
                  <a:cubicBezTo>
                    <a:pt x="108" y="191"/>
                    <a:pt x="132" y="186"/>
                    <a:pt x="157" y="174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16"/>
            <p:cNvSpPr/>
            <p:nvPr/>
          </p:nvSpPr>
          <p:spPr>
            <a:xfrm>
              <a:off x="4842900" y="2418900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57" y="0"/>
                  </a:moveTo>
                  <a:cubicBezTo>
                    <a:pt x="141" y="0"/>
                    <a:pt x="103" y="21"/>
                    <a:pt x="71" y="37"/>
                  </a:cubicBezTo>
                  <a:cubicBezTo>
                    <a:pt x="38" y="54"/>
                    <a:pt x="21" y="70"/>
                    <a:pt x="21" y="103"/>
                  </a:cubicBezTo>
                  <a:cubicBezTo>
                    <a:pt x="0" y="140"/>
                    <a:pt x="21" y="190"/>
                    <a:pt x="71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27" y="124"/>
                  </a:cubicBezTo>
                  <a:lnTo>
                    <a:pt x="244" y="103"/>
                  </a:lnTo>
                  <a:cubicBezTo>
                    <a:pt x="260" y="37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p16"/>
            <p:cNvSpPr/>
            <p:nvPr/>
          </p:nvSpPr>
          <p:spPr>
            <a:xfrm>
              <a:off x="4832175" y="25022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17" y="87"/>
                    <a:pt x="17" y="104"/>
                  </a:cubicBezTo>
                  <a:cubicBezTo>
                    <a:pt x="1" y="137"/>
                    <a:pt x="1" y="170"/>
                    <a:pt x="38" y="190"/>
                  </a:cubicBezTo>
                  <a:cubicBezTo>
                    <a:pt x="38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90" y="170"/>
                    <a:pt x="223" y="137"/>
                    <a:pt x="244" y="104"/>
                  </a:cubicBezTo>
                  <a:lnTo>
                    <a:pt x="244" y="87"/>
                  </a:ln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p16"/>
            <p:cNvSpPr/>
            <p:nvPr/>
          </p:nvSpPr>
          <p:spPr>
            <a:xfrm>
              <a:off x="4846825" y="2490225"/>
              <a:ext cx="6400" cy="4950"/>
            </a:xfrm>
            <a:custGeom>
              <a:rect b="b" l="l" r="r" t="t"/>
              <a:pathLst>
                <a:path extrusionOk="0" h="198" w="256">
                  <a:moveTo>
                    <a:pt x="136" y="0"/>
                  </a:moveTo>
                  <a:cubicBezTo>
                    <a:pt x="103" y="17"/>
                    <a:pt x="70" y="33"/>
                    <a:pt x="50" y="54"/>
                  </a:cubicBezTo>
                  <a:cubicBezTo>
                    <a:pt x="0" y="103"/>
                    <a:pt x="0" y="157"/>
                    <a:pt x="50" y="190"/>
                  </a:cubicBezTo>
                  <a:cubicBezTo>
                    <a:pt x="63" y="190"/>
                    <a:pt x="83" y="197"/>
                    <a:pt x="99" y="197"/>
                  </a:cubicBezTo>
                  <a:cubicBezTo>
                    <a:pt x="107" y="197"/>
                    <a:pt x="114" y="195"/>
                    <a:pt x="120" y="190"/>
                  </a:cubicBezTo>
                  <a:lnTo>
                    <a:pt x="153" y="190"/>
                  </a:lnTo>
                  <a:cubicBezTo>
                    <a:pt x="173" y="173"/>
                    <a:pt x="190" y="157"/>
                    <a:pt x="206" y="157"/>
                  </a:cubicBezTo>
                  <a:cubicBezTo>
                    <a:pt x="256" y="103"/>
                    <a:pt x="256" y="33"/>
                    <a:pt x="223" y="17"/>
                  </a:cubicBezTo>
                  <a:cubicBezTo>
                    <a:pt x="206" y="0"/>
                    <a:pt x="17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16"/>
            <p:cNvSpPr/>
            <p:nvPr/>
          </p:nvSpPr>
          <p:spPr>
            <a:xfrm>
              <a:off x="4845475" y="24309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4"/>
                    <a:pt x="21" y="87"/>
                    <a:pt x="0" y="104"/>
                  </a:cubicBezTo>
                  <a:cubicBezTo>
                    <a:pt x="0" y="137"/>
                    <a:pt x="0" y="157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7"/>
                    <a:pt x="227" y="137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16"/>
            <p:cNvSpPr/>
            <p:nvPr/>
          </p:nvSpPr>
          <p:spPr>
            <a:xfrm>
              <a:off x="4839075" y="2455250"/>
              <a:ext cx="6950" cy="4900"/>
            </a:xfrm>
            <a:custGeom>
              <a:rect b="b" l="l" r="r" t="t"/>
              <a:pathLst>
                <a:path extrusionOk="0" h="196" w="278">
                  <a:moveTo>
                    <a:pt x="172" y="1"/>
                  </a:moveTo>
                  <a:cubicBezTo>
                    <a:pt x="161" y="1"/>
                    <a:pt x="149" y="3"/>
                    <a:pt x="137" y="10"/>
                  </a:cubicBezTo>
                  <a:cubicBezTo>
                    <a:pt x="104" y="10"/>
                    <a:pt x="87" y="26"/>
                    <a:pt x="50" y="59"/>
                  </a:cubicBezTo>
                  <a:cubicBezTo>
                    <a:pt x="1" y="92"/>
                    <a:pt x="1" y="162"/>
                    <a:pt x="50" y="179"/>
                  </a:cubicBezTo>
                  <a:cubicBezTo>
                    <a:pt x="71" y="195"/>
                    <a:pt x="104" y="195"/>
                    <a:pt x="120" y="195"/>
                  </a:cubicBezTo>
                  <a:cubicBezTo>
                    <a:pt x="137" y="195"/>
                    <a:pt x="153" y="195"/>
                    <a:pt x="153" y="179"/>
                  </a:cubicBezTo>
                  <a:cubicBezTo>
                    <a:pt x="174" y="179"/>
                    <a:pt x="207" y="162"/>
                    <a:pt x="207" y="146"/>
                  </a:cubicBezTo>
                  <a:cubicBezTo>
                    <a:pt x="256" y="92"/>
                    <a:pt x="277" y="43"/>
                    <a:pt x="224" y="10"/>
                  </a:cubicBezTo>
                  <a:cubicBezTo>
                    <a:pt x="213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16"/>
            <p:cNvSpPr/>
            <p:nvPr/>
          </p:nvSpPr>
          <p:spPr>
            <a:xfrm>
              <a:off x="4813725" y="2536600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57" y="1"/>
                  </a:moveTo>
                  <a:cubicBezTo>
                    <a:pt x="137" y="1"/>
                    <a:pt x="120" y="1"/>
                    <a:pt x="104" y="17"/>
                  </a:cubicBezTo>
                  <a:cubicBezTo>
                    <a:pt x="34" y="34"/>
                    <a:pt x="1" y="104"/>
                    <a:pt x="17" y="157"/>
                  </a:cubicBezTo>
                  <a:cubicBezTo>
                    <a:pt x="29" y="181"/>
                    <a:pt x="61" y="197"/>
                    <a:pt x="105" y="197"/>
                  </a:cubicBezTo>
                  <a:cubicBezTo>
                    <a:pt x="121" y="197"/>
                    <a:pt x="139" y="195"/>
                    <a:pt x="157" y="190"/>
                  </a:cubicBezTo>
                  <a:cubicBezTo>
                    <a:pt x="174" y="174"/>
                    <a:pt x="190" y="157"/>
                    <a:pt x="207" y="157"/>
                  </a:cubicBezTo>
                  <a:cubicBezTo>
                    <a:pt x="240" y="120"/>
                    <a:pt x="260" y="87"/>
                    <a:pt x="240" y="54"/>
                  </a:cubicBezTo>
                  <a:cubicBezTo>
                    <a:pt x="240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p16"/>
            <p:cNvSpPr/>
            <p:nvPr/>
          </p:nvSpPr>
          <p:spPr>
            <a:xfrm>
              <a:off x="4827025" y="2479475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5"/>
                    <a:pt x="1" y="105"/>
                    <a:pt x="17" y="154"/>
                  </a:cubicBezTo>
                  <a:cubicBezTo>
                    <a:pt x="17" y="181"/>
                    <a:pt x="55" y="198"/>
                    <a:pt x="103" y="198"/>
                  </a:cubicBezTo>
                  <a:cubicBezTo>
                    <a:pt x="120" y="198"/>
                    <a:pt x="139" y="196"/>
                    <a:pt x="157" y="191"/>
                  </a:cubicBezTo>
                  <a:cubicBezTo>
                    <a:pt x="223" y="154"/>
                    <a:pt x="260" y="105"/>
                    <a:pt x="244" y="51"/>
                  </a:cubicBezTo>
                  <a:cubicBezTo>
                    <a:pt x="230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Google Shape;2432;p16"/>
            <p:cNvSpPr/>
            <p:nvPr/>
          </p:nvSpPr>
          <p:spPr>
            <a:xfrm>
              <a:off x="4808975" y="2514375"/>
              <a:ext cx="6525" cy="5100"/>
            </a:xfrm>
            <a:custGeom>
              <a:rect b="b" l="l" r="r" t="t"/>
              <a:pathLst>
                <a:path extrusionOk="0" h="204" w="261">
                  <a:moveTo>
                    <a:pt x="163" y="0"/>
                  </a:moveTo>
                  <a:cubicBezTo>
                    <a:pt x="144" y="0"/>
                    <a:pt x="123" y="5"/>
                    <a:pt x="104" y="16"/>
                  </a:cubicBezTo>
                  <a:cubicBezTo>
                    <a:pt x="55" y="32"/>
                    <a:pt x="17" y="65"/>
                    <a:pt x="1" y="119"/>
                  </a:cubicBezTo>
                  <a:lnTo>
                    <a:pt x="1" y="152"/>
                  </a:lnTo>
                  <a:cubicBezTo>
                    <a:pt x="12" y="184"/>
                    <a:pt x="45" y="204"/>
                    <a:pt x="81" y="204"/>
                  </a:cubicBezTo>
                  <a:cubicBezTo>
                    <a:pt x="101" y="204"/>
                    <a:pt x="122" y="198"/>
                    <a:pt x="141" y="185"/>
                  </a:cubicBezTo>
                  <a:cubicBezTo>
                    <a:pt x="207" y="168"/>
                    <a:pt x="261" y="98"/>
                    <a:pt x="244" y="49"/>
                  </a:cubicBezTo>
                  <a:cubicBezTo>
                    <a:pt x="244" y="32"/>
                    <a:pt x="224" y="32"/>
                    <a:pt x="207" y="16"/>
                  </a:cubicBezTo>
                  <a:cubicBezTo>
                    <a:pt x="199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16"/>
            <p:cNvSpPr/>
            <p:nvPr/>
          </p:nvSpPr>
          <p:spPr>
            <a:xfrm>
              <a:off x="4810325" y="2524125"/>
              <a:ext cx="6425" cy="5200"/>
            </a:xfrm>
            <a:custGeom>
              <a:rect b="b" l="l" r="r" t="t"/>
              <a:pathLst>
                <a:path extrusionOk="0" h="208" w="257">
                  <a:moveTo>
                    <a:pt x="153" y="1"/>
                  </a:moveTo>
                  <a:cubicBezTo>
                    <a:pt x="137" y="17"/>
                    <a:pt x="120" y="17"/>
                    <a:pt x="104" y="17"/>
                  </a:cubicBezTo>
                  <a:cubicBezTo>
                    <a:pt x="34" y="54"/>
                    <a:pt x="1" y="104"/>
                    <a:pt x="17" y="157"/>
                  </a:cubicBezTo>
                  <a:cubicBezTo>
                    <a:pt x="17" y="189"/>
                    <a:pt x="46" y="208"/>
                    <a:pt x="85" y="208"/>
                  </a:cubicBezTo>
                  <a:cubicBezTo>
                    <a:pt x="106" y="208"/>
                    <a:pt x="130" y="202"/>
                    <a:pt x="153" y="190"/>
                  </a:cubicBezTo>
                  <a:cubicBezTo>
                    <a:pt x="170" y="190"/>
                    <a:pt x="190" y="174"/>
                    <a:pt x="207" y="157"/>
                  </a:cubicBezTo>
                  <a:cubicBezTo>
                    <a:pt x="240" y="141"/>
                    <a:pt x="256" y="87"/>
                    <a:pt x="240" y="54"/>
                  </a:cubicBezTo>
                  <a:cubicBezTo>
                    <a:pt x="240" y="17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Google Shape;2434;p16"/>
            <p:cNvSpPr/>
            <p:nvPr/>
          </p:nvSpPr>
          <p:spPr>
            <a:xfrm>
              <a:off x="4818875" y="250210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72" y="0"/>
                  </a:moveTo>
                  <a:cubicBezTo>
                    <a:pt x="161" y="0"/>
                    <a:pt x="149" y="2"/>
                    <a:pt x="137" y="8"/>
                  </a:cubicBezTo>
                  <a:cubicBezTo>
                    <a:pt x="120" y="8"/>
                    <a:pt x="87" y="24"/>
                    <a:pt x="54" y="41"/>
                  </a:cubicBezTo>
                  <a:cubicBezTo>
                    <a:pt x="17" y="94"/>
                    <a:pt x="1" y="160"/>
                    <a:pt x="54" y="177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7" y="177"/>
                    <a:pt x="174" y="177"/>
                  </a:cubicBezTo>
                  <a:cubicBezTo>
                    <a:pt x="190" y="177"/>
                    <a:pt x="207" y="160"/>
                    <a:pt x="223" y="144"/>
                  </a:cubicBezTo>
                  <a:cubicBezTo>
                    <a:pt x="240" y="127"/>
                    <a:pt x="261" y="94"/>
                    <a:pt x="261" y="74"/>
                  </a:cubicBezTo>
                  <a:cubicBezTo>
                    <a:pt x="261" y="41"/>
                    <a:pt x="240" y="24"/>
                    <a:pt x="223" y="8"/>
                  </a:cubicBezTo>
                  <a:cubicBezTo>
                    <a:pt x="212" y="8"/>
                    <a:pt x="194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p16"/>
            <p:cNvSpPr/>
            <p:nvPr/>
          </p:nvSpPr>
          <p:spPr>
            <a:xfrm>
              <a:off x="4824025" y="251340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58" y="1"/>
                  </a:moveTo>
                  <a:cubicBezTo>
                    <a:pt x="137" y="1"/>
                    <a:pt x="104" y="17"/>
                    <a:pt x="71" y="34"/>
                  </a:cubicBezTo>
                  <a:cubicBezTo>
                    <a:pt x="55" y="55"/>
                    <a:pt x="17" y="71"/>
                    <a:pt x="17" y="104"/>
                  </a:cubicBezTo>
                  <a:cubicBezTo>
                    <a:pt x="1" y="121"/>
                    <a:pt x="1" y="158"/>
                    <a:pt x="17" y="174"/>
                  </a:cubicBezTo>
                  <a:cubicBezTo>
                    <a:pt x="34" y="191"/>
                    <a:pt x="55" y="191"/>
                    <a:pt x="88" y="191"/>
                  </a:cubicBezTo>
                  <a:lnTo>
                    <a:pt x="158" y="191"/>
                  </a:lnTo>
                  <a:cubicBezTo>
                    <a:pt x="158" y="174"/>
                    <a:pt x="174" y="174"/>
                    <a:pt x="174" y="174"/>
                  </a:cubicBezTo>
                  <a:cubicBezTo>
                    <a:pt x="207" y="158"/>
                    <a:pt x="224" y="121"/>
                    <a:pt x="240" y="104"/>
                  </a:cubicBezTo>
                  <a:cubicBezTo>
                    <a:pt x="261" y="34"/>
                    <a:pt x="22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16"/>
            <p:cNvSpPr/>
            <p:nvPr/>
          </p:nvSpPr>
          <p:spPr>
            <a:xfrm>
              <a:off x="4971325" y="228050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62" y="0"/>
                  </a:moveTo>
                  <a:cubicBezTo>
                    <a:pt x="154" y="0"/>
                    <a:pt x="146" y="2"/>
                    <a:pt x="141" y="7"/>
                  </a:cubicBezTo>
                  <a:cubicBezTo>
                    <a:pt x="104" y="7"/>
                    <a:pt x="71" y="24"/>
                    <a:pt x="54" y="57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cubicBezTo>
                    <a:pt x="141" y="197"/>
                    <a:pt x="141" y="19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60" y="94"/>
                    <a:pt x="260" y="40"/>
                    <a:pt x="207" y="7"/>
                  </a:cubicBezTo>
                  <a:cubicBezTo>
                    <a:pt x="196" y="7"/>
                    <a:pt x="177" y="0"/>
                    <a:pt x="1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16"/>
            <p:cNvSpPr/>
            <p:nvPr/>
          </p:nvSpPr>
          <p:spPr>
            <a:xfrm>
              <a:off x="4589950" y="2354500"/>
              <a:ext cx="6525" cy="4900"/>
            </a:xfrm>
            <a:custGeom>
              <a:rect b="b" l="l" r="r" t="t"/>
              <a:pathLst>
                <a:path extrusionOk="0" h="196" w="261">
                  <a:moveTo>
                    <a:pt x="178" y="0"/>
                  </a:moveTo>
                  <a:cubicBezTo>
                    <a:pt x="155" y="0"/>
                    <a:pt x="130" y="6"/>
                    <a:pt x="104" y="20"/>
                  </a:cubicBezTo>
                  <a:cubicBezTo>
                    <a:pt x="54" y="37"/>
                    <a:pt x="1" y="103"/>
                    <a:pt x="17" y="156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89"/>
                  </a:cubicBezTo>
                  <a:cubicBezTo>
                    <a:pt x="223" y="156"/>
                    <a:pt x="261" y="86"/>
                    <a:pt x="261" y="53"/>
                  </a:cubicBezTo>
                  <a:cubicBezTo>
                    <a:pt x="250" y="19"/>
                    <a:pt x="218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16"/>
            <p:cNvSpPr/>
            <p:nvPr/>
          </p:nvSpPr>
          <p:spPr>
            <a:xfrm>
              <a:off x="4592525" y="2364775"/>
              <a:ext cx="6525" cy="5075"/>
            </a:xfrm>
            <a:custGeom>
              <a:rect b="b" l="l" r="r" t="t"/>
              <a:pathLst>
                <a:path extrusionOk="0" h="203" w="261">
                  <a:moveTo>
                    <a:pt x="141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3" y="199"/>
                    <a:pt x="75" y="203"/>
                    <a:pt x="90" y="203"/>
                  </a:cubicBezTo>
                  <a:cubicBezTo>
                    <a:pt x="105" y="203"/>
                    <a:pt x="123" y="199"/>
                    <a:pt x="141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7"/>
                  </a:cubicBezTo>
                  <a:cubicBezTo>
                    <a:pt x="244" y="124"/>
                    <a:pt x="261" y="104"/>
                    <a:pt x="261" y="71"/>
                  </a:cubicBezTo>
                  <a:cubicBezTo>
                    <a:pt x="261" y="54"/>
                    <a:pt x="244" y="38"/>
                    <a:pt x="224" y="21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16"/>
            <p:cNvSpPr/>
            <p:nvPr/>
          </p:nvSpPr>
          <p:spPr>
            <a:xfrm>
              <a:off x="4587800" y="2340275"/>
              <a:ext cx="6450" cy="4850"/>
            </a:xfrm>
            <a:custGeom>
              <a:rect b="b" l="l" r="r" t="t"/>
              <a:pathLst>
                <a:path extrusionOk="0" h="194" w="258">
                  <a:moveTo>
                    <a:pt x="194" y="0"/>
                  </a:moveTo>
                  <a:cubicBezTo>
                    <a:pt x="187" y="0"/>
                    <a:pt x="181" y="1"/>
                    <a:pt x="173" y="4"/>
                  </a:cubicBezTo>
                  <a:cubicBezTo>
                    <a:pt x="140" y="4"/>
                    <a:pt x="103" y="4"/>
                    <a:pt x="70" y="20"/>
                  </a:cubicBezTo>
                  <a:cubicBezTo>
                    <a:pt x="54" y="37"/>
                    <a:pt x="37" y="74"/>
                    <a:pt x="21" y="90"/>
                  </a:cubicBezTo>
                  <a:cubicBezTo>
                    <a:pt x="0" y="140"/>
                    <a:pt x="37" y="193"/>
                    <a:pt x="87" y="193"/>
                  </a:cubicBezTo>
                  <a:cubicBezTo>
                    <a:pt x="124" y="193"/>
                    <a:pt x="140" y="193"/>
                    <a:pt x="157" y="177"/>
                  </a:cubicBezTo>
                  <a:cubicBezTo>
                    <a:pt x="173" y="177"/>
                    <a:pt x="173" y="177"/>
                    <a:pt x="190" y="156"/>
                  </a:cubicBezTo>
                  <a:cubicBezTo>
                    <a:pt x="206" y="140"/>
                    <a:pt x="243" y="123"/>
                    <a:pt x="243" y="90"/>
                  </a:cubicBezTo>
                  <a:cubicBezTo>
                    <a:pt x="258" y="44"/>
                    <a:pt x="235" y="0"/>
                    <a:pt x="1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16"/>
            <p:cNvSpPr/>
            <p:nvPr/>
          </p:nvSpPr>
          <p:spPr>
            <a:xfrm>
              <a:off x="4577475" y="2365300"/>
              <a:ext cx="6525" cy="5150"/>
            </a:xfrm>
            <a:custGeom>
              <a:rect b="b" l="l" r="r" t="t"/>
              <a:pathLst>
                <a:path extrusionOk="0" h="206" w="261">
                  <a:moveTo>
                    <a:pt x="158" y="0"/>
                  </a:moveTo>
                  <a:cubicBezTo>
                    <a:pt x="141" y="0"/>
                    <a:pt x="125" y="17"/>
                    <a:pt x="104" y="17"/>
                  </a:cubicBezTo>
                  <a:cubicBezTo>
                    <a:pt x="38" y="50"/>
                    <a:pt x="1" y="103"/>
                    <a:pt x="1" y="153"/>
                  </a:cubicBezTo>
                  <a:cubicBezTo>
                    <a:pt x="14" y="187"/>
                    <a:pt x="45" y="206"/>
                    <a:pt x="84" y="206"/>
                  </a:cubicBezTo>
                  <a:cubicBezTo>
                    <a:pt x="107" y="206"/>
                    <a:pt x="132" y="200"/>
                    <a:pt x="158" y="186"/>
                  </a:cubicBezTo>
                  <a:cubicBezTo>
                    <a:pt x="174" y="169"/>
                    <a:pt x="191" y="169"/>
                    <a:pt x="207" y="153"/>
                  </a:cubicBezTo>
                  <a:cubicBezTo>
                    <a:pt x="244" y="120"/>
                    <a:pt x="261" y="83"/>
                    <a:pt x="244" y="50"/>
                  </a:cubicBezTo>
                  <a:cubicBezTo>
                    <a:pt x="228" y="17"/>
                    <a:pt x="191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16"/>
            <p:cNvSpPr/>
            <p:nvPr/>
          </p:nvSpPr>
          <p:spPr>
            <a:xfrm>
              <a:off x="4578000" y="2352675"/>
              <a:ext cx="6000" cy="4925"/>
            </a:xfrm>
            <a:custGeom>
              <a:rect b="b" l="l" r="r" t="t"/>
              <a:pathLst>
                <a:path extrusionOk="0" h="197" w="240">
                  <a:moveTo>
                    <a:pt x="138" y="0"/>
                  </a:moveTo>
                  <a:cubicBezTo>
                    <a:pt x="121" y="0"/>
                    <a:pt x="102" y="2"/>
                    <a:pt x="83" y="7"/>
                  </a:cubicBezTo>
                  <a:cubicBezTo>
                    <a:pt x="50" y="23"/>
                    <a:pt x="34" y="56"/>
                    <a:pt x="17" y="72"/>
                  </a:cubicBezTo>
                  <a:cubicBezTo>
                    <a:pt x="1" y="110"/>
                    <a:pt x="1" y="126"/>
                    <a:pt x="1" y="143"/>
                  </a:cubicBezTo>
                  <a:cubicBezTo>
                    <a:pt x="1" y="159"/>
                    <a:pt x="17" y="176"/>
                    <a:pt x="34" y="196"/>
                  </a:cubicBezTo>
                  <a:cubicBezTo>
                    <a:pt x="67" y="196"/>
                    <a:pt x="104" y="196"/>
                    <a:pt x="137" y="176"/>
                  </a:cubicBezTo>
                  <a:cubicBezTo>
                    <a:pt x="207" y="159"/>
                    <a:pt x="240" y="93"/>
                    <a:pt x="240" y="39"/>
                  </a:cubicBezTo>
                  <a:cubicBezTo>
                    <a:pt x="228" y="15"/>
                    <a:pt x="187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16"/>
            <p:cNvSpPr/>
            <p:nvPr/>
          </p:nvSpPr>
          <p:spPr>
            <a:xfrm>
              <a:off x="4596875" y="2328300"/>
              <a:ext cx="6400" cy="5175"/>
            </a:xfrm>
            <a:custGeom>
              <a:rect b="b" l="l" r="r" t="t"/>
              <a:pathLst>
                <a:path extrusionOk="0" h="207" w="256">
                  <a:moveTo>
                    <a:pt x="173" y="0"/>
                  </a:moveTo>
                  <a:cubicBezTo>
                    <a:pt x="103" y="0"/>
                    <a:pt x="33" y="54"/>
                    <a:pt x="17" y="103"/>
                  </a:cubicBezTo>
                  <a:cubicBezTo>
                    <a:pt x="0" y="157"/>
                    <a:pt x="33" y="206"/>
                    <a:pt x="87" y="206"/>
                  </a:cubicBezTo>
                  <a:cubicBezTo>
                    <a:pt x="120" y="206"/>
                    <a:pt x="136" y="190"/>
                    <a:pt x="153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p16"/>
            <p:cNvSpPr/>
            <p:nvPr/>
          </p:nvSpPr>
          <p:spPr>
            <a:xfrm>
              <a:off x="4582225" y="2328300"/>
              <a:ext cx="6100" cy="5175"/>
            </a:xfrm>
            <a:custGeom>
              <a:rect b="b" l="l" r="r" t="t"/>
              <a:pathLst>
                <a:path extrusionOk="0" h="207" w="244">
                  <a:moveTo>
                    <a:pt x="120" y="0"/>
                  </a:moveTo>
                  <a:cubicBezTo>
                    <a:pt x="87" y="17"/>
                    <a:pt x="71" y="37"/>
                    <a:pt x="38" y="54"/>
                  </a:cubicBezTo>
                  <a:cubicBezTo>
                    <a:pt x="17" y="87"/>
                    <a:pt x="1" y="103"/>
                    <a:pt x="1" y="140"/>
                  </a:cubicBezTo>
                  <a:cubicBezTo>
                    <a:pt x="1" y="157"/>
                    <a:pt x="1" y="173"/>
                    <a:pt x="38" y="190"/>
                  </a:cubicBezTo>
                  <a:cubicBezTo>
                    <a:pt x="54" y="206"/>
                    <a:pt x="87" y="206"/>
                    <a:pt x="104" y="206"/>
                  </a:cubicBezTo>
                  <a:cubicBezTo>
                    <a:pt x="120" y="190"/>
                    <a:pt x="141" y="190"/>
                    <a:pt x="141" y="190"/>
                  </a:cubicBezTo>
                  <a:cubicBezTo>
                    <a:pt x="157" y="173"/>
                    <a:pt x="190" y="173"/>
                    <a:pt x="190" y="157"/>
                  </a:cubicBezTo>
                  <a:cubicBezTo>
                    <a:pt x="244" y="103"/>
                    <a:pt x="244" y="54"/>
                    <a:pt x="207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p16"/>
            <p:cNvSpPr/>
            <p:nvPr/>
          </p:nvSpPr>
          <p:spPr>
            <a:xfrm>
              <a:off x="4620475" y="2353050"/>
              <a:ext cx="6500" cy="4950"/>
            </a:xfrm>
            <a:custGeom>
              <a:rect b="b" l="l" r="r" t="t"/>
              <a:pathLst>
                <a:path extrusionOk="0" h="198" w="260">
                  <a:moveTo>
                    <a:pt x="172" y="1"/>
                  </a:moveTo>
                  <a:cubicBezTo>
                    <a:pt x="161" y="1"/>
                    <a:pt x="149" y="3"/>
                    <a:pt x="136" y="8"/>
                  </a:cubicBezTo>
                  <a:cubicBezTo>
                    <a:pt x="103" y="8"/>
                    <a:pt x="70" y="24"/>
                    <a:pt x="54" y="57"/>
                  </a:cubicBezTo>
                  <a:cubicBezTo>
                    <a:pt x="0" y="95"/>
                    <a:pt x="0" y="161"/>
                    <a:pt x="33" y="181"/>
                  </a:cubicBezTo>
                  <a:cubicBezTo>
                    <a:pt x="70" y="198"/>
                    <a:pt x="87" y="198"/>
                    <a:pt x="120" y="198"/>
                  </a:cubicBezTo>
                  <a:cubicBezTo>
                    <a:pt x="136" y="198"/>
                    <a:pt x="136" y="198"/>
                    <a:pt x="157" y="181"/>
                  </a:cubicBezTo>
                  <a:cubicBezTo>
                    <a:pt x="173" y="181"/>
                    <a:pt x="190" y="161"/>
                    <a:pt x="206" y="144"/>
                  </a:cubicBezTo>
                  <a:cubicBezTo>
                    <a:pt x="260" y="95"/>
                    <a:pt x="260" y="41"/>
                    <a:pt x="223" y="8"/>
                  </a:cubicBezTo>
                  <a:cubicBezTo>
                    <a:pt x="212" y="8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p16"/>
            <p:cNvSpPr/>
            <p:nvPr/>
          </p:nvSpPr>
          <p:spPr>
            <a:xfrm>
              <a:off x="4682300" y="2457850"/>
              <a:ext cx="6525" cy="4875"/>
            </a:xfrm>
            <a:custGeom>
              <a:rect b="b" l="l" r="r" t="t"/>
              <a:pathLst>
                <a:path extrusionOk="0" h="195" w="261">
                  <a:moveTo>
                    <a:pt x="179" y="1"/>
                  </a:moveTo>
                  <a:cubicBezTo>
                    <a:pt x="137" y="1"/>
                    <a:pt x="90" y="18"/>
                    <a:pt x="55" y="42"/>
                  </a:cubicBezTo>
                  <a:cubicBezTo>
                    <a:pt x="1" y="91"/>
                    <a:pt x="1" y="162"/>
                    <a:pt x="34" y="178"/>
                  </a:cubicBezTo>
                  <a:cubicBezTo>
                    <a:pt x="55" y="195"/>
                    <a:pt x="88" y="195"/>
                    <a:pt x="121" y="195"/>
                  </a:cubicBezTo>
                  <a:cubicBezTo>
                    <a:pt x="137" y="195"/>
                    <a:pt x="137" y="178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1"/>
                    <a:pt x="261" y="42"/>
                    <a:pt x="224" y="9"/>
                  </a:cubicBezTo>
                  <a:cubicBezTo>
                    <a:pt x="210" y="3"/>
                    <a:pt x="195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16"/>
            <p:cNvSpPr/>
            <p:nvPr/>
          </p:nvSpPr>
          <p:spPr>
            <a:xfrm>
              <a:off x="4626025" y="2318400"/>
              <a:ext cx="6950" cy="4775"/>
            </a:xfrm>
            <a:custGeom>
              <a:rect b="b" l="l" r="r" t="t"/>
              <a:pathLst>
                <a:path extrusionOk="0" h="191" w="278">
                  <a:moveTo>
                    <a:pt x="174" y="0"/>
                  </a:moveTo>
                  <a:cubicBezTo>
                    <a:pt x="141" y="0"/>
                    <a:pt x="104" y="21"/>
                    <a:pt x="87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1" y="104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16"/>
            <p:cNvSpPr/>
            <p:nvPr/>
          </p:nvSpPr>
          <p:spPr>
            <a:xfrm>
              <a:off x="4600675" y="234250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1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8" y="34"/>
                    <a:pt x="1" y="104"/>
                    <a:pt x="21" y="137"/>
                  </a:cubicBezTo>
                  <a:cubicBezTo>
                    <a:pt x="21" y="171"/>
                    <a:pt x="48" y="190"/>
                    <a:pt x="85" y="190"/>
                  </a:cubicBezTo>
                  <a:cubicBezTo>
                    <a:pt x="106" y="190"/>
                    <a:pt x="132" y="184"/>
                    <a:pt x="157" y="170"/>
                  </a:cubicBezTo>
                  <a:cubicBezTo>
                    <a:pt x="227" y="154"/>
                    <a:pt x="260" y="88"/>
                    <a:pt x="244" y="51"/>
                  </a:cubicBezTo>
                  <a:cubicBezTo>
                    <a:pt x="233" y="19"/>
                    <a:pt x="207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p16"/>
            <p:cNvSpPr/>
            <p:nvPr/>
          </p:nvSpPr>
          <p:spPr>
            <a:xfrm>
              <a:off x="4625625" y="2330025"/>
              <a:ext cx="6525" cy="5025"/>
            </a:xfrm>
            <a:custGeom>
              <a:rect b="b" l="l" r="r" t="t"/>
              <a:pathLst>
                <a:path extrusionOk="0" h="201" w="261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4"/>
                    <a:pt x="17" y="154"/>
                  </a:cubicBezTo>
                  <a:cubicBezTo>
                    <a:pt x="27" y="188"/>
                    <a:pt x="53" y="201"/>
                    <a:pt x="89" y="201"/>
                  </a:cubicBezTo>
                  <a:cubicBezTo>
                    <a:pt x="109" y="201"/>
                    <a:pt x="132" y="197"/>
                    <a:pt x="157" y="191"/>
                  </a:cubicBezTo>
                  <a:cubicBezTo>
                    <a:pt x="223" y="154"/>
                    <a:pt x="260" y="104"/>
                    <a:pt x="260" y="51"/>
                  </a:cubicBezTo>
                  <a:cubicBezTo>
                    <a:pt x="247" y="19"/>
                    <a:pt x="215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p16"/>
            <p:cNvSpPr/>
            <p:nvPr/>
          </p:nvSpPr>
          <p:spPr>
            <a:xfrm>
              <a:off x="4606350" y="2353075"/>
              <a:ext cx="6400" cy="4950"/>
            </a:xfrm>
            <a:custGeom>
              <a:rect b="b" l="l" r="r" t="t"/>
              <a:pathLst>
                <a:path extrusionOk="0" h="198" w="256">
                  <a:moveTo>
                    <a:pt x="153" y="1"/>
                  </a:moveTo>
                  <a:cubicBezTo>
                    <a:pt x="138" y="1"/>
                    <a:pt x="121" y="3"/>
                    <a:pt x="103" y="7"/>
                  </a:cubicBezTo>
                  <a:cubicBezTo>
                    <a:pt x="33" y="40"/>
                    <a:pt x="0" y="94"/>
                    <a:pt x="17" y="143"/>
                  </a:cubicBezTo>
                  <a:cubicBezTo>
                    <a:pt x="17" y="178"/>
                    <a:pt x="45" y="197"/>
                    <a:pt x="84" y="197"/>
                  </a:cubicBezTo>
                  <a:cubicBezTo>
                    <a:pt x="105" y="197"/>
                    <a:pt x="128" y="192"/>
                    <a:pt x="153" y="180"/>
                  </a:cubicBezTo>
                  <a:cubicBezTo>
                    <a:pt x="223" y="143"/>
                    <a:pt x="256" y="94"/>
                    <a:pt x="239" y="40"/>
                  </a:cubicBezTo>
                  <a:cubicBezTo>
                    <a:pt x="227" y="16"/>
                    <a:pt x="195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16"/>
            <p:cNvSpPr/>
            <p:nvPr/>
          </p:nvSpPr>
          <p:spPr>
            <a:xfrm>
              <a:off x="4610575" y="2330050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4" y="0"/>
                  </a:moveTo>
                  <a:cubicBezTo>
                    <a:pt x="141" y="0"/>
                    <a:pt x="103" y="17"/>
                    <a:pt x="87" y="33"/>
                  </a:cubicBezTo>
                  <a:cubicBezTo>
                    <a:pt x="54" y="50"/>
                    <a:pt x="38" y="87"/>
                    <a:pt x="17" y="103"/>
                  </a:cubicBezTo>
                  <a:cubicBezTo>
                    <a:pt x="0" y="153"/>
                    <a:pt x="38" y="206"/>
                    <a:pt x="103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3"/>
                    <a:pt x="244" y="120"/>
                    <a:pt x="260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16"/>
            <p:cNvSpPr/>
            <p:nvPr/>
          </p:nvSpPr>
          <p:spPr>
            <a:xfrm>
              <a:off x="4616150" y="2341600"/>
              <a:ext cx="6500" cy="4750"/>
            </a:xfrm>
            <a:custGeom>
              <a:rect b="b" l="l" r="r" t="t"/>
              <a:pathLst>
                <a:path extrusionOk="0" h="190" w="260">
                  <a:moveTo>
                    <a:pt x="173" y="0"/>
                  </a:moveTo>
                  <a:cubicBezTo>
                    <a:pt x="140" y="0"/>
                    <a:pt x="103" y="21"/>
                    <a:pt x="70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0" y="157"/>
                    <a:pt x="37" y="190"/>
                    <a:pt x="87" y="190"/>
                  </a:cubicBezTo>
                  <a:lnTo>
                    <a:pt x="157" y="190"/>
                  </a:lnTo>
                  <a:cubicBezTo>
                    <a:pt x="157" y="173"/>
                    <a:pt x="173" y="173"/>
                    <a:pt x="190" y="173"/>
                  </a:cubicBezTo>
                  <a:cubicBezTo>
                    <a:pt x="206" y="157"/>
                    <a:pt x="227" y="124"/>
                    <a:pt x="243" y="103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16"/>
            <p:cNvSpPr/>
            <p:nvPr/>
          </p:nvSpPr>
          <p:spPr>
            <a:xfrm>
              <a:off x="4619225" y="2293975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53" y="0"/>
                  </a:moveTo>
                  <a:cubicBezTo>
                    <a:pt x="120" y="0"/>
                    <a:pt x="83" y="17"/>
                    <a:pt x="67" y="33"/>
                  </a:cubicBezTo>
                  <a:cubicBezTo>
                    <a:pt x="34" y="50"/>
                    <a:pt x="17" y="70"/>
                    <a:pt x="1" y="103"/>
                  </a:cubicBezTo>
                  <a:cubicBezTo>
                    <a:pt x="1" y="120"/>
                    <a:pt x="1" y="153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3"/>
                    <a:pt x="223" y="120"/>
                    <a:pt x="223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p16"/>
            <p:cNvSpPr/>
            <p:nvPr/>
          </p:nvSpPr>
          <p:spPr>
            <a:xfrm>
              <a:off x="4498125" y="2353250"/>
              <a:ext cx="6400" cy="4750"/>
            </a:xfrm>
            <a:custGeom>
              <a:rect b="b" l="l" r="r" t="t"/>
              <a:pathLst>
                <a:path extrusionOk="0" h="190" w="256">
                  <a:moveTo>
                    <a:pt x="169" y="0"/>
                  </a:moveTo>
                  <a:cubicBezTo>
                    <a:pt x="136" y="0"/>
                    <a:pt x="103" y="0"/>
                    <a:pt x="66" y="33"/>
                  </a:cubicBezTo>
                  <a:cubicBezTo>
                    <a:pt x="50" y="49"/>
                    <a:pt x="17" y="70"/>
                    <a:pt x="17" y="103"/>
                  </a:cubicBezTo>
                  <a:cubicBezTo>
                    <a:pt x="0" y="153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3"/>
                    <a:pt x="223" y="136"/>
                    <a:pt x="239" y="103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4" name="Google Shape;2454;p16"/>
            <p:cNvSpPr/>
            <p:nvPr/>
          </p:nvSpPr>
          <p:spPr>
            <a:xfrm>
              <a:off x="4494625" y="2342525"/>
              <a:ext cx="6500" cy="4750"/>
            </a:xfrm>
            <a:custGeom>
              <a:rect b="b" l="l" r="r" t="t"/>
              <a:pathLst>
                <a:path extrusionOk="0" h="190" w="260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3"/>
                    <a:pt x="17" y="66"/>
                    <a:pt x="17" y="87"/>
                  </a:cubicBezTo>
                  <a:cubicBezTo>
                    <a:pt x="0" y="120"/>
                    <a:pt x="0" y="136"/>
                    <a:pt x="17" y="169"/>
                  </a:cubicBezTo>
                  <a:cubicBezTo>
                    <a:pt x="37" y="190"/>
                    <a:pt x="70" y="190"/>
                    <a:pt x="87" y="190"/>
                  </a:cubicBezTo>
                  <a:cubicBezTo>
                    <a:pt x="103" y="190"/>
                    <a:pt x="140" y="190"/>
                    <a:pt x="157" y="169"/>
                  </a:cubicBezTo>
                  <a:cubicBezTo>
                    <a:pt x="157" y="169"/>
                    <a:pt x="173" y="169"/>
                    <a:pt x="190" y="153"/>
                  </a:cubicBezTo>
                  <a:cubicBezTo>
                    <a:pt x="206" y="136"/>
                    <a:pt x="223" y="120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p16"/>
            <p:cNvSpPr/>
            <p:nvPr/>
          </p:nvSpPr>
          <p:spPr>
            <a:xfrm>
              <a:off x="4537175" y="2377250"/>
              <a:ext cx="2200" cy="450"/>
            </a:xfrm>
            <a:custGeom>
              <a:rect b="b" l="l" r="r" t="t"/>
              <a:pathLst>
                <a:path extrusionOk="0" h="18" w="88">
                  <a:moveTo>
                    <a:pt x="1" y="1"/>
                  </a:moveTo>
                  <a:cubicBezTo>
                    <a:pt x="34" y="1"/>
                    <a:pt x="50" y="17"/>
                    <a:pt x="87" y="17"/>
                  </a:cubicBezTo>
                  <a:cubicBezTo>
                    <a:pt x="87" y="1"/>
                    <a:pt x="50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p16"/>
            <p:cNvSpPr/>
            <p:nvPr/>
          </p:nvSpPr>
          <p:spPr>
            <a:xfrm>
              <a:off x="4680150" y="244560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20"/>
                    <a:pt x="0" y="153"/>
                    <a:pt x="17" y="169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20" y="190"/>
                    <a:pt x="141" y="190"/>
                  </a:cubicBezTo>
                  <a:cubicBezTo>
                    <a:pt x="157" y="190"/>
                    <a:pt x="174" y="169"/>
                    <a:pt x="174" y="169"/>
                  </a:cubicBezTo>
                  <a:cubicBezTo>
                    <a:pt x="207" y="153"/>
                    <a:pt x="223" y="120"/>
                    <a:pt x="244" y="103"/>
                  </a:cubicBezTo>
                  <a:cubicBezTo>
                    <a:pt x="260" y="50"/>
                    <a:pt x="22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p16"/>
            <p:cNvSpPr/>
            <p:nvPr/>
          </p:nvSpPr>
          <p:spPr>
            <a:xfrm>
              <a:off x="4536250" y="232962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38" y="67"/>
                    <a:pt x="21" y="104"/>
                  </a:cubicBezTo>
                  <a:cubicBezTo>
                    <a:pt x="1" y="120"/>
                    <a:pt x="21" y="137"/>
                    <a:pt x="21" y="170"/>
                  </a:cubicBezTo>
                  <a:cubicBezTo>
                    <a:pt x="38" y="191"/>
                    <a:pt x="71" y="191"/>
                    <a:pt x="87" y="191"/>
                  </a:cubicBezTo>
                  <a:cubicBezTo>
                    <a:pt x="124" y="191"/>
                    <a:pt x="141" y="191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8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p16"/>
            <p:cNvSpPr/>
            <p:nvPr/>
          </p:nvSpPr>
          <p:spPr>
            <a:xfrm>
              <a:off x="4500700" y="2363950"/>
              <a:ext cx="5175" cy="3025"/>
            </a:xfrm>
            <a:custGeom>
              <a:rect b="b" l="l" r="r" t="t"/>
              <a:pathLst>
                <a:path extrusionOk="0" h="121" w="207">
                  <a:moveTo>
                    <a:pt x="83" y="1"/>
                  </a:moveTo>
                  <a:cubicBezTo>
                    <a:pt x="50" y="17"/>
                    <a:pt x="17" y="34"/>
                    <a:pt x="0" y="54"/>
                  </a:cubicBezTo>
                  <a:cubicBezTo>
                    <a:pt x="50" y="71"/>
                    <a:pt x="120" y="104"/>
                    <a:pt x="169" y="120"/>
                  </a:cubicBezTo>
                  <a:cubicBezTo>
                    <a:pt x="207" y="87"/>
                    <a:pt x="207" y="34"/>
                    <a:pt x="169" y="17"/>
                  </a:cubicBezTo>
                  <a:cubicBezTo>
                    <a:pt x="136" y="1"/>
                    <a:pt x="120" y="1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p16"/>
            <p:cNvSpPr/>
            <p:nvPr/>
          </p:nvSpPr>
          <p:spPr>
            <a:xfrm>
              <a:off x="4676325" y="2477600"/>
              <a:ext cx="3425" cy="4500"/>
            </a:xfrm>
            <a:custGeom>
              <a:rect b="b" l="l" r="r" t="t"/>
              <a:pathLst>
                <a:path extrusionOk="0" h="180" w="137">
                  <a:moveTo>
                    <a:pt x="42" y="0"/>
                  </a:moveTo>
                  <a:cubicBezTo>
                    <a:pt x="28" y="0"/>
                    <a:pt x="14" y="2"/>
                    <a:pt x="1" y="6"/>
                  </a:cubicBezTo>
                  <a:cubicBezTo>
                    <a:pt x="17" y="60"/>
                    <a:pt x="34" y="110"/>
                    <a:pt x="50" y="180"/>
                  </a:cubicBezTo>
                  <a:cubicBezTo>
                    <a:pt x="104" y="147"/>
                    <a:pt x="137" y="93"/>
                    <a:pt x="120" y="44"/>
                  </a:cubicBezTo>
                  <a:cubicBezTo>
                    <a:pt x="120" y="16"/>
                    <a:pt x="82" y="0"/>
                    <a:pt x="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p16"/>
            <p:cNvSpPr/>
            <p:nvPr/>
          </p:nvSpPr>
          <p:spPr>
            <a:xfrm>
              <a:off x="4556875" y="2342525"/>
              <a:ext cx="6100" cy="4750"/>
            </a:xfrm>
            <a:custGeom>
              <a:rect b="b" l="l" r="r" t="t"/>
              <a:pathLst>
                <a:path extrusionOk="0" h="190" w="244">
                  <a:moveTo>
                    <a:pt x="157" y="0"/>
                  </a:moveTo>
                  <a:cubicBezTo>
                    <a:pt x="124" y="0"/>
                    <a:pt x="87" y="0"/>
                    <a:pt x="70" y="17"/>
                  </a:cubicBezTo>
                  <a:cubicBezTo>
                    <a:pt x="37" y="50"/>
                    <a:pt x="21" y="66"/>
                    <a:pt x="0" y="103"/>
                  </a:cubicBezTo>
                  <a:cubicBezTo>
                    <a:pt x="0" y="120"/>
                    <a:pt x="0" y="153"/>
                    <a:pt x="21" y="169"/>
                  </a:cubicBezTo>
                  <a:cubicBezTo>
                    <a:pt x="21" y="190"/>
                    <a:pt x="54" y="190"/>
                    <a:pt x="87" y="190"/>
                  </a:cubicBezTo>
                  <a:cubicBezTo>
                    <a:pt x="103" y="190"/>
                    <a:pt x="124" y="190"/>
                    <a:pt x="141" y="169"/>
                  </a:cubicBezTo>
                  <a:cubicBezTo>
                    <a:pt x="157" y="169"/>
                    <a:pt x="157" y="169"/>
                    <a:pt x="174" y="153"/>
                  </a:cubicBezTo>
                  <a:cubicBezTo>
                    <a:pt x="190" y="136"/>
                    <a:pt x="227" y="120"/>
                    <a:pt x="227" y="87"/>
                  </a:cubicBezTo>
                  <a:cubicBezTo>
                    <a:pt x="244" y="33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p16"/>
            <p:cNvSpPr/>
            <p:nvPr/>
          </p:nvSpPr>
          <p:spPr>
            <a:xfrm>
              <a:off x="4577475" y="2306850"/>
              <a:ext cx="6125" cy="4950"/>
            </a:xfrm>
            <a:custGeom>
              <a:rect b="b" l="l" r="r" t="t"/>
              <a:pathLst>
                <a:path extrusionOk="0" h="198" w="245">
                  <a:moveTo>
                    <a:pt x="158" y="1"/>
                  </a:moveTo>
                  <a:cubicBezTo>
                    <a:pt x="125" y="1"/>
                    <a:pt x="88" y="17"/>
                    <a:pt x="71" y="34"/>
                  </a:cubicBezTo>
                  <a:cubicBezTo>
                    <a:pt x="38" y="50"/>
                    <a:pt x="22" y="71"/>
                    <a:pt x="1" y="104"/>
                  </a:cubicBezTo>
                  <a:cubicBezTo>
                    <a:pt x="1" y="120"/>
                    <a:pt x="1" y="153"/>
                    <a:pt x="22" y="174"/>
                  </a:cubicBezTo>
                  <a:cubicBezTo>
                    <a:pt x="22" y="186"/>
                    <a:pt x="38" y="197"/>
                    <a:pt x="59" y="197"/>
                  </a:cubicBezTo>
                  <a:cubicBezTo>
                    <a:pt x="68" y="197"/>
                    <a:pt x="78" y="195"/>
                    <a:pt x="88" y="190"/>
                  </a:cubicBezTo>
                  <a:lnTo>
                    <a:pt x="141" y="190"/>
                  </a:lnTo>
                  <a:cubicBezTo>
                    <a:pt x="158" y="174"/>
                    <a:pt x="158" y="174"/>
                    <a:pt x="174" y="174"/>
                  </a:cubicBezTo>
                  <a:cubicBezTo>
                    <a:pt x="191" y="153"/>
                    <a:pt x="228" y="120"/>
                    <a:pt x="228" y="104"/>
                  </a:cubicBezTo>
                  <a:cubicBezTo>
                    <a:pt x="244" y="50"/>
                    <a:pt x="207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p16"/>
            <p:cNvSpPr/>
            <p:nvPr/>
          </p:nvSpPr>
          <p:spPr>
            <a:xfrm>
              <a:off x="4580575" y="2317575"/>
              <a:ext cx="6825" cy="5175"/>
            </a:xfrm>
            <a:custGeom>
              <a:rect b="b" l="l" r="r" t="t"/>
              <a:pathLst>
                <a:path extrusionOk="0" h="207" w="273">
                  <a:moveTo>
                    <a:pt x="170" y="0"/>
                  </a:moveTo>
                  <a:cubicBezTo>
                    <a:pt x="137" y="0"/>
                    <a:pt x="104" y="17"/>
                    <a:pt x="83" y="33"/>
                  </a:cubicBezTo>
                  <a:cubicBezTo>
                    <a:pt x="50" y="54"/>
                    <a:pt x="34" y="71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190"/>
                    <a:pt x="153" y="190"/>
                  </a:cubicBezTo>
                  <a:cubicBezTo>
                    <a:pt x="207" y="174"/>
                    <a:pt x="240" y="137"/>
                    <a:pt x="240" y="104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p16"/>
            <p:cNvSpPr/>
            <p:nvPr/>
          </p:nvSpPr>
          <p:spPr>
            <a:xfrm>
              <a:off x="4568100" y="2376025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53" y="0"/>
                  </a:moveTo>
                  <a:cubicBezTo>
                    <a:pt x="137" y="0"/>
                    <a:pt x="104" y="17"/>
                    <a:pt x="67" y="33"/>
                  </a:cubicBezTo>
                  <a:cubicBezTo>
                    <a:pt x="34" y="50"/>
                    <a:pt x="17" y="87"/>
                    <a:pt x="17" y="103"/>
                  </a:cubicBezTo>
                  <a:cubicBezTo>
                    <a:pt x="1" y="136"/>
                    <a:pt x="1" y="153"/>
                    <a:pt x="17" y="169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lnTo>
                    <a:pt x="170" y="169"/>
                  </a:lnTo>
                  <a:cubicBezTo>
                    <a:pt x="207" y="153"/>
                    <a:pt x="223" y="120"/>
                    <a:pt x="240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p16"/>
            <p:cNvSpPr/>
            <p:nvPr/>
          </p:nvSpPr>
          <p:spPr>
            <a:xfrm>
              <a:off x="4564200" y="2363950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3" y="1"/>
                  </a:moveTo>
                  <a:cubicBezTo>
                    <a:pt x="140" y="1"/>
                    <a:pt x="120" y="1"/>
                    <a:pt x="87" y="17"/>
                  </a:cubicBezTo>
                  <a:cubicBezTo>
                    <a:pt x="54" y="34"/>
                    <a:pt x="37" y="71"/>
                    <a:pt x="1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37"/>
                    <a:pt x="243" y="120"/>
                    <a:pt x="260" y="87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5" name="Google Shape;2465;p16"/>
            <p:cNvSpPr/>
            <p:nvPr/>
          </p:nvSpPr>
          <p:spPr>
            <a:xfrm>
              <a:off x="4585725" y="2283650"/>
              <a:ext cx="6425" cy="4950"/>
            </a:xfrm>
            <a:custGeom>
              <a:rect b="b" l="l" r="r" t="t"/>
              <a:pathLst>
                <a:path extrusionOk="0" h="198" w="257">
                  <a:moveTo>
                    <a:pt x="173" y="0"/>
                  </a:moveTo>
                  <a:cubicBezTo>
                    <a:pt x="151" y="0"/>
                    <a:pt x="127" y="6"/>
                    <a:pt x="104" y="18"/>
                  </a:cubicBezTo>
                  <a:cubicBezTo>
                    <a:pt x="50" y="34"/>
                    <a:pt x="1" y="104"/>
                    <a:pt x="17" y="154"/>
                  </a:cubicBezTo>
                  <a:cubicBezTo>
                    <a:pt x="29" y="181"/>
                    <a:pt x="71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223" y="154"/>
                    <a:pt x="256" y="88"/>
                    <a:pt x="256" y="51"/>
                  </a:cubicBezTo>
                  <a:cubicBezTo>
                    <a:pt x="246" y="19"/>
                    <a:pt x="21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6" name="Google Shape;2466;p16"/>
            <p:cNvSpPr/>
            <p:nvPr/>
          </p:nvSpPr>
          <p:spPr>
            <a:xfrm>
              <a:off x="4584400" y="2387150"/>
              <a:ext cx="6000" cy="4350"/>
            </a:xfrm>
            <a:custGeom>
              <a:rect b="b" l="l" r="r" t="t"/>
              <a:pathLst>
                <a:path extrusionOk="0" h="174" w="240">
                  <a:moveTo>
                    <a:pt x="136" y="0"/>
                  </a:moveTo>
                  <a:cubicBezTo>
                    <a:pt x="120" y="0"/>
                    <a:pt x="103" y="0"/>
                    <a:pt x="87" y="17"/>
                  </a:cubicBezTo>
                  <a:cubicBezTo>
                    <a:pt x="33" y="33"/>
                    <a:pt x="0" y="71"/>
                    <a:pt x="0" y="104"/>
                  </a:cubicBezTo>
                  <a:cubicBezTo>
                    <a:pt x="33" y="120"/>
                    <a:pt x="87" y="136"/>
                    <a:pt x="136" y="157"/>
                  </a:cubicBezTo>
                  <a:cubicBezTo>
                    <a:pt x="157" y="157"/>
                    <a:pt x="157" y="157"/>
                    <a:pt x="173" y="174"/>
                  </a:cubicBezTo>
                  <a:cubicBezTo>
                    <a:pt x="173" y="157"/>
                    <a:pt x="173" y="157"/>
                    <a:pt x="190" y="157"/>
                  </a:cubicBezTo>
                  <a:cubicBezTo>
                    <a:pt x="223" y="120"/>
                    <a:pt x="239" y="87"/>
                    <a:pt x="223" y="54"/>
                  </a:cubicBezTo>
                  <a:cubicBezTo>
                    <a:pt x="206" y="17"/>
                    <a:pt x="17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7" name="Google Shape;2467;p16"/>
            <p:cNvSpPr/>
            <p:nvPr/>
          </p:nvSpPr>
          <p:spPr>
            <a:xfrm>
              <a:off x="4582650" y="2377350"/>
              <a:ext cx="6100" cy="4925"/>
            </a:xfrm>
            <a:custGeom>
              <a:rect b="b" l="l" r="r" t="t"/>
              <a:pathLst>
                <a:path extrusionOk="0" h="197" w="244">
                  <a:moveTo>
                    <a:pt x="160" y="1"/>
                  </a:moveTo>
                  <a:cubicBezTo>
                    <a:pt x="139" y="1"/>
                    <a:pt x="113" y="5"/>
                    <a:pt x="87" y="13"/>
                  </a:cubicBezTo>
                  <a:cubicBezTo>
                    <a:pt x="54" y="34"/>
                    <a:pt x="21" y="67"/>
                    <a:pt x="0" y="100"/>
                  </a:cubicBezTo>
                  <a:lnTo>
                    <a:pt x="0" y="153"/>
                  </a:lnTo>
                  <a:cubicBezTo>
                    <a:pt x="13" y="185"/>
                    <a:pt x="44" y="196"/>
                    <a:pt x="79" y="196"/>
                  </a:cubicBezTo>
                  <a:cubicBezTo>
                    <a:pt x="99" y="196"/>
                    <a:pt x="121" y="192"/>
                    <a:pt x="140" y="186"/>
                  </a:cubicBezTo>
                  <a:cubicBezTo>
                    <a:pt x="206" y="153"/>
                    <a:pt x="243" y="100"/>
                    <a:pt x="243" y="50"/>
                  </a:cubicBezTo>
                  <a:lnTo>
                    <a:pt x="206" y="13"/>
                  </a:lnTo>
                  <a:cubicBezTo>
                    <a:pt x="198" y="5"/>
                    <a:pt x="182" y="1"/>
                    <a:pt x="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p16"/>
            <p:cNvSpPr/>
            <p:nvPr/>
          </p:nvSpPr>
          <p:spPr>
            <a:xfrm>
              <a:off x="4873825" y="2328300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7"/>
                    <a:pt x="21" y="70"/>
                    <a:pt x="21" y="87"/>
                  </a:cubicBezTo>
                  <a:cubicBezTo>
                    <a:pt x="0" y="120"/>
                    <a:pt x="21" y="157"/>
                    <a:pt x="37" y="173"/>
                  </a:cubicBezTo>
                  <a:cubicBezTo>
                    <a:pt x="54" y="190"/>
                    <a:pt x="70" y="190"/>
                    <a:pt x="87" y="190"/>
                  </a:cubicBezTo>
                  <a:cubicBezTo>
                    <a:pt x="124" y="190"/>
                    <a:pt x="140" y="190"/>
                    <a:pt x="157" y="173"/>
                  </a:cubicBezTo>
                  <a:cubicBezTo>
                    <a:pt x="190" y="157"/>
                    <a:pt x="227" y="120"/>
                    <a:pt x="244" y="87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p16"/>
            <p:cNvSpPr/>
            <p:nvPr/>
          </p:nvSpPr>
          <p:spPr>
            <a:xfrm>
              <a:off x="4874325" y="2315825"/>
              <a:ext cx="6425" cy="4925"/>
            </a:xfrm>
            <a:custGeom>
              <a:rect b="b" l="l" r="r" t="t"/>
              <a:pathLst>
                <a:path extrusionOk="0" h="197" w="257">
                  <a:moveTo>
                    <a:pt x="175" y="1"/>
                  </a:moveTo>
                  <a:cubicBezTo>
                    <a:pt x="153" y="1"/>
                    <a:pt x="128" y="7"/>
                    <a:pt x="104" y="21"/>
                  </a:cubicBezTo>
                  <a:cubicBezTo>
                    <a:pt x="50" y="37"/>
                    <a:pt x="1" y="103"/>
                    <a:pt x="17" y="157"/>
                  </a:cubicBezTo>
                  <a:cubicBezTo>
                    <a:pt x="29" y="181"/>
                    <a:pt x="59" y="197"/>
                    <a:pt x="102" y="197"/>
                  </a:cubicBezTo>
                  <a:cubicBezTo>
                    <a:pt x="117" y="197"/>
                    <a:pt x="135" y="194"/>
                    <a:pt x="153" y="190"/>
                  </a:cubicBezTo>
                  <a:cubicBezTo>
                    <a:pt x="224" y="157"/>
                    <a:pt x="257" y="103"/>
                    <a:pt x="257" y="54"/>
                  </a:cubicBezTo>
                  <a:cubicBezTo>
                    <a:pt x="246" y="20"/>
                    <a:pt x="214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p16"/>
            <p:cNvSpPr/>
            <p:nvPr/>
          </p:nvSpPr>
          <p:spPr>
            <a:xfrm>
              <a:off x="4869175" y="2349825"/>
              <a:ext cx="6425" cy="5200"/>
            </a:xfrm>
            <a:custGeom>
              <a:rect b="b" l="l" r="r" t="t"/>
              <a:pathLst>
                <a:path extrusionOk="0" h="208" w="257">
                  <a:moveTo>
                    <a:pt x="170" y="1"/>
                  </a:moveTo>
                  <a:cubicBezTo>
                    <a:pt x="137" y="1"/>
                    <a:pt x="104" y="17"/>
                    <a:pt x="67" y="34"/>
                  </a:cubicBezTo>
                  <a:cubicBezTo>
                    <a:pt x="50" y="50"/>
                    <a:pt x="34" y="83"/>
                    <a:pt x="17" y="104"/>
                  </a:cubicBezTo>
                  <a:cubicBezTo>
                    <a:pt x="1" y="153"/>
                    <a:pt x="34" y="207"/>
                    <a:pt x="83" y="207"/>
                  </a:cubicBezTo>
                  <a:cubicBezTo>
                    <a:pt x="120" y="207"/>
                    <a:pt x="137" y="186"/>
                    <a:pt x="153" y="186"/>
                  </a:cubicBezTo>
                  <a:cubicBezTo>
                    <a:pt x="186" y="170"/>
                    <a:pt x="223" y="137"/>
                    <a:pt x="240" y="104"/>
                  </a:cubicBezTo>
                  <a:cubicBezTo>
                    <a:pt x="256" y="50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p16"/>
            <p:cNvSpPr/>
            <p:nvPr/>
          </p:nvSpPr>
          <p:spPr>
            <a:xfrm>
              <a:off x="4880725" y="2281075"/>
              <a:ext cx="6925" cy="4950"/>
            </a:xfrm>
            <a:custGeom>
              <a:rect b="b" l="l" r="r" t="t"/>
              <a:pathLst>
                <a:path extrusionOk="0" h="198" w="277">
                  <a:moveTo>
                    <a:pt x="137" y="1"/>
                  </a:moveTo>
                  <a:cubicBezTo>
                    <a:pt x="120" y="1"/>
                    <a:pt x="87" y="17"/>
                    <a:pt x="54" y="50"/>
                  </a:cubicBezTo>
                  <a:cubicBezTo>
                    <a:pt x="17" y="104"/>
                    <a:pt x="1" y="154"/>
                    <a:pt x="54" y="191"/>
                  </a:cubicBezTo>
                  <a:cubicBezTo>
                    <a:pt x="65" y="191"/>
                    <a:pt x="83" y="198"/>
                    <a:pt x="104" y="198"/>
                  </a:cubicBezTo>
                  <a:cubicBezTo>
                    <a:pt x="115" y="198"/>
                    <a:pt x="126" y="196"/>
                    <a:pt x="137" y="191"/>
                  </a:cubicBezTo>
                  <a:lnTo>
                    <a:pt x="174" y="191"/>
                  </a:lnTo>
                  <a:cubicBezTo>
                    <a:pt x="190" y="174"/>
                    <a:pt x="207" y="154"/>
                    <a:pt x="223" y="137"/>
                  </a:cubicBezTo>
                  <a:cubicBezTo>
                    <a:pt x="277" y="104"/>
                    <a:pt x="277" y="34"/>
                    <a:pt x="223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16"/>
            <p:cNvSpPr/>
            <p:nvPr/>
          </p:nvSpPr>
          <p:spPr>
            <a:xfrm>
              <a:off x="4878975" y="2293150"/>
              <a:ext cx="6525" cy="4650"/>
            </a:xfrm>
            <a:custGeom>
              <a:rect b="b" l="l" r="r" t="t"/>
              <a:pathLst>
                <a:path extrusionOk="0" h="186" w="261">
                  <a:moveTo>
                    <a:pt x="157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8" y="186"/>
                    <a:pt x="87" y="186"/>
                  </a:cubicBezTo>
                  <a:lnTo>
                    <a:pt x="157" y="186"/>
                  </a:lnTo>
                  <a:cubicBezTo>
                    <a:pt x="157" y="169"/>
                    <a:pt x="174" y="169"/>
                    <a:pt x="174" y="169"/>
                  </a:cubicBezTo>
                  <a:cubicBezTo>
                    <a:pt x="207" y="136"/>
                    <a:pt x="227" y="120"/>
                    <a:pt x="244" y="103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16"/>
            <p:cNvSpPr/>
            <p:nvPr/>
          </p:nvSpPr>
          <p:spPr>
            <a:xfrm>
              <a:off x="4884125" y="2304275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4" y="1"/>
                  </a:moveTo>
                  <a:cubicBezTo>
                    <a:pt x="141" y="17"/>
                    <a:pt x="104" y="17"/>
                    <a:pt x="87" y="34"/>
                  </a:cubicBezTo>
                  <a:cubicBezTo>
                    <a:pt x="54" y="50"/>
                    <a:pt x="38" y="87"/>
                    <a:pt x="21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4" y="207"/>
                    <a:pt x="141" y="207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7" y="153"/>
                    <a:pt x="244" y="137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16"/>
            <p:cNvSpPr/>
            <p:nvPr/>
          </p:nvSpPr>
          <p:spPr>
            <a:xfrm>
              <a:off x="4868675" y="2305100"/>
              <a:ext cx="6500" cy="5200"/>
            </a:xfrm>
            <a:custGeom>
              <a:rect b="b" l="l" r="r" t="t"/>
              <a:pathLst>
                <a:path extrusionOk="0" h="208" w="260">
                  <a:moveTo>
                    <a:pt x="174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31" y="189"/>
                    <a:pt x="56" y="207"/>
                    <a:pt x="91" y="207"/>
                  </a:cubicBezTo>
                  <a:cubicBezTo>
                    <a:pt x="110" y="207"/>
                    <a:pt x="132" y="202"/>
                    <a:pt x="157" y="190"/>
                  </a:cubicBezTo>
                  <a:cubicBezTo>
                    <a:pt x="227" y="157"/>
                    <a:pt x="260" y="104"/>
                    <a:pt x="243" y="54"/>
                  </a:cubicBezTo>
                  <a:cubicBezTo>
                    <a:pt x="243" y="19"/>
                    <a:pt x="21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p16"/>
            <p:cNvSpPr/>
            <p:nvPr/>
          </p:nvSpPr>
          <p:spPr>
            <a:xfrm>
              <a:off x="4851975" y="2350250"/>
              <a:ext cx="6400" cy="4750"/>
            </a:xfrm>
            <a:custGeom>
              <a:rect b="b" l="l" r="r" t="t"/>
              <a:pathLst>
                <a:path extrusionOk="0" h="190" w="256">
                  <a:moveTo>
                    <a:pt x="103" y="0"/>
                  </a:moveTo>
                  <a:cubicBezTo>
                    <a:pt x="33" y="33"/>
                    <a:pt x="0" y="104"/>
                    <a:pt x="17" y="136"/>
                  </a:cubicBezTo>
                  <a:cubicBezTo>
                    <a:pt x="27" y="170"/>
                    <a:pt x="52" y="189"/>
                    <a:pt x="86" y="189"/>
                  </a:cubicBezTo>
                  <a:cubicBezTo>
                    <a:pt x="106" y="189"/>
                    <a:pt x="129" y="183"/>
                    <a:pt x="153" y="169"/>
                  </a:cubicBezTo>
                  <a:cubicBezTo>
                    <a:pt x="173" y="169"/>
                    <a:pt x="190" y="153"/>
                    <a:pt x="206" y="153"/>
                  </a:cubicBezTo>
                  <a:cubicBezTo>
                    <a:pt x="239" y="120"/>
                    <a:pt x="256" y="66"/>
                    <a:pt x="239" y="33"/>
                  </a:cubicBezTo>
                  <a:cubicBezTo>
                    <a:pt x="239" y="17"/>
                    <a:pt x="206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p16"/>
            <p:cNvSpPr/>
            <p:nvPr/>
          </p:nvSpPr>
          <p:spPr>
            <a:xfrm>
              <a:off x="4888450" y="2315825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37" y="0"/>
                  </a:moveTo>
                  <a:cubicBezTo>
                    <a:pt x="104" y="21"/>
                    <a:pt x="87" y="37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71" y="207"/>
                    <a:pt x="104" y="207"/>
                    <a:pt x="137" y="207"/>
                  </a:cubicBezTo>
                  <a:cubicBezTo>
                    <a:pt x="137" y="190"/>
                    <a:pt x="157" y="190"/>
                    <a:pt x="157" y="190"/>
                  </a:cubicBezTo>
                  <a:cubicBezTo>
                    <a:pt x="190" y="174"/>
                    <a:pt x="207" y="174"/>
                    <a:pt x="223" y="157"/>
                  </a:cubicBezTo>
                  <a:cubicBezTo>
                    <a:pt x="260" y="103"/>
                    <a:pt x="277" y="54"/>
                    <a:pt x="223" y="21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p16"/>
            <p:cNvSpPr/>
            <p:nvPr/>
          </p:nvSpPr>
          <p:spPr>
            <a:xfrm>
              <a:off x="4850625" y="2340300"/>
              <a:ext cx="6525" cy="4825"/>
            </a:xfrm>
            <a:custGeom>
              <a:rect b="b" l="l" r="r" t="t"/>
              <a:pathLst>
                <a:path extrusionOk="0" h="193" w="261">
                  <a:moveTo>
                    <a:pt x="156" y="0"/>
                  </a:moveTo>
                  <a:cubicBezTo>
                    <a:pt x="137" y="0"/>
                    <a:pt x="119" y="5"/>
                    <a:pt x="104" y="19"/>
                  </a:cubicBezTo>
                  <a:cubicBezTo>
                    <a:pt x="54" y="36"/>
                    <a:pt x="21" y="73"/>
                    <a:pt x="21" y="106"/>
                  </a:cubicBezTo>
                  <a:cubicBezTo>
                    <a:pt x="1" y="122"/>
                    <a:pt x="1" y="139"/>
                    <a:pt x="1" y="139"/>
                  </a:cubicBezTo>
                  <a:cubicBezTo>
                    <a:pt x="14" y="174"/>
                    <a:pt x="47" y="193"/>
                    <a:pt x="87" y="193"/>
                  </a:cubicBezTo>
                  <a:cubicBezTo>
                    <a:pt x="109" y="193"/>
                    <a:pt x="133" y="187"/>
                    <a:pt x="157" y="176"/>
                  </a:cubicBezTo>
                  <a:cubicBezTo>
                    <a:pt x="207" y="155"/>
                    <a:pt x="260" y="89"/>
                    <a:pt x="244" y="52"/>
                  </a:cubicBezTo>
                  <a:cubicBezTo>
                    <a:pt x="244" y="36"/>
                    <a:pt x="227" y="19"/>
                    <a:pt x="227" y="19"/>
                  </a:cubicBezTo>
                  <a:cubicBezTo>
                    <a:pt x="206" y="10"/>
                    <a:pt x="180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p16"/>
            <p:cNvSpPr/>
            <p:nvPr/>
          </p:nvSpPr>
          <p:spPr>
            <a:xfrm>
              <a:off x="4855775" y="2302950"/>
              <a:ext cx="6950" cy="5175"/>
            </a:xfrm>
            <a:custGeom>
              <a:rect b="b" l="l" r="r" t="t"/>
              <a:pathLst>
                <a:path extrusionOk="0" h="207" w="278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4" y="206"/>
                    <a:pt x="141" y="190"/>
                    <a:pt x="157" y="190"/>
                  </a:cubicBezTo>
                  <a:cubicBezTo>
                    <a:pt x="174" y="190"/>
                    <a:pt x="190" y="173"/>
                    <a:pt x="190" y="173"/>
                  </a:cubicBezTo>
                  <a:cubicBezTo>
                    <a:pt x="228" y="157"/>
                    <a:pt x="244" y="124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p16"/>
            <p:cNvSpPr/>
            <p:nvPr/>
          </p:nvSpPr>
          <p:spPr>
            <a:xfrm>
              <a:off x="4858350" y="2317425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49" y="0"/>
                  </a:moveTo>
                  <a:cubicBezTo>
                    <a:pt x="134" y="0"/>
                    <a:pt x="118" y="2"/>
                    <a:pt x="104" y="6"/>
                  </a:cubicBezTo>
                  <a:cubicBezTo>
                    <a:pt x="38" y="39"/>
                    <a:pt x="1" y="93"/>
                    <a:pt x="1" y="143"/>
                  </a:cubicBezTo>
                  <a:cubicBezTo>
                    <a:pt x="14" y="177"/>
                    <a:pt x="47" y="197"/>
                    <a:pt x="87" y="197"/>
                  </a:cubicBezTo>
                  <a:cubicBezTo>
                    <a:pt x="109" y="197"/>
                    <a:pt x="133" y="191"/>
                    <a:pt x="158" y="180"/>
                  </a:cubicBezTo>
                  <a:cubicBezTo>
                    <a:pt x="207" y="163"/>
                    <a:pt x="261" y="93"/>
                    <a:pt x="244" y="39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p16"/>
            <p:cNvSpPr/>
            <p:nvPr/>
          </p:nvSpPr>
          <p:spPr>
            <a:xfrm>
              <a:off x="4860525" y="2269950"/>
              <a:ext cx="6525" cy="4675"/>
            </a:xfrm>
            <a:custGeom>
              <a:rect b="b" l="l" r="r" t="t"/>
              <a:pathLst>
                <a:path extrusionOk="0" h="187" w="261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17" y="83"/>
                    <a:pt x="0" y="137"/>
                    <a:pt x="54" y="170"/>
                  </a:cubicBezTo>
                  <a:cubicBezTo>
                    <a:pt x="71" y="186"/>
                    <a:pt x="104" y="186"/>
                    <a:pt x="141" y="186"/>
                  </a:cubicBezTo>
                  <a:cubicBezTo>
                    <a:pt x="141" y="170"/>
                    <a:pt x="157" y="170"/>
                    <a:pt x="174" y="170"/>
                  </a:cubicBezTo>
                  <a:cubicBezTo>
                    <a:pt x="190" y="153"/>
                    <a:pt x="207" y="153"/>
                    <a:pt x="223" y="137"/>
                  </a:cubicBezTo>
                  <a:cubicBezTo>
                    <a:pt x="244" y="120"/>
                    <a:pt x="260" y="83"/>
                    <a:pt x="260" y="67"/>
                  </a:cubicBezTo>
                  <a:cubicBezTo>
                    <a:pt x="260" y="34"/>
                    <a:pt x="244" y="17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p16"/>
            <p:cNvSpPr/>
            <p:nvPr/>
          </p:nvSpPr>
          <p:spPr>
            <a:xfrm>
              <a:off x="4864850" y="2291400"/>
              <a:ext cx="6425" cy="4750"/>
            </a:xfrm>
            <a:custGeom>
              <a:rect b="b" l="l" r="r" t="t"/>
              <a:pathLst>
                <a:path extrusionOk="0" h="190" w="257">
                  <a:moveTo>
                    <a:pt x="174" y="0"/>
                  </a:moveTo>
                  <a:cubicBezTo>
                    <a:pt x="104" y="0"/>
                    <a:pt x="34" y="33"/>
                    <a:pt x="17" y="87"/>
                  </a:cubicBezTo>
                  <a:cubicBezTo>
                    <a:pt x="1" y="153"/>
                    <a:pt x="34" y="190"/>
                    <a:pt x="104" y="190"/>
                  </a:cubicBezTo>
                  <a:cubicBezTo>
                    <a:pt x="120" y="190"/>
                    <a:pt x="137" y="190"/>
                    <a:pt x="153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56" y="70"/>
                    <a:pt x="256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p16"/>
            <p:cNvSpPr/>
            <p:nvPr/>
          </p:nvSpPr>
          <p:spPr>
            <a:xfrm>
              <a:off x="4793950" y="2305100"/>
              <a:ext cx="6100" cy="4775"/>
            </a:xfrm>
            <a:custGeom>
              <a:rect b="b" l="l" r="r" t="t"/>
              <a:pathLst>
                <a:path extrusionOk="0" h="191" w="244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8"/>
                    <a:pt x="21" y="71"/>
                    <a:pt x="21" y="87"/>
                  </a:cubicBezTo>
                  <a:cubicBezTo>
                    <a:pt x="0" y="157"/>
                    <a:pt x="37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cubicBezTo>
                    <a:pt x="157" y="174"/>
                    <a:pt x="173" y="174"/>
                    <a:pt x="173" y="157"/>
                  </a:cubicBezTo>
                  <a:cubicBezTo>
                    <a:pt x="206" y="141"/>
                    <a:pt x="227" y="120"/>
                    <a:pt x="243" y="87"/>
                  </a:cubicBezTo>
                  <a:cubicBezTo>
                    <a:pt x="243" y="71"/>
                    <a:pt x="243" y="38"/>
                    <a:pt x="227" y="17"/>
                  </a:cubicBezTo>
                  <a:cubicBezTo>
                    <a:pt x="227" y="1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p16"/>
            <p:cNvSpPr/>
            <p:nvPr/>
          </p:nvSpPr>
          <p:spPr>
            <a:xfrm>
              <a:off x="4778075" y="2305100"/>
              <a:ext cx="6500" cy="4950"/>
            </a:xfrm>
            <a:custGeom>
              <a:rect b="b" l="l" r="r" t="t"/>
              <a:pathLst>
                <a:path extrusionOk="0" h="198" w="260">
                  <a:moveTo>
                    <a:pt x="140" y="1"/>
                  </a:moveTo>
                  <a:cubicBezTo>
                    <a:pt x="103" y="17"/>
                    <a:pt x="70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5" y="190"/>
                    <a:pt x="83" y="198"/>
                    <a:pt x="99" y="198"/>
                  </a:cubicBezTo>
                  <a:cubicBezTo>
                    <a:pt x="107" y="198"/>
                    <a:pt x="114" y="196"/>
                    <a:pt x="120" y="190"/>
                  </a:cubicBezTo>
                  <a:lnTo>
                    <a:pt x="157" y="190"/>
                  </a:ln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104"/>
                    <a:pt x="260" y="71"/>
                  </a:cubicBezTo>
                  <a:cubicBezTo>
                    <a:pt x="260" y="54"/>
                    <a:pt x="243" y="17"/>
                    <a:pt x="223" y="17"/>
                  </a:cubicBezTo>
                  <a:cubicBezTo>
                    <a:pt x="206" y="1"/>
                    <a:pt x="17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Google Shape;2484;p16"/>
            <p:cNvSpPr/>
            <p:nvPr/>
          </p:nvSpPr>
          <p:spPr>
            <a:xfrm>
              <a:off x="4894025" y="2293075"/>
              <a:ext cx="6525" cy="4800"/>
            </a:xfrm>
            <a:custGeom>
              <a:rect b="b" l="l" r="r" t="t"/>
              <a:pathLst>
                <a:path extrusionOk="0" h="192" w="261">
                  <a:moveTo>
                    <a:pt x="162" y="1"/>
                  </a:moveTo>
                  <a:cubicBezTo>
                    <a:pt x="143" y="1"/>
                    <a:pt x="122" y="7"/>
                    <a:pt x="103" y="20"/>
                  </a:cubicBezTo>
                  <a:cubicBezTo>
                    <a:pt x="37" y="36"/>
                    <a:pt x="0" y="106"/>
                    <a:pt x="0" y="139"/>
                  </a:cubicBezTo>
                  <a:cubicBezTo>
                    <a:pt x="11" y="171"/>
                    <a:pt x="44" y="191"/>
                    <a:pt x="85" y="191"/>
                  </a:cubicBezTo>
                  <a:cubicBezTo>
                    <a:pt x="108" y="191"/>
                    <a:pt x="132" y="185"/>
                    <a:pt x="157" y="172"/>
                  </a:cubicBezTo>
                  <a:cubicBezTo>
                    <a:pt x="207" y="156"/>
                    <a:pt x="260" y="86"/>
                    <a:pt x="244" y="53"/>
                  </a:cubicBezTo>
                  <a:cubicBezTo>
                    <a:pt x="230" y="21"/>
                    <a:pt x="198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p16"/>
            <p:cNvSpPr/>
            <p:nvPr/>
          </p:nvSpPr>
          <p:spPr>
            <a:xfrm>
              <a:off x="4785375" y="2282025"/>
              <a:ext cx="6950" cy="5075"/>
            </a:xfrm>
            <a:custGeom>
              <a:rect b="b" l="l" r="r" t="t"/>
              <a:pathLst>
                <a:path extrusionOk="0" h="203" w="278">
                  <a:moveTo>
                    <a:pt x="191" y="0"/>
                  </a:moveTo>
                  <a:cubicBezTo>
                    <a:pt x="178" y="0"/>
                    <a:pt x="166" y="4"/>
                    <a:pt x="158" y="12"/>
                  </a:cubicBezTo>
                  <a:cubicBezTo>
                    <a:pt x="120" y="12"/>
                    <a:pt x="87" y="33"/>
                    <a:pt x="71" y="50"/>
                  </a:cubicBezTo>
                  <a:cubicBezTo>
                    <a:pt x="17" y="99"/>
                    <a:pt x="1" y="169"/>
                    <a:pt x="54" y="186"/>
                  </a:cubicBezTo>
                  <a:cubicBezTo>
                    <a:pt x="71" y="202"/>
                    <a:pt x="104" y="202"/>
                    <a:pt x="137" y="202"/>
                  </a:cubicBezTo>
                  <a:cubicBezTo>
                    <a:pt x="137" y="202"/>
                    <a:pt x="158" y="186"/>
                    <a:pt x="174" y="186"/>
                  </a:cubicBezTo>
                  <a:cubicBezTo>
                    <a:pt x="191" y="186"/>
                    <a:pt x="207" y="169"/>
                    <a:pt x="223" y="153"/>
                  </a:cubicBezTo>
                  <a:cubicBezTo>
                    <a:pt x="277" y="99"/>
                    <a:pt x="277" y="50"/>
                    <a:pt x="223" y="12"/>
                  </a:cubicBezTo>
                  <a:cubicBezTo>
                    <a:pt x="215" y="4"/>
                    <a:pt x="203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Google Shape;2486;p16"/>
            <p:cNvSpPr/>
            <p:nvPr/>
          </p:nvSpPr>
          <p:spPr>
            <a:xfrm>
              <a:off x="4782800" y="231540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37" y="1"/>
                    <a:pt x="120" y="17"/>
                    <a:pt x="87" y="38"/>
                  </a:cubicBezTo>
                  <a:cubicBezTo>
                    <a:pt x="54" y="54"/>
                    <a:pt x="34" y="71"/>
                    <a:pt x="17" y="104"/>
                  </a:cubicBezTo>
                  <a:cubicBezTo>
                    <a:pt x="1" y="158"/>
                    <a:pt x="34" y="191"/>
                    <a:pt x="104" y="191"/>
                  </a:cubicBezTo>
                  <a:lnTo>
                    <a:pt x="157" y="191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8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8"/>
                  </a:cubicBezTo>
                  <a:cubicBezTo>
                    <a:pt x="223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p16"/>
            <p:cNvSpPr/>
            <p:nvPr/>
          </p:nvSpPr>
          <p:spPr>
            <a:xfrm>
              <a:off x="4659950" y="2272025"/>
              <a:ext cx="6100" cy="4350"/>
            </a:xfrm>
            <a:custGeom>
              <a:rect b="b" l="l" r="r" t="t"/>
              <a:pathLst>
                <a:path extrusionOk="0" h="174" w="244">
                  <a:moveTo>
                    <a:pt x="70" y="0"/>
                  </a:moveTo>
                  <a:cubicBezTo>
                    <a:pt x="37" y="21"/>
                    <a:pt x="21" y="54"/>
                    <a:pt x="0" y="70"/>
                  </a:cubicBezTo>
                  <a:cubicBezTo>
                    <a:pt x="0" y="103"/>
                    <a:pt x="0" y="124"/>
                    <a:pt x="21" y="140"/>
                  </a:cubicBezTo>
                  <a:cubicBezTo>
                    <a:pt x="37" y="157"/>
                    <a:pt x="54" y="173"/>
                    <a:pt x="87" y="173"/>
                  </a:cubicBezTo>
                  <a:cubicBezTo>
                    <a:pt x="103" y="173"/>
                    <a:pt x="124" y="173"/>
                    <a:pt x="140" y="157"/>
                  </a:cubicBezTo>
                  <a:cubicBezTo>
                    <a:pt x="157" y="157"/>
                    <a:pt x="173" y="140"/>
                    <a:pt x="173" y="140"/>
                  </a:cubicBezTo>
                  <a:cubicBezTo>
                    <a:pt x="206" y="124"/>
                    <a:pt x="227" y="103"/>
                    <a:pt x="244" y="70"/>
                  </a:cubicBezTo>
                  <a:cubicBezTo>
                    <a:pt x="244" y="37"/>
                    <a:pt x="244" y="21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p16"/>
            <p:cNvSpPr/>
            <p:nvPr/>
          </p:nvSpPr>
          <p:spPr>
            <a:xfrm>
              <a:off x="4752700" y="2271200"/>
              <a:ext cx="6525" cy="3000"/>
            </a:xfrm>
            <a:custGeom>
              <a:rect b="b" l="l" r="r" t="t"/>
              <a:pathLst>
                <a:path extrusionOk="0" h="120" w="261">
                  <a:moveTo>
                    <a:pt x="38" y="0"/>
                  </a:moveTo>
                  <a:lnTo>
                    <a:pt x="38" y="17"/>
                  </a:lnTo>
                  <a:cubicBezTo>
                    <a:pt x="1" y="70"/>
                    <a:pt x="38" y="120"/>
                    <a:pt x="104" y="120"/>
                  </a:cubicBezTo>
                  <a:cubicBezTo>
                    <a:pt x="125" y="120"/>
                    <a:pt x="141" y="103"/>
                    <a:pt x="174" y="103"/>
                  </a:cubicBezTo>
                  <a:lnTo>
                    <a:pt x="191" y="87"/>
                  </a:lnTo>
                  <a:cubicBezTo>
                    <a:pt x="228" y="70"/>
                    <a:pt x="244" y="33"/>
                    <a:pt x="261" y="17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p16"/>
            <p:cNvSpPr/>
            <p:nvPr/>
          </p:nvSpPr>
          <p:spPr>
            <a:xfrm>
              <a:off x="4690875" y="2271600"/>
              <a:ext cx="6500" cy="4350"/>
            </a:xfrm>
            <a:custGeom>
              <a:rect b="b" l="l" r="r" t="t"/>
              <a:pathLst>
                <a:path extrusionOk="0" h="174" w="260">
                  <a:moveTo>
                    <a:pt x="70" y="1"/>
                  </a:moveTo>
                  <a:cubicBezTo>
                    <a:pt x="54" y="38"/>
                    <a:pt x="21" y="54"/>
                    <a:pt x="21" y="87"/>
                  </a:cubicBezTo>
                  <a:cubicBezTo>
                    <a:pt x="0" y="141"/>
                    <a:pt x="37" y="174"/>
                    <a:pt x="87" y="174"/>
                  </a:cubicBezTo>
                  <a:cubicBezTo>
                    <a:pt x="124" y="174"/>
                    <a:pt x="140" y="174"/>
                    <a:pt x="157" y="157"/>
                  </a:cubicBezTo>
                  <a:lnTo>
                    <a:pt x="190" y="157"/>
                  </a:lnTo>
                  <a:cubicBezTo>
                    <a:pt x="206" y="120"/>
                    <a:pt x="243" y="104"/>
                    <a:pt x="243" y="71"/>
                  </a:cubicBezTo>
                  <a:cubicBezTo>
                    <a:pt x="260" y="54"/>
                    <a:pt x="260" y="17"/>
                    <a:pt x="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p16"/>
            <p:cNvSpPr/>
            <p:nvPr/>
          </p:nvSpPr>
          <p:spPr>
            <a:xfrm>
              <a:off x="4788775" y="22931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5" y="50"/>
                    <a:pt x="22" y="66"/>
                    <a:pt x="22" y="103"/>
                  </a:cubicBezTo>
                  <a:cubicBezTo>
                    <a:pt x="1" y="153"/>
                    <a:pt x="38" y="206"/>
                    <a:pt x="87" y="206"/>
                  </a:cubicBezTo>
                  <a:cubicBezTo>
                    <a:pt x="125" y="206"/>
                    <a:pt x="141" y="186"/>
                    <a:pt x="158" y="186"/>
                  </a:cubicBezTo>
                  <a:cubicBezTo>
                    <a:pt x="174" y="169"/>
                    <a:pt x="174" y="169"/>
                    <a:pt x="191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50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p16"/>
            <p:cNvSpPr/>
            <p:nvPr/>
          </p:nvSpPr>
          <p:spPr>
            <a:xfrm>
              <a:off x="4876475" y="2269450"/>
              <a:ext cx="6450" cy="4825"/>
            </a:xfrm>
            <a:custGeom>
              <a:rect b="b" l="l" r="r" t="t"/>
              <a:pathLst>
                <a:path extrusionOk="0" h="193" w="258">
                  <a:moveTo>
                    <a:pt x="154" y="0"/>
                  </a:moveTo>
                  <a:cubicBezTo>
                    <a:pt x="121" y="0"/>
                    <a:pt x="100" y="21"/>
                    <a:pt x="67" y="37"/>
                  </a:cubicBezTo>
                  <a:cubicBezTo>
                    <a:pt x="51" y="54"/>
                    <a:pt x="34" y="70"/>
                    <a:pt x="18" y="103"/>
                  </a:cubicBezTo>
                  <a:cubicBezTo>
                    <a:pt x="0" y="150"/>
                    <a:pt x="26" y="193"/>
                    <a:pt x="65" y="193"/>
                  </a:cubicBezTo>
                  <a:cubicBezTo>
                    <a:pt x="71" y="193"/>
                    <a:pt x="77" y="192"/>
                    <a:pt x="84" y="190"/>
                  </a:cubicBezTo>
                  <a:lnTo>
                    <a:pt x="154" y="190"/>
                  </a:lnTo>
                  <a:cubicBezTo>
                    <a:pt x="171" y="173"/>
                    <a:pt x="171" y="173"/>
                    <a:pt x="187" y="173"/>
                  </a:cubicBezTo>
                  <a:cubicBezTo>
                    <a:pt x="204" y="157"/>
                    <a:pt x="241" y="124"/>
                    <a:pt x="241" y="103"/>
                  </a:cubicBezTo>
                  <a:cubicBezTo>
                    <a:pt x="257" y="70"/>
                    <a:pt x="257" y="54"/>
                    <a:pt x="241" y="37"/>
                  </a:cubicBezTo>
                  <a:cubicBezTo>
                    <a:pt x="224" y="21"/>
                    <a:pt x="204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16"/>
            <p:cNvSpPr/>
            <p:nvPr/>
          </p:nvSpPr>
          <p:spPr>
            <a:xfrm>
              <a:off x="4815900" y="2270375"/>
              <a:ext cx="6000" cy="4250"/>
            </a:xfrm>
            <a:custGeom>
              <a:rect b="b" l="l" r="r" t="t"/>
              <a:pathLst>
                <a:path extrusionOk="0" h="170" w="240">
                  <a:moveTo>
                    <a:pt x="70" y="0"/>
                  </a:moveTo>
                  <a:cubicBezTo>
                    <a:pt x="33" y="17"/>
                    <a:pt x="17" y="50"/>
                    <a:pt x="17" y="66"/>
                  </a:cubicBezTo>
                  <a:cubicBezTo>
                    <a:pt x="0" y="103"/>
                    <a:pt x="0" y="120"/>
                    <a:pt x="17" y="136"/>
                  </a:cubicBezTo>
                  <a:cubicBezTo>
                    <a:pt x="33" y="153"/>
                    <a:pt x="50" y="169"/>
                    <a:pt x="87" y="169"/>
                  </a:cubicBezTo>
                  <a:cubicBezTo>
                    <a:pt x="103" y="169"/>
                    <a:pt x="120" y="169"/>
                    <a:pt x="153" y="153"/>
                  </a:cubicBezTo>
                  <a:lnTo>
                    <a:pt x="173" y="136"/>
                  </a:lnTo>
                  <a:cubicBezTo>
                    <a:pt x="206" y="120"/>
                    <a:pt x="223" y="103"/>
                    <a:pt x="239" y="66"/>
                  </a:cubicBezTo>
                  <a:cubicBezTo>
                    <a:pt x="239" y="33"/>
                    <a:pt x="239" y="17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16"/>
            <p:cNvSpPr/>
            <p:nvPr/>
          </p:nvSpPr>
          <p:spPr>
            <a:xfrm>
              <a:off x="4632125" y="2283250"/>
              <a:ext cx="6400" cy="4950"/>
            </a:xfrm>
            <a:custGeom>
              <a:rect b="b" l="l" r="r" t="t"/>
              <a:pathLst>
                <a:path extrusionOk="0" h="198" w="256">
                  <a:moveTo>
                    <a:pt x="136" y="1"/>
                  </a:moveTo>
                  <a:cubicBezTo>
                    <a:pt x="103" y="17"/>
                    <a:pt x="83" y="34"/>
                    <a:pt x="50" y="50"/>
                  </a:cubicBezTo>
                  <a:cubicBezTo>
                    <a:pt x="0" y="104"/>
                    <a:pt x="0" y="153"/>
                    <a:pt x="50" y="190"/>
                  </a:cubicBezTo>
                  <a:cubicBezTo>
                    <a:pt x="61" y="190"/>
                    <a:pt x="81" y="198"/>
                    <a:pt x="103" y="198"/>
                  </a:cubicBezTo>
                  <a:cubicBezTo>
                    <a:pt x="114" y="198"/>
                    <a:pt x="125" y="196"/>
                    <a:pt x="136" y="190"/>
                  </a:cubicBezTo>
                  <a:lnTo>
                    <a:pt x="153" y="190"/>
                  </a:lnTo>
                  <a:cubicBezTo>
                    <a:pt x="186" y="170"/>
                    <a:pt x="206" y="153"/>
                    <a:pt x="223" y="137"/>
                  </a:cubicBezTo>
                  <a:cubicBezTo>
                    <a:pt x="239" y="120"/>
                    <a:pt x="256" y="104"/>
                    <a:pt x="256" y="67"/>
                  </a:cubicBezTo>
                  <a:cubicBezTo>
                    <a:pt x="256" y="50"/>
                    <a:pt x="239" y="17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16"/>
            <p:cNvSpPr/>
            <p:nvPr/>
          </p:nvSpPr>
          <p:spPr>
            <a:xfrm>
              <a:off x="4894425" y="228150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58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38" y="33"/>
                    <a:pt x="21" y="71"/>
                    <a:pt x="21" y="87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8" y="174"/>
                  </a:cubicBezTo>
                  <a:cubicBezTo>
                    <a:pt x="158" y="174"/>
                    <a:pt x="174" y="174"/>
                    <a:pt x="174" y="157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p16"/>
            <p:cNvSpPr/>
            <p:nvPr/>
          </p:nvSpPr>
          <p:spPr>
            <a:xfrm>
              <a:off x="4802175" y="2280250"/>
              <a:ext cx="6425" cy="4675"/>
            </a:xfrm>
            <a:custGeom>
              <a:rect b="b" l="l" r="r" t="t"/>
              <a:pathLst>
                <a:path extrusionOk="0" h="187" w="257">
                  <a:moveTo>
                    <a:pt x="153" y="1"/>
                  </a:moveTo>
                  <a:cubicBezTo>
                    <a:pt x="137" y="1"/>
                    <a:pt x="104" y="1"/>
                    <a:pt x="67" y="34"/>
                  </a:cubicBezTo>
                  <a:cubicBezTo>
                    <a:pt x="34" y="50"/>
                    <a:pt x="17" y="67"/>
                    <a:pt x="17" y="104"/>
                  </a:cubicBezTo>
                  <a:cubicBezTo>
                    <a:pt x="1" y="137"/>
                    <a:pt x="17" y="187"/>
                    <a:pt x="67" y="187"/>
                  </a:cubicBezTo>
                  <a:lnTo>
                    <a:pt x="153" y="187"/>
                  </a:lnTo>
                  <a:cubicBezTo>
                    <a:pt x="170" y="170"/>
                    <a:pt x="207" y="154"/>
                    <a:pt x="224" y="121"/>
                  </a:cubicBezTo>
                  <a:lnTo>
                    <a:pt x="240" y="104"/>
                  </a:lnTo>
                  <a:cubicBezTo>
                    <a:pt x="257" y="34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16"/>
            <p:cNvSpPr/>
            <p:nvPr/>
          </p:nvSpPr>
          <p:spPr>
            <a:xfrm>
              <a:off x="4798275" y="2316450"/>
              <a:ext cx="6500" cy="5075"/>
            </a:xfrm>
            <a:custGeom>
              <a:rect b="b" l="l" r="r" t="t"/>
              <a:pathLst>
                <a:path extrusionOk="0" h="203" w="260">
                  <a:moveTo>
                    <a:pt x="187" y="0"/>
                  </a:moveTo>
                  <a:cubicBezTo>
                    <a:pt x="172" y="0"/>
                    <a:pt x="155" y="4"/>
                    <a:pt x="136" y="12"/>
                  </a:cubicBezTo>
                  <a:cubicBezTo>
                    <a:pt x="103" y="12"/>
                    <a:pt x="70" y="29"/>
                    <a:pt x="54" y="45"/>
                  </a:cubicBezTo>
                  <a:cubicBezTo>
                    <a:pt x="0" y="99"/>
                    <a:pt x="0" y="165"/>
                    <a:pt x="54" y="182"/>
                  </a:cubicBezTo>
                  <a:cubicBezTo>
                    <a:pt x="70" y="202"/>
                    <a:pt x="103" y="202"/>
                    <a:pt x="120" y="202"/>
                  </a:cubicBezTo>
                  <a:cubicBezTo>
                    <a:pt x="136" y="202"/>
                    <a:pt x="157" y="182"/>
                    <a:pt x="157" y="182"/>
                  </a:cubicBezTo>
                  <a:cubicBezTo>
                    <a:pt x="173" y="182"/>
                    <a:pt x="190" y="165"/>
                    <a:pt x="206" y="149"/>
                  </a:cubicBezTo>
                  <a:cubicBezTo>
                    <a:pt x="260" y="99"/>
                    <a:pt x="260" y="45"/>
                    <a:pt x="223" y="12"/>
                  </a:cubicBezTo>
                  <a:cubicBezTo>
                    <a:pt x="215" y="4"/>
                    <a:pt x="202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p16"/>
            <p:cNvSpPr/>
            <p:nvPr/>
          </p:nvSpPr>
          <p:spPr>
            <a:xfrm>
              <a:off x="4860925" y="2327875"/>
              <a:ext cx="6125" cy="4775"/>
            </a:xfrm>
            <a:custGeom>
              <a:rect b="b" l="l" r="r" t="t"/>
              <a:pathLst>
                <a:path extrusionOk="0" h="191" w="245">
                  <a:moveTo>
                    <a:pt x="141" y="1"/>
                  </a:moveTo>
                  <a:cubicBezTo>
                    <a:pt x="104" y="1"/>
                    <a:pt x="71" y="17"/>
                    <a:pt x="55" y="54"/>
                  </a:cubicBezTo>
                  <a:cubicBezTo>
                    <a:pt x="1" y="87"/>
                    <a:pt x="1" y="157"/>
                    <a:pt x="38" y="190"/>
                  </a:cubicBezTo>
                  <a:lnTo>
                    <a:pt x="125" y="190"/>
                  </a:lnTo>
                  <a:cubicBezTo>
                    <a:pt x="141" y="190"/>
                    <a:pt x="141" y="190"/>
                    <a:pt x="158" y="174"/>
                  </a:cubicBezTo>
                  <a:cubicBezTo>
                    <a:pt x="174" y="174"/>
                    <a:pt x="191" y="157"/>
                    <a:pt x="207" y="137"/>
                  </a:cubicBezTo>
                  <a:cubicBezTo>
                    <a:pt x="228" y="120"/>
                    <a:pt x="244" y="87"/>
                    <a:pt x="244" y="71"/>
                  </a:cubicBezTo>
                  <a:cubicBezTo>
                    <a:pt x="244" y="54"/>
                    <a:pt x="244" y="17"/>
                    <a:pt x="207" y="17"/>
                  </a:cubicBezTo>
                  <a:cubicBezTo>
                    <a:pt x="191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p16"/>
            <p:cNvSpPr/>
            <p:nvPr/>
          </p:nvSpPr>
          <p:spPr>
            <a:xfrm>
              <a:off x="4823200" y="2465275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70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1" y="207"/>
                    <a:pt x="137" y="207"/>
                    <a:pt x="154" y="190"/>
                  </a:cubicBezTo>
                  <a:cubicBezTo>
                    <a:pt x="170" y="190"/>
                    <a:pt x="170" y="190"/>
                    <a:pt x="191" y="174"/>
                  </a:cubicBezTo>
                  <a:cubicBezTo>
                    <a:pt x="207" y="157"/>
                    <a:pt x="240" y="141"/>
                    <a:pt x="240" y="104"/>
                  </a:cubicBezTo>
                  <a:cubicBezTo>
                    <a:pt x="257" y="87"/>
                    <a:pt x="257" y="54"/>
                    <a:pt x="240" y="38"/>
                  </a:cubicBezTo>
                  <a:cubicBezTo>
                    <a:pt x="224" y="21"/>
                    <a:pt x="20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p16"/>
            <p:cNvSpPr/>
            <p:nvPr/>
          </p:nvSpPr>
          <p:spPr>
            <a:xfrm>
              <a:off x="4823625" y="2454150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57"/>
                    <a:pt x="33" y="206"/>
                    <a:pt x="104" y="206"/>
                  </a:cubicBezTo>
                  <a:cubicBezTo>
                    <a:pt x="120" y="206"/>
                    <a:pt x="137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0" y="120"/>
                    <a:pt x="256" y="103"/>
                  </a:cubicBezTo>
                  <a:cubicBezTo>
                    <a:pt x="256" y="70"/>
                    <a:pt x="256" y="54"/>
                    <a:pt x="240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p16"/>
            <p:cNvSpPr/>
            <p:nvPr/>
          </p:nvSpPr>
          <p:spPr>
            <a:xfrm>
              <a:off x="4687875" y="24670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57" y="174"/>
                    <a:pt x="174" y="174"/>
                    <a:pt x="190" y="174"/>
                  </a:cubicBezTo>
                  <a:cubicBezTo>
                    <a:pt x="207" y="157"/>
                    <a:pt x="223" y="120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16"/>
            <p:cNvSpPr/>
            <p:nvPr/>
          </p:nvSpPr>
          <p:spPr>
            <a:xfrm>
              <a:off x="4829600" y="24317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20" y="207"/>
                    <a:pt x="141" y="190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07" y="157"/>
                    <a:pt x="244" y="124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p16"/>
            <p:cNvSpPr/>
            <p:nvPr/>
          </p:nvSpPr>
          <p:spPr>
            <a:xfrm>
              <a:off x="4816300" y="2491500"/>
              <a:ext cx="6925" cy="5050"/>
            </a:xfrm>
            <a:custGeom>
              <a:rect b="b" l="l" r="r" t="t"/>
              <a:pathLst>
                <a:path extrusionOk="0" h="202" w="277">
                  <a:moveTo>
                    <a:pt x="179" y="0"/>
                  </a:moveTo>
                  <a:cubicBezTo>
                    <a:pt x="160" y="0"/>
                    <a:pt x="139" y="6"/>
                    <a:pt x="120" y="19"/>
                  </a:cubicBezTo>
                  <a:cubicBezTo>
                    <a:pt x="54" y="52"/>
                    <a:pt x="1" y="106"/>
                    <a:pt x="17" y="155"/>
                  </a:cubicBezTo>
                  <a:cubicBezTo>
                    <a:pt x="27" y="189"/>
                    <a:pt x="58" y="201"/>
                    <a:pt x="93" y="201"/>
                  </a:cubicBezTo>
                  <a:cubicBezTo>
                    <a:pt x="114" y="201"/>
                    <a:pt x="137" y="196"/>
                    <a:pt x="157" y="188"/>
                  </a:cubicBezTo>
                  <a:cubicBezTo>
                    <a:pt x="223" y="155"/>
                    <a:pt x="277" y="106"/>
                    <a:pt x="260" y="52"/>
                  </a:cubicBezTo>
                  <a:cubicBezTo>
                    <a:pt x="247" y="20"/>
                    <a:pt x="215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p16"/>
            <p:cNvSpPr/>
            <p:nvPr/>
          </p:nvSpPr>
          <p:spPr>
            <a:xfrm>
              <a:off x="4838675" y="2406475"/>
              <a:ext cx="6425" cy="4925"/>
            </a:xfrm>
            <a:custGeom>
              <a:rect b="b" l="l" r="r" t="t"/>
              <a:pathLst>
                <a:path extrusionOk="0" h="197" w="257">
                  <a:moveTo>
                    <a:pt x="168" y="0"/>
                  </a:moveTo>
                  <a:cubicBezTo>
                    <a:pt x="148" y="0"/>
                    <a:pt x="127" y="6"/>
                    <a:pt x="103" y="19"/>
                  </a:cubicBezTo>
                  <a:cubicBezTo>
                    <a:pt x="33" y="52"/>
                    <a:pt x="0" y="106"/>
                    <a:pt x="0" y="155"/>
                  </a:cubicBezTo>
                  <a:cubicBezTo>
                    <a:pt x="12" y="179"/>
                    <a:pt x="52" y="196"/>
                    <a:pt x="98" y="196"/>
                  </a:cubicBezTo>
                  <a:cubicBezTo>
                    <a:pt x="116" y="196"/>
                    <a:pt x="135" y="194"/>
                    <a:pt x="153" y="188"/>
                  </a:cubicBezTo>
                  <a:cubicBezTo>
                    <a:pt x="207" y="155"/>
                    <a:pt x="256" y="106"/>
                    <a:pt x="240" y="52"/>
                  </a:cubicBezTo>
                  <a:cubicBezTo>
                    <a:pt x="229" y="20"/>
                    <a:pt x="20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p16"/>
            <p:cNvSpPr/>
            <p:nvPr/>
          </p:nvSpPr>
          <p:spPr>
            <a:xfrm>
              <a:off x="4834750" y="2443850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57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7"/>
                  </a:cubicBezTo>
                  <a:cubicBezTo>
                    <a:pt x="207" y="136"/>
                    <a:pt x="223" y="120"/>
                    <a:pt x="244" y="87"/>
                  </a:cubicBezTo>
                  <a:cubicBezTo>
                    <a:pt x="260" y="70"/>
                    <a:pt x="244" y="33"/>
                    <a:pt x="244" y="17"/>
                  </a:cubicBezTo>
                  <a:cubicBezTo>
                    <a:pt x="223" y="0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p16"/>
            <p:cNvSpPr/>
            <p:nvPr/>
          </p:nvSpPr>
          <p:spPr>
            <a:xfrm>
              <a:off x="4794450" y="2513400"/>
              <a:ext cx="6425" cy="4775"/>
            </a:xfrm>
            <a:custGeom>
              <a:rect b="b" l="l" r="r" t="t"/>
              <a:pathLst>
                <a:path extrusionOk="0" h="191" w="257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34"/>
                    <a:pt x="17" y="71"/>
                    <a:pt x="17" y="88"/>
                  </a:cubicBezTo>
                  <a:cubicBezTo>
                    <a:pt x="1" y="121"/>
                    <a:pt x="1" y="137"/>
                    <a:pt x="17" y="158"/>
                  </a:cubicBezTo>
                  <a:cubicBezTo>
                    <a:pt x="34" y="174"/>
                    <a:pt x="67" y="191"/>
                    <a:pt x="83" y="191"/>
                  </a:cubicBezTo>
                  <a:cubicBezTo>
                    <a:pt x="104" y="191"/>
                    <a:pt x="137" y="191"/>
                    <a:pt x="153" y="174"/>
                  </a:cubicBezTo>
                  <a:cubicBezTo>
                    <a:pt x="153" y="174"/>
                    <a:pt x="170" y="174"/>
                    <a:pt x="186" y="158"/>
                  </a:cubicBezTo>
                  <a:cubicBezTo>
                    <a:pt x="207" y="137"/>
                    <a:pt x="223" y="121"/>
                    <a:pt x="240" y="88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p16"/>
            <p:cNvSpPr/>
            <p:nvPr/>
          </p:nvSpPr>
          <p:spPr>
            <a:xfrm>
              <a:off x="4789725" y="2454975"/>
              <a:ext cx="6400" cy="4925"/>
            </a:xfrm>
            <a:custGeom>
              <a:rect b="b" l="l" r="r" t="t"/>
              <a:pathLst>
                <a:path extrusionOk="0" h="197" w="256">
                  <a:moveTo>
                    <a:pt x="169" y="0"/>
                  </a:moveTo>
                  <a:cubicBezTo>
                    <a:pt x="153" y="0"/>
                    <a:pt x="120" y="0"/>
                    <a:pt x="103" y="21"/>
                  </a:cubicBezTo>
                  <a:cubicBezTo>
                    <a:pt x="49" y="37"/>
                    <a:pt x="0" y="103"/>
                    <a:pt x="17" y="157"/>
                  </a:cubicBezTo>
                  <a:cubicBezTo>
                    <a:pt x="29" y="181"/>
                    <a:pt x="69" y="196"/>
                    <a:pt x="110" y="196"/>
                  </a:cubicBezTo>
                  <a:cubicBezTo>
                    <a:pt x="125" y="196"/>
                    <a:pt x="139" y="194"/>
                    <a:pt x="153" y="190"/>
                  </a:cubicBezTo>
                  <a:cubicBezTo>
                    <a:pt x="169" y="173"/>
                    <a:pt x="190" y="157"/>
                    <a:pt x="206" y="157"/>
                  </a:cubicBezTo>
                  <a:cubicBezTo>
                    <a:pt x="239" y="124"/>
                    <a:pt x="256" y="87"/>
                    <a:pt x="256" y="54"/>
                  </a:cubicBezTo>
                  <a:cubicBezTo>
                    <a:pt x="239" y="21"/>
                    <a:pt x="20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16"/>
            <p:cNvSpPr/>
            <p:nvPr/>
          </p:nvSpPr>
          <p:spPr>
            <a:xfrm>
              <a:off x="4788375" y="24452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1" y="1"/>
                  </a:moveTo>
                  <a:cubicBezTo>
                    <a:pt x="152" y="1"/>
                    <a:pt x="130" y="5"/>
                    <a:pt x="103" y="13"/>
                  </a:cubicBezTo>
                  <a:cubicBezTo>
                    <a:pt x="54" y="30"/>
                    <a:pt x="17" y="63"/>
                    <a:pt x="17" y="100"/>
                  </a:cubicBezTo>
                  <a:cubicBezTo>
                    <a:pt x="0" y="116"/>
                    <a:pt x="0" y="133"/>
                    <a:pt x="17" y="149"/>
                  </a:cubicBezTo>
                  <a:cubicBezTo>
                    <a:pt x="17" y="173"/>
                    <a:pt x="54" y="190"/>
                    <a:pt x="100" y="190"/>
                  </a:cubicBezTo>
                  <a:cubicBezTo>
                    <a:pt x="118" y="190"/>
                    <a:pt x="138" y="188"/>
                    <a:pt x="157" y="182"/>
                  </a:cubicBezTo>
                  <a:cubicBezTo>
                    <a:pt x="223" y="149"/>
                    <a:pt x="260" y="79"/>
                    <a:pt x="244" y="46"/>
                  </a:cubicBezTo>
                  <a:cubicBezTo>
                    <a:pt x="244" y="30"/>
                    <a:pt x="223" y="13"/>
                    <a:pt x="223" y="13"/>
                  </a:cubicBezTo>
                  <a:cubicBezTo>
                    <a:pt x="207" y="5"/>
                    <a:pt x="19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p16"/>
            <p:cNvSpPr/>
            <p:nvPr/>
          </p:nvSpPr>
          <p:spPr>
            <a:xfrm>
              <a:off x="4814150" y="2477325"/>
              <a:ext cx="6500" cy="4775"/>
            </a:xfrm>
            <a:custGeom>
              <a:rect b="b" l="l" r="r" t="t"/>
              <a:pathLst>
                <a:path extrusionOk="0" h="191" w="260">
                  <a:moveTo>
                    <a:pt x="173" y="1"/>
                  </a:moveTo>
                  <a:cubicBezTo>
                    <a:pt x="140" y="1"/>
                    <a:pt x="103" y="1"/>
                    <a:pt x="87" y="34"/>
                  </a:cubicBezTo>
                  <a:cubicBezTo>
                    <a:pt x="54" y="55"/>
                    <a:pt x="37" y="71"/>
                    <a:pt x="17" y="104"/>
                  </a:cubicBezTo>
                  <a:cubicBezTo>
                    <a:pt x="0" y="158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23" y="137"/>
                    <a:pt x="243" y="121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p16"/>
            <p:cNvSpPr/>
            <p:nvPr/>
          </p:nvSpPr>
          <p:spPr>
            <a:xfrm>
              <a:off x="4842900" y="23613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57" y="1"/>
                    <a:pt x="124" y="1"/>
                    <a:pt x="87" y="17"/>
                  </a:cubicBezTo>
                  <a:cubicBezTo>
                    <a:pt x="54" y="34"/>
                    <a:pt x="38" y="71"/>
                    <a:pt x="38" y="87"/>
                  </a:cubicBezTo>
                  <a:cubicBezTo>
                    <a:pt x="0" y="137"/>
                    <a:pt x="38" y="190"/>
                    <a:pt x="103" y="190"/>
                  </a:cubicBezTo>
                  <a:cubicBezTo>
                    <a:pt x="124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60" y="71"/>
                    <a:pt x="260" y="34"/>
                    <a:pt x="244" y="17"/>
                  </a:cubicBezTo>
                  <a:cubicBezTo>
                    <a:pt x="244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16"/>
            <p:cNvSpPr/>
            <p:nvPr/>
          </p:nvSpPr>
          <p:spPr>
            <a:xfrm>
              <a:off x="4808575" y="2465575"/>
              <a:ext cx="6525" cy="4875"/>
            </a:xfrm>
            <a:custGeom>
              <a:rect b="b" l="l" r="r" t="t"/>
              <a:pathLst>
                <a:path extrusionOk="0" h="195" w="261">
                  <a:moveTo>
                    <a:pt x="155" y="0"/>
                  </a:moveTo>
                  <a:cubicBezTo>
                    <a:pt x="144" y="0"/>
                    <a:pt x="132" y="2"/>
                    <a:pt x="120" y="9"/>
                  </a:cubicBezTo>
                  <a:cubicBezTo>
                    <a:pt x="87" y="9"/>
                    <a:pt x="71" y="26"/>
                    <a:pt x="33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3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20" y="195"/>
                    <a:pt x="137" y="195"/>
                    <a:pt x="13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40" y="92"/>
                    <a:pt x="260" y="42"/>
                    <a:pt x="207" y="9"/>
                  </a:cubicBezTo>
                  <a:cubicBezTo>
                    <a:pt x="196" y="9"/>
                    <a:pt x="177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16"/>
            <p:cNvSpPr/>
            <p:nvPr/>
          </p:nvSpPr>
          <p:spPr>
            <a:xfrm>
              <a:off x="4804250" y="248980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63" y="0"/>
                  </a:moveTo>
                  <a:cubicBezTo>
                    <a:pt x="143" y="0"/>
                    <a:pt x="122" y="6"/>
                    <a:pt x="103" y="17"/>
                  </a:cubicBezTo>
                  <a:cubicBezTo>
                    <a:pt x="54" y="34"/>
                    <a:pt x="37" y="50"/>
                    <a:pt x="21" y="87"/>
                  </a:cubicBezTo>
                  <a:cubicBezTo>
                    <a:pt x="0" y="104"/>
                    <a:pt x="0" y="120"/>
                    <a:pt x="0" y="137"/>
                  </a:cubicBezTo>
                  <a:cubicBezTo>
                    <a:pt x="21" y="174"/>
                    <a:pt x="21" y="174"/>
                    <a:pt x="54" y="190"/>
                  </a:cubicBezTo>
                  <a:cubicBezTo>
                    <a:pt x="59" y="196"/>
                    <a:pt x="67" y="198"/>
                    <a:pt x="75" y="198"/>
                  </a:cubicBezTo>
                  <a:cubicBezTo>
                    <a:pt x="93" y="198"/>
                    <a:pt x="116" y="190"/>
                    <a:pt x="141" y="190"/>
                  </a:cubicBezTo>
                  <a:cubicBezTo>
                    <a:pt x="206" y="153"/>
                    <a:pt x="260" y="87"/>
                    <a:pt x="244" y="50"/>
                  </a:cubicBezTo>
                  <a:cubicBezTo>
                    <a:pt x="233" y="18"/>
                    <a:pt x="200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16"/>
            <p:cNvSpPr/>
            <p:nvPr/>
          </p:nvSpPr>
          <p:spPr>
            <a:xfrm>
              <a:off x="4798675" y="2478675"/>
              <a:ext cx="6525" cy="4675"/>
            </a:xfrm>
            <a:custGeom>
              <a:rect b="b" l="l" r="r" t="t"/>
              <a:pathLst>
                <a:path extrusionOk="0" h="187" w="261">
                  <a:moveTo>
                    <a:pt x="174" y="1"/>
                  </a:moveTo>
                  <a:cubicBezTo>
                    <a:pt x="141" y="1"/>
                    <a:pt x="120" y="1"/>
                    <a:pt x="87" y="17"/>
                  </a:cubicBezTo>
                  <a:cubicBezTo>
                    <a:pt x="54" y="34"/>
                    <a:pt x="38" y="67"/>
                    <a:pt x="17" y="104"/>
                  </a:cubicBezTo>
                  <a:cubicBezTo>
                    <a:pt x="1" y="153"/>
                    <a:pt x="38" y="186"/>
                    <a:pt x="87" y="186"/>
                  </a:cubicBezTo>
                  <a:lnTo>
                    <a:pt x="141" y="186"/>
                  </a:lnTo>
                  <a:cubicBezTo>
                    <a:pt x="141" y="186"/>
                    <a:pt x="157" y="186"/>
                    <a:pt x="157" y="170"/>
                  </a:cubicBezTo>
                  <a:lnTo>
                    <a:pt x="190" y="170"/>
                  </a:lnTo>
                  <a:cubicBezTo>
                    <a:pt x="207" y="137"/>
                    <a:pt x="244" y="120"/>
                    <a:pt x="244" y="83"/>
                  </a:cubicBezTo>
                  <a:cubicBezTo>
                    <a:pt x="260" y="67"/>
                    <a:pt x="260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16"/>
            <p:cNvSpPr/>
            <p:nvPr/>
          </p:nvSpPr>
          <p:spPr>
            <a:xfrm>
              <a:off x="4855375" y="2362200"/>
              <a:ext cx="6525" cy="5025"/>
            </a:xfrm>
            <a:custGeom>
              <a:rect b="b" l="l" r="r" t="t"/>
              <a:pathLst>
                <a:path extrusionOk="0" h="201" w="261">
                  <a:moveTo>
                    <a:pt x="173" y="1"/>
                  </a:moveTo>
                  <a:cubicBezTo>
                    <a:pt x="157" y="1"/>
                    <a:pt x="140" y="1"/>
                    <a:pt x="103" y="21"/>
                  </a:cubicBezTo>
                  <a:cubicBezTo>
                    <a:pt x="54" y="54"/>
                    <a:pt x="0" y="104"/>
                    <a:pt x="17" y="157"/>
                  </a:cubicBezTo>
                  <a:cubicBezTo>
                    <a:pt x="30" y="189"/>
                    <a:pt x="61" y="200"/>
                    <a:pt x="96" y="200"/>
                  </a:cubicBezTo>
                  <a:cubicBezTo>
                    <a:pt x="116" y="200"/>
                    <a:pt x="137" y="196"/>
                    <a:pt x="157" y="190"/>
                  </a:cubicBezTo>
                  <a:cubicBezTo>
                    <a:pt x="173" y="174"/>
                    <a:pt x="190" y="174"/>
                    <a:pt x="206" y="157"/>
                  </a:cubicBezTo>
                  <a:cubicBezTo>
                    <a:pt x="244" y="124"/>
                    <a:pt x="260" y="87"/>
                    <a:pt x="260" y="54"/>
                  </a:cubicBezTo>
                  <a:cubicBezTo>
                    <a:pt x="244" y="2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16"/>
            <p:cNvSpPr/>
            <p:nvPr/>
          </p:nvSpPr>
          <p:spPr>
            <a:xfrm>
              <a:off x="4870825" y="2360650"/>
              <a:ext cx="6100" cy="5075"/>
            </a:xfrm>
            <a:custGeom>
              <a:rect b="b" l="l" r="r" t="t"/>
              <a:pathLst>
                <a:path extrusionOk="0" h="203" w="244">
                  <a:moveTo>
                    <a:pt x="171" y="1"/>
                  </a:moveTo>
                  <a:cubicBezTo>
                    <a:pt x="156" y="1"/>
                    <a:pt x="139" y="5"/>
                    <a:pt x="120" y="13"/>
                  </a:cubicBezTo>
                  <a:cubicBezTo>
                    <a:pt x="87" y="13"/>
                    <a:pt x="54" y="30"/>
                    <a:pt x="38" y="46"/>
                  </a:cubicBezTo>
                  <a:cubicBezTo>
                    <a:pt x="17" y="83"/>
                    <a:pt x="1" y="100"/>
                    <a:pt x="1" y="133"/>
                  </a:cubicBezTo>
                  <a:cubicBezTo>
                    <a:pt x="1" y="149"/>
                    <a:pt x="1" y="166"/>
                    <a:pt x="38" y="186"/>
                  </a:cubicBezTo>
                  <a:cubicBezTo>
                    <a:pt x="54" y="203"/>
                    <a:pt x="71" y="203"/>
                    <a:pt x="104" y="203"/>
                  </a:cubicBezTo>
                  <a:cubicBezTo>
                    <a:pt x="120" y="203"/>
                    <a:pt x="141" y="186"/>
                    <a:pt x="141" y="186"/>
                  </a:cubicBezTo>
                  <a:cubicBezTo>
                    <a:pt x="157" y="186"/>
                    <a:pt x="174" y="166"/>
                    <a:pt x="190" y="149"/>
                  </a:cubicBezTo>
                  <a:cubicBezTo>
                    <a:pt x="244" y="100"/>
                    <a:pt x="244" y="46"/>
                    <a:pt x="207" y="13"/>
                  </a:cubicBezTo>
                  <a:cubicBezTo>
                    <a:pt x="199" y="5"/>
                    <a:pt x="186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16"/>
            <p:cNvSpPr/>
            <p:nvPr/>
          </p:nvSpPr>
          <p:spPr>
            <a:xfrm>
              <a:off x="4876400" y="237250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3" y="1"/>
                    <a:pt x="70" y="22"/>
                  </a:cubicBezTo>
                  <a:cubicBezTo>
                    <a:pt x="54" y="38"/>
                    <a:pt x="21" y="71"/>
                    <a:pt x="21" y="88"/>
                  </a:cubicBezTo>
                  <a:cubicBezTo>
                    <a:pt x="0" y="158"/>
                    <a:pt x="37" y="191"/>
                    <a:pt x="87" y="191"/>
                  </a:cubicBezTo>
                  <a:cubicBezTo>
                    <a:pt x="103" y="191"/>
                    <a:pt x="141" y="191"/>
                    <a:pt x="157" y="174"/>
                  </a:cubicBezTo>
                  <a:cubicBezTo>
                    <a:pt x="157" y="174"/>
                    <a:pt x="174" y="174"/>
                    <a:pt x="190" y="158"/>
                  </a:cubicBezTo>
                  <a:cubicBezTo>
                    <a:pt x="207" y="141"/>
                    <a:pt x="227" y="125"/>
                    <a:pt x="244" y="88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16"/>
            <p:cNvSpPr/>
            <p:nvPr/>
          </p:nvSpPr>
          <p:spPr>
            <a:xfrm>
              <a:off x="4885475" y="2360550"/>
              <a:ext cx="6400" cy="5175"/>
            </a:xfrm>
            <a:custGeom>
              <a:rect b="b" l="l" r="r" t="t"/>
              <a:pathLst>
                <a:path extrusionOk="0" h="207" w="256">
                  <a:moveTo>
                    <a:pt x="173" y="1"/>
                  </a:moveTo>
                  <a:cubicBezTo>
                    <a:pt x="103" y="1"/>
                    <a:pt x="33" y="50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0"/>
                    <a:pt x="153" y="190"/>
                  </a:cubicBezTo>
                  <a:cubicBezTo>
                    <a:pt x="153" y="190"/>
                    <a:pt x="173" y="170"/>
                    <a:pt x="190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67"/>
                    <a:pt x="239" y="50"/>
                    <a:pt x="239" y="34"/>
                  </a:cubicBezTo>
                  <a:cubicBezTo>
                    <a:pt x="223" y="17"/>
                    <a:pt x="190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p16"/>
            <p:cNvSpPr/>
            <p:nvPr/>
          </p:nvSpPr>
          <p:spPr>
            <a:xfrm>
              <a:off x="4878550" y="2386725"/>
              <a:ext cx="4375" cy="4775"/>
            </a:xfrm>
            <a:custGeom>
              <a:rect b="b" l="l" r="r" t="t"/>
              <a:pathLst>
                <a:path extrusionOk="0" h="191" w="175">
                  <a:moveTo>
                    <a:pt x="174" y="1"/>
                  </a:moveTo>
                  <a:cubicBezTo>
                    <a:pt x="158" y="1"/>
                    <a:pt x="121" y="1"/>
                    <a:pt x="104" y="17"/>
                  </a:cubicBezTo>
                  <a:cubicBezTo>
                    <a:pt x="55" y="34"/>
                    <a:pt x="1" y="104"/>
                    <a:pt x="17" y="153"/>
                  </a:cubicBezTo>
                  <a:cubicBezTo>
                    <a:pt x="17" y="153"/>
                    <a:pt x="38" y="174"/>
                    <a:pt x="38" y="191"/>
                  </a:cubicBezTo>
                  <a:cubicBezTo>
                    <a:pt x="88" y="121"/>
                    <a:pt x="121" y="50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16"/>
            <p:cNvSpPr/>
            <p:nvPr/>
          </p:nvSpPr>
          <p:spPr>
            <a:xfrm>
              <a:off x="4896600" y="233902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0" y="140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4"/>
                    <a:pt x="260" y="87"/>
                  </a:cubicBezTo>
                  <a:cubicBezTo>
                    <a:pt x="260" y="70"/>
                    <a:pt x="260" y="37"/>
                    <a:pt x="244" y="21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16"/>
            <p:cNvSpPr/>
            <p:nvPr/>
          </p:nvSpPr>
          <p:spPr>
            <a:xfrm>
              <a:off x="4891850" y="232705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57" y="170"/>
                    <a:pt x="174" y="170"/>
                    <a:pt x="174" y="170"/>
                  </a:cubicBezTo>
                  <a:cubicBezTo>
                    <a:pt x="207" y="153"/>
                    <a:pt x="228" y="120"/>
                    <a:pt x="244" y="104"/>
                  </a:cubicBezTo>
                  <a:cubicBezTo>
                    <a:pt x="261" y="34"/>
                    <a:pt x="228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p16"/>
            <p:cNvSpPr/>
            <p:nvPr/>
          </p:nvSpPr>
          <p:spPr>
            <a:xfrm>
              <a:off x="4885875" y="234932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37" y="0"/>
                    <a:pt x="104" y="21"/>
                    <a:pt x="87" y="37"/>
                  </a:cubicBezTo>
                  <a:cubicBezTo>
                    <a:pt x="54" y="54"/>
                    <a:pt x="34" y="70"/>
                    <a:pt x="17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60" y="70"/>
                    <a:pt x="260" y="54"/>
                    <a:pt x="240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p16"/>
            <p:cNvSpPr/>
            <p:nvPr/>
          </p:nvSpPr>
          <p:spPr>
            <a:xfrm>
              <a:off x="4900525" y="2301675"/>
              <a:ext cx="6825" cy="4950"/>
            </a:xfrm>
            <a:custGeom>
              <a:rect b="b" l="l" r="r" t="t"/>
              <a:pathLst>
                <a:path extrusionOk="0" h="198" w="273">
                  <a:moveTo>
                    <a:pt x="177" y="1"/>
                  </a:moveTo>
                  <a:cubicBezTo>
                    <a:pt x="157" y="1"/>
                    <a:pt x="137" y="6"/>
                    <a:pt x="120" y="18"/>
                  </a:cubicBezTo>
                  <a:cubicBezTo>
                    <a:pt x="50" y="35"/>
                    <a:pt x="0" y="105"/>
                    <a:pt x="17" y="154"/>
                  </a:cubicBezTo>
                  <a:cubicBezTo>
                    <a:pt x="29" y="181"/>
                    <a:pt x="70" y="198"/>
                    <a:pt x="111" y="198"/>
                  </a:cubicBezTo>
                  <a:cubicBezTo>
                    <a:pt x="125" y="198"/>
                    <a:pt x="140" y="196"/>
                    <a:pt x="153" y="191"/>
                  </a:cubicBezTo>
                  <a:cubicBezTo>
                    <a:pt x="223" y="154"/>
                    <a:pt x="272" y="88"/>
                    <a:pt x="256" y="51"/>
                  </a:cubicBezTo>
                  <a:cubicBezTo>
                    <a:pt x="245" y="19"/>
                    <a:pt x="212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p16"/>
            <p:cNvSpPr/>
            <p:nvPr/>
          </p:nvSpPr>
          <p:spPr>
            <a:xfrm>
              <a:off x="4856700" y="2408175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53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34" y="54"/>
                    <a:pt x="17" y="87"/>
                    <a:pt x="17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207"/>
                    <a:pt x="153" y="190"/>
                  </a:cubicBezTo>
                  <a:cubicBezTo>
                    <a:pt x="153" y="190"/>
                    <a:pt x="170" y="190"/>
                    <a:pt x="170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54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p16"/>
            <p:cNvSpPr/>
            <p:nvPr/>
          </p:nvSpPr>
          <p:spPr>
            <a:xfrm>
              <a:off x="4852800" y="2396225"/>
              <a:ext cx="6925" cy="4650"/>
            </a:xfrm>
            <a:custGeom>
              <a:rect b="b" l="l" r="r" t="t"/>
              <a:pathLst>
                <a:path extrusionOk="0" h="186" w="277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50"/>
                    <a:pt x="37" y="66"/>
                    <a:pt x="17" y="103"/>
                  </a:cubicBezTo>
                  <a:cubicBezTo>
                    <a:pt x="0" y="153"/>
                    <a:pt x="37" y="186"/>
                    <a:pt x="103" y="186"/>
                  </a:cubicBezTo>
                  <a:cubicBezTo>
                    <a:pt x="120" y="186"/>
                    <a:pt x="140" y="186"/>
                    <a:pt x="157" y="169"/>
                  </a:cubicBezTo>
                  <a:lnTo>
                    <a:pt x="190" y="169"/>
                  </a:lnTo>
                  <a:cubicBezTo>
                    <a:pt x="223" y="136"/>
                    <a:pt x="243" y="120"/>
                    <a:pt x="260" y="83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p16"/>
            <p:cNvSpPr/>
            <p:nvPr/>
          </p:nvSpPr>
          <p:spPr>
            <a:xfrm>
              <a:off x="4847225" y="2386725"/>
              <a:ext cx="6925" cy="5075"/>
            </a:xfrm>
            <a:custGeom>
              <a:rect b="b" l="l" r="r" t="t"/>
              <a:pathLst>
                <a:path extrusionOk="0" h="203" w="277">
                  <a:moveTo>
                    <a:pt x="172" y="0"/>
                  </a:moveTo>
                  <a:cubicBezTo>
                    <a:pt x="134" y="0"/>
                    <a:pt x="86" y="18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62" y="199"/>
                    <a:pt x="75" y="203"/>
                    <a:pt x="89" y="203"/>
                  </a:cubicBezTo>
                  <a:cubicBezTo>
                    <a:pt x="104" y="203"/>
                    <a:pt x="120" y="199"/>
                    <a:pt x="137" y="191"/>
                  </a:cubicBezTo>
                  <a:lnTo>
                    <a:pt x="157" y="191"/>
                  </a:lnTo>
                  <a:cubicBezTo>
                    <a:pt x="190" y="174"/>
                    <a:pt x="207" y="174"/>
                    <a:pt x="223" y="153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12" y="6"/>
                    <a:pt x="193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p16"/>
            <p:cNvSpPr/>
            <p:nvPr/>
          </p:nvSpPr>
          <p:spPr>
            <a:xfrm>
              <a:off x="4865675" y="23390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38" y="70"/>
                    <a:pt x="17" y="103"/>
                  </a:cubicBezTo>
                  <a:cubicBezTo>
                    <a:pt x="1" y="124"/>
                    <a:pt x="17" y="157"/>
                    <a:pt x="17" y="173"/>
                  </a:cubicBezTo>
                  <a:cubicBezTo>
                    <a:pt x="38" y="190"/>
                    <a:pt x="71" y="206"/>
                    <a:pt x="87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07" y="157"/>
                    <a:pt x="244" y="124"/>
                    <a:pt x="244" y="103"/>
                  </a:cubicBezTo>
                  <a:cubicBezTo>
                    <a:pt x="260" y="54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p16"/>
            <p:cNvSpPr/>
            <p:nvPr/>
          </p:nvSpPr>
          <p:spPr>
            <a:xfrm>
              <a:off x="4783225" y="247950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7" y="50"/>
                    <a:pt x="17" y="71"/>
                    <a:pt x="0" y="104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17" y="190"/>
                    <a:pt x="54" y="207"/>
                    <a:pt x="87" y="207"/>
                  </a:cubicBezTo>
                  <a:cubicBezTo>
                    <a:pt x="103" y="207"/>
                    <a:pt x="120" y="190"/>
                    <a:pt x="140" y="190"/>
                  </a:cubicBezTo>
                  <a:cubicBezTo>
                    <a:pt x="157" y="174"/>
                    <a:pt x="157" y="174"/>
                    <a:pt x="173" y="174"/>
                  </a:cubicBezTo>
                  <a:cubicBezTo>
                    <a:pt x="206" y="153"/>
                    <a:pt x="223" y="120"/>
                    <a:pt x="223" y="104"/>
                  </a:cubicBez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16"/>
            <p:cNvSpPr/>
            <p:nvPr/>
          </p:nvSpPr>
          <p:spPr>
            <a:xfrm>
              <a:off x="4845075" y="2374675"/>
              <a:ext cx="6500" cy="4775"/>
            </a:xfrm>
            <a:custGeom>
              <a:rect b="b" l="l" r="r" t="t"/>
              <a:pathLst>
                <a:path extrusionOk="0" h="191" w="260">
                  <a:moveTo>
                    <a:pt x="173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54" y="54"/>
                    <a:pt x="37" y="71"/>
                    <a:pt x="16" y="104"/>
                  </a:cubicBezTo>
                  <a:cubicBezTo>
                    <a:pt x="0" y="120"/>
                    <a:pt x="16" y="157"/>
                    <a:pt x="16" y="174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8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p16"/>
            <p:cNvSpPr/>
            <p:nvPr/>
          </p:nvSpPr>
          <p:spPr>
            <a:xfrm>
              <a:off x="4818875" y="2443850"/>
              <a:ext cx="6525" cy="5075"/>
            </a:xfrm>
            <a:custGeom>
              <a:rect b="b" l="l" r="r" t="t"/>
              <a:pathLst>
                <a:path extrusionOk="0" h="203" w="261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63" y="198"/>
                    <a:pt x="75" y="202"/>
                    <a:pt x="87" y="202"/>
                  </a:cubicBezTo>
                  <a:cubicBezTo>
                    <a:pt x="100" y="202"/>
                    <a:pt x="112" y="198"/>
                    <a:pt x="120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07" y="157"/>
                  </a:cubicBezTo>
                  <a:cubicBezTo>
                    <a:pt x="240" y="120"/>
                    <a:pt x="261" y="103"/>
                    <a:pt x="261" y="70"/>
                  </a:cubicBezTo>
                  <a:cubicBezTo>
                    <a:pt x="261" y="54"/>
                    <a:pt x="240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p16"/>
            <p:cNvSpPr/>
            <p:nvPr/>
          </p:nvSpPr>
          <p:spPr>
            <a:xfrm>
              <a:off x="4724375" y="24902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37" y="70"/>
                    <a:pt x="21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90" y="173"/>
                    <a:pt x="227" y="136"/>
                    <a:pt x="243" y="103"/>
                  </a:cubicBezTo>
                  <a:cubicBezTo>
                    <a:pt x="260" y="54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p16"/>
            <p:cNvSpPr/>
            <p:nvPr/>
          </p:nvSpPr>
          <p:spPr>
            <a:xfrm>
              <a:off x="4720975" y="2479500"/>
              <a:ext cx="6500" cy="4775"/>
            </a:xfrm>
            <a:custGeom>
              <a:rect b="b" l="l" r="r" t="t"/>
              <a:pathLst>
                <a:path extrusionOk="0" h="191" w="260">
                  <a:moveTo>
                    <a:pt x="173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54" y="50"/>
                    <a:pt x="17" y="71"/>
                    <a:pt x="17" y="104"/>
                  </a:cubicBezTo>
                  <a:cubicBezTo>
                    <a:pt x="0" y="120"/>
                    <a:pt x="17" y="153"/>
                    <a:pt x="17" y="174"/>
                  </a:cubicBezTo>
                  <a:cubicBezTo>
                    <a:pt x="33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3"/>
                    <a:pt x="239" y="120"/>
                    <a:pt x="239" y="104"/>
                  </a:cubicBezTo>
                  <a:cubicBezTo>
                    <a:pt x="260" y="50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Google Shape;2531;p16"/>
            <p:cNvSpPr/>
            <p:nvPr/>
          </p:nvSpPr>
          <p:spPr>
            <a:xfrm>
              <a:off x="4716225" y="2468150"/>
              <a:ext cx="6100" cy="4875"/>
            </a:xfrm>
            <a:custGeom>
              <a:rect b="b" l="l" r="r" t="t"/>
              <a:pathLst>
                <a:path extrusionOk="0" h="195" w="244">
                  <a:moveTo>
                    <a:pt x="161" y="0"/>
                  </a:moveTo>
                  <a:cubicBezTo>
                    <a:pt x="153" y="0"/>
                    <a:pt x="146" y="2"/>
                    <a:pt x="141" y="9"/>
                  </a:cubicBezTo>
                  <a:cubicBezTo>
                    <a:pt x="103" y="9"/>
                    <a:pt x="70" y="26"/>
                    <a:pt x="54" y="59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3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07" y="9"/>
                  </a:cubicBezTo>
                  <a:cubicBezTo>
                    <a:pt x="196" y="9"/>
                    <a:pt x="177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p16"/>
            <p:cNvSpPr/>
            <p:nvPr/>
          </p:nvSpPr>
          <p:spPr>
            <a:xfrm>
              <a:off x="4713650" y="2457750"/>
              <a:ext cx="6525" cy="5025"/>
            </a:xfrm>
            <a:custGeom>
              <a:rect b="b" l="l" r="r" t="t"/>
              <a:pathLst>
                <a:path extrusionOk="0" h="201" w="261">
                  <a:moveTo>
                    <a:pt x="167" y="0"/>
                  </a:moveTo>
                  <a:cubicBezTo>
                    <a:pt x="146" y="0"/>
                    <a:pt x="124" y="5"/>
                    <a:pt x="103" y="13"/>
                  </a:cubicBezTo>
                  <a:cubicBezTo>
                    <a:pt x="37" y="46"/>
                    <a:pt x="0" y="95"/>
                    <a:pt x="0" y="149"/>
                  </a:cubicBezTo>
                  <a:cubicBezTo>
                    <a:pt x="11" y="181"/>
                    <a:pt x="44" y="201"/>
                    <a:pt x="85" y="201"/>
                  </a:cubicBezTo>
                  <a:cubicBezTo>
                    <a:pt x="108" y="201"/>
                    <a:pt x="132" y="195"/>
                    <a:pt x="157" y="182"/>
                  </a:cubicBezTo>
                  <a:cubicBezTo>
                    <a:pt x="206" y="149"/>
                    <a:pt x="260" y="95"/>
                    <a:pt x="244" y="46"/>
                  </a:cubicBezTo>
                  <a:cubicBezTo>
                    <a:pt x="231" y="13"/>
                    <a:pt x="20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p16"/>
            <p:cNvSpPr/>
            <p:nvPr/>
          </p:nvSpPr>
          <p:spPr>
            <a:xfrm>
              <a:off x="4733850" y="2433525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4" y="1"/>
                  </a:moveTo>
                  <a:cubicBezTo>
                    <a:pt x="157" y="1"/>
                    <a:pt x="120" y="1"/>
                    <a:pt x="87" y="17"/>
                  </a:cubicBezTo>
                  <a:cubicBezTo>
                    <a:pt x="54" y="34"/>
                    <a:pt x="33" y="71"/>
                    <a:pt x="33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3" y="137"/>
                    <a:pt x="240" y="120"/>
                    <a:pt x="260" y="87"/>
                  </a:cubicBezTo>
                  <a:cubicBezTo>
                    <a:pt x="277" y="34"/>
                    <a:pt x="24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p16"/>
            <p:cNvSpPr/>
            <p:nvPr/>
          </p:nvSpPr>
          <p:spPr>
            <a:xfrm>
              <a:off x="4781050" y="246620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4" y="190"/>
                    <a:pt x="141" y="190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0" y="67"/>
                    <a:pt x="244" y="34"/>
                    <a:pt x="244" y="17"/>
                  </a:cubicBezTo>
                  <a:cubicBezTo>
                    <a:pt x="227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5" name="Google Shape;2535;p16"/>
            <p:cNvSpPr/>
            <p:nvPr/>
          </p:nvSpPr>
          <p:spPr>
            <a:xfrm>
              <a:off x="4729100" y="24683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0"/>
                    <a:pt x="17" y="83"/>
                    <a:pt x="17" y="103"/>
                  </a:cubicBezTo>
                  <a:cubicBezTo>
                    <a:pt x="1" y="136"/>
                    <a:pt x="17" y="169"/>
                    <a:pt x="38" y="186"/>
                  </a:cubicBezTo>
                  <a:cubicBezTo>
                    <a:pt x="54" y="206"/>
                    <a:pt x="71" y="206"/>
                    <a:pt x="87" y="206"/>
                  </a:cubicBezTo>
                  <a:cubicBezTo>
                    <a:pt x="104" y="206"/>
                    <a:pt x="141" y="206"/>
                    <a:pt x="157" y="186"/>
                  </a:cubicBezTo>
                  <a:cubicBezTo>
                    <a:pt x="190" y="169"/>
                    <a:pt x="223" y="136"/>
                    <a:pt x="244" y="103"/>
                  </a:cubicBezTo>
                  <a:cubicBezTo>
                    <a:pt x="260" y="50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6" name="Google Shape;2536;p16"/>
            <p:cNvSpPr/>
            <p:nvPr/>
          </p:nvSpPr>
          <p:spPr>
            <a:xfrm>
              <a:off x="4711075" y="2443425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71"/>
                    <a:pt x="17" y="104"/>
                  </a:cubicBezTo>
                  <a:cubicBezTo>
                    <a:pt x="0" y="153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p16"/>
            <p:cNvSpPr/>
            <p:nvPr/>
          </p:nvSpPr>
          <p:spPr>
            <a:xfrm>
              <a:off x="4736425" y="2479325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68" y="0"/>
                  </a:moveTo>
                  <a:cubicBezTo>
                    <a:pt x="159" y="0"/>
                    <a:pt x="149" y="2"/>
                    <a:pt x="137" y="8"/>
                  </a:cubicBezTo>
                  <a:cubicBezTo>
                    <a:pt x="104" y="8"/>
                    <a:pt x="71" y="24"/>
                    <a:pt x="54" y="57"/>
                  </a:cubicBezTo>
                  <a:cubicBezTo>
                    <a:pt x="0" y="94"/>
                    <a:pt x="0" y="160"/>
                    <a:pt x="33" y="181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37" y="197"/>
                    <a:pt x="137" y="197"/>
                    <a:pt x="157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40" y="127"/>
                    <a:pt x="240" y="94"/>
                    <a:pt x="240" y="78"/>
                  </a:cubicBezTo>
                  <a:cubicBezTo>
                    <a:pt x="260" y="41"/>
                    <a:pt x="240" y="24"/>
                    <a:pt x="223" y="8"/>
                  </a:cubicBezTo>
                  <a:cubicBezTo>
                    <a:pt x="201" y="8"/>
                    <a:pt x="18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8" name="Google Shape;2538;p16"/>
            <p:cNvSpPr/>
            <p:nvPr/>
          </p:nvSpPr>
          <p:spPr>
            <a:xfrm>
              <a:off x="4693450" y="2491325"/>
              <a:ext cx="6100" cy="4900"/>
            </a:xfrm>
            <a:custGeom>
              <a:rect b="b" l="l" r="r" t="t"/>
              <a:pathLst>
                <a:path extrusionOk="0" h="196" w="244">
                  <a:moveTo>
                    <a:pt x="169" y="1"/>
                  </a:moveTo>
                  <a:cubicBezTo>
                    <a:pt x="161" y="1"/>
                    <a:pt x="151" y="3"/>
                    <a:pt x="140" y="10"/>
                  </a:cubicBezTo>
                  <a:cubicBezTo>
                    <a:pt x="103" y="10"/>
                    <a:pt x="70" y="26"/>
                    <a:pt x="54" y="43"/>
                  </a:cubicBezTo>
                  <a:cubicBezTo>
                    <a:pt x="0" y="92"/>
                    <a:pt x="0" y="162"/>
                    <a:pt x="37" y="179"/>
                  </a:cubicBezTo>
                  <a:cubicBezTo>
                    <a:pt x="70" y="195"/>
                    <a:pt x="87" y="195"/>
                    <a:pt x="124" y="195"/>
                  </a:cubicBezTo>
                  <a:cubicBezTo>
                    <a:pt x="140" y="195"/>
                    <a:pt x="140" y="179"/>
                    <a:pt x="157" y="179"/>
                  </a:cubicBezTo>
                  <a:cubicBezTo>
                    <a:pt x="173" y="179"/>
                    <a:pt x="190" y="162"/>
                    <a:pt x="206" y="146"/>
                  </a:cubicBezTo>
                  <a:cubicBezTo>
                    <a:pt x="227" y="129"/>
                    <a:pt x="243" y="92"/>
                    <a:pt x="243" y="76"/>
                  </a:cubicBezTo>
                  <a:cubicBezTo>
                    <a:pt x="243" y="43"/>
                    <a:pt x="243" y="26"/>
                    <a:pt x="227" y="10"/>
                  </a:cubicBezTo>
                  <a:cubicBezTo>
                    <a:pt x="202" y="10"/>
                    <a:pt x="187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9" name="Google Shape;2539;p16"/>
            <p:cNvSpPr/>
            <p:nvPr/>
          </p:nvSpPr>
          <p:spPr>
            <a:xfrm>
              <a:off x="4691375" y="2479500"/>
              <a:ext cx="6425" cy="4775"/>
            </a:xfrm>
            <a:custGeom>
              <a:rect b="b" l="l" r="r" t="t"/>
              <a:pathLst>
                <a:path extrusionOk="0" h="191" w="257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50"/>
                    <a:pt x="34" y="71"/>
                    <a:pt x="17" y="104"/>
                  </a:cubicBezTo>
                  <a:cubicBezTo>
                    <a:pt x="1" y="120"/>
                    <a:pt x="17" y="137"/>
                    <a:pt x="17" y="174"/>
                  </a:cubicBezTo>
                  <a:cubicBezTo>
                    <a:pt x="34" y="190"/>
                    <a:pt x="67" y="190"/>
                    <a:pt x="83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0" y="174"/>
                    <a:pt x="170" y="174"/>
                    <a:pt x="186" y="153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0" name="Google Shape;2540;p16"/>
            <p:cNvSpPr/>
            <p:nvPr/>
          </p:nvSpPr>
          <p:spPr>
            <a:xfrm>
              <a:off x="4695600" y="244467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17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4" y="124"/>
                    <a:pt x="244" y="103"/>
                  </a:cubicBezTo>
                  <a:cubicBezTo>
                    <a:pt x="261" y="70"/>
                    <a:pt x="261" y="54"/>
                    <a:pt x="244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Google Shape;2541;p16"/>
            <p:cNvSpPr/>
            <p:nvPr/>
          </p:nvSpPr>
          <p:spPr>
            <a:xfrm>
              <a:off x="4701175" y="2455875"/>
              <a:ext cx="6525" cy="5100"/>
            </a:xfrm>
            <a:custGeom>
              <a:rect b="b" l="l" r="r" t="t"/>
              <a:pathLst>
                <a:path extrusionOk="0" h="204" w="261">
                  <a:moveTo>
                    <a:pt x="164" y="1"/>
                  </a:moveTo>
                  <a:cubicBezTo>
                    <a:pt x="144" y="1"/>
                    <a:pt x="122" y="6"/>
                    <a:pt x="104" y="18"/>
                  </a:cubicBezTo>
                  <a:cubicBezTo>
                    <a:pt x="71" y="34"/>
                    <a:pt x="38" y="51"/>
                    <a:pt x="21" y="88"/>
                  </a:cubicBezTo>
                  <a:cubicBezTo>
                    <a:pt x="0" y="104"/>
                    <a:pt x="0" y="121"/>
                    <a:pt x="0" y="154"/>
                  </a:cubicBezTo>
                  <a:cubicBezTo>
                    <a:pt x="21" y="170"/>
                    <a:pt x="38" y="191"/>
                    <a:pt x="54" y="191"/>
                  </a:cubicBezTo>
                  <a:cubicBezTo>
                    <a:pt x="62" y="199"/>
                    <a:pt x="75" y="203"/>
                    <a:pt x="92" y="203"/>
                  </a:cubicBezTo>
                  <a:cubicBezTo>
                    <a:pt x="109" y="203"/>
                    <a:pt x="130" y="199"/>
                    <a:pt x="157" y="191"/>
                  </a:cubicBezTo>
                  <a:cubicBezTo>
                    <a:pt x="207" y="154"/>
                    <a:pt x="260" y="88"/>
                    <a:pt x="244" y="51"/>
                  </a:cubicBezTo>
                  <a:cubicBezTo>
                    <a:pt x="233" y="19"/>
                    <a:pt x="200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2" name="Google Shape;2542;p16"/>
            <p:cNvSpPr/>
            <p:nvPr/>
          </p:nvSpPr>
          <p:spPr>
            <a:xfrm>
              <a:off x="4705500" y="24317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20" y="1"/>
                  </a:moveTo>
                  <a:cubicBezTo>
                    <a:pt x="104" y="1"/>
                    <a:pt x="71" y="21"/>
                    <a:pt x="34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41"/>
                    <a:pt x="17" y="174"/>
                    <a:pt x="34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90" y="157"/>
                    <a:pt x="207" y="141"/>
                  </a:cubicBezTo>
                  <a:cubicBezTo>
                    <a:pt x="260" y="87"/>
                    <a:pt x="260" y="38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p16"/>
            <p:cNvSpPr/>
            <p:nvPr/>
          </p:nvSpPr>
          <p:spPr>
            <a:xfrm>
              <a:off x="4729525" y="2456300"/>
              <a:ext cx="6500" cy="4925"/>
            </a:xfrm>
            <a:custGeom>
              <a:rect b="b" l="l" r="r" t="t"/>
              <a:pathLst>
                <a:path extrusionOk="0" h="197" w="260">
                  <a:moveTo>
                    <a:pt x="175" y="0"/>
                  </a:moveTo>
                  <a:cubicBezTo>
                    <a:pt x="153" y="0"/>
                    <a:pt x="128" y="6"/>
                    <a:pt x="103" y="17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33" y="177"/>
                    <a:pt x="64" y="197"/>
                    <a:pt x="109" y="197"/>
                  </a:cubicBezTo>
                  <a:cubicBezTo>
                    <a:pt x="124" y="197"/>
                    <a:pt x="140" y="195"/>
                    <a:pt x="157" y="191"/>
                  </a:cubicBezTo>
                  <a:cubicBezTo>
                    <a:pt x="227" y="153"/>
                    <a:pt x="260" y="87"/>
                    <a:pt x="243" y="50"/>
                  </a:cubicBezTo>
                  <a:cubicBezTo>
                    <a:pt x="243" y="18"/>
                    <a:pt x="214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p16"/>
            <p:cNvSpPr/>
            <p:nvPr/>
          </p:nvSpPr>
          <p:spPr>
            <a:xfrm>
              <a:off x="4764775" y="2422375"/>
              <a:ext cx="6525" cy="4800"/>
            </a:xfrm>
            <a:custGeom>
              <a:rect b="b" l="l" r="r" t="t"/>
              <a:pathLst>
                <a:path extrusionOk="0" h="192" w="261">
                  <a:moveTo>
                    <a:pt x="164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0" y="88"/>
                    <a:pt x="0" y="154"/>
                    <a:pt x="54" y="191"/>
                  </a:cubicBezTo>
                  <a:lnTo>
                    <a:pt x="120" y="191"/>
                  </a:lnTo>
                  <a:cubicBezTo>
                    <a:pt x="136" y="191"/>
                    <a:pt x="157" y="191"/>
                    <a:pt x="157" y="171"/>
                  </a:cubicBezTo>
                  <a:cubicBezTo>
                    <a:pt x="173" y="171"/>
                    <a:pt x="190" y="154"/>
                    <a:pt x="206" y="138"/>
                  </a:cubicBezTo>
                  <a:cubicBezTo>
                    <a:pt x="260" y="105"/>
                    <a:pt x="260" y="34"/>
                    <a:pt x="223" y="18"/>
                  </a:cubicBezTo>
                  <a:cubicBezTo>
                    <a:pt x="205" y="6"/>
                    <a:pt x="18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p16"/>
            <p:cNvSpPr/>
            <p:nvPr/>
          </p:nvSpPr>
          <p:spPr>
            <a:xfrm>
              <a:off x="4769500" y="2502675"/>
              <a:ext cx="6425" cy="5025"/>
            </a:xfrm>
            <a:custGeom>
              <a:rect b="b" l="l" r="r" t="t"/>
              <a:pathLst>
                <a:path extrusionOk="0" h="201" w="257">
                  <a:moveTo>
                    <a:pt x="174" y="1"/>
                  </a:moveTo>
                  <a:cubicBezTo>
                    <a:pt x="153" y="1"/>
                    <a:pt x="129" y="6"/>
                    <a:pt x="104" y="18"/>
                  </a:cubicBezTo>
                  <a:cubicBezTo>
                    <a:pt x="34" y="51"/>
                    <a:pt x="1" y="104"/>
                    <a:pt x="17" y="154"/>
                  </a:cubicBezTo>
                  <a:cubicBezTo>
                    <a:pt x="28" y="188"/>
                    <a:pt x="54" y="201"/>
                    <a:pt x="89" y="201"/>
                  </a:cubicBezTo>
                  <a:cubicBezTo>
                    <a:pt x="108" y="201"/>
                    <a:pt x="130" y="197"/>
                    <a:pt x="153" y="191"/>
                  </a:cubicBezTo>
                  <a:cubicBezTo>
                    <a:pt x="224" y="154"/>
                    <a:pt x="257" y="104"/>
                    <a:pt x="240" y="51"/>
                  </a:cubicBezTo>
                  <a:cubicBezTo>
                    <a:pt x="240" y="19"/>
                    <a:pt x="21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p16"/>
            <p:cNvSpPr/>
            <p:nvPr/>
          </p:nvSpPr>
          <p:spPr>
            <a:xfrm>
              <a:off x="4763025" y="2466625"/>
              <a:ext cx="6100" cy="4925"/>
            </a:xfrm>
            <a:custGeom>
              <a:rect b="b" l="l" r="r" t="t"/>
              <a:pathLst>
                <a:path extrusionOk="0" h="197" w="244">
                  <a:moveTo>
                    <a:pt x="157" y="0"/>
                  </a:moveTo>
                  <a:cubicBezTo>
                    <a:pt x="124" y="0"/>
                    <a:pt x="87" y="17"/>
                    <a:pt x="70" y="33"/>
                  </a:cubicBezTo>
                  <a:cubicBezTo>
                    <a:pt x="37" y="50"/>
                    <a:pt x="21" y="70"/>
                    <a:pt x="0" y="103"/>
                  </a:cubicBezTo>
                  <a:cubicBezTo>
                    <a:pt x="0" y="120"/>
                    <a:pt x="0" y="153"/>
                    <a:pt x="21" y="173"/>
                  </a:cubicBezTo>
                  <a:cubicBezTo>
                    <a:pt x="21" y="185"/>
                    <a:pt x="37" y="197"/>
                    <a:pt x="59" y="197"/>
                  </a:cubicBezTo>
                  <a:cubicBezTo>
                    <a:pt x="67" y="197"/>
                    <a:pt x="77" y="195"/>
                    <a:pt x="87" y="190"/>
                  </a:cubicBezTo>
                  <a:lnTo>
                    <a:pt x="140" y="190"/>
                  </a:lnTo>
                  <a:cubicBezTo>
                    <a:pt x="157" y="173"/>
                    <a:pt x="157" y="173"/>
                    <a:pt x="173" y="173"/>
                  </a:cubicBezTo>
                  <a:cubicBezTo>
                    <a:pt x="190" y="153"/>
                    <a:pt x="227" y="120"/>
                    <a:pt x="227" y="103"/>
                  </a:cubicBezTo>
                  <a:cubicBezTo>
                    <a:pt x="243" y="50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p16"/>
            <p:cNvSpPr/>
            <p:nvPr/>
          </p:nvSpPr>
          <p:spPr>
            <a:xfrm>
              <a:off x="4760025" y="2454550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7"/>
                  </a:cubicBezTo>
                  <a:cubicBezTo>
                    <a:pt x="1" y="141"/>
                    <a:pt x="38" y="174"/>
                    <a:pt x="71" y="190"/>
                  </a:cubicBezTo>
                  <a:lnTo>
                    <a:pt x="104" y="190"/>
                  </a:lnTo>
                  <a:cubicBezTo>
                    <a:pt x="120" y="190"/>
                    <a:pt x="141" y="190"/>
                    <a:pt x="157" y="174"/>
                  </a:cubicBezTo>
                  <a:cubicBezTo>
                    <a:pt x="190" y="157"/>
                    <a:pt x="223" y="141"/>
                    <a:pt x="244" y="120"/>
                  </a:cubicBezTo>
                  <a:cubicBezTo>
                    <a:pt x="244" y="104"/>
                    <a:pt x="244" y="104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p16"/>
            <p:cNvSpPr/>
            <p:nvPr/>
          </p:nvSpPr>
          <p:spPr>
            <a:xfrm>
              <a:off x="4769925" y="2491050"/>
              <a:ext cx="6925" cy="4750"/>
            </a:xfrm>
            <a:custGeom>
              <a:rect b="b" l="l" r="r" t="t"/>
              <a:pathLst>
                <a:path extrusionOk="0" h="190" w="277">
                  <a:moveTo>
                    <a:pt x="174" y="0"/>
                  </a:moveTo>
                  <a:cubicBezTo>
                    <a:pt x="136" y="0"/>
                    <a:pt x="103" y="21"/>
                    <a:pt x="87" y="37"/>
                  </a:cubicBezTo>
                  <a:cubicBezTo>
                    <a:pt x="54" y="54"/>
                    <a:pt x="33" y="70"/>
                    <a:pt x="17" y="103"/>
                  </a:cubicBezTo>
                  <a:cubicBezTo>
                    <a:pt x="0" y="157"/>
                    <a:pt x="33" y="190"/>
                    <a:pt x="103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16"/>
            <p:cNvSpPr/>
            <p:nvPr/>
          </p:nvSpPr>
          <p:spPr>
            <a:xfrm>
              <a:off x="4775900" y="245590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41" y="0"/>
                  </a:moveTo>
                  <a:cubicBezTo>
                    <a:pt x="104" y="17"/>
                    <a:pt x="71" y="17"/>
                    <a:pt x="54" y="50"/>
                  </a:cubicBezTo>
                  <a:cubicBezTo>
                    <a:pt x="1" y="103"/>
                    <a:pt x="1" y="153"/>
                    <a:pt x="54" y="190"/>
                  </a:cubicBezTo>
                  <a:cubicBezTo>
                    <a:pt x="65" y="190"/>
                    <a:pt x="76" y="197"/>
                    <a:pt x="93" y="197"/>
                  </a:cubicBezTo>
                  <a:cubicBezTo>
                    <a:pt x="102" y="197"/>
                    <a:pt x="112" y="196"/>
                    <a:pt x="124" y="190"/>
                  </a:cubicBezTo>
                  <a:lnTo>
                    <a:pt x="157" y="190"/>
                  </a:lnTo>
                  <a:cubicBezTo>
                    <a:pt x="174" y="169"/>
                    <a:pt x="190" y="153"/>
                    <a:pt x="207" y="136"/>
                  </a:cubicBezTo>
                  <a:cubicBezTo>
                    <a:pt x="244" y="120"/>
                    <a:pt x="260" y="103"/>
                    <a:pt x="260" y="66"/>
                  </a:cubicBezTo>
                  <a:cubicBezTo>
                    <a:pt x="260" y="50"/>
                    <a:pt x="244" y="17"/>
                    <a:pt x="227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Google Shape;2550;p16"/>
            <p:cNvSpPr/>
            <p:nvPr/>
          </p:nvSpPr>
          <p:spPr>
            <a:xfrm>
              <a:off x="4770325" y="2476500"/>
              <a:ext cx="6525" cy="5200"/>
            </a:xfrm>
            <a:custGeom>
              <a:rect b="b" l="l" r="r" t="t"/>
              <a:pathLst>
                <a:path extrusionOk="0" h="208" w="261">
                  <a:moveTo>
                    <a:pt x="165" y="0"/>
                  </a:moveTo>
                  <a:cubicBezTo>
                    <a:pt x="127" y="0"/>
                    <a:pt x="86" y="19"/>
                    <a:pt x="55" y="50"/>
                  </a:cubicBezTo>
                  <a:cubicBezTo>
                    <a:pt x="17" y="88"/>
                    <a:pt x="17" y="104"/>
                    <a:pt x="17" y="137"/>
                  </a:cubicBezTo>
                  <a:cubicBezTo>
                    <a:pt x="1" y="154"/>
                    <a:pt x="17" y="170"/>
                    <a:pt x="38" y="191"/>
                  </a:cubicBezTo>
                  <a:cubicBezTo>
                    <a:pt x="71" y="207"/>
                    <a:pt x="87" y="207"/>
                    <a:pt x="120" y="207"/>
                  </a:cubicBezTo>
                  <a:cubicBezTo>
                    <a:pt x="141" y="191"/>
                    <a:pt x="141" y="191"/>
                    <a:pt x="158" y="191"/>
                  </a:cubicBezTo>
                  <a:cubicBezTo>
                    <a:pt x="174" y="170"/>
                    <a:pt x="191" y="170"/>
                    <a:pt x="207" y="154"/>
                  </a:cubicBezTo>
                  <a:cubicBezTo>
                    <a:pt x="261" y="104"/>
                    <a:pt x="261" y="50"/>
                    <a:pt x="224" y="17"/>
                  </a:cubicBezTo>
                  <a:cubicBezTo>
                    <a:pt x="206" y="6"/>
                    <a:pt x="186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1" name="Google Shape;2551;p16"/>
            <p:cNvSpPr/>
            <p:nvPr/>
          </p:nvSpPr>
          <p:spPr>
            <a:xfrm>
              <a:off x="4750125" y="2407200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74" y="0"/>
                  </a:moveTo>
                  <a:cubicBezTo>
                    <a:pt x="133" y="0"/>
                    <a:pt x="75" y="19"/>
                    <a:pt x="38" y="56"/>
                  </a:cubicBezTo>
                  <a:cubicBezTo>
                    <a:pt x="21" y="77"/>
                    <a:pt x="1" y="110"/>
                    <a:pt x="1" y="126"/>
                  </a:cubicBezTo>
                  <a:cubicBezTo>
                    <a:pt x="1" y="143"/>
                    <a:pt x="21" y="180"/>
                    <a:pt x="38" y="180"/>
                  </a:cubicBezTo>
                  <a:cubicBezTo>
                    <a:pt x="54" y="196"/>
                    <a:pt x="87" y="196"/>
                    <a:pt x="125" y="196"/>
                  </a:cubicBezTo>
                  <a:cubicBezTo>
                    <a:pt x="125" y="196"/>
                    <a:pt x="141" y="196"/>
                    <a:pt x="141" y="180"/>
                  </a:cubicBezTo>
                  <a:cubicBezTo>
                    <a:pt x="174" y="180"/>
                    <a:pt x="190" y="159"/>
                    <a:pt x="207" y="143"/>
                  </a:cubicBezTo>
                  <a:cubicBezTo>
                    <a:pt x="244" y="110"/>
                    <a:pt x="261" y="40"/>
                    <a:pt x="207" y="7"/>
                  </a:cubicBezTo>
                  <a:cubicBezTo>
                    <a:pt x="199" y="2"/>
                    <a:pt x="18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p16"/>
            <p:cNvSpPr/>
            <p:nvPr/>
          </p:nvSpPr>
          <p:spPr>
            <a:xfrm>
              <a:off x="4749300" y="2421475"/>
              <a:ext cx="6950" cy="5175"/>
            </a:xfrm>
            <a:custGeom>
              <a:rect b="b" l="l" r="r" t="t"/>
              <a:pathLst>
                <a:path extrusionOk="0" h="207" w="278">
                  <a:moveTo>
                    <a:pt x="174" y="0"/>
                  </a:moveTo>
                  <a:cubicBezTo>
                    <a:pt x="158" y="0"/>
                    <a:pt x="120" y="21"/>
                    <a:pt x="87" y="37"/>
                  </a:cubicBezTo>
                  <a:cubicBezTo>
                    <a:pt x="54" y="54"/>
                    <a:pt x="34" y="87"/>
                    <a:pt x="34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207"/>
                    <a:pt x="174" y="190"/>
                  </a:cubicBezTo>
                  <a:cubicBezTo>
                    <a:pt x="174" y="190"/>
                    <a:pt x="190" y="190"/>
                    <a:pt x="190" y="174"/>
                  </a:cubicBezTo>
                  <a:cubicBezTo>
                    <a:pt x="223" y="157"/>
                    <a:pt x="240" y="141"/>
                    <a:pt x="261" y="103"/>
                  </a:cubicBezTo>
                  <a:cubicBezTo>
                    <a:pt x="277" y="54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3" name="Google Shape;2553;p16"/>
            <p:cNvSpPr/>
            <p:nvPr/>
          </p:nvSpPr>
          <p:spPr>
            <a:xfrm>
              <a:off x="4748900" y="2433375"/>
              <a:ext cx="6925" cy="4925"/>
            </a:xfrm>
            <a:custGeom>
              <a:rect b="b" l="l" r="r" t="t"/>
              <a:pathLst>
                <a:path extrusionOk="0" h="197" w="277">
                  <a:moveTo>
                    <a:pt x="164" y="0"/>
                  </a:moveTo>
                  <a:cubicBezTo>
                    <a:pt x="150" y="0"/>
                    <a:pt x="134" y="2"/>
                    <a:pt x="120" y="7"/>
                  </a:cubicBezTo>
                  <a:cubicBezTo>
                    <a:pt x="50" y="40"/>
                    <a:pt x="0" y="110"/>
                    <a:pt x="17" y="143"/>
                  </a:cubicBezTo>
                  <a:cubicBezTo>
                    <a:pt x="28" y="178"/>
                    <a:pt x="61" y="197"/>
                    <a:pt x="102" y="197"/>
                  </a:cubicBezTo>
                  <a:cubicBezTo>
                    <a:pt x="125" y="197"/>
                    <a:pt x="149" y="191"/>
                    <a:pt x="174" y="180"/>
                  </a:cubicBezTo>
                  <a:cubicBezTo>
                    <a:pt x="223" y="163"/>
                    <a:pt x="277" y="93"/>
                    <a:pt x="256" y="40"/>
                  </a:cubicBezTo>
                  <a:cubicBezTo>
                    <a:pt x="244" y="16"/>
                    <a:pt x="205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4" name="Google Shape;2554;p16"/>
            <p:cNvSpPr/>
            <p:nvPr/>
          </p:nvSpPr>
          <p:spPr>
            <a:xfrm>
              <a:off x="4743750" y="2456300"/>
              <a:ext cx="6925" cy="5075"/>
            </a:xfrm>
            <a:custGeom>
              <a:rect b="b" l="l" r="r" t="t"/>
              <a:pathLst>
                <a:path extrusionOk="0" h="203" w="277">
                  <a:moveTo>
                    <a:pt x="136" y="1"/>
                  </a:moveTo>
                  <a:cubicBezTo>
                    <a:pt x="103" y="17"/>
                    <a:pt x="87" y="34"/>
                    <a:pt x="50" y="50"/>
                  </a:cubicBezTo>
                  <a:cubicBezTo>
                    <a:pt x="0" y="104"/>
                    <a:pt x="0" y="153"/>
                    <a:pt x="50" y="191"/>
                  </a:cubicBezTo>
                  <a:cubicBezTo>
                    <a:pt x="60" y="199"/>
                    <a:pt x="73" y="203"/>
                    <a:pt x="88" y="203"/>
                  </a:cubicBezTo>
                  <a:cubicBezTo>
                    <a:pt x="103" y="203"/>
                    <a:pt x="120" y="199"/>
                    <a:pt x="136" y="191"/>
                  </a:cubicBezTo>
                  <a:lnTo>
                    <a:pt x="153" y="191"/>
                  </a:lnTo>
                  <a:cubicBezTo>
                    <a:pt x="190" y="174"/>
                    <a:pt x="206" y="174"/>
                    <a:pt x="223" y="153"/>
                  </a:cubicBezTo>
                  <a:cubicBezTo>
                    <a:pt x="256" y="104"/>
                    <a:pt x="276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p16"/>
            <p:cNvSpPr/>
            <p:nvPr/>
          </p:nvSpPr>
          <p:spPr>
            <a:xfrm>
              <a:off x="4741175" y="2489800"/>
              <a:ext cx="6400" cy="4775"/>
            </a:xfrm>
            <a:custGeom>
              <a:rect b="b" l="l" r="r" t="t"/>
              <a:pathLst>
                <a:path extrusionOk="0" h="191" w="256">
                  <a:moveTo>
                    <a:pt x="173" y="1"/>
                  </a:moveTo>
                  <a:cubicBezTo>
                    <a:pt x="136" y="1"/>
                    <a:pt x="103" y="1"/>
                    <a:pt x="87" y="17"/>
                  </a:cubicBezTo>
                  <a:cubicBezTo>
                    <a:pt x="50" y="50"/>
                    <a:pt x="33" y="71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4"/>
                  </a:cubicBezTo>
                  <a:cubicBezTo>
                    <a:pt x="173" y="174"/>
                    <a:pt x="173" y="174"/>
                    <a:pt x="190" y="153"/>
                  </a:cubicBezTo>
                  <a:cubicBezTo>
                    <a:pt x="223" y="137"/>
                    <a:pt x="239" y="120"/>
                    <a:pt x="239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23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p16"/>
            <p:cNvSpPr/>
            <p:nvPr/>
          </p:nvSpPr>
          <p:spPr>
            <a:xfrm>
              <a:off x="4755275" y="2386425"/>
              <a:ext cx="6525" cy="5075"/>
            </a:xfrm>
            <a:custGeom>
              <a:rect b="b" l="l" r="r" t="t"/>
              <a:pathLst>
                <a:path extrusionOk="0" h="203" w="261">
                  <a:moveTo>
                    <a:pt x="191" y="1"/>
                  </a:moveTo>
                  <a:cubicBezTo>
                    <a:pt x="178" y="1"/>
                    <a:pt x="166" y="5"/>
                    <a:pt x="158" y="13"/>
                  </a:cubicBezTo>
                  <a:cubicBezTo>
                    <a:pt x="125" y="13"/>
                    <a:pt x="88" y="29"/>
                    <a:pt x="71" y="46"/>
                  </a:cubicBezTo>
                  <a:cubicBezTo>
                    <a:pt x="22" y="100"/>
                    <a:pt x="1" y="165"/>
                    <a:pt x="55" y="186"/>
                  </a:cubicBezTo>
                  <a:cubicBezTo>
                    <a:pt x="71" y="203"/>
                    <a:pt x="104" y="203"/>
                    <a:pt x="141" y="203"/>
                  </a:cubicBezTo>
                  <a:cubicBezTo>
                    <a:pt x="141" y="186"/>
                    <a:pt x="158" y="186"/>
                    <a:pt x="174" y="186"/>
                  </a:cubicBezTo>
                  <a:cubicBezTo>
                    <a:pt x="191" y="186"/>
                    <a:pt x="207" y="165"/>
                    <a:pt x="228" y="149"/>
                  </a:cubicBezTo>
                  <a:cubicBezTo>
                    <a:pt x="244" y="133"/>
                    <a:pt x="261" y="100"/>
                    <a:pt x="261" y="83"/>
                  </a:cubicBezTo>
                  <a:cubicBezTo>
                    <a:pt x="261" y="46"/>
                    <a:pt x="261" y="29"/>
                    <a:pt x="228" y="13"/>
                  </a:cubicBezTo>
                  <a:cubicBezTo>
                    <a:pt x="217" y="5"/>
                    <a:pt x="204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p16"/>
            <p:cNvSpPr/>
            <p:nvPr/>
          </p:nvSpPr>
          <p:spPr>
            <a:xfrm>
              <a:off x="4755800" y="2442100"/>
              <a:ext cx="6825" cy="4775"/>
            </a:xfrm>
            <a:custGeom>
              <a:rect b="b" l="l" r="r" t="t"/>
              <a:pathLst>
                <a:path extrusionOk="0" h="191" w="273">
                  <a:moveTo>
                    <a:pt x="179" y="1"/>
                  </a:moveTo>
                  <a:cubicBezTo>
                    <a:pt x="159" y="1"/>
                    <a:pt x="138" y="7"/>
                    <a:pt x="120" y="21"/>
                  </a:cubicBezTo>
                  <a:cubicBezTo>
                    <a:pt x="50" y="37"/>
                    <a:pt x="1" y="103"/>
                    <a:pt x="17" y="140"/>
                  </a:cubicBezTo>
                  <a:cubicBezTo>
                    <a:pt x="28" y="172"/>
                    <a:pt x="61" y="190"/>
                    <a:pt x="96" y="190"/>
                  </a:cubicBezTo>
                  <a:cubicBezTo>
                    <a:pt x="115" y="190"/>
                    <a:pt x="136" y="185"/>
                    <a:pt x="153" y="173"/>
                  </a:cubicBezTo>
                  <a:cubicBezTo>
                    <a:pt x="223" y="157"/>
                    <a:pt x="273" y="87"/>
                    <a:pt x="256" y="54"/>
                  </a:cubicBezTo>
                  <a:cubicBezTo>
                    <a:pt x="246" y="20"/>
                    <a:pt x="214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 and body 1">
    <p:spTree>
      <p:nvGrpSpPr>
        <p:cNvPr id="2558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Google Shape;2559;p25"/>
          <p:cNvSpPr txBox="1"/>
          <p:nvPr>
            <p:ph type="title"/>
          </p:nvPr>
        </p:nvSpPr>
        <p:spPr>
          <a:xfrm>
            <a:off x="5547400" y="1683991"/>
            <a:ext cx="27279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60" name="Google Shape;2560;p25"/>
          <p:cNvSpPr txBox="1"/>
          <p:nvPr>
            <p:ph idx="1" type="subTitle"/>
          </p:nvPr>
        </p:nvSpPr>
        <p:spPr>
          <a:xfrm>
            <a:off x="5547413" y="2645441"/>
            <a:ext cx="2727900" cy="9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61" name="Google Shape;2561;p25"/>
          <p:cNvSpPr/>
          <p:nvPr/>
        </p:nvSpPr>
        <p:spPr>
          <a:xfrm flipH="1" rot="-7617907">
            <a:off x="7307784" y="3387724"/>
            <a:ext cx="2637619" cy="2894050"/>
          </a:xfrm>
          <a:custGeom>
            <a:rect b="b" l="l" r="r" t="t"/>
            <a:pathLst>
              <a:path extrusionOk="0" h="2718" w="2903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2" name="Google Shape;2562;p25"/>
          <p:cNvSpPr/>
          <p:nvPr/>
        </p:nvSpPr>
        <p:spPr>
          <a:xfrm flipH="1">
            <a:off x="7002782" y="4604101"/>
            <a:ext cx="420427" cy="461299"/>
          </a:xfrm>
          <a:custGeom>
            <a:rect b="b" l="l" r="r" t="t"/>
            <a:pathLst>
              <a:path extrusionOk="0" h="2718" w="2903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63" name="Google Shape;2563;p25"/>
          <p:cNvGrpSpPr/>
          <p:nvPr/>
        </p:nvGrpSpPr>
        <p:grpSpPr>
          <a:xfrm>
            <a:off x="-230512" y="-154330"/>
            <a:ext cx="1803243" cy="1536829"/>
            <a:chOff x="3796300" y="2184925"/>
            <a:chExt cx="427775" cy="364575"/>
          </a:xfrm>
        </p:grpSpPr>
        <p:sp>
          <p:nvSpPr>
            <p:cNvPr id="2564" name="Google Shape;2564;p25"/>
            <p:cNvSpPr/>
            <p:nvPr/>
          </p:nvSpPr>
          <p:spPr>
            <a:xfrm>
              <a:off x="4014925" y="231840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57" y="260"/>
                    <a:pt x="190" y="227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7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p25"/>
            <p:cNvSpPr/>
            <p:nvPr/>
          </p:nvSpPr>
          <p:spPr>
            <a:xfrm>
              <a:off x="4016250" y="2394475"/>
              <a:ext cx="6425" cy="6375"/>
            </a:xfrm>
            <a:custGeom>
              <a:rect b="b" l="l" r="r" t="t"/>
              <a:pathLst>
                <a:path extrusionOk="0" h="255" w="257">
                  <a:moveTo>
                    <a:pt x="137" y="0"/>
                  </a:moveTo>
                  <a:cubicBezTo>
                    <a:pt x="104" y="0"/>
                    <a:pt x="83" y="0"/>
                    <a:pt x="50" y="17"/>
                  </a:cubicBezTo>
                  <a:cubicBezTo>
                    <a:pt x="17" y="70"/>
                    <a:pt x="1" y="153"/>
                    <a:pt x="34" y="206"/>
                  </a:cubicBezTo>
                  <a:cubicBezTo>
                    <a:pt x="63" y="235"/>
                    <a:pt x="99" y="254"/>
                    <a:pt x="130" y="254"/>
                  </a:cubicBezTo>
                  <a:cubicBezTo>
                    <a:pt x="153" y="254"/>
                    <a:pt x="173" y="245"/>
                    <a:pt x="186" y="223"/>
                  </a:cubicBezTo>
                  <a:cubicBezTo>
                    <a:pt x="240" y="190"/>
                    <a:pt x="256" y="103"/>
                    <a:pt x="207" y="50"/>
                  </a:cubicBezTo>
                  <a:cubicBezTo>
                    <a:pt x="207" y="17"/>
                    <a:pt x="186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p25"/>
            <p:cNvSpPr/>
            <p:nvPr/>
          </p:nvSpPr>
          <p:spPr>
            <a:xfrm>
              <a:off x="3944925" y="23175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34" y="33"/>
                    <a:pt x="1" y="87"/>
                    <a:pt x="1" y="157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65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4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7" name="Google Shape;2567;p25"/>
            <p:cNvSpPr/>
            <p:nvPr/>
          </p:nvSpPr>
          <p:spPr>
            <a:xfrm>
              <a:off x="4002450" y="23514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44"/>
                    <a:pt x="190" y="224"/>
                  </a:cubicBezTo>
                  <a:cubicBezTo>
                    <a:pt x="244" y="191"/>
                    <a:pt x="244" y="104"/>
                    <a:pt x="206" y="55"/>
                  </a:cubicBezTo>
                  <a:cubicBezTo>
                    <a:pt x="190" y="17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p25"/>
            <p:cNvSpPr/>
            <p:nvPr/>
          </p:nvSpPr>
          <p:spPr>
            <a:xfrm>
              <a:off x="4017900" y="23510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71" y="0"/>
                  </a:moveTo>
                  <a:cubicBezTo>
                    <a:pt x="38" y="33"/>
                    <a:pt x="1" y="87"/>
                    <a:pt x="17" y="157"/>
                  </a:cubicBezTo>
                  <a:cubicBezTo>
                    <a:pt x="17" y="190"/>
                    <a:pt x="38" y="207"/>
                    <a:pt x="54" y="240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lnTo>
                    <a:pt x="223" y="71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9" name="Google Shape;2569;p25"/>
            <p:cNvSpPr/>
            <p:nvPr/>
          </p:nvSpPr>
          <p:spPr>
            <a:xfrm>
              <a:off x="4011525" y="236880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10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9" y="257"/>
                    <a:pt x="112" y="260"/>
                    <a:pt x="126" y="260"/>
                  </a:cubicBezTo>
                  <a:cubicBezTo>
                    <a:pt x="168" y="260"/>
                    <a:pt x="210" y="236"/>
                    <a:pt x="223" y="186"/>
                  </a:cubicBezTo>
                  <a:cubicBezTo>
                    <a:pt x="239" y="116"/>
                    <a:pt x="223" y="29"/>
                    <a:pt x="153" y="13"/>
                  </a:cubicBezTo>
                  <a:cubicBezTo>
                    <a:pt x="140" y="4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Google Shape;2570;p25"/>
            <p:cNvSpPr/>
            <p:nvPr/>
          </p:nvSpPr>
          <p:spPr>
            <a:xfrm>
              <a:off x="4014100" y="2270675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25" y="0"/>
                  </a:moveTo>
                  <a:cubicBezTo>
                    <a:pt x="80" y="0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4"/>
                    <a:pt x="115" y="259"/>
                    <a:pt x="130" y="259"/>
                  </a:cubicBezTo>
                  <a:cubicBezTo>
                    <a:pt x="170" y="259"/>
                    <a:pt x="211" y="226"/>
                    <a:pt x="223" y="178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p25"/>
            <p:cNvSpPr/>
            <p:nvPr/>
          </p:nvSpPr>
          <p:spPr>
            <a:xfrm>
              <a:off x="4001625" y="23978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73" y="17"/>
                    <a:pt x="17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2" name="Google Shape;2572;p25"/>
            <p:cNvSpPr/>
            <p:nvPr/>
          </p:nvSpPr>
          <p:spPr>
            <a:xfrm>
              <a:off x="4020900" y="2301700"/>
              <a:ext cx="6525" cy="6425"/>
            </a:xfrm>
            <a:custGeom>
              <a:rect b="b" l="l" r="r" t="t"/>
              <a:pathLst>
                <a:path extrusionOk="0" h="257" w="261">
                  <a:moveTo>
                    <a:pt x="140" y="1"/>
                  </a:moveTo>
                  <a:cubicBezTo>
                    <a:pt x="124" y="1"/>
                    <a:pt x="87" y="1"/>
                    <a:pt x="70" y="34"/>
                  </a:cubicBezTo>
                  <a:cubicBezTo>
                    <a:pt x="21" y="71"/>
                    <a:pt x="0" y="153"/>
                    <a:pt x="54" y="207"/>
                  </a:cubicBezTo>
                  <a:cubicBezTo>
                    <a:pt x="70" y="240"/>
                    <a:pt x="87" y="256"/>
                    <a:pt x="124" y="256"/>
                  </a:cubicBezTo>
                  <a:cubicBezTo>
                    <a:pt x="157" y="256"/>
                    <a:pt x="173" y="256"/>
                    <a:pt x="206" y="223"/>
                  </a:cubicBezTo>
                  <a:cubicBezTo>
                    <a:pt x="260" y="190"/>
                    <a:pt x="260" y="104"/>
                    <a:pt x="227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3" name="Google Shape;2573;p25"/>
            <p:cNvSpPr/>
            <p:nvPr/>
          </p:nvSpPr>
          <p:spPr>
            <a:xfrm>
              <a:off x="4021825" y="2285425"/>
              <a:ext cx="5600" cy="6575"/>
            </a:xfrm>
            <a:custGeom>
              <a:rect b="b" l="l" r="r" t="t"/>
              <a:pathLst>
                <a:path extrusionOk="0" h="263" w="224">
                  <a:moveTo>
                    <a:pt x="87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2" y="251"/>
                    <a:pt x="84" y="263"/>
                    <a:pt x="101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4" name="Google Shape;2574;p25"/>
            <p:cNvSpPr/>
            <p:nvPr/>
          </p:nvSpPr>
          <p:spPr>
            <a:xfrm>
              <a:off x="4023475" y="2380525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21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87" y="249"/>
                    <a:pt x="103" y="265"/>
                    <a:pt x="141" y="265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25"/>
            <p:cNvSpPr/>
            <p:nvPr/>
          </p:nvSpPr>
          <p:spPr>
            <a:xfrm>
              <a:off x="4022650" y="23336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70" y="8"/>
                    <a:pt x="54" y="29"/>
                    <a:pt x="33" y="61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3" y="214"/>
                    <a:pt x="54" y="235"/>
                  </a:cubicBezTo>
                  <a:cubicBezTo>
                    <a:pt x="70" y="251"/>
                    <a:pt x="103" y="268"/>
                    <a:pt x="136" y="268"/>
                  </a:cubicBezTo>
                  <a:cubicBezTo>
                    <a:pt x="190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90" y="29"/>
                  </a:cubicBezTo>
                  <a:cubicBezTo>
                    <a:pt x="174" y="29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25"/>
            <p:cNvSpPr/>
            <p:nvPr/>
          </p:nvSpPr>
          <p:spPr>
            <a:xfrm>
              <a:off x="4021400" y="2255000"/>
              <a:ext cx="6025" cy="6425"/>
            </a:xfrm>
            <a:custGeom>
              <a:rect b="b" l="l" r="r" t="t"/>
              <a:pathLst>
                <a:path extrusionOk="0" h="257" w="241">
                  <a:moveTo>
                    <a:pt x="118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49"/>
                    <a:pt x="34" y="219"/>
                    <a:pt x="83" y="252"/>
                  </a:cubicBezTo>
                  <a:cubicBezTo>
                    <a:pt x="92" y="255"/>
                    <a:pt x="102" y="257"/>
                    <a:pt x="112" y="257"/>
                  </a:cubicBezTo>
                  <a:cubicBezTo>
                    <a:pt x="159" y="257"/>
                    <a:pt x="210" y="224"/>
                    <a:pt x="224" y="166"/>
                  </a:cubicBezTo>
                  <a:cubicBezTo>
                    <a:pt x="240" y="116"/>
                    <a:pt x="224" y="30"/>
                    <a:pt x="170" y="13"/>
                  </a:cubicBezTo>
                  <a:cubicBezTo>
                    <a:pt x="152" y="4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25"/>
            <p:cNvSpPr/>
            <p:nvPr/>
          </p:nvSpPr>
          <p:spPr>
            <a:xfrm>
              <a:off x="4023475" y="2238100"/>
              <a:ext cx="5700" cy="6525"/>
            </a:xfrm>
            <a:custGeom>
              <a:rect b="b" l="l" r="r" t="t"/>
              <a:pathLst>
                <a:path extrusionOk="0" h="261" w="228">
                  <a:moveTo>
                    <a:pt x="87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0" y="71"/>
                    <a:pt x="0" y="104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lnTo>
                    <a:pt x="227" y="104"/>
                  </a:lnTo>
                  <a:cubicBezTo>
                    <a:pt x="207" y="71"/>
                    <a:pt x="190" y="38"/>
                    <a:pt x="157" y="17"/>
                  </a:cubicBezTo>
                  <a:cubicBezTo>
                    <a:pt x="141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25"/>
            <p:cNvSpPr/>
            <p:nvPr/>
          </p:nvSpPr>
          <p:spPr>
            <a:xfrm>
              <a:off x="4007600" y="22905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4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35" y="214"/>
                    <a:pt x="75" y="259"/>
                    <a:pt x="120" y="259"/>
                  </a:cubicBezTo>
                  <a:cubicBezTo>
                    <a:pt x="127" y="259"/>
                    <a:pt x="134" y="258"/>
                    <a:pt x="141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44" y="186"/>
                    <a:pt x="244" y="153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25"/>
            <p:cNvSpPr/>
            <p:nvPr/>
          </p:nvSpPr>
          <p:spPr>
            <a:xfrm>
              <a:off x="3993475" y="229315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23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13" y="261"/>
                    <a:pt x="123" y="263"/>
                    <a:pt x="132" y="263"/>
                  </a:cubicBezTo>
                  <a:cubicBezTo>
                    <a:pt x="155" y="263"/>
                    <a:pt x="176" y="251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25"/>
            <p:cNvSpPr/>
            <p:nvPr/>
          </p:nvSpPr>
          <p:spPr>
            <a:xfrm>
              <a:off x="3996050" y="2367975"/>
              <a:ext cx="6000" cy="6725"/>
            </a:xfrm>
            <a:custGeom>
              <a:rect b="b" l="l" r="r" t="t"/>
              <a:pathLst>
                <a:path extrusionOk="0" h="269" w="240">
                  <a:moveTo>
                    <a:pt x="137" y="1"/>
                  </a:moveTo>
                  <a:cubicBezTo>
                    <a:pt x="124" y="1"/>
                    <a:pt x="112" y="5"/>
                    <a:pt x="104" y="13"/>
                  </a:cubicBezTo>
                  <a:cubicBezTo>
                    <a:pt x="50" y="13"/>
                    <a:pt x="1" y="79"/>
                    <a:pt x="17" y="149"/>
                  </a:cubicBezTo>
                  <a:cubicBezTo>
                    <a:pt x="17" y="182"/>
                    <a:pt x="34" y="219"/>
                    <a:pt x="50" y="236"/>
                  </a:cubicBezTo>
                  <a:cubicBezTo>
                    <a:pt x="87" y="252"/>
                    <a:pt x="120" y="269"/>
                    <a:pt x="137" y="269"/>
                  </a:cubicBezTo>
                  <a:cubicBezTo>
                    <a:pt x="207" y="252"/>
                    <a:pt x="240" y="182"/>
                    <a:pt x="240" y="116"/>
                  </a:cubicBezTo>
                  <a:cubicBezTo>
                    <a:pt x="223" y="79"/>
                    <a:pt x="207" y="46"/>
                    <a:pt x="190" y="29"/>
                  </a:cubicBezTo>
                  <a:lnTo>
                    <a:pt x="170" y="13"/>
                  </a:lnTo>
                  <a:cubicBezTo>
                    <a:pt x="161" y="5"/>
                    <a:pt x="149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1" name="Google Shape;2581;p25"/>
            <p:cNvSpPr/>
            <p:nvPr/>
          </p:nvSpPr>
          <p:spPr>
            <a:xfrm>
              <a:off x="3993900" y="2260875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34"/>
                    <a:pt x="17" y="54"/>
                    <a:pt x="17" y="87"/>
                  </a:cubicBezTo>
                  <a:cubicBezTo>
                    <a:pt x="0" y="104"/>
                    <a:pt x="0" y="137"/>
                    <a:pt x="17" y="174"/>
                  </a:cubicBezTo>
                  <a:cubicBezTo>
                    <a:pt x="17" y="207"/>
                    <a:pt x="50" y="240"/>
                    <a:pt x="70" y="261"/>
                  </a:cubicBezTo>
                  <a:cubicBezTo>
                    <a:pt x="81" y="263"/>
                    <a:pt x="91" y="265"/>
                    <a:pt x="101" y="265"/>
                  </a:cubicBezTo>
                  <a:cubicBezTo>
                    <a:pt x="153" y="265"/>
                    <a:pt x="195" y="229"/>
                    <a:pt x="223" y="174"/>
                  </a:cubicBezTo>
                  <a:cubicBezTo>
                    <a:pt x="239" y="104"/>
                    <a:pt x="206" y="34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2" name="Google Shape;2582;p25"/>
            <p:cNvSpPr/>
            <p:nvPr/>
          </p:nvSpPr>
          <p:spPr>
            <a:xfrm>
              <a:off x="3988725" y="2384675"/>
              <a:ext cx="6025" cy="6825"/>
            </a:xfrm>
            <a:custGeom>
              <a:rect b="b" l="l" r="r" t="t"/>
              <a:pathLst>
                <a:path extrusionOk="0" h="273" w="241">
                  <a:moveTo>
                    <a:pt x="131" y="0"/>
                  </a:moveTo>
                  <a:cubicBezTo>
                    <a:pt x="121" y="0"/>
                    <a:pt x="112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50" y="235"/>
                  </a:cubicBezTo>
                  <a:cubicBezTo>
                    <a:pt x="88" y="256"/>
                    <a:pt x="121" y="273"/>
                    <a:pt x="137" y="273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4" y="83"/>
                    <a:pt x="207" y="50"/>
                    <a:pt x="191" y="29"/>
                  </a:cubicBezTo>
                  <a:lnTo>
                    <a:pt x="174" y="13"/>
                  </a:lnTo>
                  <a:cubicBezTo>
                    <a:pt x="156" y="5"/>
                    <a:pt x="142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3" name="Google Shape;2583;p25"/>
            <p:cNvSpPr/>
            <p:nvPr/>
          </p:nvSpPr>
          <p:spPr>
            <a:xfrm>
              <a:off x="4006350" y="2306025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7" y="186"/>
                    <a:pt x="34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54" y="256"/>
                    <a:pt x="191" y="240"/>
                    <a:pt x="207" y="207"/>
                  </a:cubicBezTo>
                  <a:cubicBezTo>
                    <a:pt x="224" y="170"/>
                    <a:pt x="224" y="137"/>
                    <a:pt x="224" y="104"/>
                  </a:cubicBezTo>
                  <a:cubicBezTo>
                    <a:pt x="224" y="67"/>
                    <a:pt x="207" y="50"/>
                    <a:pt x="191" y="34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4" name="Google Shape;2584;p25"/>
            <p:cNvSpPr/>
            <p:nvPr/>
          </p:nvSpPr>
          <p:spPr>
            <a:xfrm>
              <a:off x="3990500" y="233737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3" y="0"/>
                  </a:moveTo>
                  <a:cubicBezTo>
                    <a:pt x="82" y="17"/>
                    <a:pt x="66" y="17"/>
                    <a:pt x="50" y="33"/>
                  </a:cubicBezTo>
                  <a:cubicBezTo>
                    <a:pt x="17" y="66"/>
                    <a:pt x="0" y="103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186" y="256"/>
                    <a:pt x="239" y="190"/>
                    <a:pt x="239" y="120"/>
                  </a:cubicBezTo>
                  <a:lnTo>
                    <a:pt x="223" y="120"/>
                  </a:lnTo>
                  <a:cubicBezTo>
                    <a:pt x="223" y="66"/>
                    <a:pt x="206" y="33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5" name="Google Shape;2585;p25"/>
            <p:cNvSpPr/>
            <p:nvPr/>
          </p:nvSpPr>
          <p:spPr>
            <a:xfrm>
              <a:off x="3984825" y="2323850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23" y="0"/>
                  </a:moveTo>
                  <a:cubicBezTo>
                    <a:pt x="117" y="0"/>
                    <a:pt x="110" y="2"/>
                    <a:pt x="103" y="9"/>
                  </a:cubicBezTo>
                  <a:cubicBezTo>
                    <a:pt x="70" y="9"/>
                    <a:pt x="37" y="26"/>
                    <a:pt x="21" y="59"/>
                  </a:cubicBezTo>
                  <a:cubicBezTo>
                    <a:pt x="0" y="75"/>
                    <a:pt x="0" y="112"/>
                    <a:pt x="0" y="145"/>
                  </a:cubicBezTo>
                  <a:cubicBezTo>
                    <a:pt x="21" y="178"/>
                    <a:pt x="21" y="215"/>
                    <a:pt x="54" y="232"/>
                  </a:cubicBezTo>
                  <a:cubicBezTo>
                    <a:pt x="70" y="248"/>
                    <a:pt x="103" y="265"/>
                    <a:pt x="140" y="265"/>
                  </a:cubicBezTo>
                  <a:cubicBezTo>
                    <a:pt x="190" y="248"/>
                    <a:pt x="244" y="178"/>
                    <a:pt x="227" y="112"/>
                  </a:cubicBezTo>
                  <a:cubicBezTo>
                    <a:pt x="227" y="75"/>
                    <a:pt x="206" y="42"/>
                    <a:pt x="173" y="26"/>
                  </a:cubicBezTo>
                  <a:cubicBezTo>
                    <a:pt x="173" y="26"/>
                    <a:pt x="173" y="9"/>
                    <a:pt x="157" y="9"/>
                  </a:cubicBezTo>
                  <a:cubicBezTo>
                    <a:pt x="146" y="9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6" name="Google Shape;2586;p25"/>
            <p:cNvSpPr/>
            <p:nvPr/>
          </p:nvSpPr>
          <p:spPr>
            <a:xfrm>
              <a:off x="3989975" y="2308225"/>
              <a:ext cx="6100" cy="6800"/>
            </a:xfrm>
            <a:custGeom>
              <a:rect b="b" l="l" r="r" t="t"/>
              <a:pathLst>
                <a:path extrusionOk="0" h="272" w="244">
                  <a:moveTo>
                    <a:pt x="134" y="0"/>
                  </a:moveTo>
                  <a:cubicBezTo>
                    <a:pt x="123" y="0"/>
                    <a:pt x="114" y="5"/>
                    <a:pt x="103" y="16"/>
                  </a:cubicBezTo>
                  <a:cubicBezTo>
                    <a:pt x="54" y="16"/>
                    <a:pt x="0" y="82"/>
                    <a:pt x="21" y="152"/>
                  </a:cubicBezTo>
                  <a:cubicBezTo>
                    <a:pt x="21" y="185"/>
                    <a:pt x="38" y="222"/>
                    <a:pt x="54" y="238"/>
                  </a:cubicBezTo>
                  <a:cubicBezTo>
                    <a:pt x="87" y="255"/>
                    <a:pt x="103" y="271"/>
                    <a:pt x="141" y="271"/>
                  </a:cubicBezTo>
                  <a:cubicBezTo>
                    <a:pt x="207" y="255"/>
                    <a:pt x="244" y="185"/>
                    <a:pt x="244" y="119"/>
                  </a:cubicBezTo>
                  <a:cubicBezTo>
                    <a:pt x="227" y="65"/>
                    <a:pt x="207" y="32"/>
                    <a:pt x="174" y="16"/>
                  </a:cubicBezTo>
                  <a:cubicBezTo>
                    <a:pt x="157" y="5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7" name="Google Shape;2587;p25"/>
            <p:cNvSpPr/>
            <p:nvPr/>
          </p:nvSpPr>
          <p:spPr>
            <a:xfrm>
              <a:off x="4007600" y="23356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8" y="224"/>
                    <a:pt x="54" y="240"/>
                  </a:cubicBezTo>
                  <a:cubicBezTo>
                    <a:pt x="87" y="261"/>
                    <a:pt x="104" y="261"/>
                    <a:pt x="141" y="261"/>
                  </a:cubicBezTo>
                  <a:cubicBezTo>
                    <a:pt x="207" y="240"/>
                    <a:pt x="244" y="191"/>
                    <a:pt x="223" y="104"/>
                  </a:cubicBezTo>
                  <a:cubicBezTo>
                    <a:pt x="223" y="71"/>
                    <a:pt x="207" y="55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8" name="Google Shape;2588;p25"/>
            <p:cNvSpPr/>
            <p:nvPr/>
          </p:nvSpPr>
          <p:spPr>
            <a:xfrm>
              <a:off x="4003375" y="23820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66" y="257"/>
                  </a:cubicBezTo>
                  <a:cubicBezTo>
                    <a:pt x="78" y="260"/>
                    <a:pt x="89" y="261"/>
                    <a:pt x="100" y="261"/>
                  </a:cubicBezTo>
                  <a:cubicBezTo>
                    <a:pt x="157" y="261"/>
                    <a:pt x="209" y="226"/>
                    <a:pt x="223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9" name="Google Shape;2589;p25"/>
            <p:cNvSpPr/>
            <p:nvPr/>
          </p:nvSpPr>
          <p:spPr>
            <a:xfrm>
              <a:off x="3999450" y="23209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37" y="1"/>
                  </a:moveTo>
                  <a:cubicBezTo>
                    <a:pt x="104" y="1"/>
                    <a:pt x="87" y="21"/>
                    <a:pt x="54" y="38"/>
                  </a:cubicBezTo>
                  <a:cubicBezTo>
                    <a:pt x="17" y="87"/>
                    <a:pt x="1" y="157"/>
                    <a:pt x="34" y="22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25" y="265"/>
                    <a:pt x="132" y="267"/>
                    <a:pt x="139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23" y="87"/>
                    <a:pt x="207" y="54"/>
                  </a:cubicBezTo>
                  <a:cubicBezTo>
                    <a:pt x="207" y="38"/>
                    <a:pt x="190" y="21"/>
                    <a:pt x="174" y="21"/>
                  </a:cubicBezTo>
                  <a:cubicBezTo>
                    <a:pt x="157" y="2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0" name="Google Shape;2590;p25"/>
            <p:cNvSpPr/>
            <p:nvPr/>
          </p:nvSpPr>
          <p:spPr>
            <a:xfrm>
              <a:off x="4005950" y="2255825"/>
              <a:ext cx="6425" cy="6750"/>
            </a:xfrm>
            <a:custGeom>
              <a:rect b="b" l="l" r="r" t="t"/>
              <a:pathLst>
                <a:path extrusionOk="0" h="270" w="257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36"/>
                    <a:pt x="83" y="256"/>
                  </a:cubicBezTo>
                  <a:cubicBezTo>
                    <a:pt x="102" y="265"/>
                    <a:pt x="119" y="269"/>
                    <a:pt x="135" y="269"/>
                  </a:cubicBezTo>
                  <a:cubicBezTo>
                    <a:pt x="180" y="269"/>
                    <a:pt x="215" y="238"/>
                    <a:pt x="240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p25"/>
            <p:cNvSpPr/>
            <p:nvPr/>
          </p:nvSpPr>
          <p:spPr>
            <a:xfrm>
              <a:off x="4001200" y="227592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6" y="265"/>
                    <a:pt x="132" y="263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p25"/>
            <p:cNvSpPr/>
            <p:nvPr/>
          </p:nvSpPr>
          <p:spPr>
            <a:xfrm>
              <a:off x="3988725" y="2354150"/>
              <a:ext cx="6025" cy="6575"/>
            </a:xfrm>
            <a:custGeom>
              <a:rect b="b" l="l" r="r" t="t"/>
              <a:pathLst>
                <a:path extrusionOk="0" h="263" w="241">
                  <a:moveTo>
                    <a:pt x="111" y="1"/>
                  </a:moveTo>
                  <a:cubicBezTo>
                    <a:pt x="71" y="1"/>
                    <a:pt x="30" y="32"/>
                    <a:pt x="17" y="84"/>
                  </a:cubicBezTo>
                  <a:cubicBezTo>
                    <a:pt x="1" y="154"/>
                    <a:pt x="17" y="220"/>
                    <a:pt x="88" y="257"/>
                  </a:cubicBezTo>
                  <a:cubicBezTo>
                    <a:pt x="99" y="261"/>
                    <a:pt x="112" y="263"/>
                    <a:pt x="125" y="263"/>
                  </a:cubicBezTo>
                  <a:cubicBezTo>
                    <a:pt x="167" y="263"/>
                    <a:pt x="211" y="240"/>
                    <a:pt x="224" y="187"/>
                  </a:cubicBezTo>
                  <a:cubicBezTo>
                    <a:pt x="240" y="117"/>
                    <a:pt x="224" y="34"/>
                    <a:pt x="153" y="13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3" name="Google Shape;2593;p25"/>
            <p:cNvSpPr/>
            <p:nvPr/>
          </p:nvSpPr>
          <p:spPr>
            <a:xfrm>
              <a:off x="3827225" y="23386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p25"/>
            <p:cNvSpPr/>
            <p:nvPr/>
          </p:nvSpPr>
          <p:spPr>
            <a:xfrm>
              <a:off x="3947925" y="2268200"/>
              <a:ext cx="6525" cy="6625"/>
            </a:xfrm>
            <a:custGeom>
              <a:rect b="b" l="l" r="r" t="t"/>
              <a:pathLst>
                <a:path extrusionOk="0" h="265" w="261">
                  <a:moveTo>
                    <a:pt x="136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8" y="265"/>
                    <a:pt x="183" y="251"/>
                    <a:pt x="206" y="240"/>
                  </a:cubicBezTo>
                  <a:cubicBezTo>
                    <a:pt x="239" y="190"/>
                    <a:pt x="260" y="104"/>
                    <a:pt x="223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5" name="Google Shape;2595;p25"/>
            <p:cNvSpPr/>
            <p:nvPr/>
          </p:nvSpPr>
          <p:spPr>
            <a:xfrm>
              <a:off x="3823400" y="2384000"/>
              <a:ext cx="6425" cy="6575"/>
            </a:xfrm>
            <a:custGeom>
              <a:rect b="b" l="l" r="r" t="t"/>
              <a:pathLst>
                <a:path extrusionOk="0" h="263" w="257">
                  <a:moveTo>
                    <a:pt x="119" y="0"/>
                  </a:moveTo>
                  <a:cubicBezTo>
                    <a:pt x="102" y="0"/>
                    <a:pt x="81" y="12"/>
                    <a:pt x="67" y="23"/>
                  </a:cubicBezTo>
                  <a:cubicBezTo>
                    <a:pt x="17" y="77"/>
                    <a:pt x="1" y="159"/>
                    <a:pt x="50" y="213"/>
                  </a:cubicBezTo>
                  <a:cubicBezTo>
                    <a:pt x="67" y="230"/>
                    <a:pt x="87" y="246"/>
                    <a:pt x="120" y="262"/>
                  </a:cubicBezTo>
                  <a:cubicBezTo>
                    <a:pt x="153" y="262"/>
                    <a:pt x="170" y="246"/>
                    <a:pt x="207" y="230"/>
                  </a:cubicBezTo>
                  <a:cubicBezTo>
                    <a:pt x="240" y="180"/>
                    <a:pt x="256" y="110"/>
                    <a:pt x="223" y="40"/>
                  </a:cubicBezTo>
                  <a:cubicBezTo>
                    <a:pt x="207" y="23"/>
                    <a:pt x="190" y="23"/>
                    <a:pt x="170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6" name="Google Shape;2596;p25"/>
            <p:cNvSpPr/>
            <p:nvPr/>
          </p:nvSpPr>
          <p:spPr>
            <a:xfrm>
              <a:off x="3824225" y="2414575"/>
              <a:ext cx="6525" cy="6425"/>
            </a:xfrm>
            <a:custGeom>
              <a:rect b="b" l="l" r="r" t="t"/>
              <a:pathLst>
                <a:path extrusionOk="0" h="257" w="261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57"/>
                    <a:pt x="34" y="227"/>
                    <a:pt x="87" y="243"/>
                  </a:cubicBezTo>
                  <a:cubicBezTo>
                    <a:pt x="101" y="252"/>
                    <a:pt x="115" y="256"/>
                    <a:pt x="130" y="256"/>
                  </a:cubicBezTo>
                  <a:cubicBezTo>
                    <a:pt x="170" y="256"/>
                    <a:pt x="211" y="225"/>
                    <a:pt x="223" y="173"/>
                  </a:cubicBezTo>
                  <a:cubicBezTo>
                    <a:pt x="261" y="107"/>
                    <a:pt x="223" y="37"/>
                    <a:pt x="174" y="4"/>
                  </a:cubicBez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7" name="Google Shape;2597;p25"/>
            <p:cNvSpPr/>
            <p:nvPr/>
          </p:nvSpPr>
          <p:spPr>
            <a:xfrm>
              <a:off x="3832375" y="2401425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21" y="0"/>
                  </a:moveTo>
                  <a:cubicBezTo>
                    <a:pt x="78" y="0"/>
                    <a:pt x="44" y="33"/>
                    <a:pt x="17" y="81"/>
                  </a:cubicBezTo>
                  <a:cubicBezTo>
                    <a:pt x="1" y="151"/>
                    <a:pt x="38" y="221"/>
                    <a:pt x="87" y="254"/>
                  </a:cubicBezTo>
                  <a:cubicBezTo>
                    <a:pt x="97" y="257"/>
                    <a:pt x="106" y="258"/>
                    <a:pt x="116" y="258"/>
                  </a:cubicBezTo>
                  <a:cubicBezTo>
                    <a:pt x="162" y="258"/>
                    <a:pt x="210" y="228"/>
                    <a:pt x="223" y="184"/>
                  </a:cubicBezTo>
                  <a:cubicBezTo>
                    <a:pt x="260" y="118"/>
                    <a:pt x="223" y="31"/>
                    <a:pt x="174" y="15"/>
                  </a:cubicBezTo>
                  <a:cubicBezTo>
                    <a:pt x="155" y="5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p25"/>
            <p:cNvSpPr/>
            <p:nvPr/>
          </p:nvSpPr>
          <p:spPr>
            <a:xfrm>
              <a:off x="3827225" y="228850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6" y="257"/>
                  </a:cubicBezTo>
                  <a:cubicBezTo>
                    <a:pt x="162" y="257"/>
                    <a:pt x="209" y="227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p25"/>
            <p:cNvSpPr/>
            <p:nvPr/>
          </p:nvSpPr>
          <p:spPr>
            <a:xfrm>
              <a:off x="3833300" y="2443950"/>
              <a:ext cx="5600" cy="6575"/>
            </a:xfrm>
            <a:custGeom>
              <a:rect b="b" l="l" r="r" t="t"/>
              <a:pathLst>
                <a:path extrusionOk="0" h="263" w="224">
                  <a:moveTo>
                    <a:pt x="120" y="0"/>
                  </a:moveTo>
                  <a:cubicBezTo>
                    <a:pt x="107" y="0"/>
                    <a:pt x="93" y="4"/>
                    <a:pt x="83" y="13"/>
                  </a:cubicBezTo>
                  <a:cubicBezTo>
                    <a:pt x="67" y="13"/>
                    <a:pt x="34" y="29"/>
                    <a:pt x="17" y="66"/>
                  </a:cubicBezTo>
                  <a:cubicBezTo>
                    <a:pt x="1" y="83"/>
                    <a:pt x="1" y="116"/>
                    <a:pt x="1" y="153"/>
                  </a:cubicBezTo>
                  <a:cubicBezTo>
                    <a:pt x="1" y="186"/>
                    <a:pt x="17" y="219"/>
                    <a:pt x="34" y="235"/>
                  </a:cubicBezTo>
                  <a:cubicBezTo>
                    <a:pt x="57" y="250"/>
                    <a:pt x="83" y="262"/>
                    <a:pt x="102" y="262"/>
                  </a:cubicBezTo>
                  <a:cubicBezTo>
                    <a:pt x="109" y="262"/>
                    <a:pt x="115" y="260"/>
                    <a:pt x="120" y="256"/>
                  </a:cubicBezTo>
                  <a:cubicBezTo>
                    <a:pt x="186" y="256"/>
                    <a:pt x="223" y="186"/>
                    <a:pt x="223" y="116"/>
                  </a:cubicBezTo>
                  <a:cubicBezTo>
                    <a:pt x="207" y="83"/>
                    <a:pt x="186" y="50"/>
                    <a:pt x="170" y="29"/>
                  </a:cubicBezTo>
                  <a:cubicBezTo>
                    <a:pt x="170" y="13"/>
                    <a:pt x="153" y="13"/>
                    <a:pt x="153" y="13"/>
                  </a:cubicBezTo>
                  <a:cubicBezTo>
                    <a:pt x="145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25"/>
            <p:cNvSpPr/>
            <p:nvPr/>
          </p:nvSpPr>
          <p:spPr>
            <a:xfrm>
              <a:off x="3828975" y="2368275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104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1" y="257"/>
                    <a:pt x="104" y="257"/>
                    <a:pt x="120" y="257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25"/>
            <p:cNvSpPr/>
            <p:nvPr/>
          </p:nvSpPr>
          <p:spPr>
            <a:xfrm>
              <a:off x="3842275" y="233437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6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0" y="66"/>
                    <a:pt x="0" y="153"/>
                    <a:pt x="33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36" y="256"/>
                    <a:pt x="173" y="256"/>
                    <a:pt x="190" y="223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206" y="33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p25"/>
            <p:cNvSpPr/>
            <p:nvPr/>
          </p:nvSpPr>
          <p:spPr>
            <a:xfrm>
              <a:off x="3842275" y="2287625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3" y="259"/>
                    <a:pt x="212" y="226"/>
                    <a:pt x="239" y="168"/>
                  </a:cubicBezTo>
                  <a:cubicBezTo>
                    <a:pt x="260" y="98"/>
                    <a:pt x="223" y="32"/>
                    <a:pt x="173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p25"/>
            <p:cNvSpPr/>
            <p:nvPr/>
          </p:nvSpPr>
          <p:spPr>
            <a:xfrm>
              <a:off x="3820425" y="245032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20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1"/>
                    <a:pt x="81" y="263"/>
                    <a:pt x="112" y="263"/>
                  </a:cubicBezTo>
                  <a:cubicBezTo>
                    <a:pt x="137" y="263"/>
                    <a:pt x="164" y="255"/>
                    <a:pt x="186" y="240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p25"/>
            <p:cNvSpPr/>
            <p:nvPr/>
          </p:nvSpPr>
          <p:spPr>
            <a:xfrm>
              <a:off x="3844425" y="2270775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104" y="1"/>
                  </a:moveTo>
                  <a:cubicBezTo>
                    <a:pt x="71" y="1"/>
                    <a:pt x="50" y="17"/>
                    <a:pt x="34" y="34"/>
                  </a:cubicBezTo>
                  <a:cubicBezTo>
                    <a:pt x="17" y="71"/>
                    <a:pt x="1" y="104"/>
                    <a:pt x="1" y="153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1" y="240"/>
                    <a:pt x="224" y="190"/>
                    <a:pt x="224" y="120"/>
                  </a:cubicBezTo>
                  <a:lnTo>
                    <a:pt x="224" y="104"/>
                  </a:lnTo>
                  <a:cubicBezTo>
                    <a:pt x="224" y="71"/>
                    <a:pt x="191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5" name="Google Shape;2605;p25"/>
            <p:cNvSpPr/>
            <p:nvPr/>
          </p:nvSpPr>
          <p:spPr>
            <a:xfrm>
              <a:off x="3839275" y="2383750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71" y="0"/>
                  </a:moveTo>
                  <a:cubicBezTo>
                    <a:pt x="17" y="33"/>
                    <a:pt x="1" y="87"/>
                    <a:pt x="1" y="136"/>
                  </a:cubicBezTo>
                  <a:cubicBezTo>
                    <a:pt x="1" y="169"/>
                    <a:pt x="17" y="207"/>
                    <a:pt x="50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40"/>
                    <a:pt x="223" y="169"/>
                    <a:pt x="223" y="103"/>
                  </a:cubicBezTo>
                  <a:cubicBezTo>
                    <a:pt x="223" y="87"/>
                    <a:pt x="223" y="87"/>
                    <a:pt x="207" y="66"/>
                  </a:cubicBezTo>
                  <a:cubicBezTo>
                    <a:pt x="207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Google Shape;2606;p25"/>
            <p:cNvSpPr/>
            <p:nvPr/>
          </p:nvSpPr>
          <p:spPr>
            <a:xfrm>
              <a:off x="3822475" y="2430550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90"/>
                    <a:pt x="244" y="103"/>
                  </a:cubicBezTo>
                  <a:cubicBezTo>
                    <a:pt x="227" y="70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7" name="Google Shape;2607;p25"/>
            <p:cNvSpPr/>
            <p:nvPr/>
          </p:nvSpPr>
          <p:spPr>
            <a:xfrm>
              <a:off x="3828975" y="2323150"/>
              <a:ext cx="5600" cy="6575"/>
            </a:xfrm>
            <a:custGeom>
              <a:rect b="b" l="l" r="r" t="t"/>
              <a:pathLst>
                <a:path extrusionOk="0" h="263" w="224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53" y="260"/>
                    <a:pt x="190" y="243"/>
                    <a:pt x="207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p25"/>
            <p:cNvSpPr/>
            <p:nvPr/>
          </p:nvSpPr>
          <p:spPr>
            <a:xfrm>
              <a:off x="3898550" y="224542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3" y="0"/>
                  </a:moveTo>
                  <a:cubicBezTo>
                    <a:pt x="70" y="17"/>
                    <a:pt x="50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74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9" name="Google Shape;2609;p25"/>
            <p:cNvSpPr/>
            <p:nvPr/>
          </p:nvSpPr>
          <p:spPr>
            <a:xfrm>
              <a:off x="3828550" y="2462700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8" y="260"/>
                    <a:pt x="104" y="260"/>
                    <a:pt x="121" y="260"/>
                  </a:cubicBezTo>
                  <a:cubicBezTo>
                    <a:pt x="154" y="207"/>
                    <a:pt x="191" y="157"/>
                    <a:pt x="224" y="87"/>
                  </a:cubicBezTo>
                  <a:cubicBezTo>
                    <a:pt x="224" y="71"/>
                    <a:pt x="207" y="54"/>
                    <a:pt x="191" y="38"/>
                  </a:cubicBezTo>
                  <a:cubicBezTo>
                    <a:pt x="191" y="21"/>
                    <a:pt x="170" y="21"/>
                    <a:pt x="170" y="21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p25"/>
            <p:cNvSpPr/>
            <p:nvPr/>
          </p:nvSpPr>
          <p:spPr>
            <a:xfrm>
              <a:off x="3837525" y="2426925"/>
              <a:ext cx="6100" cy="6550"/>
            </a:xfrm>
            <a:custGeom>
              <a:rect b="b" l="l" r="r" t="t"/>
              <a:pathLst>
                <a:path extrusionOk="0" h="262" w="244">
                  <a:moveTo>
                    <a:pt x="102" y="0"/>
                  </a:moveTo>
                  <a:cubicBezTo>
                    <a:pt x="85" y="0"/>
                    <a:pt x="66" y="14"/>
                    <a:pt x="54" y="26"/>
                  </a:cubicBezTo>
                  <a:cubicBezTo>
                    <a:pt x="1" y="75"/>
                    <a:pt x="1" y="162"/>
                    <a:pt x="38" y="215"/>
                  </a:cubicBezTo>
                  <a:cubicBezTo>
                    <a:pt x="57" y="244"/>
                    <a:pt x="89" y="262"/>
                    <a:pt x="122" y="262"/>
                  </a:cubicBezTo>
                  <a:cubicBezTo>
                    <a:pt x="145" y="262"/>
                    <a:pt x="170" y="252"/>
                    <a:pt x="190" y="232"/>
                  </a:cubicBezTo>
                  <a:cubicBezTo>
                    <a:pt x="244" y="178"/>
                    <a:pt x="244" y="112"/>
                    <a:pt x="207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0" y="9"/>
                  </a:lnTo>
                  <a:cubicBezTo>
                    <a:pt x="115" y="3"/>
                    <a:pt x="109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1" name="Google Shape;2611;p25"/>
            <p:cNvSpPr/>
            <p:nvPr/>
          </p:nvSpPr>
          <p:spPr>
            <a:xfrm>
              <a:off x="3948325" y="2252325"/>
              <a:ext cx="6125" cy="6425"/>
            </a:xfrm>
            <a:custGeom>
              <a:rect b="b" l="l" r="r" t="t"/>
              <a:pathLst>
                <a:path extrusionOk="0" h="257" w="245">
                  <a:moveTo>
                    <a:pt x="104" y="1"/>
                  </a:moveTo>
                  <a:cubicBezTo>
                    <a:pt x="54" y="1"/>
                    <a:pt x="1" y="67"/>
                    <a:pt x="17" y="137"/>
                  </a:cubicBezTo>
                  <a:cubicBezTo>
                    <a:pt x="17" y="170"/>
                    <a:pt x="38" y="207"/>
                    <a:pt x="54" y="223"/>
                  </a:cubicBezTo>
                  <a:cubicBezTo>
                    <a:pt x="87" y="256"/>
                    <a:pt x="120" y="256"/>
                    <a:pt x="141" y="256"/>
                  </a:cubicBezTo>
                  <a:cubicBezTo>
                    <a:pt x="207" y="240"/>
                    <a:pt x="244" y="170"/>
                    <a:pt x="244" y="104"/>
                  </a:cubicBezTo>
                  <a:cubicBezTo>
                    <a:pt x="223" y="67"/>
                    <a:pt x="207" y="34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2" name="Google Shape;2612;p25"/>
            <p:cNvSpPr/>
            <p:nvPr/>
          </p:nvSpPr>
          <p:spPr>
            <a:xfrm>
              <a:off x="3949675" y="23003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17" y="191"/>
                    <a:pt x="33" y="207"/>
                    <a:pt x="50" y="24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4"/>
                    <a:pt x="239" y="191"/>
                    <a:pt x="223" y="104"/>
                  </a:cubicBezTo>
                  <a:cubicBezTo>
                    <a:pt x="223" y="71"/>
                    <a:pt x="207" y="55"/>
                    <a:pt x="190" y="22"/>
                  </a:cubicBezTo>
                  <a:cubicBezTo>
                    <a:pt x="169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3" name="Google Shape;2613;p25"/>
            <p:cNvSpPr/>
            <p:nvPr/>
          </p:nvSpPr>
          <p:spPr>
            <a:xfrm>
              <a:off x="3820825" y="2353650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37" y="260"/>
                    <a:pt x="170" y="260"/>
                    <a:pt x="190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p25"/>
            <p:cNvSpPr/>
            <p:nvPr/>
          </p:nvSpPr>
          <p:spPr>
            <a:xfrm>
              <a:off x="3864625" y="2391100"/>
              <a:ext cx="6025" cy="6550"/>
            </a:xfrm>
            <a:custGeom>
              <a:rect b="b" l="l" r="r" t="t"/>
              <a:pathLst>
                <a:path extrusionOk="0" h="262" w="241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02"/>
                    <a:pt x="1" y="119"/>
                    <a:pt x="1" y="152"/>
                  </a:cubicBezTo>
                  <a:cubicBezTo>
                    <a:pt x="17" y="185"/>
                    <a:pt x="34" y="238"/>
                    <a:pt x="67" y="255"/>
                  </a:cubicBezTo>
                  <a:cubicBezTo>
                    <a:pt x="81" y="259"/>
                    <a:pt x="94" y="261"/>
                    <a:pt x="106" y="261"/>
                  </a:cubicBezTo>
                  <a:cubicBezTo>
                    <a:pt x="139" y="261"/>
                    <a:pt x="163" y="246"/>
                    <a:pt x="191" y="222"/>
                  </a:cubicBezTo>
                  <a:cubicBezTo>
                    <a:pt x="207" y="222"/>
                    <a:pt x="207" y="205"/>
                    <a:pt x="224" y="185"/>
                  </a:cubicBezTo>
                  <a:cubicBezTo>
                    <a:pt x="240" y="119"/>
                    <a:pt x="207" y="32"/>
                    <a:pt x="154" y="16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5" name="Google Shape;2615;p25"/>
            <p:cNvSpPr/>
            <p:nvPr/>
          </p:nvSpPr>
          <p:spPr>
            <a:xfrm>
              <a:off x="3834950" y="2303075"/>
              <a:ext cx="6525" cy="6700"/>
            </a:xfrm>
            <a:custGeom>
              <a:rect b="b" l="l" r="r" t="t"/>
              <a:pathLst>
                <a:path extrusionOk="0" h="268" w="261">
                  <a:moveTo>
                    <a:pt x="121" y="1"/>
                  </a:moveTo>
                  <a:cubicBezTo>
                    <a:pt x="78" y="1"/>
                    <a:pt x="44" y="34"/>
                    <a:pt x="17" y="82"/>
                  </a:cubicBezTo>
                  <a:cubicBezTo>
                    <a:pt x="1" y="152"/>
                    <a:pt x="38" y="238"/>
                    <a:pt x="87" y="255"/>
                  </a:cubicBezTo>
                  <a:cubicBezTo>
                    <a:pt x="101" y="264"/>
                    <a:pt x="116" y="268"/>
                    <a:pt x="131" y="268"/>
                  </a:cubicBezTo>
                  <a:cubicBezTo>
                    <a:pt x="172" y="268"/>
                    <a:pt x="211" y="236"/>
                    <a:pt x="223" y="185"/>
                  </a:cubicBezTo>
                  <a:cubicBezTo>
                    <a:pt x="260" y="119"/>
                    <a:pt x="223" y="49"/>
                    <a:pt x="174" y="16"/>
                  </a:cubicBezTo>
                  <a:cubicBezTo>
                    <a:pt x="155" y="6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p25"/>
            <p:cNvSpPr/>
            <p:nvPr/>
          </p:nvSpPr>
          <p:spPr>
            <a:xfrm>
              <a:off x="3835875" y="23510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0"/>
                  </a:moveTo>
                  <a:cubicBezTo>
                    <a:pt x="50" y="0"/>
                    <a:pt x="1" y="71"/>
                    <a:pt x="17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60"/>
                    <a:pt x="104" y="260"/>
                    <a:pt x="137" y="260"/>
                  </a:cubicBezTo>
                  <a:cubicBezTo>
                    <a:pt x="170" y="240"/>
                    <a:pt x="186" y="223"/>
                    <a:pt x="207" y="207"/>
                  </a:cubicBezTo>
                  <a:cubicBezTo>
                    <a:pt x="223" y="174"/>
                    <a:pt x="240" y="136"/>
                    <a:pt x="223" y="103"/>
                  </a:cubicBezTo>
                  <a:cubicBezTo>
                    <a:pt x="223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p25"/>
            <p:cNvSpPr/>
            <p:nvPr/>
          </p:nvSpPr>
          <p:spPr>
            <a:xfrm>
              <a:off x="3831550" y="227360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19" y="0"/>
                  </a:moveTo>
                  <a:cubicBezTo>
                    <a:pt x="102" y="0"/>
                    <a:pt x="82" y="12"/>
                    <a:pt x="71" y="24"/>
                  </a:cubicBezTo>
                  <a:cubicBezTo>
                    <a:pt x="17" y="77"/>
                    <a:pt x="1" y="164"/>
                    <a:pt x="50" y="213"/>
                  </a:cubicBezTo>
                  <a:cubicBezTo>
                    <a:pt x="71" y="246"/>
                    <a:pt x="87" y="267"/>
                    <a:pt x="120" y="267"/>
                  </a:cubicBezTo>
                  <a:cubicBezTo>
                    <a:pt x="153" y="267"/>
                    <a:pt x="174" y="246"/>
                    <a:pt x="207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40" y="77"/>
                    <a:pt x="223" y="40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8" name="Google Shape;2618;p25"/>
            <p:cNvSpPr/>
            <p:nvPr/>
          </p:nvSpPr>
          <p:spPr>
            <a:xfrm>
              <a:off x="3824225" y="22584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00"/>
                    <a:pt x="1" y="133"/>
                    <a:pt x="1" y="153"/>
                  </a:cubicBezTo>
                  <a:cubicBezTo>
                    <a:pt x="17" y="203"/>
                    <a:pt x="34" y="236"/>
                    <a:pt x="71" y="257"/>
                  </a:cubicBezTo>
                  <a:cubicBezTo>
                    <a:pt x="85" y="261"/>
                    <a:pt x="98" y="263"/>
                    <a:pt x="110" y="263"/>
                  </a:cubicBezTo>
                  <a:cubicBezTo>
                    <a:pt x="141" y="263"/>
                    <a:pt x="167" y="251"/>
                    <a:pt x="190" y="236"/>
                  </a:cubicBezTo>
                  <a:cubicBezTo>
                    <a:pt x="207" y="219"/>
                    <a:pt x="207" y="203"/>
                    <a:pt x="223" y="186"/>
                  </a:cubicBezTo>
                  <a:cubicBezTo>
                    <a:pt x="240" y="116"/>
                    <a:pt x="207" y="30"/>
                    <a:pt x="157" y="13"/>
                  </a:cubicBezTo>
                  <a:cubicBezTo>
                    <a:pt x="143" y="5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9" name="Google Shape;2619;p25"/>
            <p:cNvSpPr/>
            <p:nvPr/>
          </p:nvSpPr>
          <p:spPr>
            <a:xfrm>
              <a:off x="3822475" y="2308600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04" y="1"/>
                  </a:moveTo>
                  <a:cubicBezTo>
                    <a:pt x="38" y="17"/>
                    <a:pt x="1" y="83"/>
                    <a:pt x="1" y="153"/>
                  </a:cubicBezTo>
                  <a:cubicBezTo>
                    <a:pt x="21" y="186"/>
                    <a:pt x="38" y="223"/>
                    <a:pt x="54" y="240"/>
                  </a:cubicBezTo>
                  <a:cubicBezTo>
                    <a:pt x="66" y="252"/>
                    <a:pt x="86" y="263"/>
                    <a:pt x="110" y="263"/>
                  </a:cubicBezTo>
                  <a:cubicBezTo>
                    <a:pt x="120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7" y="120"/>
                  </a:cubicBezTo>
                  <a:cubicBezTo>
                    <a:pt x="227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p25"/>
            <p:cNvSpPr/>
            <p:nvPr/>
          </p:nvSpPr>
          <p:spPr>
            <a:xfrm>
              <a:off x="3827225" y="2244700"/>
              <a:ext cx="6100" cy="6325"/>
            </a:xfrm>
            <a:custGeom>
              <a:rect b="b" l="l" r="r" t="t"/>
              <a:pathLst>
                <a:path extrusionOk="0" h="253" w="244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49"/>
                    <a:pt x="37" y="219"/>
                    <a:pt x="87" y="252"/>
                  </a:cubicBezTo>
                  <a:lnTo>
                    <a:pt x="141" y="252"/>
                  </a:lnTo>
                  <a:cubicBezTo>
                    <a:pt x="174" y="252"/>
                    <a:pt x="207" y="219"/>
                    <a:pt x="223" y="186"/>
                  </a:cubicBezTo>
                  <a:cubicBezTo>
                    <a:pt x="244" y="133"/>
                    <a:pt x="244" y="83"/>
                    <a:pt x="207" y="46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1" name="Google Shape;2621;p25"/>
            <p:cNvSpPr/>
            <p:nvPr/>
          </p:nvSpPr>
          <p:spPr>
            <a:xfrm>
              <a:off x="3973275" y="2355250"/>
              <a:ext cx="6425" cy="6475"/>
            </a:xfrm>
            <a:custGeom>
              <a:rect b="b" l="l" r="r" t="t"/>
              <a:pathLst>
                <a:path extrusionOk="0" h="259" w="257">
                  <a:moveTo>
                    <a:pt x="127" y="1"/>
                  </a:moveTo>
                  <a:cubicBezTo>
                    <a:pt x="79" y="1"/>
                    <a:pt x="42" y="22"/>
                    <a:pt x="17" y="73"/>
                  </a:cubicBezTo>
                  <a:cubicBezTo>
                    <a:pt x="1" y="143"/>
                    <a:pt x="33" y="229"/>
                    <a:pt x="87" y="246"/>
                  </a:cubicBezTo>
                  <a:cubicBezTo>
                    <a:pt x="100" y="254"/>
                    <a:pt x="115" y="259"/>
                    <a:pt x="129" y="259"/>
                  </a:cubicBezTo>
                  <a:cubicBezTo>
                    <a:pt x="170" y="259"/>
                    <a:pt x="211" y="227"/>
                    <a:pt x="223" y="176"/>
                  </a:cubicBezTo>
                  <a:cubicBezTo>
                    <a:pt x="256" y="110"/>
                    <a:pt x="223" y="40"/>
                    <a:pt x="174" y="7"/>
                  </a:cubicBezTo>
                  <a:cubicBezTo>
                    <a:pt x="157" y="3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p25"/>
            <p:cNvSpPr/>
            <p:nvPr/>
          </p:nvSpPr>
          <p:spPr>
            <a:xfrm>
              <a:off x="3908025" y="2336575"/>
              <a:ext cx="6425" cy="6475"/>
            </a:xfrm>
            <a:custGeom>
              <a:rect b="b" l="l" r="r" t="t"/>
              <a:pathLst>
                <a:path extrusionOk="0" h="259" w="257">
                  <a:moveTo>
                    <a:pt x="126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3" y="255"/>
                  </a:cubicBezTo>
                  <a:cubicBezTo>
                    <a:pt x="95" y="258"/>
                    <a:pt x="107" y="259"/>
                    <a:pt x="118" y="259"/>
                  </a:cubicBezTo>
                  <a:cubicBezTo>
                    <a:pt x="171" y="259"/>
                    <a:pt x="212" y="226"/>
                    <a:pt x="240" y="168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p25"/>
            <p:cNvSpPr/>
            <p:nvPr/>
          </p:nvSpPr>
          <p:spPr>
            <a:xfrm>
              <a:off x="3908850" y="2384150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5" y="265"/>
                    <a:pt x="132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25"/>
            <p:cNvSpPr/>
            <p:nvPr/>
          </p:nvSpPr>
          <p:spPr>
            <a:xfrm>
              <a:off x="3917000" y="22751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54" y="17"/>
                    <a:pt x="0" y="67"/>
                    <a:pt x="17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0"/>
                    <a:pt x="223" y="104"/>
                  </a:cubicBezTo>
                  <a:cubicBezTo>
                    <a:pt x="223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25"/>
            <p:cNvSpPr/>
            <p:nvPr/>
          </p:nvSpPr>
          <p:spPr>
            <a:xfrm>
              <a:off x="3911850" y="2290575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25"/>
            <p:cNvSpPr/>
            <p:nvPr/>
          </p:nvSpPr>
          <p:spPr>
            <a:xfrm>
              <a:off x="3901950" y="2356650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4" y="0"/>
                  </a:moveTo>
                  <a:cubicBezTo>
                    <a:pt x="38" y="0"/>
                    <a:pt x="0" y="70"/>
                    <a:pt x="17" y="140"/>
                  </a:cubicBezTo>
                  <a:cubicBezTo>
                    <a:pt x="17" y="206"/>
                    <a:pt x="71" y="260"/>
                    <a:pt x="141" y="260"/>
                  </a:cubicBezTo>
                  <a:cubicBezTo>
                    <a:pt x="174" y="243"/>
                    <a:pt x="190" y="223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25"/>
            <p:cNvSpPr/>
            <p:nvPr/>
          </p:nvSpPr>
          <p:spPr>
            <a:xfrm>
              <a:off x="3904525" y="2306850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41" y="1"/>
                  </a:moveTo>
                  <a:cubicBezTo>
                    <a:pt x="120" y="1"/>
                    <a:pt x="87" y="17"/>
                    <a:pt x="71" y="34"/>
                  </a:cubicBezTo>
                  <a:cubicBezTo>
                    <a:pt x="17" y="87"/>
                    <a:pt x="1" y="153"/>
                    <a:pt x="54" y="223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9" y="265"/>
                    <a:pt x="184" y="251"/>
                    <a:pt x="207" y="240"/>
                  </a:cubicBezTo>
                  <a:cubicBezTo>
                    <a:pt x="223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23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74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25"/>
            <p:cNvSpPr/>
            <p:nvPr/>
          </p:nvSpPr>
          <p:spPr>
            <a:xfrm>
              <a:off x="3900700" y="2371925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16" y="0"/>
                  </a:moveTo>
                  <a:cubicBezTo>
                    <a:pt x="108" y="0"/>
                    <a:pt x="99" y="2"/>
                    <a:pt x="88" y="7"/>
                  </a:cubicBezTo>
                  <a:cubicBezTo>
                    <a:pt x="34" y="7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1" y="267"/>
                  </a:cubicBezTo>
                  <a:cubicBezTo>
                    <a:pt x="154" y="251"/>
                    <a:pt x="191" y="230"/>
                    <a:pt x="207" y="214"/>
                  </a:cubicBezTo>
                  <a:cubicBezTo>
                    <a:pt x="224" y="181"/>
                    <a:pt x="224" y="148"/>
                    <a:pt x="224" y="111"/>
                  </a:cubicBezTo>
                  <a:cubicBezTo>
                    <a:pt x="224" y="78"/>
                    <a:pt x="207" y="45"/>
                    <a:pt x="170" y="24"/>
                  </a:cubicBezTo>
                  <a:lnTo>
                    <a:pt x="154" y="7"/>
                  </a:lnTo>
                  <a:cubicBezTo>
                    <a:pt x="143" y="7"/>
                    <a:pt x="13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25"/>
            <p:cNvSpPr/>
            <p:nvPr/>
          </p:nvSpPr>
          <p:spPr>
            <a:xfrm>
              <a:off x="3900300" y="2321800"/>
              <a:ext cx="6425" cy="6625"/>
            </a:xfrm>
            <a:custGeom>
              <a:rect b="b" l="l" r="r" t="t"/>
              <a:pathLst>
                <a:path extrusionOk="0" h="265" w="257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60"/>
                  </a:cubicBezTo>
                  <a:cubicBezTo>
                    <a:pt x="92" y="263"/>
                    <a:pt x="102" y="264"/>
                    <a:pt x="111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25"/>
            <p:cNvSpPr/>
            <p:nvPr/>
          </p:nvSpPr>
          <p:spPr>
            <a:xfrm>
              <a:off x="3917400" y="2304100"/>
              <a:ext cx="6125" cy="6600"/>
            </a:xfrm>
            <a:custGeom>
              <a:rect b="b" l="l" r="r" t="t"/>
              <a:pathLst>
                <a:path extrusionOk="0" h="264" w="245">
                  <a:moveTo>
                    <a:pt x="122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87" y="8"/>
                    <a:pt x="54" y="24"/>
                    <a:pt x="38" y="41"/>
                  </a:cubicBezTo>
                  <a:cubicBezTo>
                    <a:pt x="17" y="57"/>
                    <a:pt x="1" y="111"/>
                    <a:pt x="17" y="144"/>
                  </a:cubicBezTo>
                  <a:cubicBezTo>
                    <a:pt x="17" y="181"/>
                    <a:pt x="38" y="214"/>
                    <a:pt x="54" y="230"/>
                  </a:cubicBezTo>
                  <a:cubicBezTo>
                    <a:pt x="87" y="247"/>
                    <a:pt x="104" y="263"/>
                    <a:pt x="141" y="263"/>
                  </a:cubicBezTo>
                  <a:cubicBezTo>
                    <a:pt x="191" y="247"/>
                    <a:pt x="244" y="197"/>
                    <a:pt x="224" y="127"/>
                  </a:cubicBezTo>
                  <a:lnTo>
                    <a:pt x="224" y="111"/>
                  </a:lnTo>
                  <a:cubicBezTo>
                    <a:pt x="224" y="57"/>
                    <a:pt x="191" y="24"/>
                    <a:pt x="158" y="8"/>
                  </a:cubicBezTo>
                  <a:cubicBezTo>
                    <a:pt x="147" y="8"/>
                    <a:pt x="134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25"/>
            <p:cNvSpPr/>
            <p:nvPr/>
          </p:nvSpPr>
          <p:spPr>
            <a:xfrm>
              <a:off x="3920400" y="226005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24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21" y="50"/>
                    <a:pt x="0" y="87"/>
                    <a:pt x="0" y="120"/>
                  </a:cubicBezTo>
                  <a:cubicBezTo>
                    <a:pt x="0" y="153"/>
                    <a:pt x="21" y="191"/>
                    <a:pt x="38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41" y="257"/>
                    <a:pt x="157" y="257"/>
                    <a:pt x="190" y="224"/>
                  </a:cubicBezTo>
                  <a:cubicBezTo>
                    <a:pt x="227" y="191"/>
                    <a:pt x="244" y="104"/>
                    <a:pt x="207" y="50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25"/>
            <p:cNvSpPr/>
            <p:nvPr/>
          </p:nvSpPr>
          <p:spPr>
            <a:xfrm>
              <a:off x="3922975" y="2334800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04" y="0"/>
                  </a:moveTo>
                  <a:cubicBezTo>
                    <a:pt x="54" y="16"/>
                    <a:pt x="1" y="66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7" y="103"/>
                  </a:cubicBezTo>
                  <a:cubicBezTo>
                    <a:pt x="227" y="66"/>
                    <a:pt x="207" y="33"/>
                    <a:pt x="190" y="16"/>
                  </a:cubicBezTo>
                  <a:cubicBezTo>
                    <a:pt x="174" y="16"/>
                    <a:pt x="174" y="16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25"/>
            <p:cNvSpPr/>
            <p:nvPr/>
          </p:nvSpPr>
          <p:spPr>
            <a:xfrm>
              <a:off x="3915750" y="2351475"/>
              <a:ext cx="6025" cy="6525"/>
            </a:xfrm>
            <a:custGeom>
              <a:rect b="b" l="l" r="r" t="t"/>
              <a:pathLst>
                <a:path extrusionOk="0" h="261" w="241">
                  <a:moveTo>
                    <a:pt x="104" y="1"/>
                  </a:moveTo>
                  <a:cubicBezTo>
                    <a:pt x="50" y="17"/>
                    <a:pt x="1" y="71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4" y="104"/>
                  </a:cubicBezTo>
                  <a:cubicBezTo>
                    <a:pt x="224" y="71"/>
                    <a:pt x="207" y="38"/>
                    <a:pt x="186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25"/>
            <p:cNvSpPr/>
            <p:nvPr/>
          </p:nvSpPr>
          <p:spPr>
            <a:xfrm>
              <a:off x="3915250" y="2367350"/>
              <a:ext cx="6525" cy="6950"/>
            </a:xfrm>
            <a:custGeom>
              <a:rect b="b" l="l" r="r" t="t"/>
              <a:pathLst>
                <a:path extrusionOk="0" h="278" w="261">
                  <a:moveTo>
                    <a:pt x="140" y="1"/>
                  </a:moveTo>
                  <a:cubicBezTo>
                    <a:pt x="103" y="1"/>
                    <a:pt x="87" y="21"/>
                    <a:pt x="54" y="38"/>
                  </a:cubicBezTo>
                  <a:cubicBezTo>
                    <a:pt x="21" y="87"/>
                    <a:pt x="0" y="158"/>
                    <a:pt x="37" y="228"/>
                  </a:cubicBezTo>
                  <a:cubicBezTo>
                    <a:pt x="54" y="244"/>
                    <a:pt x="87" y="261"/>
                    <a:pt x="124" y="277"/>
                  </a:cubicBezTo>
                  <a:cubicBezTo>
                    <a:pt x="140" y="277"/>
                    <a:pt x="173" y="261"/>
                    <a:pt x="190" y="244"/>
                  </a:cubicBezTo>
                  <a:cubicBezTo>
                    <a:pt x="244" y="190"/>
                    <a:pt x="260" y="104"/>
                    <a:pt x="206" y="54"/>
                  </a:cubicBezTo>
                  <a:cubicBezTo>
                    <a:pt x="206" y="38"/>
                    <a:pt x="190" y="21"/>
                    <a:pt x="173" y="21"/>
                  </a:cubicBezTo>
                  <a:cubicBezTo>
                    <a:pt x="157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25"/>
            <p:cNvSpPr/>
            <p:nvPr/>
          </p:nvSpPr>
          <p:spPr>
            <a:xfrm>
              <a:off x="3915750" y="2320875"/>
              <a:ext cx="6025" cy="6525"/>
            </a:xfrm>
            <a:custGeom>
              <a:rect b="b" l="l" r="r" t="t"/>
              <a:pathLst>
                <a:path extrusionOk="0" h="261" w="241">
                  <a:moveTo>
                    <a:pt x="128" y="1"/>
                  </a:moveTo>
                  <a:cubicBezTo>
                    <a:pt x="83" y="1"/>
                    <a:pt x="31" y="36"/>
                    <a:pt x="17" y="91"/>
                  </a:cubicBezTo>
                  <a:cubicBezTo>
                    <a:pt x="1" y="145"/>
                    <a:pt x="17" y="231"/>
                    <a:pt x="67" y="248"/>
                  </a:cubicBezTo>
                  <a:cubicBezTo>
                    <a:pt x="86" y="257"/>
                    <a:pt x="104" y="261"/>
                    <a:pt x="122" y="261"/>
                  </a:cubicBezTo>
                  <a:cubicBezTo>
                    <a:pt x="170" y="261"/>
                    <a:pt x="211" y="229"/>
                    <a:pt x="224" y="178"/>
                  </a:cubicBezTo>
                  <a:cubicBezTo>
                    <a:pt x="240" y="108"/>
                    <a:pt x="207" y="42"/>
                    <a:pt x="153" y="5"/>
                  </a:cubicBezTo>
                  <a:cubicBezTo>
                    <a:pt x="146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25"/>
            <p:cNvSpPr/>
            <p:nvPr/>
          </p:nvSpPr>
          <p:spPr>
            <a:xfrm>
              <a:off x="3900300" y="22780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70" y="260"/>
                    <a:pt x="223" y="227"/>
                    <a:pt x="223" y="173"/>
                  </a:cubicBezTo>
                  <a:cubicBezTo>
                    <a:pt x="240" y="124"/>
                    <a:pt x="240" y="70"/>
                    <a:pt x="207" y="37"/>
                  </a:cubicBezTo>
                  <a:cubicBezTo>
                    <a:pt x="207" y="21"/>
                    <a:pt x="186" y="21"/>
                    <a:pt x="170" y="4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25"/>
            <p:cNvSpPr/>
            <p:nvPr/>
          </p:nvSpPr>
          <p:spPr>
            <a:xfrm>
              <a:off x="3886075" y="2251925"/>
              <a:ext cx="5600" cy="6475"/>
            </a:xfrm>
            <a:custGeom>
              <a:rect b="b" l="l" r="r" t="t"/>
              <a:pathLst>
                <a:path extrusionOk="0" h="259" w="224">
                  <a:moveTo>
                    <a:pt x="120" y="0"/>
                  </a:moveTo>
                  <a:cubicBezTo>
                    <a:pt x="87" y="0"/>
                    <a:pt x="54" y="0"/>
                    <a:pt x="34" y="33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7" y="242"/>
                    <a:pt x="65" y="258"/>
                    <a:pt x="95" y="258"/>
                  </a:cubicBezTo>
                  <a:cubicBezTo>
                    <a:pt x="121" y="258"/>
                    <a:pt x="149" y="246"/>
                    <a:pt x="174" y="223"/>
                  </a:cubicBezTo>
                  <a:cubicBezTo>
                    <a:pt x="223" y="186"/>
                    <a:pt x="223" y="103"/>
                    <a:pt x="190" y="50"/>
                  </a:cubicBezTo>
                  <a:cubicBezTo>
                    <a:pt x="174" y="33"/>
                    <a:pt x="174" y="17"/>
                    <a:pt x="137" y="17"/>
                  </a:cubicBezTo>
                  <a:cubicBezTo>
                    <a:pt x="137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25"/>
            <p:cNvSpPr/>
            <p:nvPr/>
          </p:nvSpPr>
          <p:spPr>
            <a:xfrm>
              <a:off x="3883075" y="2296125"/>
              <a:ext cx="6025" cy="6600"/>
            </a:xfrm>
            <a:custGeom>
              <a:rect b="b" l="l" r="r" t="t"/>
              <a:pathLst>
                <a:path extrusionOk="0" h="264" w="241">
                  <a:moveTo>
                    <a:pt x="104" y="1"/>
                  </a:moveTo>
                  <a:cubicBezTo>
                    <a:pt x="71" y="17"/>
                    <a:pt x="50" y="34"/>
                    <a:pt x="34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65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7"/>
                    <a:pt x="207" y="50"/>
                    <a:pt x="191" y="34"/>
                  </a:cubicBezTo>
                  <a:cubicBezTo>
                    <a:pt x="174" y="17"/>
                    <a:pt x="174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25"/>
            <p:cNvSpPr/>
            <p:nvPr/>
          </p:nvSpPr>
          <p:spPr>
            <a:xfrm>
              <a:off x="3887425" y="227932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20" y="1"/>
                  </a:moveTo>
                  <a:cubicBezTo>
                    <a:pt x="103" y="1"/>
                    <a:pt x="66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66" y="261"/>
                    <a:pt x="103" y="261"/>
                  </a:cubicBezTo>
                  <a:cubicBezTo>
                    <a:pt x="136" y="261"/>
                    <a:pt x="153" y="261"/>
                    <a:pt x="186" y="244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7"/>
                  </a:cubicBezTo>
                  <a:cubicBezTo>
                    <a:pt x="153" y="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25"/>
            <p:cNvSpPr/>
            <p:nvPr/>
          </p:nvSpPr>
          <p:spPr>
            <a:xfrm>
              <a:off x="3873200" y="2359775"/>
              <a:ext cx="6000" cy="6375"/>
            </a:xfrm>
            <a:custGeom>
              <a:rect b="b" l="l" r="r" t="t"/>
              <a:pathLst>
                <a:path extrusionOk="0" h="255" w="240">
                  <a:moveTo>
                    <a:pt x="128" y="1"/>
                  </a:moveTo>
                  <a:cubicBezTo>
                    <a:pt x="87" y="1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lnTo>
                    <a:pt x="136" y="254"/>
                  </a:lnTo>
                  <a:cubicBezTo>
                    <a:pt x="190" y="254"/>
                    <a:pt x="223" y="221"/>
                    <a:pt x="239" y="184"/>
                  </a:cubicBezTo>
                  <a:cubicBezTo>
                    <a:pt x="239" y="135"/>
                    <a:pt x="239" y="81"/>
                    <a:pt x="206" y="48"/>
                  </a:cubicBezTo>
                  <a:cubicBezTo>
                    <a:pt x="206" y="32"/>
                    <a:pt x="190" y="15"/>
                    <a:pt x="173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25"/>
            <p:cNvSpPr/>
            <p:nvPr/>
          </p:nvSpPr>
          <p:spPr>
            <a:xfrm>
              <a:off x="3888250" y="232675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03" y="0"/>
                  </a:moveTo>
                  <a:cubicBezTo>
                    <a:pt x="86" y="0"/>
                    <a:pt x="68" y="5"/>
                    <a:pt x="50" y="13"/>
                  </a:cubicBezTo>
                  <a:cubicBezTo>
                    <a:pt x="33" y="29"/>
                    <a:pt x="17" y="62"/>
                    <a:pt x="0" y="79"/>
                  </a:cubicBezTo>
                  <a:lnTo>
                    <a:pt x="0" y="165"/>
                  </a:lnTo>
                  <a:cubicBezTo>
                    <a:pt x="17" y="202"/>
                    <a:pt x="33" y="235"/>
                    <a:pt x="70" y="252"/>
                  </a:cubicBezTo>
                  <a:cubicBezTo>
                    <a:pt x="83" y="261"/>
                    <a:pt x="98" y="265"/>
                    <a:pt x="113" y="265"/>
                  </a:cubicBezTo>
                  <a:cubicBezTo>
                    <a:pt x="153" y="265"/>
                    <a:pt x="194" y="233"/>
                    <a:pt x="206" y="182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Google Shape;2642;p25"/>
            <p:cNvSpPr/>
            <p:nvPr/>
          </p:nvSpPr>
          <p:spPr>
            <a:xfrm>
              <a:off x="3880925" y="2343150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08" y="1"/>
                  </a:moveTo>
                  <a:cubicBezTo>
                    <a:pt x="105" y="1"/>
                    <a:pt x="103" y="3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98"/>
                    <a:pt x="33" y="214"/>
                    <a:pt x="54" y="247"/>
                  </a:cubicBezTo>
                  <a:cubicBezTo>
                    <a:pt x="87" y="247"/>
                    <a:pt x="103" y="268"/>
                    <a:pt x="136" y="268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7" y="41"/>
                    <a:pt x="174" y="25"/>
                  </a:cubicBezTo>
                  <a:lnTo>
                    <a:pt x="157" y="8"/>
                  </a:lnTo>
                  <a:lnTo>
                    <a:pt x="136" y="8"/>
                  </a:lnTo>
                  <a:cubicBezTo>
                    <a:pt x="125" y="8"/>
                    <a:pt x="114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p25"/>
            <p:cNvSpPr/>
            <p:nvPr/>
          </p:nvSpPr>
          <p:spPr>
            <a:xfrm>
              <a:off x="3879175" y="2389725"/>
              <a:ext cx="5700" cy="6525"/>
            </a:xfrm>
            <a:custGeom>
              <a:rect b="b" l="l" r="r" t="t"/>
              <a:pathLst>
                <a:path extrusionOk="0" h="261" w="228">
                  <a:moveTo>
                    <a:pt x="87" y="1"/>
                  </a:moveTo>
                  <a:cubicBezTo>
                    <a:pt x="70" y="1"/>
                    <a:pt x="37" y="33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23"/>
                    <a:pt x="37" y="240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cubicBezTo>
                    <a:pt x="206" y="71"/>
                    <a:pt x="190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p25"/>
            <p:cNvSpPr/>
            <p:nvPr/>
          </p:nvSpPr>
          <p:spPr>
            <a:xfrm>
              <a:off x="3897200" y="2291900"/>
              <a:ext cx="6125" cy="6575"/>
            </a:xfrm>
            <a:custGeom>
              <a:rect b="b" l="l" r="r" t="t"/>
              <a:pathLst>
                <a:path extrusionOk="0" h="263" w="245">
                  <a:moveTo>
                    <a:pt x="113" y="0"/>
                  </a:moveTo>
                  <a:cubicBezTo>
                    <a:pt x="72" y="0"/>
                    <a:pt x="34" y="32"/>
                    <a:pt x="21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21" y="186"/>
                    <a:pt x="38" y="236"/>
                    <a:pt x="87" y="256"/>
                  </a:cubicBezTo>
                  <a:cubicBezTo>
                    <a:pt x="97" y="261"/>
                    <a:pt x="107" y="263"/>
                    <a:pt x="116" y="263"/>
                  </a:cubicBezTo>
                  <a:cubicBezTo>
                    <a:pt x="142" y="263"/>
                    <a:pt x="166" y="247"/>
                    <a:pt x="190" y="219"/>
                  </a:cubicBezTo>
                  <a:cubicBezTo>
                    <a:pt x="207" y="219"/>
                    <a:pt x="207" y="203"/>
                    <a:pt x="228" y="170"/>
                  </a:cubicBezTo>
                  <a:cubicBezTo>
                    <a:pt x="244" y="100"/>
                    <a:pt x="207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5" name="Google Shape;2645;p25"/>
            <p:cNvSpPr/>
            <p:nvPr/>
          </p:nvSpPr>
          <p:spPr>
            <a:xfrm>
              <a:off x="3893800" y="23871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7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0" y="223"/>
                  </a:cubicBezTo>
                  <a:cubicBezTo>
                    <a:pt x="207" y="207"/>
                    <a:pt x="223" y="174"/>
                    <a:pt x="223" y="136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90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p25"/>
            <p:cNvSpPr/>
            <p:nvPr/>
          </p:nvSpPr>
          <p:spPr>
            <a:xfrm>
              <a:off x="3895550" y="23421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40"/>
                    <a:pt x="240" y="170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p25"/>
            <p:cNvSpPr/>
            <p:nvPr/>
          </p:nvSpPr>
          <p:spPr>
            <a:xfrm>
              <a:off x="3926475" y="2287775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5"/>
                    <a:pt x="1" y="162"/>
                    <a:pt x="34" y="215"/>
                  </a:cubicBezTo>
                  <a:cubicBezTo>
                    <a:pt x="50" y="248"/>
                    <a:pt x="87" y="265"/>
                    <a:pt x="120" y="265"/>
                  </a:cubicBezTo>
                  <a:cubicBezTo>
                    <a:pt x="137" y="265"/>
                    <a:pt x="170" y="248"/>
                    <a:pt x="190" y="232"/>
                  </a:cubicBezTo>
                  <a:cubicBezTo>
                    <a:pt x="223" y="215"/>
                    <a:pt x="223" y="178"/>
                    <a:pt x="240" y="145"/>
                  </a:cubicBezTo>
                  <a:cubicBezTo>
                    <a:pt x="240" y="112"/>
                    <a:pt x="223" y="75"/>
                    <a:pt x="207" y="42"/>
                  </a:cubicBezTo>
                  <a:cubicBezTo>
                    <a:pt x="207" y="26"/>
                    <a:pt x="190" y="26"/>
                    <a:pt x="170" y="9"/>
                  </a:cubicBezTo>
                  <a:lnTo>
                    <a:pt x="137" y="9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p25"/>
            <p:cNvSpPr/>
            <p:nvPr/>
          </p:nvSpPr>
          <p:spPr>
            <a:xfrm>
              <a:off x="3890000" y="23093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1"/>
                    <a:pt x="33" y="227"/>
                    <a:pt x="83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23" y="227"/>
                    <a:pt x="223" y="178"/>
                  </a:cubicBezTo>
                  <a:cubicBezTo>
                    <a:pt x="239" y="124"/>
                    <a:pt x="239" y="75"/>
                    <a:pt x="206" y="38"/>
                  </a:cubicBezTo>
                  <a:cubicBezTo>
                    <a:pt x="206" y="21"/>
                    <a:pt x="186" y="21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p25"/>
            <p:cNvSpPr/>
            <p:nvPr/>
          </p:nvSpPr>
          <p:spPr>
            <a:xfrm>
              <a:off x="3884325" y="23742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4" y="0"/>
                  </a:moveTo>
                  <a:cubicBezTo>
                    <a:pt x="38" y="17"/>
                    <a:pt x="0" y="87"/>
                    <a:pt x="0" y="157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39"/>
                    <a:pt x="244" y="173"/>
                    <a:pt x="227" y="103"/>
                  </a:cubicBezTo>
                  <a:cubicBezTo>
                    <a:pt x="227" y="70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p25"/>
            <p:cNvSpPr/>
            <p:nvPr/>
          </p:nvSpPr>
          <p:spPr>
            <a:xfrm>
              <a:off x="3887825" y="235922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20" y="0"/>
                  </a:moveTo>
                  <a:cubicBezTo>
                    <a:pt x="87" y="0"/>
                    <a:pt x="67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67" y="260"/>
                    <a:pt x="104" y="260"/>
                  </a:cubicBezTo>
                  <a:cubicBezTo>
                    <a:pt x="120" y="260"/>
                    <a:pt x="153" y="260"/>
                    <a:pt x="170" y="223"/>
                  </a:cubicBezTo>
                  <a:cubicBezTo>
                    <a:pt x="223" y="190"/>
                    <a:pt x="240" y="103"/>
                    <a:pt x="190" y="54"/>
                  </a:cubicBezTo>
                  <a:cubicBezTo>
                    <a:pt x="190" y="3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1" name="Google Shape;2651;p25"/>
            <p:cNvSpPr/>
            <p:nvPr/>
          </p:nvSpPr>
          <p:spPr>
            <a:xfrm>
              <a:off x="3943175" y="2360975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90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25"/>
            <p:cNvSpPr/>
            <p:nvPr/>
          </p:nvSpPr>
          <p:spPr>
            <a:xfrm>
              <a:off x="3979250" y="22938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29" y="0"/>
                  </a:moveTo>
                  <a:cubicBezTo>
                    <a:pt x="83" y="0"/>
                    <a:pt x="34" y="33"/>
                    <a:pt x="17" y="91"/>
                  </a:cubicBezTo>
                  <a:cubicBezTo>
                    <a:pt x="1" y="140"/>
                    <a:pt x="17" y="227"/>
                    <a:pt x="87" y="243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60"/>
                    <a:pt x="207" y="227"/>
                    <a:pt x="223" y="177"/>
                  </a:cubicBezTo>
                  <a:cubicBezTo>
                    <a:pt x="244" y="124"/>
                    <a:pt x="223" y="74"/>
                    <a:pt x="207" y="37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p25"/>
            <p:cNvSpPr/>
            <p:nvPr/>
          </p:nvSpPr>
          <p:spPr>
            <a:xfrm>
              <a:off x="3981000" y="2369850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47" y="0"/>
                  </a:moveTo>
                  <a:cubicBezTo>
                    <a:pt x="99" y="0"/>
                    <a:pt x="48" y="35"/>
                    <a:pt x="34" y="90"/>
                  </a:cubicBezTo>
                  <a:cubicBezTo>
                    <a:pt x="1" y="144"/>
                    <a:pt x="34" y="231"/>
                    <a:pt x="87" y="247"/>
                  </a:cubicBezTo>
                  <a:cubicBezTo>
                    <a:pt x="105" y="256"/>
                    <a:pt x="121" y="260"/>
                    <a:pt x="137" y="260"/>
                  </a:cubicBezTo>
                  <a:cubicBezTo>
                    <a:pt x="180" y="260"/>
                    <a:pt x="216" y="229"/>
                    <a:pt x="240" y="177"/>
                  </a:cubicBezTo>
                  <a:cubicBezTo>
                    <a:pt x="256" y="107"/>
                    <a:pt x="223" y="41"/>
                    <a:pt x="174" y="4"/>
                  </a:cubicBezTo>
                  <a:cubicBezTo>
                    <a:pt x="165" y="1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p25"/>
            <p:cNvSpPr/>
            <p:nvPr/>
          </p:nvSpPr>
          <p:spPr>
            <a:xfrm>
              <a:off x="3978025" y="2340350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71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06" y="207"/>
                    <a:pt x="223" y="174"/>
                    <a:pt x="223" y="137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90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25"/>
            <p:cNvSpPr/>
            <p:nvPr/>
          </p:nvSpPr>
          <p:spPr>
            <a:xfrm>
              <a:off x="3975850" y="2261700"/>
              <a:ext cx="6425" cy="6575"/>
            </a:xfrm>
            <a:custGeom>
              <a:rect b="b" l="l" r="r" t="t"/>
              <a:pathLst>
                <a:path extrusionOk="0" h="263" w="257">
                  <a:moveTo>
                    <a:pt x="137" y="1"/>
                  </a:moveTo>
                  <a:cubicBezTo>
                    <a:pt x="104" y="1"/>
                    <a:pt x="87" y="1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3" y="245"/>
                    <a:pt x="95" y="262"/>
                    <a:pt x="125" y="262"/>
                  </a:cubicBezTo>
                  <a:cubicBezTo>
                    <a:pt x="150" y="262"/>
                    <a:pt x="173" y="250"/>
                    <a:pt x="190" y="228"/>
                  </a:cubicBezTo>
                  <a:cubicBezTo>
                    <a:pt x="240" y="191"/>
                    <a:pt x="256" y="104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p25"/>
            <p:cNvSpPr/>
            <p:nvPr/>
          </p:nvSpPr>
          <p:spPr>
            <a:xfrm>
              <a:off x="3967300" y="2297775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86" y="21"/>
                  </a:cubicBezTo>
                  <a:cubicBezTo>
                    <a:pt x="169" y="2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25"/>
            <p:cNvSpPr/>
            <p:nvPr/>
          </p:nvSpPr>
          <p:spPr>
            <a:xfrm>
              <a:off x="3971525" y="227892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0"/>
                  </a:moveTo>
                  <a:cubicBezTo>
                    <a:pt x="71" y="0"/>
                    <a:pt x="54" y="17"/>
                    <a:pt x="38" y="54"/>
                  </a:cubicBezTo>
                  <a:cubicBezTo>
                    <a:pt x="17" y="87"/>
                    <a:pt x="0" y="120"/>
                    <a:pt x="0" y="157"/>
                  </a:cubicBezTo>
                  <a:cubicBezTo>
                    <a:pt x="17" y="190"/>
                    <a:pt x="38" y="207"/>
                    <a:pt x="54" y="223"/>
                  </a:cubicBezTo>
                  <a:cubicBezTo>
                    <a:pt x="71" y="260"/>
                    <a:pt x="103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cubicBezTo>
                    <a:pt x="223" y="70"/>
                    <a:pt x="207" y="33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8" name="Google Shape;2658;p25"/>
            <p:cNvSpPr/>
            <p:nvPr/>
          </p:nvSpPr>
          <p:spPr>
            <a:xfrm>
              <a:off x="3975025" y="23897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68" y="263"/>
                    <a:pt x="116" y="263"/>
                  </a:cubicBezTo>
                  <a:cubicBezTo>
                    <a:pt x="123" y="263"/>
                    <a:pt x="130" y="262"/>
                    <a:pt x="137" y="260"/>
                  </a:cubicBezTo>
                  <a:cubicBezTo>
                    <a:pt x="170" y="260"/>
                    <a:pt x="186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86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9" name="Google Shape;2659;p25"/>
            <p:cNvSpPr/>
            <p:nvPr/>
          </p:nvSpPr>
          <p:spPr>
            <a:xfrm>
              <a:off x="3960400" y="23128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103" y="1"/>
                    <a:pt x="70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44"/>
                    <a:pt x="190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90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Google Shape;2660;p25"/>
            <p:cNvSpPr/>
            <p:nvPr/>
          </p:nvSpPr>
          <p:spPr>
            <a:xfrm>
              <a:off x="3929475" y="23179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103" y="1"/>
                    <a:pt x="70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4"/>
                  </a:cubicBezTo>
                  <a:cubicBezTo>
                    <a:pt x="239" y="191"/>
                    <a:pt x="239" y="104"/>
                    <a:pt x="206" y="55"/>
                  </a:cubicBezTo>
                  <a:cubicBezTo>
                    <a:pt x="190" y="38"/>
                    <a:pt x="173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Google Shape;2661;p25"/>
            <p:cNvSpPr/>
            <p:nvPr/>
          </p:nvSpPr>
          <p:spPr>
            <a:xfrm>
              <a:off x="3962975" y="2342600"/>
              <a:ext cx="6000" cy="6325"/>
            </a:xfrm>
            <a:custGeom>
              <a:rect b="b" l="l" r="r" t="t"/>
              <a:pathLst>
                <a:path extrusionOk="0" h="253" w="240">
                  <a:moveTo>
                    <a:pt x="129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90" y="253"/>
                    <a:pt x="223" y="220"/>
                    <a:pt x="239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206" y="30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p25"/>
            <p:cNvSpPr/>
            <p:nvPr/>
          </p:nvSpPr>
          <p:spPr>
            <a:xfrm>
              <a:off x="3961225" y="236025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4" y="0"/>
                  </a:moveTo>
                  <a:cubicBezTo>
                    <a:pt x="87" y="0"/>
                    <a:pt x="70" y="4"/>
                    <a:pt x="54" y="13"/>
                  </a:cubicBezTo>
                  <a:cubicBezTo>
                    <a:pt x="37" y="29"/>
                    <a:pt x="17" y="46"/>
                    <a:pt x="17" y="79"/>
                  </a:cubicBezTo>
                  <a:cubicBezTo>
                    <a:pt x="0" y="116"/>
                    <a:pt x="0" y="132"/>
                    <a:pt x="0" y="165"/>
                  </a:cubicBezTo>
                  <a:cubicBezTo>
                    <a:pt x="17" y="202"/>
                    <a:pt x="37" y="235"/>
                    <a:pt x="70" y="252"/>
                  </a:cubicBezTo>
                  <a:cubicBezTo>
                    <a:pt x="82" y="255"/>
                    <a:pt x="93" y="256"/>
                    <a:pt x="104" y="256"/>
                  </a:cubicBezTo>
                  <a:cubicBezTo>
                    <a:pt x="157" y="256"/>
                    <a:pt x="195" y="223"/>
                    <a:pt x="223" y="165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38" y="4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p25"/>
            <p:cNvSpPr/>
            <p:nvPr/>
          </p:nvSpPr>
          <p:spPr>
            <a:xfrm>
              <a:off x="3970700" y="2325200"/>
              <a:ext cx="5600" cy="6450"/>
            </a:xfrm>
            <a:custGeom>
              <a:rect b="b" l="l" r="r" t="t"/>
              <a:pathLst>
                <a:path extrusionOk="0" h="258" w="224">
                  <a:moveTo>
                    <a:pt x="110" y="1"/>
                  </a:moveTo>
                  <a:cubicBezTo>
                    <a:pt x="65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17" y="227"/>
                    <a:pt x="71" y="244"/>
                  </a:cubicBezTo>
                  <a:cubicBezTo>
                    <a:pt x="85" y="253"/>
                    <a:pt x="102" y="258"/>
                    <a:pt x="118" y="258"/>
                  </a:cubicBezTo>
                  <a:cubicBezTo>
                    <a:pt x="141" y="258"/>
                    <a:pt x="162" y="249"/>
                    <a:pt x="174" y="227"/>
                  </a:cubicBezTo>
                  <a:cubicBezTo>
                    <a:pt x="190" y="211"/>
                    <a:pt x="207" y="194"/>
                    <a:pt x="207" y="178"/>
                  </a:cubicBezTo>
                  <a:cubicBezTo>
                    <a:pt x="223" y="108"/>
                    <a:pt x="207" y="38"/>
                    <a:pt x="136" y="5"/>
                  </a:cubicBezTo>
                  <a:cubicBezTo>
                    <a:pt x="128" y="2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p25"/>
            <p:cNvSpPr/>
            <p:nvPr/>
          </p:nvSpPr>
          <p:spPr>
            <a:xfrm>
              <a:off x="3973275" y="2311225"/>
              <a:ext cx="6425" cy="6775"/>
            </a:xfrm>
            <a:custGeom>
              <a:rect b="b" l="l" r="r" t="t"/>
              <a:pathLst>
                <a:path extrusionOk="0" h="271" w="257">
                  <a:moveTo>
                    <a:pt x="128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1" y="151"/>
                    <a:pt x="33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90" y="254"/>
                    <a:pt x="223" y="238"/>
                    <a:pt x="240" y="184"/>
                  </a:cubicBezTo>
                  <a:cubicBezTo>
                    <a:pt x="256" y="135"/>
                    <a:pt x="240" y="81"/>
                    <a:pt x="207" y="48"/>
                  </a:cubicBezTo>
                  <a:cubicBezTo>
                    <a:pt x="207" y="32"/>
                    <a:pt x="190" y="15"/>
                    <a:pt x="174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p25"/>
            <p:cNvSpPr/>
            <p:nvPr/>
          </p:nvSpPr>
          <p:spPr>
            <a:xfrm>
              <a:off x="3844025" y="2366225"/>
              <a:ext cx="5600" cy="6825"/>
            </a:xfrm>
            <a:custGeom>
              <a:rect b="b" l="l" r="r" t="t"/>
              <a:pathLst>
                <a:path extrusionOk="0" h="273" w="224">
                  <a:moveTo>
                    <a:pt x="120" y="0"/>
                  </a:moveTo>
                  <a:cubicBezTo>
                    <a:pt x="108" y="0"/>
                    <a:pt x="95" y="5"/>
                    <a:pt x="87" y="13"/>
                  </a:cubicBezTo>
                  <a:cubicBezTo>
                    <a:pt x="66" y="13"/>
                    <a:pt x="33" y="29"/>
                    <a:pt x="17" y="66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50" y="235"/>
                  </a:cubicBezTo>
                  <a:cubicBezTo>
                    <a:pt x="66" y="252"/>
                    <a:pt x="103" y="273"/>
                    <a:pt x="120" y="273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7" y="83"/>
                    <a:pt x="207" y="46"/>
                    <a:pt x="169" y="29"/>
                  </a:cubicBezTo>
                  <a:lnTo>
                    <a:pt x="153" y="13"/>
                  </a:lnTo>
                  <a:cubicBezTo>
                    <a:pt x="145" y="5"/>
                    <a:pt x="132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p25"/>
            <p:cNvSpPr/>
            <p:nvPr/>
          </p:nvSpPr>
          <p:spPr>
            <a:xfrm>
              <a:off x="3962975" y="2249375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09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22"/>
                    <a:pt x="87" y="255"/>
                  </a:cubicBezTo>
                  <a:cubicBezTo>
                    <a:pt x="95" y="258"/>
                    <a:pt x="105" y="259"/>
                    <a:pt x="114" y="259"/>
                  </a:cubicBezTo>
                  <a:cubicBezTo>
                    <a:pt x="159" y="259"/>
                    <a:pt x="209" y="229"/>
                    <a:pt x="223" y="185"/>
                  </a:cubicBezTo>
                  <a:cubicBezTo>
                    <a:pt x="239" y="119"/>
                    <a:pt x="206" y="32"/>
                    <a:pt x="153" y="16"/>
                  </a:cubicBezTo>
                  <a:cubicBezTo>
                    <a:pt x="139" y="5"/>
                    <a:pt x="124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2667;p25"/>
            <p:cNvSpPr/>
            <p:nvPr/>
          </p:nvSpPr>
          <p:spPr>
            <a:xfrm>
              <a:off x="3941950" y="2284900"/>
              <a:ext cx="5575" cy="6700"/>
            </a:xfrm>
            <a:custGeom>
              <a:rect b="b" l="l" r="r" t="t"/>
              <a:pathLst>
                <a:path extrusionOk="0" h="268" w="223">
                  <a:moveTo>
                    <a:pt x="87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p25"/>
            <p:cNvSpPr/>
            <p:nvPr/>
          </p:nvSpPr>
          <p:spPr>
            <a:xfrm>
              <a:off x="3968525" y="2375225"/>
              <a:ext cx="6000" cy="6800"/>
            </a:xfrm>
            <a:custGeom>
              <a:rect b="b" l="l" r="r" t="t"/>
              <a:pathLst>
                <a:path extrusionOk="0" h="272" w="24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54" y="16"/>
                    <a:pt x="1" y="82"/>
                    <a:pt x="17" y="152"/>
                  </a:cubicBezTo>
                  <a:cubicBezTo>
                    <a:pt x="17" y="185"/>
                    <a:pt x="34" y="222"/>
                    <a:pt x="54" y="238"/>
                  </a:cubicBezTo>
                  <a:cubicBezTo>
                    <a:pt x="87" y="255"/>
                    <a:pt x="104" y="271"/>
                    <a:pt x="137" y="271"/>
                  </a:cubicBezTo>
                  <a:cubicBezTo>
                    <a:pt x="207" y="255"/>
                    <a:pt x="240" y="185"/>
                    <a:pt x="223" y="119"/>
                  </a:cubicBezTo>
                  <a:cubicBezTo>
                    <a:pt x="223" y="82"/>
                    <a:pt x="207" y="49"/>
                    <a:pt x="191" y="32"/>
                  </a:cubicBezTo>
                  <a:cubicBezTo>
                    <a:pt x="174" y="32"/>
                    <a:pt x="174" y="16"/>
                    <a:pt x="158" y="16"/>
                  </a:cubicBezTo>
                  <a:cubicBezTo>
                    <a:pt x="147" y="5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2669;p25"/>
            <p:cNvSpPr/>
            <p:nvPr/>
          </p:nvSpPr>
          <p:spPr>
            <a:xfrm>
              <a:off x="3938425" y="2335500"/>
              <a:ext cx="6125" cy="6475"/>
            </a:xfrm>
            <a:custGeom>
              <a:rect b="b" l="l" r="r" t="t"/>
              <a:pathLst>
                <a:path extrusionOk="0" h="259" w="245">
                  <a:moveTo>
                    <a:pt x="129" y="1"/>
                  </a:moveTo>
                  <a:cubicBezTo>
                    <a:pt x="83" y="1"/>
                    <a:pt x="35" y="33"/>
                    <a:pt x="22" y="92"/>
                  </a:cubicBezTo>
                  <a:cubicBezTo>
                    <a:pt x="1" y="141"/>
                    <a:pt x="22" y="228"/>
                    <a:pt x="71" y="244"/>
                  </a:cubicBezTo>
                  <a:cubicBezTo>
                    <a:pt x="90" y="254"/>
                    <a:pt x="109" y="259"/>
                    <a:pt x="127" y="259"/>
                  </a:cubicBezTo>
                  <a:cubicBezTo>
                    <a:pt x="174" y="259"/>
                    <a:pt x="213" y="226"/>
                    <a:pt x="228" y="178"/>
                  </a:cubicBezTo>
                  <a:cubicBezTo>
                    <a:pt x="244" y="108"/>
                    <a:pt x="207" y="38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0" name="Google Shape;2670;p25"/>
            <p:cNvSpPr/>
            <p:nvPr/>
          </p:nvSpPr>
          <p:spPr>
            <a:xfrm>
              <a:off x="3938950" y="237817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67" y="1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7" y="186"/>
                    <a:pt x="17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0"/>
                    <a:pt x="223" y="104"/>
                  </a:cubicBezTo>
                  <a:cubicBezTo>
                    <a:pt x="223" y="67"/>
                    <a:pt x="207" y="50"/>
                    <a:pt x="170" y="17"/>
                  </a:cubicBezTo>
                  <a:cubicBezTo>
                    <a:pt x="170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p25"/>
            <p:cNvSpPr/>
            <p:nvPr/>
          </p:nvSpPr>
          <p:spPr>
            <a:xfrm>
              <a:off x="3934625" y="22573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50" y="8"/>
                    <a:pt x="0" y="74"/>
                    <a:pt x="17" y="144"/>
                  </a:cubicBezTo>
                  <a:cubicBezTo>
                    <a:pt x="17" y="214"/>
                    <a:pt x="87" y="263"/>
                    <a:pt x="136" y="263"/>
                  </a:cubicBezTo>
                  <a:cubicBezTo>
                    <a:pt x="174" y="247"/>
                    <a:pt x="190" y="230"/>
                    <a:pt x="207" y="214"/>
                  </a:cubicBezTo>
                  <a:cubicBezTo>
                    <a:pt x="223" y="177"/>
                    <a:pt x="240" y="144"/>
                    <a:pt x="240" y="111"/>
                  </a:cubicBezTo>
                  <a:cubicBezTo>
                    <a:pt x="223" y="74"/>
                    <a:pt x="207" y="41"/>
                    <a:pt x="190" y="24"/>
                  </a:cubicBezTo>
                  <a:cubicBezTo>
                    <a:pt x="190" y="24"/>
                    <a:pt x="174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2" name="Google Shape;2672;p25"/>
            <p:cNvSpPr/>
            <p:nvPr/>
          </p:nvSpPr>
          <p:spPr>
            <a:xfrm>
              <a:off x="3933275" y="2272625"/>
              <a:ext cx="5700" cy="6500"/>
            </a:xfrm>
            <a:custGeom>
              <a:rect b="b" l="l" r="r" t="t"/>
              <a:pathLst>
                <a:path extrusionOk="0" h="260" w="228">
                  <a:moveTo>
                    <a:pt x="132" y="1"/>
                  </a:moveTo>
                  <a:cubicBezTo>
                    <a:pt x="123" y="1"/>
                    <a:pt x="114" y="5"/>
                    <a:pt x="104" y="13"/>
                  </a:cubicBezTo>
                  <a:cubicBezTo>
                    <a:pt x="38" y="13"/>
                    <a:pt x="1" y="79"/>
                    <a:pt x="1" y="149"/>
                  </a:cubicBezTo>
                  <a:cubicBezTo>
                    <a:pt x="21" y="182"/>
                    <a:pt x="21" y="219"/>
                    <a:pt x="54" y="236"/>
                  </a:cubicBezTo>
                  <a:cubicBezTo>
                    <a:pt x="66" y="248"/>
                    <a:pt x="86" y="259"/>
                    <a:pt x="110" y="259"/>
                  </a:cubicBezTo>
                  <a:cubicBezTo>
                    <a:pt x="120" y="259"/>
                    <a:pt x="130" y="257"/>
                    <a:pt x="141" y="252"/>
                  </a:cubicBezTo>
                  <a:cubicBezTo>
                    <a:pt x="157" y="252"/>
                    <a:pt x="190" y="236"/>
                    <a:pt x="207" y="203"/>
                  </a:cubicBezTo>
                  <a:cubicBezTo>
                    <a:pt x="228" y="182"/>
                    <a:pt x="228" y="149"/>
                    <a:pt x="228" y="116"/>
                  </a:cubicBezTo>
                  <a:cubicBezTo>
                    <a:pt x="228" y="79"/>
                    <a:pt x="207" y="46"/>
                    <a:pt x="174" y="30"/>
                  </a:cubicBezTo>
                  <a:cubicBezTo>
                    <a:pt x="174" y="13"/>
                    <a:pt x="157" y="13"/>
                    <a:pt x="157" y="13"/>
                  </a:cubicBezTo>
                  <a:cubicBezTo>
                    <a:pt x="149" y="5"/>
                    <a:pt x="141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3" name="Google Shape;2673;p25"/>
            <p:cNvSpPr/>
            <p:nvPr/>
          </p:nvSpPr>
          <p:spPr>
            <a:xfrm>
              <a:off x="3934625" y="230212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p25"/>
            <p:cNvSpPr/>
            <p:nvPr/>
          </p:nvSpPr>
          <p:spPr>
            <a:xfrm>
              <a:off x="3956050" y="2329625"/>
              <a:ext cx="6125" cy="6425"/>
            </a:xfrm>
            <a:custGeom>
              <a:rect b="b" l="l" r="r" t="t"/>
              <a:pathLst>
                <a:path extrusionOk="0" h="257" w="245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8" y="207"/>
                    <a:pt x="55" y="240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40"/>
                    <a:pt x="244" y="170"/>
                    <a:pt x="224" y="104"/>
                  </a:cubicBezTo>
                  <a:cubicBezTo>
                    <a:pt x="224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5" name="Google Shape;2675;p25"/>
            <p:cNvSpPr/>
            <p:nvPr/>
          </p:nvSpPr>
          <p:spPr>
            <a:xfrm>
              <a:off x="3953900" y="2376425"/>
              <a:ext cx="5700" cy="6425"/>
            </a:xfrm>
            <a:custGeom>
              <a:rect b="b" l="l" r="r" t="t"/>
              <a:pathLst>
                <a:path extrusionOk="0" h="257" w="228">
                  <a:moveTo>
                    <a:pt x="103" y="1"/>
                  </a:moveTo>
                  <a:cubicBezTo>
                    <a:pt x="38" y="17"/>
                    <a:pt x="0" y="87"/>
                    <a:pt x="0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3" y="256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7" y="190"/>
                    <a:pt x="227" y="153"/>
                    <a:pt x="227" y="120"/>
                  </a:cubicBezTo>
                  <a:cubicBezTo>
                    <a:pt x="227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6" name="Google Shape;2676;p25"/>
            <p:cNvSpPr/>
            <p:nvPr/>
          </p:nvSpPr>
          <p:spPr>
            <a:xfrm>
              <a:off x="3959050" y="2285200"/>
              <a:ext cx="6100" cy="6550"/>
            </a:xfrm>
            <a:custGeom>
              <a:rect b="b" l="l" r="r" t="t"/>
              <a:pathLst>
                <a:path extrusionOk="0" h="262" w="244">
                  <a:moveTo>
                    <a:pt x="95" y="0"/>
                  </a:moveTo>
                  <a:cubicBezTo>
                    <a:pt x="76" y="0"/>
                    <a:pt x="61" y="14"/>
                    <a:pt x="38" y="26"/>
                  </a:cubicBezTo>
                  <a:cubicBezTo>
                    <a:pt x="21" y="59"/>
                    <a:pt x="1" y="75"/>
                    <a:pt x="1" y="112"/>
                  </a:cubicBezTo>
                  <a:cubicBezTo>
                    <a:pt x="1" y="145"/>
                    <a:pt x="1" y="178"/>
                    <a:pt x="21" y="215"/>
                  </a:cubicBezTo>
                  <a:cubicBezTo>
                    <a:pt x="40" y="244"/>
                    <a:pt x="78" y="262"/>
                    <a:pt x="112" y="262"/>
                  </a:cubicBezTo>
                  <a:cubicBezTo>
                    <a:pt x="137" y="262"/>
                    <a:pt x="160" y="252"/>
                    <a:pt x="174" y="232"/>
                  </a:cubicBezTo>
                  <a:cubicBezTo>
                    <a:pt x="227" y="178"/>
                    <a:pt x="244" y="112"/>
                    <a:pt x="190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4" y="9"/>
                  </a:lnTo>
                  <a:cubicBezTo>
                    <a:pt x="113" y="3"/>
                    <a:pt x="104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7" name="Google Shape;2677;p25"/>
            <p:cNvSpPr/>
            <p:nvPr/>
          </p:nvSpPr>
          <p:spPr>
            <a:xfrm>
              <a:off x="3929875" y="2348575"/>
              <a:ext cx="6525" cy="6750"/>
            </a:xfrm>
            <a:custGeom>
              <a:rect b="b" l="l" r="r" t="t"/>
              <a:pathLst>
                <a:path extrusionOk="0" h="270" w="261">
                  <a:moveTo>
                    <a:pt x="130" y="1"/>
                  </a:moveTo>
                  <a:cubicBezTo>
                    <a:pt x="89" y="1"/>
                    <a:pt x="49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6" y="238"/>
                    <a:pt x="240" y="187"/>
                  </a:cubicBezTo>
                  <a:cubicBezTo>
                    <a:pt x="261" y="117"/>
                    <a:pt x="223" y="30"/>
                    <a:pt x="174" y="14"/>
                  </a:cubicBezTo>
                  <a:cubicBezTo>
                    <a:pt x="160" y="5"/>
                    <a:pt x="14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8" name="Google Shape;2678;p25"/>
            <p:cNvSpPr/>
            <p:nvPr/>
          </p:nvSpPr>
          <p:spPr>
            <a:xfrm>
              <a:off x="3961225" y="2265325"/>
              <a:ext cx="6100" cy="6475"/>
            </a:xfrm>
            <a:custGeom>
              <a:rect b="b" l="l" r="r" t="t"/>
              <a:pathLst>
                <a:path extrusionOk="0" h="259" w="244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17" y="149"/>
                  </a:cubicBezTo>
                  <a:cubicBezTo>
                    <a:pt x="17" y="186"/>
                    <a:pt x="37" y="219"/>
                    <a:pt x="54" y="235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6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9" name="Google Shape;2679;p25"/>
            <p:cNvSpPr/>
            <p:nvPr/>
          </p:nvSpPr>
          <p:spPr>
            <a:xfrm>
              <a:off x="3928650" y="23646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0" y="148"/>
                  </a:cubicBezTo>
                  <a:cubicBezTo>
                    <a:pt x="17" y="181"/>
                    <a:pt x="17" y="214"/>
                    <a:pt x="50" y="235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39" y="181"/>
                    <a:pt x="223" y="111"/>
                  </a:cubicBezTo>
                  <a:cubicBezTo>
                    <a:pt x="223" y="78"/>
                    <a:pt x="206" y="45"/>
                    <a:pt x="169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0" name="Google Shape;2680;p25"/>
            <p:cNvSpPr/>
            <p:nvPr/>
          </p:nvSpPr>
          <p:spPr>
            <a:xfrm>
              <a:off x="3821650" y="2477750"/>
              <a:ext cx="5175" cy="6525"/>
            </a:xfrm>
            <a:custGeom>
              <a:rect b="b" l="l" r="r" t="t"/>
              <a:pathLst>
                <a:path extrusionOk="0" h="261" w="207">
                  <a:moveTo>
                    <a:pt x="137" y="0"/>
                  </a:moveTo>
                  <a:cubicBezTo>
                    <a:pt x="104" y="0"/>
                    <a:pt x="87" y="17"/>
                    <a:pt x="54" y="38"/>
                  </a:cubicBezTo>
                  <a:cubicBezTo>
                    <a:pt x="17" y="87"/>
                    <a:pt x="1" y="157"/>
                    <a:pt x="34" y="223"/>
                  </a:cubicBezTo>
                  <a:cubicBezTo>
                    <a:pt x="54" y="244"/>
                    <a:pt x="71" y="260"/>
                    <a:pt x="87" y="260"/>
                  </a:cubicBezTo>
                  <a:cubicBezTo>
                    <a:pt x="137" y="190"/>
                    <a:pt x="174" y="120"/>
                    <a:pt x="207" y="38"/>
                  </a:cubicBezTo>
                  <a:cubicBezTo>
                    <a:pt x="190" y="38"/>
                    <a:pt x="174" y="17"/>
                    <a:pt x="174" y="17"/>
                  </a:cubicBezTo>
                  <a:cubicBezTo>
                    <a:pt x="157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1" name="Google Shape;2681;p25"/>
            <p:cNvSpPr/>
            <p:nvPr/>
          </p:nvSpPr>
          <p:spPr>
            <a:xfrm>
              <a:off x="4137775" y="2252750"/>
              <a:ext cx="6000" cy="6375"/>
            </a:xfrm>
            <a:custGeom>
              <a:rect b="b" l="l" r="r" t="t"/>
              <a:pathLst>
                <a:path extrusionOk="0" h="255" w="24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87"/>
                    <a:pt x="1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53" y="235"/>
                    <a:pt x="85" y="254"/>
                    <a:pt x="119" y="254"/>
                  </a:cubicBezTo>
                  <a:cubicBezTo>
                    <a:pt x="143" y="254"/>
                    <a:pt x="168" y="245"/>
                    <a:pt x="190" y="223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2" name="Google Shape;2682;p25"/>
            <p:cNvSpPr/>
            <p:nvPr/>
          </p:nvSpPr>
          <p:spPr>
            <a:xfrm>
              <a:off x="4139025" y="228025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40" y="1"/>
                  </a:moveTo>
                  <a:cubicBezTo>
                    <a:pt x="103" y="1"/>
                    <a:pt x="87" y="1"/>
                    <a:pt x="54" y="34"/>
                  </a:cubicBezTo>
                  <a:cubicBezTo>
                    <a:pt x="17" y="67"/>
                    <a:pt x="0" y="154"/>
                    <a:pt x="37" y="207"/>
                  </a:cubicBezTo>
                  <a:cubicBezTo>
                    <a:pt x="70" y="240"/>
                    <a:pt x="87" y="257"/>
                    <a:pt x="120" y="257"/>
                  </a:cubicBezTo>
                  <a:cubicBezTo>
                    <a:pt x="140" y="257"/>
                    <a:pt x="173" y="257"/>
                    <a:pt x="206" y="224"/>
                  </a:cubicBezTo>
                  <a:cubicBezTo>
                    <a:pt x="223" y="207"/>
                    <a:pt x="243" y="170"/>
                    <a:pt x="243" y="137"/>
                  </a:cubicBezTo>
                  <a:cubicBezTo>
                    <a:pt x="243" y="104"/>
                    <a:pt x="243" y="67"/>
                    <a:pt x="206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3" name="Google Shape;2683;p25"/>
            <p:cNvSpPr/>
            <p:nvPr/>
          </p:nvSpPr>
          <p:spPr>
            <a:xfrm>
              <a:off x="4135200" y="22969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67" y="1"/>
                    <a:pt x="34" y="34"/>
                    <a:pt x="17" y="54"/>
                  </a:cubicBezTo>
                  <a:cubicBezTo>
                    <a:pt x="1" y="87"/>
                    <a:pt x="1" y="120"/>
                    <a:pt x="1" y="158"/>
                  </a:cubicBezTo>
                  <a:cubicBezTo>
                    <a:pt x="17" y="191"/>
                    <a:pt x="17" y="224"/>
                    <a:pt x="50" y="240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0" y="240"/>
                    <a:pt x="240" y="191"/>
                    <a:pt x="223" y="104"/>
                  </a:cubicBezTo>
                  <a:cubicBezTo>
                    <a:pt x="223" y="71"/>
                    <a:pt x="207" y="54"/>
                    <a:pt x="170" y="34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4" name="Google Shape;2684;p25"/>
            <p:cNvSpPr/>
            <p:nvPr/>
          </p:nvSpPr>
          <p:spPr>
            <a:xfrm>
              <a:off x="4136450" y="2375100"/>
              <a:ext cx="5575" cy="6500"/>
            </a:xfrm>
            <a:custGeom>
              <a:rect b="b" l="l" r="r" t="t"/>
              <a:pathLst>
                <a:path extrusionOk="0" h="260" w="223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0" y="173"/>
                    <a:pt x="17" y="206"/>
                    <a:pt x="54" y="227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5" name="Google Shape;2685;p25"/>
            <p:cNvSpPr/>
            <p:nvPr/>
          </p:nvSpPr>
          <p:spPr>
            <a:xfrm>
              <a:off x="4152300" y="2278825"/>
              <a:ext cx="6125" cy="6625"/>
            </a:xfrm>
            <a:custGeom>
              <a:rect b="b" l="l" r="r" t="t"/>
              <a:pathLst>
                <a:path extrusionOk="0" h="265" w="245">
                  <a:moveTo>
                    <a:pt x="129" y="0"/>
                  </a:moveTo>
                  <a:cubicBezTo>
                    <a:pt x="82" y="0"/>
                    <a:pt x="35" y="30"/>
                    <a:pt x="22" y="74"/>
                  </a:cubicBezTo>
                  <a:cubicBezTo>
                    <a:pt x="1" y="140"/>
                    <a:pt x="38" y="227"/>
                    <a:pt x="88" y="244"/>
                  </a:cubicBezTo>
                  <a:cubicBezTo>
                    <a:pt x="104" y="264"/>
                    <a:pt x="125" y="264"/>
                    <a:pt x="141" y="264"/>
                  </a:cubicBezTo>
                  <a:cubicBezTo>
                    <a:pt x="174" y="244"/>
                    <a:pt x="207" y="227"/>
                    <a:pt x="228" y="178"/>
                  </a:cubicBezTo>
                  <a:cubicBezTo>
                    <a:pt x="244" y="124"/>
                    <a:pt x="228" y="74"/>
                    <a:pt x="207" y="37"/>
                  </a:cubicBezTo>
                  <a:cubicBezTo>
                    <a:pt x="191" y="21"/>
                    <a:pt x="174" y="21"/>
                    <a:pt x="158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Google Shape;2686;p25"/>
            <p:cNvSpPr/>
            <p:nvPr/>
          </p:nvSpPr>
          <p:spPr>
            <a:xfrm>
              <a:off x="4142000" y="2309925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1" y="154"/>
                    <a:pt x="21" y="220"/>
                    <a:pt x="87" y="257"/>
                  </a:cubicBezTo>
                  <a:cubicBezTo>
                    <a:pt x="98" y="257"/>
                    <a:pt x="111" y="264"/>
                    <a:pt x="123" y="264"/>
                  </a:cubicBezTo>
                  <a:cubicBezTo>
                    <a:pt x="129" y="264"/>
                    <a:pt x="135" y="263"/>
                    <a:pt x="141" y="257"/>
                  </a:cubicBezTo>
                  <a:cubicBezTo>
                    <a:pt x="174" y="257"/>
                    <a:pt x="207" y="220"/>
                    <a:pt x="227" y="187"/>
                  </a:cubicBezTo>
                  <a:cubicBezTo>
                    <a:pt x="244" y="133"/>
                    <a:pt x="227" y="84"/>
                    <a:pt x="207" y="51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7" name="Google Shape;2687;p25"/>
            <p:cNvSpPr/>
            <p:nvPr/>
          </p:nvSpPr>
          <p:spPr>
            <a:xfrm>
              <a:off x="4140350" y="2327575"/>
              <a:ext cx="5600" cy="6450"/>
            </a:xfrm>
            <a:custGeom>
              <a:rect b="b" l="l" r="r" t="t"/>
              <a:pathLst>
                <a:path extrusionOk="0" h="258" w="224">
                  <a:moveTo>
                    <a:pt x="101" y="0"/>
                  </a:moveTo>
                  <a:cubicBezTo>
                    <a:pt x="86" y="0"/>
                    <a:pt x="69" y="5"/>
                    <a:pt x="50" y="13"/>
                  </a:cubicBezTo>
                  <a:cubicBezTo>
                    <a:pt x="34" y="29"/>
                    <a:pt x="17" y="46"/>
                    <a:pt x="1" y="83"/>
                  </a:cubicBezTo>
                  <a:lnTo>
                    <a:pt x="1" y="169"/>
                  </a:lnTo>
                  <a:cubicBezTo>
                    <a:pt x="17" y="202"/>
                    <a:pt x="34" y="235"/>
                    <a:pt x="67" y="252"/>
                  </a:cubicBezTo>
                  <a:cubicBezTo>
                    <a:pt x="77" y="256"/>
                    <a:pt x="87" y="258"/>
                    <a:pt x="98" y="258"/>
                  </a:cubicBezTo>
                  <a:cubicBezTo>
                    <a:pt x="145" y="258"/>
                    <a:pt x="193" y="223"/>
                    <a:pt x="207" y="169"/>
                  </a:cubicBezTo>
                  <a:cubicBezTo>
                    <a:pt x="223" y="116"/>
                    <a:pt x="207" y="29"/>
                    <a:pt x="137" y="13"/>
                  </a:cubicBezTo>
                  <a:cubicBezTo>
                    <a:pt x="129" y="5"/>
                    <a:pt x="116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8" name="Google Shape;2688;p25"/>
            <p:cNvSpPr/>
            <p:nvPr/>
          </p:nvSpPr>
          <p:spPr>
            <a:xfrm>
              <a:off x="4132625" y="234375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66" y="244"/>
                  </a:cubicBezTo>
                  <a:cubicBezTo>
                    <a:pt x="81" y="256"/>
                    <a:pt x="102" y="267"/>
                    <a:pt x="119" y="267"/>
                  </a:cubicBezTo>
                  <a:cubicBezTo>
                    <a:pt x="125" y="267"/>
                    <a:pt x="132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9" name="Google Shape;2689;p25"/>
            <p:cNvSpPr/>
            <p:nvPr/>
          </p:nvSpPr>
          <p:spPr>
            <a:xfrm>
              <a:off x="4169525" y="2304700"/>
              <a:ext cx="5600" cy="6675"/>
            </a:xfrm>
            <a:custGeom>
              <a:rect b="b" l="l" r="r" t="t"/>
              <a:pathLst>
                <a:path extrusionOk="0" h="267" w="224">
                  <a:moveTo>
                    <a:pt x="104" y="0"/>
                  </a:moveTo>
                  <a:cubicBezTo>
                    <a:pt x="71" y="17"/>
                    <a:pt x="54" y="17"/>
                    <a:pt x="33" y="54"/>
                  </a:cubicBezTo>
                  <a:cubicBezTo>
                    <a:pt x="17" y="70"/>
                    <a:pt x="1" y="120"/>
                    <a:pt x="1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36"/>
                  </a:cubicBezTo>
                  <a:lnTo>
                    <a:pt x="223" y="120"/>
                  </a:lnTo>
                  <a:cubicBezTo>
                    <a:pt x="223" y="70"/>
                    <a:pt x="190" y="33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0" name="Google Shape;2690;p25"/>
            <p:cNvSpPr/>
            <p:nvPr/>
          </p:nvSpPr>
          <p:spPr>
            <a:xfrm>
              <a:off x="4167350" y="2321525"/>
              <a:ext cx="6525" cy="6700"/>
            </a:xfrm>
            <a:custGeom>
              <a:rect b="b" l="l" r="r" t="t"/>
              <a:pathLst>
                <a:path extrusionOk="0" h="268" w="261">
                  <a:moveTo>
                    <a:pt x="128" y="1"/>
                  </a:moveTo>
                  <a:cubicBezTo>
                    <a:pt x="87" y="1"/>
                    <a:pt x="44" y="34"/>
                    <a:pt x="17" y="82"/>
                  </a:cubicBezTo>
                  <a:cubicBezTo>
                    <a:pt x="1" y="152"/>
                    <a:pt x="38" y="238"/>
                    <a:pt x="88" y="255"/>
                  </a:cubicBezTo>
                  <a:cubicBezTo>
                    <a:pt x="102" y="264"/>
                    <a:pt x="117" y="268"/>
                    <a:pt x="132" y="268"/>
                  </a:cubicBezTo>
                  <a:cubicBezTo>
                    <a:pt x="174" y="268"/>
                    <a:pt x="217" y="236"/>
                    <a:pt x="244" y="185"/>
                  </a:cubicBezTo>
                  <a:cubicBezTo>
                    <a:pt x="261" y="119"/>
                    <a:pt x="224" y="32"/>
                    <a:pt x="174" y="16"/>
                  </a:cubicBezTo>
                  <a:cubicBezTo>
                    <a:pt x="159" y="6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1" name="Google Shape;2691;p25"/>
            <p:cNvSpPr/>
            <p:nvPr/>
          </p:nvSpPr>
          <p:spPr>
            <a:xfrm>
              <a:off x="4169125" y="227575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81"/>
                    <a:pt x="33" y="214"/>
                    <a:pt x="49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39" y="181"/>
                    <a:pt x="223" y="111"/>
                  </a:cubicBezTo>
                  <a:cubicBezTo>
                    <a:pt x="223" y="57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2" name="Google Shape;2692;p25"/>
            <p:cNvSpPr/>
            <p:nvPr/>
          </p:nvSpPr>
          <p:spPr>
            <a:xfrm>
              <a:off x="4152300" y="2322625"/>
              <a:ext cx="6125" cy="6475"/>
            </a:xfrm>
            <a:custGeom>
              <a:rect b="b" l="l" r="r" t="t"/>
              <a:pathLst>
                <a:path extrusionOk="0" h="259" w="245">
                  <a:moveTo>
                    <a:pt x="130" y="0"/>
                  </a:moveTo>
                  <a:cubicBezTo>
                    <a:pt x="83" y="0"/>
                    <a:pt x="35" y="33"/>
                    <a:pt x="22" y="91"/>
                  </a:cubicBezTo>
                  <a:cubicBezTo>
                    <a:pt x="1" y="141"/>
                    <a:pt x="22" y="227"/>
                    <a:pt x="88" y="244"/>
                  </a:cubicBezTo>
                  <a:cubicBezTo>
                    <a:pt x="102" y="254"/>
                    <a:pt x="118" y="258"/>
                    <a:pt x="133" y="258"/>
                  </a:cubicBezTo>
                  <a:cubicBezTo>
                    <a:pt x="174" y="258"/>
                    <a:pt x="213" y="226"/>
                    <a:pt x="228" y="178"/>
                  </a:cubicBezTo>
                  <a:cubicBezTo>
                    <a:pt x="244" y="108"/>
                    <a:pt x="228" y="38"/>
                    <a:pt x="158" y="5"/>
                  </a:cubicBezTo>
                  <a:cubicBezTo>
                    <a:pt x="149" y="2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3" name="Google Shape;2693;p25"/>
            <p:cNvSpPr/>
            <p:nvPr/>
          </p:nvSpPr>
          <p:spPr>
            <a:xfrm>
              <a:off x="4163950" y="2291400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87" y="0"/>
                  </a:moveTo>
                  <a:cubicBezTo>
                    <a:pt x="71" y="0"/>
                    <a:pt x="34" y="17"/>
                    <a:pt x="17" y="50"/>
                  </a:cubicBezTo>
                  <a:cubicBezTo>
                    <a:pt x="1" y="70"/>
                    <a:pt x="1" y="103"/>
                    <a:pt x="1" y="136"/>
                  </a:cubicBezTo>
                  <a:cubicBezTo>
                    <a:pt x="1" y="173"/>
                    <a:pt x="17" y="206"/>
                    <a:pt x="34" y="223"/>
                  </a:cubicBezTo>
                  <a:cubicBezTo>
                    <a:pt x="71" y="256"/>
                    <a:pt x="87" y="256"/>
                    <a:pt x="120" y="256"/>
                  </a:cubicBezTo>
                  <a:cubicBezTo>
                    <a:pt x="191" y="239"/>
                    <a:pt x="224" y="173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4" name="Google Shape;2694;p25"/>
            <p:cNvSpPr/>
            <p:nvPr/>
          </p:nvSpPr>
          <p:spPr>
            <a:xfrm>
              <a:off x="4147675" y="24646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83" y="251"/>
                    <a:pt x="104" y="268"/>
                    <a:pt x="137" y="268"/>
                  </a:cubicBezTo>
                  <a:cubicBezTo>
                    <a:pt x="207" y="251"/>
                    <a:pt x="240" y="181"/>
                    <a:pt x="240" y="111"/>
                  </a:cubicBezTo>
                  <a:cubicBezTo>
                    <a:pt x="223" y="78"/>
                    <a:pt x="207" y="45"/>
                    <a:pt x="186" y="25"/>
                  </a:cubicBezTo>
                  <a:cubicBezTo>
                    <a:pt x="186" y="25"/>
                    <a:pt x="169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Google Shape;2695;p25"/>
            <p:cNvSpPr/>
            <p:nvPr/>
          </p:nvSpPr>
          <p:spPr>
            <a:xfrm>
              <a:off x="4150675" y="224625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87" y="0"/>
                  </a:moveTo>
                  <a:cubicBezTo>
                    <a:pt x="66" y="0"/>
                    <a:pt x="33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49" y="244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6" y="71"/>
                    <a:pt x="206" y="54"/>
                    <a:pt x="169" y="21"/>
                  </a:cubicBezTo>
                  <a:cubicBezTo>
                    <a:pt x="169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6" name="Google Shape;2696;p25"/>
            <p:cNvSpPr/>
            <p:nvPr/>
          </p:nvSpPr>
          <p:spPr>
            <a:xfrm>
              <a:off x="4157975" y="226120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37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61"/>
                    <a:pt x="34" y="227"/>
                    <a:pt x="83" y="264"/>
                  </a:cubicBezTo>
                  <a:lnTo>
                    <a:pt x="137" y="264"/>
                  </a:lnTo>
                  <a:cubicBezTo>
                    <a:pt x="170" y="264"/>
                    <a:pt x="223" y="227"/>
                    <a:pt x="223" y="178"/>
                  </a:cubicBezTo>
                  <a:cubicBezTo>
                    <a:pt x="240" y="124"/>
                    <a:pt x="240" y="91"/>
                    <a:pt x="207" y="41"/>
                  </a:cubicBezTo>
                  <a:cubicBezTo>
                    <a:pt x="207" y="41"/>
                    <a:pt x="186" y="21"/>
                    <a:pt x="170" y="4"/>
                  </a:cubicBezTo>
                  <a:cubicBezTo>
                    <a:pt x="159" y="2"/>
                    <a:pt x="14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25"/>
            <p:cNvSpPr/>
            <p:nvPr/>
          </p:nvSpPr>
          <p:spPr>
            <a:xfrm>
              <a:off x="4160975" y="23849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17"/>
                    <a:pt x="0" y="87"/>
                    <a:pt x="17" y="158"/>
                  </a:cubicBezTo>
                  <a:cubicBezTo>
                    <a:pt x="17" y="191"/>
                    <a:pt x="33" y="223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44"/>
                    <a:pt x="206" y="207"/>
                  </a:cubicBezTo>
                  <a:cubicBezTo>
                    <a:pt x="223" y="191"/>
                    <a:pt x="239" y="158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25"/>
            <p:cNvSpPr/>
            <p:nvPr/>
          </p:nvSpPr>
          <p:spPr>
            <a:xfrm>
              <a:off x="4160050" y="2337250"/>
              <a:ext cx="6500" cy="6625"/>
            </a:xfrm>
            <a:custGeom>
              <a:rect b="b" l="l" r="r" t="t"/>
              <a:pathLst>
                <a:path extrusionOk="0" h="265" w="260">
                  <a:moveTo>
                    <a:pt x="139" y="1"/>
                  </a:moveTo>
                  <a:cubicBezTo>
                    <a:pt x="87" y="1"/>
                    <a:pt x="48" y="34"/>
                    <a:pt x="21" y="92"/>
                  </a:cubicBezTo>
                  <a:cubicBezTo>
                    <a:pt x="0" y="158"/>
                    <a:pt x="37" y="228"/>
                    <a:pt x="87" y="261"/>
                  </a:cubicBezTo>
                  <a:cubicBezTo>
                    <a:pt x="96" y="264"/>
                    <a:pt x="105" y="265"/>
                    <a:pt x="115" y="265"/>
                  </a:cubicBezTo>
                  <a:cubicBezTo>
                    <a:pt x="162" y="265"/>
                    <a:pt x="210" y="232"/>
                    <a:pt x="227" y="174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9" name="Google Shape;2699;p25"/>
            <p:cNvSpPr/>
            <p:nvPr/>
          </p:nvSpPr>
          <p:spPr>
            <a:xfrm>
              <a:off x="4167350" y="2368275"/>
              <a:ext cx="6125" cy="6600"/>
            </a:xfrm>
            <a:custGeom>
              <a:rect b="b" l="l" r="r" t="t"/>
              <a:pathLst>
                <a:path extrusionOk="0" h="264" w="245">
                  <a:moveTo>
                    <a:pt x="141" y="1"/>
                  </a:moveTo>
                  <a:cubicBezTo>
                    <a:pt x="104" y="1"/>
                    <a:pt x="71" y="17"/>
                    <a:pt x="55" y="34"/>
                  </a:cubicBezTo>
                  <a:cubicBezTo>
                    <a:pt x="1" y="67"/>
                    <a:pt x="1" y="153"/>
                    <a:pt x="38" y="224"/>
                  </a:cubicBezTo>
                  <a:cubicBezTo>
                    <a:pt x="55" y="240"/>
                    <a:pt x="88" y="257"/>
                    <a:pt x="104" y="257"/>
                  </a:cubicBezTo>
                  <a:cubicBezTo>
                    <a:pt x="115" y="261"/>
                    <a:pt x="125" y="263"/>
                    <a:pt x="135" y="263"/>
                  </a:cubicBezTo>
                  <a:cubicBezTo>
                    <a:pt x="159" y="263"/>
                    <a:pt x="179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0" name="Google Shape;2700;p25"/>
            <p:cNvSpPr/>
            <p:nvPr/>
          </p:nvSpPr>
          <p:spPr>
            <a:xfrm>
              <a:off x="4149325" y="2292525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31" y="1"/>
                  </a:moveTo>
                  <a:cubicBezTo>
                    <a:pt x="84" y="1"/>
                    <a:pt x="34" y="36"/>
                    <a:pt x="17" y="91"/>
                  </a:cubicBezTo>
                  <a:cubicBezTo>
                    <a:pt x="0" y="108"/>
                    <a:pt x="0" y="128"/>
                    <a:pt x="0" y="145"/>
                  </a:cubicBezTo>
                  <a:cubicBezTo>
                    <a:pt x="0" y="194"/>
                    <a:pt x="38" y="231"/>
                    <a:pt x="71" y="248"/>
                  </a:cubicBezTo>
                  <a:cubicBezTo>
                    <a:pt x="89" y="261"/>
                    <a:pt x="107" y="266"/>
                    <a:pt x="122" y="266"/>
                  </a:cubicBezTo>
                  <a:cubicBezTo>
                    <a:pt x="148" y="266"/>
                    <a:pt x="170" y="252"/>
                    <a:pt x="190" y="231"/>
                  </a:cubicBezTo>
                  <a:cubicBezTo>
                    <a:pt x="207" y="211"/>
                    <a:pt x="207" y="194"/>
                    <a:pt x="223" y="178"/>
                  </a:cubicBezTo>
                  <a:cubicBezTo>
                    <a:pt x="244" y="108"/>
                    <a:pt x="207" y="42"/>
                    <a:pt x="157" y="5"/>
                  </a:cubicBezTo>
                  <a:cubicBezTo>
                    <a:pt x="149" y="2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25"/>
            <p:cNvSpPr/>
            <p:nvPr/>
          </p:nvSpPr>
          <p:spPr>
            <a:xfrm>
              <a:off x="4156650" y="23076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103" y="1"/>
                    <a:pt x="87" y="1"/>
                    <a:pt x="54" y="38"/>
                  </a:cubicBezTo>
                  <a:cubicBezTo>
                    <a:pt x="17" y="71"/>
                    <a:pt x="0" y="157"/>
                    <a:pt x="33" y="20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36" y="260"/>
                    <a:pt x="173" y="260"/>
                    <a:pt x="190" y="244"/>
                  </a:cubicBezTo>
                  <a:cubicBezTo>
                    <a:pt x="223" y="207"/>
                    <a:pt x="239" y="174"/>
                    <a:pt x="239" y="141"/>
                  </a:cubicBezTo>
                  <a:cubicBezTo>
                    <a:pt x="239" y="104"/>
                    <a:pt x="239" y="71"/>
                    <a:pt x="206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57" y="1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25"/>
            <p:cNvSpPr/>
            <p:nvPr/>
          </p:nvSpPr>
          <p:spPr>
            <a:xfrm>
              <a:off x="4154900" y="222915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0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66"/>
                    <a:pt x="0" y="153"/>
                    <a:pt x="37" y="206"/>
                  </a:cubicBezTo>
                  <a:cubicBezTo>
                    <a:pt x="56" y="245"/>
                    <a:pt x="89" y="261"/>
                    <a:pt x="122" y="261"/>
                  </a:cubicBezTo>
                  <a:cubicBezTo>
                    <a:pt x="145" y="261"/>
                    <a:pt x="169" y="253"/>
                    <a:pt x="190" y="239"/>
                  </a:cubicBezTo>
                  <a:cubicBezTo>
                    <a:pt x="243" y="190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3" name="Google Shape;2703;p25"/>
            <p:cNvSpPr/>
            <p:nvPr/>
          </p:nvSpPr>
          <p:spPr>
            <a:xfrm>
              <a:off x="4145500" y="2387800"/>
              <a:ext cx="6025" cy="6700"/>
            </a:xfrm>
            <a:custGeom>
              <a:rect b="b" l="l" r="r" t="t"/>
              <a:pathLst>
                <a:path extrusionOk="0" h="268" w="241">
                  <a:moveTo>
                    <a:pt x="119" y="1"/>
                  </a:moveTo>
                  <a:cubicBezTo>
                    <a:pt x="103" y="1"/>
                    <a:pt x="82" y="13"/>
                    <a:pt x="67" y="28"/>
                  </a:cubicBezTo>
                  <a:cubicBezTo>
                    <a:pt x="17" y="78"/>
                    <a:pt x="1" y="164"/>
                    <a:pt x="50" y="214"/>
                  </a:cubicBezTo>
                  <a:cubicBezTo>
                    <a:pt x="67" y="234"/>
                    <a:pt x="87" y="251"/>
                    <a:pt x="120" y="267"/>
                  </a:cubicBezTo>
                  <a:cubicBezTo>
                    <a:pt x="153" y="267"/>
                    <a:pt x="170" y="251"/>
                    <a:pt x="207" y="234"/>
                  </a:cubicBezTo>
                  <a:cubicBezTo>
                    <a:pt x="224" y="214"/>
                    <a:pt x="240" y="181"/>
                    <a:pt x="240" y="148"/>
                  </a:cubicBezTo>
                  <a:cubicBezTo>
                    <a:pt x="240" y="110"/>
                    <a:pt x="240" y="78"/>
                    <a:pt x="224" y="45"/>
                  </a:cubicBezTo>
                  <a:cubicBezTo>
                    <a:pt x="207" y="28"/>
                    <a:pt x="191" y="28"/>
                    <a:pt x="170" y="7"/>
                  </a:cubicBezTo>
                  <a:lnTo>
                    <a:pt x="137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4" name="Google Shape;2704;p25"/>
            <p:cNvSpPr/>
            <p:nvPr/>
          </p:nvSpPr>
          <p:spPr>
            <a:xfrm>
              <a:off x="4149325" y="2448675"/>
              <a:ext cx="6100" cy="6475"/>
            </a:xfrm>
            <a:custGeom>
              <a:rect b="b" l="l" r="r" t="t"/>
              <a:pathLst>
                <a:path extrusionOk="0" h="259" w="244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7" y="256"/>
                    <a:pt x="108" y="258"/>
                    <a:pt x="119" y="258"/>
                  </a:cubicBezTo>
                  <a:cubicBezTo>
                    <a:pt x="164" y="258"/>
                    <a:pt x="210" y="226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5" name="Google Shape;2705;p25"/>
            <p:cNvSpPr/>
            <p:nvPr/>
          </p:nvSpPr>
          <p:spPr>
            <a:xfrm>
              <a:off x="4147675" y="2342750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120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66" y="247"/>
                    <a:pt x="104" y="263"/>
                    <a:pt x="137" y="263"/>
                  </a:cubicBezTo>
                  <a:cubicBezTo>
                    <a:pt x="186" y="247"/>
                    <a:pt x="223" y="181"/>
                    <a:pt x="223" y="111"/>
                  </a:cubicBezTo>
                  <a:cubicBezTo>
                    <a:pt x="223" y="78"/>
                    <a:pt x="207" y="41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6" name="Google Shape;2706;p25"/>
            <p:cNvSpPr/>
            <p:nvPr/>
          </p:nvSpPr>
          <p:spPr>
            <a:xfrm>
              <a:off x="4154075" y="2357175"/>
              <a:ext cx="5575" cy="6475"/>
            </a:xfrm>
            <a:custGeom>
              <a:rect b="b" l="l" r="r" t="t"/>
              <a:pathLst>
                <a:path extrusionOk="0" h="259" w="223">
                  <a:moveTo>
                    <a:pt x="128" y="1"/>
                  </a:moveTo>
                  <a:cubicBezTo>
                    <a:pt x="120" y="1"/>
                    <a:pt x="111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4" y="213"/>
                    <a:pt x="57" y="258"/>
                    <a:pt x="111" y="258"/>
                  </a:cubicBezTo>
                  <a:cubicBezTo>
                    <a:pt x="119" y="258"/>
                    <a:pt x="128" y="257"/>
                    <a:pt x="136" y="255"/>
                  </a:cubicBezTo>
                  <a:cubicBezTo>
                    <a:pt x="157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3"/>
                  </a:cubicBezTo>
                  <a:cubicBezTo>
                    <a:pt x="173" y="16"/>
                    <a:pt x="157" y="16"/>
                    <a:pt x="157" y="16"/>
                  </a:cubicBezTo>
                  <a:cubicBezTo>
                    <a:pt x="146" y="6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7" name="Google Shape;2707;p25"/>
            <p:cNvSpPr/>
            <p:nvPr/>
          </p:nvSpPr>
          <p:spPr>
            <a:xfrm>
              <a:off x="4152300" y="2372500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104" y="1"/>
                  </a:moveTo>
                  <a:cubicBezTo>
                    <a:pt x="55" y="22"/>
                    <a:pt x="1" y="88"/>
                    <a:pt x="22" y="158"/>
                  </a:cubicBezTo>
                  <a:cubicBezTo>
                    <a:pt x="22" y="191"/>
                    <a:pt x="38" y="228"/>
                    <a:pt x="55" y="244"/>
                  </a:cubicBezTo>
                  <a:cubicBezTo>
                    <a:pt x="78" y="256"/>
                    <a:pt x="93" y="268"/>
                    <a:pt x="113" y="268"/>
                  </a:cubicBezTo>
                  <a:cubicBezTo>
                    <a:pt x="121" y="268"/>
                    <a:pt x="130" y="266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1"/>
                    <a:pt x="244" y="158"/>
                    <a:pt x="228" y="125"/>
                  </a:cubicBezTo>
                  <a:cubicBezTo>
                    <a:pt x="228" y="88"/>
                    <a:pt x="207" y="55"/>
                    <a:pt x="191" y="38"/>
                  </a:cubicBezTo>
                  <a:cubicBezTo>
                    <a:pt x="174" y="22"/>
                    <a:pt x="174" y="22"/>
                    <a:pt x="158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8" name="Google Shape;2708;p25"/>
            <p:cNvSpPr/>
            <p:nvPr/>
          </p:nvSpPr>
          <p:spPr>
            <a:xfrm>
              <a:off x="4148500" y="2418075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36" y="0"/>
                  </a:moveTo>
                  <a:cubicBezTo>
                    <a:pt x="104" y="0"/>
                    <a:pt x="87" y="0"/>
                    <a:pt x="50" y="33"/>
                  </a:cubicBezTo>
                  <a:cubicBezTo>
                    <a:pt x="17" y="70"/>
                    <a:pt x="0" y="157"/>
                    <a:pt x="33" y="206"/>
                  </a:cubicBezTo>
                  <a:cubicBezTo>
                    <a:pt x="71" y="239"/>
                    <a:pt x="87" y="260"/>
                    <a:pt x="120" y="260"/>
                  </a:cubicBezTo>
                  <a:cubicBezTo>
                    <a:pt x="136" y="260"/>
                    <a:pt x="174" y="260"/>
                    <a:pt x="190" y="223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9" name="Google Shape;2709;p25"/>
            <p:cNvSpPr/>
            <p:nvPr/>
          </p:nvSpPr>
          <p:spPr>
            <a:xfrm>
              <a:off x="4209925" y="2437450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104" y="0"/>
                  </a:moveTo>
                  <a:cubicBezTo>
                    <a:pt x="67" y="0"/>
                    <a:pt x="50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86"/>
                    <a:pt x="17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66"/>
                    <a:pt x="190" y="33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0" name="Google Shape;2710;p25"/>
            <p:cNvSpPr/>
            <p:nvPr/>
          </p:nvSpPr>
          <p:spPr>
            <a:xfrm>
              <a:off x="4114600" y="24420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49" y="1"/>
                    <a:pt x="0" y="71"/>
                    <a:pt x="17" y="141"/>
                  </a:cubicBezTo>
                  <a:cubicBezTo>
                    <a:pt x="17" y="174"/>
                    <a:pt x="33" y="207"/>
                    <a:pt x="66" y="228"/>
                  </a:cubicBezTo>
                  <a:cubicBezTo>
                    <a:pt x="87" y="261"/>
                    <a:pt x="120" y="261"/>
                    <a:pt x="136" y="261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23" y="71"/>
                    <a:pt x="223" y="38"/>
                    <a:pt x="190" y="22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1" name="Google Shape;2711;p25"/>
            <p:cNvSpPr/>
            <p:nvPr/>
          </p:nvSpPr>
          <p:spPr>
            <a:xfrm>
              <a:off x="3876600" y="2266875"/>
              <a:ext cx="5675" cy="6675"/>
            </a:xfrm>
            <a:custGeom>
              <a:rect b="b" l="l" r="r" t="t"/>
              <a:pathLst>
                <a:path extrusionOk="0" h="267" w="227">
                  <a:moveTo>
                    <a:pt x="103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30" y="265"/>
                    <a:pt x="140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6" y="54"/>
                    <a:pt x="173" y="37"/>
                  </a:cubicBezTo>
                  <a:cubicBezTo>
                    <a:pt x="173" y="21"/>
                    <a:pt x="157" y="21"/>
                    <a:pt x="157" y="21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2" name="Google Shape;2712;p25"/>
            <p:cNvSpPr/>
            <p:nvPr/>
          </p:nvSpPr>
          <p:spPr>
            <a:xfrm>
              <a:off x="3803625" y="2233875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4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06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3" name="Google Shape;2713;p25"/>
            <p:cNvSpPr/>
            <p:nvPr/>
          </p:nvSpPr>
          <p:spPr>
            <a:xfrm>
              <a:off x="3915750" y="2196875"/>
              <a:ext cx="6025" cy="6700"/>
            </a:xfrm>
            <a:custGeom>
              <a:rect b="b" l="l" r="r" t="t"/>
              <a:pathLst>
                <a:path extrusionOk="0" h="268" w="241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4" y="120"/>
                  </a:cubicBezTo>
                  <a:cubicBezTo>
                    <a:pt x="224" y="87"/>
                    <a:pt x="207" y="54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4" name="Google Shape;2714;p25"/>
            <p:cNvSpPr/>
            <p:nvPr/>
          </p:nvSpPr>
          <p:spPr>
            <a:xfrm>
              <a:off x="3842675" y="2317975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104" y="1"/>
                  </a:moveTo>
                  <a:cubicBezTo>
                    <a:pt x="38" y="17"/>
                    <a:pt x="1" y="88"/>
                    <a:pt x="17" y="158"/>
                  </a:cubicBezTo>
                  <a:cubicBezTo>
                    <a:pt x="17" y="191"/>
                    <a:pt x="38" y="224"/>
                    <a:pt x="54" y="244"/>
                  </a:cubicBezTo>
                  <a:cubicBezTo>
                    <a:pt x="66" y="256"/>
                    <a:pt x="86" y="268"/>
                    <a:pt x="110" y="268"/>
                  </a:cubicBezTo>
                  <a:cubicBezTo>
                    <a:pt x="120" y="268"/>
                    <a:pt x="130" y="266"/>
                    <a:pt x="141" y="261"/>
                  </a:cubicBezTo>
                  <a:cubicBezTo>
                    <a:pt x="190" y="261"/>
                    <a:pt x="244" y="191"/>
                    <a:pt x="223" y="121"/>
                  </a:cubicBezTo>
                  <a:cubicBezTo>
                    <a:pt x="223" y="88"/>
                    <a:pt x="207" y="55"/>
                    <a:pt x="190" y="38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5" name="Google Shape;2715;p25"/>
            <p:cNvSpPr/>
            <p:nvPr/>
          </p:nvSpPr>
          <p:spPr>
            <a:xfrm>
              <a:off x="4055325" y="2234400"/>
              <a:ext cx="6000" cy="6725"/>
            </a:xfrm>
            <a:custGeom>
              <a:rect b="b" l="l" r="r" t="t"/>
              <a:pathLst>
                <a:path extrusionOk="0" h="269" w="240">
                  <a:moveTo>
                    <a:pt x="128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66" y="13"/>
                    <a:pt x="50" y="29"/>
                    <a:pt x="33" y="62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0" y="235"/>
                  </a:cubicBezTo>
                  <a:cubicBezTo>
                    <a:pt x="87" y="252"/>
                    <a:pt x="103" y="268"/>
                    <a:pt x="136" y="268"/>
                  </a:cubicBezTo>
                  <a:cubicBezTo>
                    <a:pt x="206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69" y="29"/>
                    <a:pt x="169" y="13"/>
                    <a:pt x="153" y="13"/>
                  </a:cubicBezTo>
                  <a:cubicBezTo>
                    <a:pt x="145" y="4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6" name="Google Shape;2716;p25"/>
            <p:cNvSpPr/>
            <p:nvPr/>
          </p:nvSpPr>
          <p:spPr>
            <a:xfrm>
              <a:off x="3982250" y="220120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7"/>
                    <a:pt x="54" y="240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90" y="240"/>
                    <a:pt x="243" y="174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7" name="Google Shape;2717;p25"/>
            <p:cNvSpPr/>
            <p:nvPr/>
          </p:nvSpPr>
          <p:spPr>
            <a:xfrm>
              <a:off x="4142525" y="2434875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10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8" name="Google Shape;2718;p25"/>
            <p:cNvSpPr/>
            <p:nvPr/>
          </p:nvSpPr>
          <p:spPr>
            <a:xfrm>
              <a:off x="4190975" y="2379000"/>
              <a:ext cx="5675" cy="6425"/>
            </a:xfrm>
            <a:custGeom>
              <a:rect b="b" l="l" r="r" t="t"/>
              <a:pathLst>
                <a:path extrusionOk="0" h="257" w="227">
                  <a:moveTo>
                    <a:pt x="87" y="1"/>
                  </a:moveTo>
                  <a:cubicBezTo>
                    <a:pt x="70" y="1"/>
                    <a:pt x="37" y="17"/>
                    <a:pt x="21" y="50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21" y="207"/>
                    <a:pt x="54" y="223"/>
                  </a:cubicBezTo>
                  <a:cubicBezTo>
                    <a:pt x="70" y="256"/>
                    <a:pt x="103" y="256"/>
                    <a:pt x="124" y="256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06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9" name="Google Shape;2719;p25"/>
            <p:cNvSpPr/>
            <p:nvPr/>
          </p:nvSpPr>
          <p:spPr>
            <a:xfrm>
              <a:off x="4200850" y="2469900"/>
              <a:ext cx="3550" cy="3125"/>
            </a:xfrm>
            <a:custGeom>
              <a:rect b="b" l="l" r="r" t="t"/>
              <a:pathLst>
                <a:path extrusionOk="0" h="125" w="142">
                  <a:moveTo>
                    <a:pt x="112" y="1"/>
                  </a:moveTo>
                  <a:cubicBezTo>
                    <a:pt x="64" y="1"/>
                    <a:pt x="14" y="31"/>
                    <a:pt x="1" y="75"/>
                  </a:cubicBezTo>
                  <a:lnTo>
                    <a:pt x="1" y="125"/>
                  </a:lnTo>
                  <a:cubicBezTo>
                    <a:pt x="54" y="92"/>
                    <a:pt x="87" y="59"/>
                    <a:pt x="141" y="5"/>
                  </a:cubicBezTo>
                  <a:cubicBezTo>
                    <a:pt x="132" y="2"/>
                    <a:pt x="122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0" name="Google Shape;2720;p25"/>
            <p:cNvSpPr/>
            <p:nvPr/>
          </p:nvSpPr>
          <p:spPr>
            <a:xfrm>
              <a:off x="4145925" y="22652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06"/>
                    <a:pt x="7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39" y="169"/>
                    <a:pt x="239" y="136"/>
                    <a:pt x="239" y="103"/>
                  </a:cubicBezTo>
                  <a:cubicBezTo>
                    <a:pt x="223" y="66"/>
                    <a:pt x="223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1" name="Google Shape;2721;p25"/>
            <p:cNvSpPr/>
            <p:nvPr/>
          </p:nvSpPr>
          <p:spPr>
            <a:xfrm>
              <a:off x="4172925" y="247650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4" y="1"/>
                  </a:moveTo>
                  <a:cubicBezTo>
                    <a:pt x="54" y="17"/>
                    <a:pt x="1" y="88"/>
                    <a:pt x="21" y="154"/>
                  </a:cubicBezTo>
                  <a:cubicBezTo>
                    <a:pt x="21" y="191"/>
                    <a:pt x="38" y="224"/>
                    <a:pt x="71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174" y="257"/>
                    <a:pt x="190" y="240"/>
                    <a:pt x="207" y="207"/>
                  </a:cubicBezTo>
                  <a:cubicBezTo>
                    <a:pt x="227" y="170"/>
                    <a:pt x="244" y="137"/>
                    <a:pt x="244" y="104"/>
                  </a:cubicBezTo>
                  <a:cubicBezTo>
                    <a:pt x="227" y="6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2" name="Google Shape;2722;p25"/>
            <p:cNvSpPr/>
            <p:nvPr/>
          </p:nvSpPr>
          <p:spPr>
            <a:xfrm>
              <a:off x="4169525" y="244725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3" y="206"/>
                    <a:pt x="54" y="227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3"/>
                    <a:pt x="240" y="173"/>
                    <a:pt x="240" y="103"/>
                  </a:cubicBezTo>
                  <a:cubicBezTo>
                    <a:pt x="223" y="70"/>
                    <a:pt x="207" y="37"/>
                    <a:pt x="190" y="21"/>
                  </a:cubicBezTo>
                  <a:cubicBezTo>
                    <a:pt x="190" y="21"/>
                    <a:pt x="174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3" name="Google Shape;2723;p25"/>
            <p:cNvSpPr/>
            <p:nvPr/>
          </p:nvSpPr>
          <p:spPr>
            <a:xfrm>
              <a:off x="4167775" y="2352175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8" y="10"/>
                    <a:pt x="0" y="76"/>
                    <a:pt x="0" y="146"/>
                  </a:cubicBezTo>
                  <a:cubicBezTo>
                    <a:pt x="21" y="179"/>
                    <a:pt x="38" y="216"/>
                    <a:pt x="54" y="233"/>
                  </a:cubicBezTo>
                  <a:cubicBezTo>
                    <a:pt x="71" y="249"/>
                    <a:pt x="103" y="266"/>
                    <a:pt x="141" y="266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7"/>
                  </a:cubicBezTo>
                  <a:cubicBezTo>
                    <a:pt x="174" y="27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4" name="Google Shape;2724;p25"/>
            <p:cNvSpPr/>
            <p:nvPr/>
          </p:nvSpPr>
          <p:spPr>
            <a:xfrm>
              <a:off x="4179425" y="241275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73" y="246"/>
                    <a:pt x="190" y="230"/>
                  </a:cubicBezTo>
                  <a:cubicBezTo>
                    <a:pt x="223" y="213"/>
                    <a:pt x="239" y="180"/>
                    <a:pt x="239" y="143"/>
                  </a:cubicBezTo>
                  <a:cubicBezTo>
                    <a:pt x="239" y="110"/>
                    <a:pt x="239" y="77"/>
                    <a:pt x="206" y="40"/>
                  </a:cubicBezTo>
                  <a:cubicBezTo>
                    <a:pt x="206" y="24"/>
                    <a:pt x="190" y="24"/>
                    <a:pt x="173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5" name="Google Shape;2725;p25"/>
            <p:cNvSpPr/>
            <p:nvPr/>
          </p:nvSpPr>
          <p:spPr>
            <a:xfrm>
              <a:off x="4178075" y="2385225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04" y="1"/>
                  </a:moveTo>
                  <a:cubicBezTo>
                    <a:pt x="86" y="1"/>
                    <a:pt x="66" y="13"/>
                    <a:pt x="54" y="28"/>
                  </a:cubicBezTo>
                  <a:cubicBezTo>
                    <a:pt x="21" y="44"/>
                    <a:pt x="21" y="77"/>
                    <a:pt x="1" y="110"/>
                  </a:cubicBezTo>
                  <a:cubicBezTo>
                    <a:pt x="1" y="148"/>
                    <a:pt x="21" y="181"/>
                    <a:pt x="38" y="213"/>
                  </a:cubicBezTo>
                  <a:cubicBezTo>
                    <a:pt x="57" y="245"/>
                    <a:pt x="89" y="264"/>
                    <a:pt x="123" y="264"/>
                  </a:cubicBezTo>
                  <a:cubicBezTo>
                    <a:pt x="146" y="264"/>
                    <a:pt x="170" y="254"/>
                    <a:pt x="190" y="234"/>
                  </a:cubicBezTo>
                  <a:cubicBezTo>
                    <a:pt x="244" y="181"/>
                    <a:pt x="244" y="110"/>
                    <a:pt x="207" y="44"/>
                  </a:cubicBezTo>
                  <a:cubicBezTo>
                    <a:pt x="190" y="28"/>
                    <a:pt x="174" y="28"/>
                    <a:pt x="157" y="7"/>
                  </a:cubicBezTo>
                  <a:lnTo>
                    <a:pt x="124" y="7"/>
                  </a:lnTo>
                  <a:cubicBezTo>
                    <a:pt x="119" y="3"/>
                    <a:pt x="112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6" name="Google Shape;2726;p25"/>
            <p:cNvSpPr/>
            <p:nvPr/>
          </p:nvSpPr>
          <p:spPr>
            <a:xfrm>
              <a:off x="4181175" y="2318925"/>
              <a:ext cx="6425" cy="6400"/>
            </a:xfrm>
            <a:custGeom>
              <a:rect b="b" l="l" r="r" t="t"/>
              <a:pathLst>
                <a:path extrusionOk="0" h="256" w="257">
                  <a:moveTo>
                    <a:pt x="136" y="0"/>
                  </a:moveTo>
                  <a:cubicBezTo>
                    <a:pt x="120" y="0"/>
                    <a:pt x="83" y="0"/>
                    <a:pt x="66" y="33"/>
                  </a:cubicBezTo>
                  <a:cubicBezTo>
                    <a:pt x="17" y="66"/>
                    <a:pt x="0" y="153"/>
                    <a:pt x="50" y="206"/>
                  </a:cubicBezTo>
                  <a:cubicBezTo>
                    <a:pt x="66" y="239"/>
                    <a:pt x="83" y="256"/>
                    <a:pt x="120" y="256"/>
                  </a:cubicBezTo>
                  <a:cubicBezTo>
                    <a:pt x="153" y="256"/>
                    <a:pt x="169" y="256"/>
                    <a:pt x="207" y="223"/>
                  </a:cubicBezTo>
                  <a:cubicBezTo>
                    <a:pt x="240" y="186"/>
                    <a:pt x="256" y="103"/>
                    <a:pt x="223" y="50"/>
                  </a:cubicBezTo>
                  <a:cubicBezTo>
                    <a:pt x="207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7" name="Google Shape;2727;p25"/>
            <p:cNvSpPr/>
            <p:nvPr/>
          </p:nvSpPr>
          <p:spPr>
            <a:xfrm>
              <a:off x="4180250" y="236530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03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3"/>
                    <a:pt x="70" y="240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0" y="256"/>
                  </a:cubicBezTo>
                  <a:cubicBezTo>
                    <a:pt x="206" y="256"/>
                    <a:pt x="244" y="186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0"/>
                    <a:pt x="14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p25"/>
            <p:cNvSpPr/>
            <p:nvPr/>
          </p:nvSpPr>
          <p:spPr>
            <a:xfrm>
              <a:off x="4172525" y="2261300"/>
              <a:ext cx="3000" cy="6100"/>
            </a:xfrm>
            <a:custGeom>
              <a:rect b="b" l="l" r="r" t="t"/>
              <a:pathLst>
                <a:path extrusionOk="0" h="244" w="120">
                  <a:moveTo>
                    <a:pt x="37" y="0"/>
                  </a:moveTo>
                  <a:cubicBezTo>
                    <a:pt x="17" y="37"/>
                    <a:pt x="0" y="54"/>
                    <a:pt x="0" y="87"/>
                  </a:cubicBezTo>
                  <a:cubicBezTo>
                    <a:pt x="0" y="120"/>
                    <a:pt x="0" y="157"/>
                    <a:pt x="17" y="190"/>
                  </a:cubicBezTo>
                  <a:cubicBezTo>
                    <a:pt x="37" y="207"/>
                    <a:pt x="70" y="223"/>
                    <a:pt x="103" y="244"/>
                  </a:cubicBezTo>
                  <a:lnTo>
                    <a:pt x="120" y="244"/>
                  </a:lnTo>
                  <a:cubicBezTo>
                    <a:pt x="87" y="157"/>
                    <a:pt x="70" y="87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9" name="Google Shape;2729;p25"/>
            <p:cNvSpPr/>
            <p:nvPr/>
          </p:nvSpPr>
          <p:spPr>
            <a:xfrm>
              <a:off x="4182000" y="2349475"/>
              <a:ext cx="6425" cy="6475"/>
            </a:xfrm>
            <a:custGeom>
              <a:rect b="b" l="l" r="r" t="t"/>
              <a:pathLst>
                <a:path extrusionOk="0" h="259" w="257">
                  <a:moveTo>
                    <a:pt x="120" y="0"/>
                  </a:moveTo>
                  <a:cubicBezTo>
                    <a:pt x="76" y="0"/>
                    <a:pt x="41" y="33"/>
                    <a:pt x="17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5" y="257"/>
                    <a:pt x="104" y="258"/>
                    <a:pt x="114" y="258"/>
                  </a:cubicBezTo>
                  <a:cubicBezTo>
                    <a:pt x="159" y="258"/>
                    <a:pt x="209" y="226"/>
                    <a:pt x="223" y="167"/>
                  </a:cubicBezTo>
                  <a:cubicBezTo>
                    <a:pt x="256" y="118"/>
                    <a:pt x="223" y="31"/>
                    <a:pt x="174" y="15"/>
                  </a:cubicBezTo>
                  <a:cubicBezTo>
                    <a:pt x="154" y="5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0" name="Google Shape;2730;p25"/>
            <p:cNvSpPr/>
            <p:nvPr/>
          </p:nvSpPr>
          <p:spPr>
            <a:xfrm>
              <a:off x="4192725" y="241130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11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5" y="262"/>
                    <a:pt x="131" y="260"/>
                    <a:pt x="136" y="255"/>
                  </a:cubicBezTo>
                  <a:cubicBezTo>
                    <a:pt x="173" y="255"/>
                    <a:pt x="206" y="222"/>
                    <a:pt x="223" y="185"/>
                  </a:cubicBezTo>
                  <a:cubicBezTo>
                    <a:pt x="239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25"/>
            <p:cNvSpPr/>
            <p:nvPr/>
          </p:nvSpPr>
          <p:spPr>
            <a:xfrm>
              <a:off x="4197050" y="2321900"/>
              <a:ext cx="850" cy="2200"/>
            </a:xfrm>
            <a:custGeom>
              <a:rect b="b" l="l" r="r" t="t"/>
              <a:pathLst>
                <a:path extrusionOk="0" h="88" w="34">
                  <a:moveTo>
                    <a:pt x="0" y="1"/>
                  </a:moveTo>
                  <a:lnTo>
                    <a:pt x="0" y="17"/>
                  </a:lnTo>
                  <a:cubicBezTo>
                    <a:pt x="0" y="34"/>
                    <a:pt x="17" y="67"/>
                    <a:pt x="33" y="87"/>
                  </a:cubicBezTo>
                  <a:cubicBezTo>
                    <a:pt x="17" y="67"/>
                    <a:pt x="17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25"/>
            <p:cNvSpPr/>
            <p:nvPr/>
          </p:nvSpPr>
          <p:spPr>
            <a:xfrm>
              <a:off x="4195300" y="2361800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5" y="237"/>
                    <a:pt x="85" y="256"/>
                    <a:pt x="118" y="256"/>
                  </a:cubicBezTo>
                  <a:cubicBezTo>
                    <a:pt x="142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p25"/>
            <p:cNvSpPr/>
            <p:nvPr/>
          </p:nvSpPr>
          <p:spPr>
            <a:xfrm>
              <a:off x="4190150" y="2336125"/>
              <a:ext cx="6500" cy="6750"/>
            </a:xfrm>
            <a:custGeom>
              <a:rect b="b" l="l" r="r" t="t"/>
              <a:pathLst>
                <a:path extrusionOk="0" h="270" w="260">
                  <a:moveTo>
                    <a:pt x="129" y="0"/>
                  </a:moveTo>
                  <a:cubicBezTo>
                    <a:pt x="87" y="0"/>
                    <a:pt x="44" y="32"/>
                    <a:pt x="17" y="83"/>
                  </a:cubicBezTo>
                  <a:cubicBezTo>
                    <a:pt x="0" y="153"/>
                    <a:pt x="33" y="240"/>
                    <a:pt x="87" y="256"/>
                  </a:cubicBezTo>
                  <a:cubicBezTo>
                    <a:pt x="100" y="265"/>
                    <a:pt x="114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60" y="116"/>
                    <a:pt x="223" y="34"/>
                    <a:pt x="173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25"/>
            <p:cNvSpPr/>
            <p:nvPr/>
          </p:nvSpPr>
          <p:spPr>
            <a:xfrm>
              <a:off x="4178600" y="2288400"/>
              <a:ext cx="5575" cy="6825"/>
            </a:xfrm>
            <a:custGeom>
              <a:rect b="b" l="l" r="r" t="t"/>
              <a:pathLst>
                <a:path extrusionOk="0" h="273" w="223">
                  <a:moveTo>
                    <a:pt x="136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40"/>
                    <a:pt x="83" y="256"/>
                    <a:pt x="103" y="273"/>
                  </a:cubicBezTo>
                  <a:cubicBezTo>
                    <a:pt x="136" y="273"/>
                    <a:pt x="169" y="256"/>
                    <a:pt x="186" y="240"/>
                  </a:cubicBezTo>
                  <a:cubicBezTo>
                    <a:pt x="206" y="223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p25"/>
            <p:cNvSpPr/>
            <p:nvPr/>
          </p:nvSpPr>
          <p:spPr>
            <a:xfrm>
              <a:off x="4175100" y="2335425"/>
              <a:ext cx="6100" cy="6700"/>
            </a:xfrm>
            <a:custGeom>
              <a:rect b="b" l="l" r="r" t="t"/>
              <a:pathLst>
                <a:path extrusionOk="0" h="268" w="244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17" y="181"/>
                    <a:pt x="3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43" y="181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6" name="Google Shape;2736;p25"/>
            <p:cNvSpPr/>
            <p:nvPr/>
          </p:nvSpPr>
          <p:spPr>
            <a:xfrm>
              <a:off x="4186750" y="2302950"/>
              <a:ext cx="4750" cy="6675"/>
            </a:xfrm>
            <a:custGeom>
              <a:rect b="b" l="l" r="r" t="t"/>
              <a:pathLst>
                <a:path extrusionOk="0" h="267" w="19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0"/>
                  </a:cubicBezTo>
                  <a:cubicBezTo>
                    <a:pt x="153" y="260"/>
                    <a:pt x="169" y="243"/>
                    <a:pt x="190" y="227"/>
                  </a:cubicBezTo>
                  <a:cubicBezTo>
                    <a:pt x="169" y="157"/>
                    <a:pt x="136" y="87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7" name="Google Shape;2737;p25"/>
            <p:cNvSpPr/>
            <p:nvPr/>
          </p:nvSpPr>
          <p:spPr>
            <a:xfrm>
              <a:off x="4128700" y="2267800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87" y="0"/>
                  </a:moveTo>
                  <a:cubicBezTo>
                    <a:pt x="71" y="17"/>
                    <a:pt x="38" y="33"/>
                    <a:pt x="17" y="50"/>
                  </a:cubicBezTo>
                  <a:cubicBezTo>
                    <a:pt x="1" y="87"/>
                    <a:pt x="1" y="120"/>
                    <a:pt x="1" y="153"/>
                  </a:cubicBezTo>
                  <a:cubicBezTo>
                    <a:pt x="1" y="190"/>
                    <a:pt x="17" y="223"/>
                    <a:pt x="38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1" y="256"/>
                    <a:pt x="223" y="190"/>
                    <a:pt x="223" y="120"/>
                  </a:cubicBezTo>
                  <a:cubicBezTo>
                    <a:pt x="207" y="87"/>
                    <a:pt x="191" y="50"/>
                    <a:pt x="174" y="33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p25"/>
            <p:cNvSpPr/>
            <p:nvPr/>
          </p:nvSpPr>
          <p:spPr>
            <a:xfrm>
              <a:off x="3796300" y="2343850"/>
              <a:ext cx="4350" cy="6600"/>
            </a:xfrm>
            <a:custGeom>
              <a:rect b="b" l="l" r="r" t="t"/>
              <a:pathLst>
                <a:path extrusionOk="0" h="264" w="174">
                  <a:moveTo>
                    <a:pt x="52" y="1"/>
                  </a:moveTo>
                  <a:cubicBezTo>
                    <a:pt x="37" y="1"/>
                    <a:pt x="19" y="5"/>
                    <a:pt x="0" y="13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56"/>
                    <a:pt x="43" y="264"/>
                    <a:pt x="54" y="264"/>
                  </a:cubicBezTo>
                  <a:cubicBezTo>
                    <a:pt x="60" y="264"/>
                    <a:pt x="65" y="262"/>
                    <a:pt x="71" y="256"/>
                  </a:cubicBezTo>
                  <a:cubicBezTo>
                    <a:pt x="104" y="256"/>
                    <a:pt x="141" y="219"/>
                    <a:pt x="157" y="186"/>
                  </a:cubicBezTo>
                  <a:cubicBezTo>
                    <a:pt x="174" y="137"/>
                    <a:pt x="157" y="83"/>
                    <a:pt x="141" y="50"/>
                  </a:cubicBezTo>
                  <a:cubicBezTo>
                    <a:pt x="120" y="34"/>
                    <a:pt x="104" y="13"/>
                    <a:pt x="87" y="13"/>
                  </a:cubicBezTo>
                  <a:cubicBezTo>
                    <a:pt x="79" y="5"/>
                    <a:pt x="66" y="1"/>
                    <a:pt x="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p25"/>
            <p:cNvSpPr/>
            <p:nvPr/>
          </p:nvSpPr>
          <p:spPr>
            <a:xfrm>
              <a:off x="3796300" y="2437850"/>
              <a:ext cx="4350" cy="6425"/>
            </a:xfrm>
            <a:custGeom>
              <a:rect b="b" l="l" r="r" t="t"/>
              <a:pathLst>
                <a:path extrusionOk="0" h="257" w="174">
                  <a:moveTo>
                    <a:pt x="38" y="1"/>
                  </a:moveTo>
                  <a:cubicBezTo>
                    <a:pt x="17" y="1"/>
                    <a:pt x="17" y="1"/>
                    <a:pt x="0" y="17"/>
                  </a:cubicBezTo>
                  <a:lnTo>
                    <a:pt x="0" y="257"/>
                  </a:lnTo>
                  <a:lnTo>
                    <a:pt x="71" y="257"/>
                  </a:lnTo>
                  <a:cubicBezTo>
                    <a:pt x="104" y="257"/>
                    <a:pt x="120" y="240"/>
                    <a:pt x="141" y="207"/>
                  </a:cubicBezTo>
                  <a:cubicBezTo>
                    <a:pt x="157" y="170"/>
                    <a:pt x="174" y="137"/>
                    <a:pt x="157" y="104"/>
                  </a:cubicBezTo>
                  <a:cubicBezTo>
                    <a:pt x="157" y="67"/>
                    <a:pt x="141" y="50"/>
                    <a:pt x="120" y="34"/>
                  </a:cubicBezTo>
                  <a:cubicBezTo>
                    <a:pt x="104" y="17"/>
                    <a:pt x="104" y="17"/>
                    <a:pt x="87" y="17"/>
                  </a:cubicBezTo>
                  <a:cubicBezTo>
                    <a:pt x="71" y="1"/>
                    <a:pt x="54" y="1"/>
                    <a:pt x="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0" name="Google Shape;2740;p25"/>
            <p:cNvSpPr/>
            <p:nvPr/>
          </p:nvSpPr>
          <p:spPr>
            <a:xfrm>
              <a:off x="3796300" y="2387675"/>
              <a:ext cx="4350" cy="6725"/>
            </a:xfrm>
            <a:custGeom>
              <a:rect b="b" l="l" r="r" t="t"/>
              <a:pathLst>
                <a:path extrusionOk="0" h="269" w="174">
                  <a:moveTo>
                    <a:pt x="52" y="0"/>
                  </a:moveTo>
                  <a:cubicBezTo>
                    <a:pt x="37" y="0"/>
                    <a:pt x="19" y="4"/>
                    <a:pt x="0" y="12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64"/>
                    <a:pt x="47" y="269"/>
                    <a:pt x="62" y="269"/>
                  </a:cubicBezTo>
                  <a:cubicBezTo>
                    <a:pt x="104" y="269"/>
                    <a:pt x="145" y="237"/>
                    <a:pt x="157" y="186"/>
                  </a:cubicBezTo>
                  <a:cubicBezTo>
                    <a:pt x="174" y="115"/>
                    <a:pt x="157" y="33"/>
                    <a:pt x="87" y="12"/>
                  </a:cubicBezTo>
                  <a:cubicBezTo>
                    <a:pt x="79" y="4"/>
                    <a:pt x="66" y="0"/>
                    <a:pt x="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1" name="Google Shape;2741;p25"/>
            <p:cNvSpPr/>
            <p:nvPr/>
          </p:nvSpPr>
          <p:spPr>
            <a:xfrm>
              <a:off x="4141600" y="2216750"/>
              <a:ext cx="6500" cy="6700"/>
            </a:xfrm>
            <a:custGeom>
              <a:rect b="b" l="l" r="r" t="t"/>
              <a:pathLst>
                <a:path extrusionOk="0" h="268" w="26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7" y="220"/>
                    <a:pt x="87" y="253"/>
                  </a:cubicBezTo>
                  <a:cubicBezTo>
                    <a:pt x="101" y="263"/>
                    <a:pt x="117" y="268"/>
                    <a:pt x="132" y="268"/>
                  </a:cubicBezTo>
                  <a:cubicBezTo>
                    <a:pt x="173" y="268"/>
                    <a:pt x="211" y="235"/>
                    <a:pt x="223" y="187"/>
                  </a:cubicBezTo>
                  <a:cubicBezTo>
                    <a:pt x="260" y="117"/>
                    <a:pt x="223" y="30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2" name="Google Shape;2742;p25"/>
            <p:cNvSpPr/>
            <p:nvPr/>
          </p:nvSpPr>
          <p:spPr>
            <a:xfrm>
              <a:off x="3806200" y="2356325"/>
              <a:ext cx="5575" cy="6825"/>
            </a:xfrm>
            <a:custGeom>
              <a:rect b="b" l="l" r="r" t="t"/>
              <a:pathLst>
                <a:path extrusionOk="0" h="273" w="223">
                  <a:moveTo>
                    <a:pt x="112" y="1"/>
                  </a:moveTo>
                  <a:cubicBezTo>
                    <a:pt x="103" y="1"/>
                    <a:pt x="95" y="5"/>
                    <a:pt x="87" y="13"/>
                  </a:cubicBezTo>
                  <a:cubicBezTo>
                    <a:pt x="54" y="13"/>
                    <a:pt x="33" y="30"/>
                    <a:pt x="17" y="67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17" y="219"/>
                    <a:pt x="33" y="236"/>
                  </a:cubicBezTo>
                  <a:cubicBezTo>
                    <a:pt x="70" y="256"/>
                    <a:pt x="87" y="273"/>
                    <a:pt x="120" y="273"/>
                  </a:cubicBezTo>
                  <a:cubicBezTo>
                    <a:pt x="190" y="256"/>
                    <a:pt x="223" y="186"/>
                    <a:pt x="206" y="116"/>
                  </a:cubicBezTo>
                  <a:cubicBezTo>
                    <a:pt x="206" y="83"/>
                    <a:pt x="190" y="50"/>
                    <a:pt x="173" y="30"/>
                  </a:cubicBezTo>
                  <a:cubicBezTo>
                    <a:pt x="157" y="30"/>
                    <a:pt x="157" y="13"/>
                    <a:pt x="136" y="13"/>
                  </a:cubicBezTo>
                  <a:cubicBezTo>
                    <a:pt x="128" y="5"/>
                    <a:pt x="120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25"/>
            <p:cNvSpPr/>
            <p:nvPr/>
          </p:nvSpPr>
          <p:spPr>
            <a:xfrm>
              <a:off x="3798875" y="2373025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41" y="1"/>
                  </a:moveTo>
                  <a:cubicBezTo>
                    <a:pt x="104" y="1"/>
                    <a:pt x="87" y="1"/>
                    <a:pt x="54" y="17"/>
                  </a:cubicBezTo>
                  <a:cubicBezTo>
                    <a:pt x="17" y="67"/>
                    <a:pt x="1" y="153"/>
                    <a:pt x="38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7"/>
                    <a:pt x="244" y="170"/>
                    <a:pt x="244" y="137"/>
                  </a:cubicBezTo>
                  <a:cubicBezTo>
                    <a:pt x="244" y="104"/>
                    <a:pt x="223" y="67"/>
                    <a:pt x="207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4" name="Google Shape;2744;p25"/>
            <p:cNvSpPr/>
            <p:nvPr/>
          </p:nvSpPr>
          <p:spPr>
            <a:xfrm>
              <a:off x="3796300" y="2358800"/>
              <a:ext cx="950" cy="4350"/>
            </a:xfrm>
            <a:custGeom>
              <a:rect b="b" l="l" r="r" t="t"/>
              <a:pathLst>
                <a:path extrusionOk="0" h="174" w="38">
                  <a:moveTo>
                    <a:pt x="0" y="1"/>
                  </a:moveTo>
                  <a:lnTo>
                    <a:pt x="0" y="174"/>
                  </a:lnTo>
                  <a:cubicBezTo>
                    <a:pt x="17" y="157"/>
                    <a:pt x="17" y="157"/>
                    <a:pt x="17" y="137"/>
                  </a:cubicBezTo>
                  <a:cubicBezTo>
                    <a:pt x="38" y="87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5" name="Google Shape;2745;p25"/>
            <p:cNvSpPr/>
            <p:nvPr/>
          </p:nvSpPr>
          <p:spPr>
            <a:xfrm>
              <a:off x="3796300" y="2422400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104" y="0"/>
                  </a:moveTo>
                  <a:cubicBezTo>
                    <a:pt x="54" y="17"/>
                    <a:pt x="17" y="50"/>
                    <a:pt x="0" y="104"/>
                  </a:cubicBezTo>
                  <a:lnTo>
                    <a:pt x="0" y="170"/>
                  </a:lnTo>
                  <a:cubicBezTo>
                    <a:pt x="15" y="216"/>
                    <a:pt x="57" y="259"/>
                    <a:pt x="114" y="259"/>
                  </a:cubicBezTo>
                  <a:cubicBezTo>
                    <a:pt x="122" y="259"/>
                    <a:pt x="131" y="258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25"/>
            <p:cNvSpPr/>
            <p:nvPr/>
          </p:nvSpPr>
          <p:spPr>
            <a:xfrm>
              <a:off x="3796300" y="2311600"/>
              <a:ext cx="2200" cy="6000"/>
            </a:xfrm>
            <a:custGeom>
              <a:rect b="b" l="l" r="r" t="t"/>
              <a:pathLst>
                <a:path extrusionOk="0" h="240" w="88">
                  <a:moveTo>
                    <a:pt x="0" y="0"/>
                  </a:moveTo>
                  <a:lnTo>
                    <a:pt x="0" y="239"/>
                  </a:lnTo>
                  <a:cubicBezTo>
                    <a:pt x="54" y="223"/>
                    <a:pt x="87" y="169"/>
                    <a:pt x="87" y="103"/>
                  </a:cubicBezTo>
                  <a:cubicBezTo>
                    <a:pt x="71" y="66"/>
                    <a:pt x="71" y="33"/>
                    <a:pt x="38" y="1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25"/>
            <p:cNvSpPr/>
            <p:nvPr/>
          </p:nvSpPr>
          <p:spPr>
            <a:xfrm>
              <a:off x="4074600" y="24313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3" y="0"/>
                  </a:moveTo>
                  <a:cubicBezTo>
                    <a:pt x="54" y="17"/>
                    <a:pt x="0" y="70"/>
                    <a:pt x="17" y="157"/>
                  </a:cubicBezTo>
                  <a:cubicBezTo>
                    <a:pt x="17" y="190"/>
                    <a:pt x="37" y="206"/>
                    <a:pt x="54" y="24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25"/>
            <p:cNvSpPr/>
            <p:nvPr/>
          </p:nvSpPr>
          <p:spPr>
            <a:xfrm>
              <a:off x="4102125" y="230212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06"/>
                    <a:pt x="50" y="239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25"/>
            <p:cNvSpPr/>
            <p:nvPr/>
          </p:nvSpPr>
          <p:spPr>
            <a:xfrm>
              <a:off x="4041500" y="2408575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04" y="1"/>
                  </a:moveTo>
                  <a:cubicBezTo>
                    <a:pt x="54" y="22"/>
                    <a:pt x="1" y="88"/>
                    <a:pt x="21" y="158"/>
                  </a:cubicBezTo>
                  <a:cubicBezTo>
                    <a:pt x="21" y="191"/>
                    <a:pt x="38" y="228"/>
                    <a:pt x="54" y="244"/>
                  </a:cubicBezTo>
                  <a:cubicBezTo>
                    <a:pt x="87" y="261"/>
                    <a:pt x="125" y="261"/>
                    <a:pt x="141" y="261"/>
                  </a:cubicBezTo>
                  <a:cubicBezTo>
                    <a:pt x="207" y="261"/>
                    <a:pt x="244" y="191"/>
                    <a:pt x="244" y="125"/>
                  </a:cubicBezTo>
                  <a:cubicBezTo>
                    <a:pt x="228" y="71"/>
                    <a:pt x="207" y="55"/>
                    <a:pt x="191" y="38"/>
                  </a:cubicBezTo>
                  <a:cubicBezTo>
                    <a:pt x="191" y="22"/>
                    <a:pt x="174" y="22"/>
                    <a:pt x="174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25"/>
            <p:cNvSpPr/>
            <p:nvPr/>
          </p:nvSpPr>
          <p:spPr>
            <a:xfrm>
              <a:off x="3817325" y="2400450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25"/>
            <p:cNvSpPr/>
            <p:nvPr/>
          </p:nvSpPr>
          <p:spPr>
            <a:xfrm>
              <a:off x="3855575" y="2425950"/>
              <a:ext cx="5175" cy="6375"/>
            </a:xfrm>
            <a:custGeom>
              <a:rect b="b" l="l" r="r" t="t"/>
              <a:pathLst>
                <a:path extrusionOk="0" h="255" w="207">
                  <a:moveTo>
                    <a:pt x="113" y="0"/>
                  </a:moveTo>
                  <a:cubicBezTo>
                    <a:pt x="92" y="0"/>
                    <a:pt x="73" y="8"/>
                    <a:pt x="54" y="28"/>
                  </a:cubicBezTo>
                  <a:cubicBezTo>
                    <a:pt x="37" y="28"/>
                    <a:pt x="17" y="65"/>
                    <a:pt x="0" y="81"/>
                  </a:cubicBezTo>
                  <a:lnTo>
                    <a:pt x="0" y="168"/>
                  </a:lnTo>
                  <a:cubicBezTo>
                    <a:pt x="17" y="201"/>
                    <a:pt x="37" y="234"/>
                    <a:pt x="70" y="254"/>
                  </a:cubicBezTo>
                  <a:cubicBezTo>
                    <a:pt x="120" y="201"/>
                    <a:pt x="157" y="151"/>
                    <a:pt x="206" y="81"/>
                  </a:cubicBezTo>
                  <a:cubicBezTo>
                    <a:pt x="206" y="48"/>
                    <a:pt x="173" y="28"/>
                    <a:pt x="157" y="11"/>
                  </a:cubicBezTo>
                  <a:cubicBezTo>
                    <a:pt x="141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25"/>
            <p:cNvSpPr/>
            <p:nvPr/>
          </p:nvSpPr>
          <p:spPr>
            <a:xfrm>
              <a:off x="3809600" y="243352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1" y="1"/>
                  </a:moveTo>
                  <a:cubicBezTo>
                    <a:pt x="103" y="1"/>
                    <a:pt x="70" y="1"/>
                    <a:pt x="54" y="34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0"/>
                    <a:pt x="87" y="260"/>
                    <a:pt x="103" y="260"/>
                  </a:cubicBezTo>
                  <a:cubicBezTo>
                    <a:pt x="141" y="260"/>
                    <a:pt x="174" y="260"/>
                    <a:pt x="190" y="223"/>
                  </a:cubicBezTo>
                  <a:cubicBezTo>
                    <a:pt x="244" y="190"/>
                    <a:pt x="244" y="104"/>
                    <a:pt x="206" y="54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25"/>
            <p:cNvSpPr/>
            <p:nvPr/>
          </p:nvSpPr>
          <p:spPr>
            <a:xfrm>
              <a:off x="3815275" y="2293400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23" y="0"/>
                  </a:moveTo>
                  <a:cubicBezTo>
                    <a:pt x="98" y="0"/>
                    <a:pt x="73" y="12"/>
                    <a:pt x="50" y="23"/>
                  </a:cubicBezTo>
                  <a:cubicBezTo>
                    <a:pt x="33" y="40"/>
                    <a:pt x="17" y="56"/>
                    <a:pt x="0" y="93"/>
                  </a:cubicBezTo>
                  <a:lnTo>
                    <a:pt x="0" y="176"/>
                  </a:lnTo>
                  <a:cubicBezTo>
                    <a:pt x="17" y="213"/>
                    <a:pt x="33" y="246"/>
                    <a:pt x="66" y="246"/>
                  </a:cubicBezTo>
                  <a:cubicBezTo>
                    <a:pt x="80" y="255"/>
                    <a:pt x="95" y="259"/>
                    <a:pt x="110" y="259"/>
                  </a:cubicBezTo>
                  <a:cubicBezTo>
                    <a:pt x="151" y="259"/>
                    <a:pt x="191" y="227"/>
                    <a:pt x="206" y="176"/>
                  </a:cubicBezTo>
                  <a:cubicBezTo>
                    <a:pt x="239" y="110"/>
                    <a:pt x="206" y="40"/>
                    <a:pt x="153" y="7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25"/>
            <p:cNvSpPr/>
            <p:nvPr/>
          </p:nvSpPr>
          <p:spPr>
            <a:xfrm>
              <a:off x="3810925" y="2465575"/>
              <a:ext cx="6025" cy="6625"/>
            </a:xfrm>
            <a:custGeom>
              <a:rect b="b" l="l" r="r" t="t"/>
              <a:pathLst>
                <a:path extrusionOk="0" h="265" w="241">
                  <a:moveTo>
                    <a:pt x="121" y="0"/>
                  </a:moveTo>
                  <a:cubicBezTo>
                    <a:pt x="115" y="0"/>
                    <a:pt x="110" y="2"/>
                    <a:pt x="104" y="9"/>
                  </a:cubicBezTo>
                  <a:cubicBezTo>
                    <a:pt x="71" y="9"/>
                    <a:pt x="50" y="26"/>
                    <a:pt x="34" y="59"/>
                  </a:cubicBezTo>
                  <a:cubicBezTo>
                    <a:pt x="17" y="75"/>
                    <a:pt x="1" y="112"/>
                    <a:pt x="17" y="145"/>
                  </a:cubicBezTo>
                  <a:cubicBezTo>
                    <a:pt x="17" y="178"/>
                    <a:pt x="34" y="215"/>
                    <a:pt x="50" y="232"/>
                  </a:cubicBezTo>
                  <a:cubicBezTo>
                    <a:pt x="88" y="248"/>
                    <a:pt x="104" y="265"/>
                    <a:pt x="137" y="265"/>
                  </a:cubicBezTo>
                  <a:cubicBezTo>
                    <a:pt x="207" y="248"/>
                    <a:pt x="240" y="178"/>
                    <a:pt x="224" y="112"/>
                  </a:cubicBezTo>
                  <a:cubicBezTo>
                    <a:pt x="224" y="75"/>
                    <a:pt x="207" y="42"/>
                    <a:pt x="191" y="26"/>
                  </a:cubicBezTo>
                  <a:cubicBezTo>
                    <a:pt x="174" y="26"/>
                    <a:pt x="174" y="9"/>
                    <a:pt x="153" y="9"/>
                  </a:cubicBezTo>
                  <a:cubicBezTo>
                    <a:pt x="142" y="9"/>
                    <a:pt x="132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25"/>
            <p:cNvSpPr/>
            <p:nvPr/>
          </p:nvSpPr>
          <p:spPr>
            <a:xfrm>
              <a:off x="3811750" y="2369925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04" y="1"/>
                  </a:moveTo>
                  <a:cubicBezTo>
                    <a:pt x="71" y="1"/>
                    <a:pt x="55" y="22"/>
                    <a:pt x="38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28"/>
                    <a:pt x="55" y="244"/>
                  </a:cubicBezTo>
                  <a:cubicBezTo>
                    <a:pt x="71" y="261"/>
                    <a:pt x="104" y="261"/>
                    <a:pt x="141" y="261"/>
                  </a:cubicBezTo>
                  <a:cubicBezTo>
                    <a:pt x="191" y="261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24" y="71"/>
                    <a:pt x="191" y="38"/>
                    <a:pt x="158" y="22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25"/>
            <p:cNvSpPr/>
            <p:nvPr/>
          </p:nvSpPr>
          <p:spPr>
            <a:xfrm>
              <a:off x="3814750" y="2325725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24" y="0"/>
                  </a:moveTo>
                  <a:cubicBezTo>
                    <a:pt x="87" y="0"/>
                    <a:pt x="71" y="17"/>
                    <a:pt x="38" y="37"/>
                  </a:cubicBezTo>
                  <a:cubicBezTo>
                    <a:pt x="21" y="54"/>
                    <a:pt x="0" y="87"/>
                    <a:pt x="0" y="120"/>
                  </a:cubicBezTo>
                  <a:cubicBezTo>
                    <a:pt x="0" y="157"/>
                    <a:pt x="0" y="190"/>
                    <a:pt x="21" y="223"/>
                  </a:cubicBezTo>
                  <a:cubicBezTo>
                    <a:pt x="38" y="243"/>
                    <a:pt x="71" y="260"/>
                    <a:pt x="104" y="260"/>
                  </a:cubicBezTo>
                  <a:cubicBezTo>
                    <a:pt x="110" y="265"/>
                    <a:pt x="117" y="267"/>
                    <a:pt x="124" y="267"/>
                  </a:cubicBezTo>
                  <a:cubicBezTo>
                    <a:pt x="142" y="267"/>
                    <a:pt x="162" y="255"/>
                    <a:pt x="174" y="243"/>
                  </a:cubicBezTo>
                  <a:cubicBezTo>
                    <a:pt x="227" y="190"/>
                    <a:pt x="244" y="103"/>
                    <a:pt x="190" y="54"/>
                  </a:cubicBezTo>
                  <a:cubicBezTo>
                    <a:pt x="190" y="37"/>
                    <a:pt x="174" y="17"/>
                    <a:pt x="157" y="17"/>
                  </a:cubicBezTo>
                  <a:cubicBezTo>
                    <a:pt x="141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25"/>
            <p:cNvSpPr/>
            <p:nvPr/>
          </p:nvSpPr>
          <p:spPr>
            <a:xfrm>
              <a:off x="3813925" y="2245825"/>
              <a:ext cx="6000" cy="6950"/>
            </a:xfrm>
            <a:custGeom>
              <a:rect b="b" l="l" r="r" t="t"/>
              <a:pathLst>
                <a:path extrusionOk="0" h="278" w="24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8"/>
                    <a:pt x="1" y="174"/>
                    <a:pt x="54" y="224"/>
                  </a:cubicBezTo>
                  <a:cubicBezTo>
                    <a:pt x="71" y="244"/>
                    <a:pt x="87" y="261"/>
                    <a:pt x="120" y="277"/>
                  </a:cubicBezTo>
                  <a:cubicBezTo>
                    <a:pt x="157" y="277"/>
                    <a:pt x="174" y="261"/>
                    <a:pt x="207" y="244"/>
                  </a:cubicBezTo>
                  <a:cubicBezTo>
                    <a:pt x="223" y="224"/>
                    <a:pt x="240" y="191"/>
                    <a:pt x="240" y="158"/>
                  </a:cubicBezTo>
                  <a:cubicBezTo>
                    <a:pt x="240" y="121"/>
                    <a:pt x="240" y="88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25"/>
            <p:cNvSpPr/>
            <p:nvPr/>
          </p:nvSpPr>
          <p:spPr>
            <a:xfrm>
              <a:off x="3844425" y="2412925"/>
              <a:ext cx="6025" cy="6675"/>
            </a:xfrm>
            <a:custGeom>
              <a:rect b="b" l="l" r="r" t="t"/>
              <a:pathLst>
                <a:path extrusionOk="0" h="267" w="241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3" y="254"/>
                    <a:pt x="103" y="267"/>
                    <a:pt x="120" y="267"/>
                  </a:cubicBezTo>
                  <a:cubicBezTo>
                    <a:pt x="126" y="267"/>
                    <a:pt x="132" y="265"/>
                    <a:pt x="137" y="260"/>
                  </a:cubicBezTo>
                  <a:cubicBezTo>
                    <a:pt x="207" y="260"/>
                    <a:pt x="240" y="190"/>
                    <a:pt x="240" y="120"/>
                  </a:cubicBezTo>
                  <a:cubicBezTo>
                    <a:pt x="240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25"/>
            <p:cNvSpPr/>
            <p:nvPr/>
          </p:nvSpPr>
          <p:spPr>
            <a:xfrm>
              <a:off x="3800225" y="2326500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32" y="0"/>
                  </a:moveTo>
                  <a:cubicBezTo>
                    <a:pt x="83" y="0"/>
                    <a:pt x="43" y="3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206" y="23"/>
                    <a:pt x="190" y="23"/>
                    <a:pt x="169" y="6"/>
                  </a:cubicBezTo>
                  <a:cubicBezTo>
                    <a:pt x="156" y="2"/>
                    <a:pt x="14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Google Shape;2760;p25"/>
            <p:cNvSpPr/>
            <p:nvPr/>
          </p:nvSpPr>
          <p:spPr>
            <a:xfrm>
              <a:off x="3810100" y="2417250"/>
              <a:ext cx="6025" cy="6575"/>
            </a:xfrm>
            <a:custGeom>
              <a:rect b="b" l="l" r="r" t="t"/>
              <a:pathLst>
                <a:path extrusionOk="0" h="263" w="241">
                  <a:moveTo>
                    <a:pt x="104" y="0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4" y="120"/>
                  </a:cubicBezTo>
                  <a:cubicBezTo>
                    <a:pt x="224" y="87"/>
                    <a:pt x="207" y="50"/>
                    <a:pt x="170" y="33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p25"/>
            <p:cNvSpPr/>
            <p:nvPr/>
          </p:nvSpPr>
          <p:spPr>
            <a:xfrm>
              <a:off x="3809600" y="2386825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22" y="1"/>
                  </a:moveTo>
                  <a:cubicBezTo>
                    <a:pt x="78" y="1"/>
                    <a:pt x="45" y="32"/>
                    <a:pt x="21" y="84"/>
                  </a:cubicBezTo>
                  <a:cubicBezTo>
                    <a:pt x="0" y="149"/>
                    <a:pt x="37" y="220"/>
                    <a:pt x="87" y="253"/>
                  </a:cubicBezTo>
                  <a:cubicBezTo>
                    <a:pt x="97" y="256"/>
                    <a:pt x="107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17"/>
                    <a:pt x="227" y="30"/>
                    <a:pt x="174" y="13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p25"/>
            <p:cNvSpPr/>
            <p:nvPr/>
          </p:nvSpPr>
          <p:spPr>
            <a:xfrm>
              <a:off x="4105100" y="22553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7" y="0"/>
                  </a:moveTo>
                  <a:cubicBezTo>
                    <a:pt x="120" y="0"/>
                    <a:pt x="87" y="0"/>
                    <a:pt x="71" y="17"/>
                  </a:cubicBezTo>
                  <a:cubicBezTo>
                    <a:pt x="17" y="70"/>
                    <a:pt x="1" y="153"/>
                    <a:pt x="54" y="206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57" y="256"/>
                    <a:pt x="174" y="256"/>
                    <a:pt x="207" y="223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3" name="Google Shape;2763;p25"/>
            <p:cNvSpPr/>
            <p:nvPr/>
          </p:nvSpPr>
          <p:spPr>
            <a:xfrm>
              <a:off x="3802375" y="2402500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35" y="1"/>
                  </a:moveTo>
                  <a:cubicBezTo>
                    <a:pt x="81" y="1"/>
                    <a:pt x="31" y="31"/>
                    <a:pt x="17" y="75"/>
                  </a:cubicBezTo>
                  <a:cubicBezTo>
                    <a:pt x="1" y="141"/>
                    <a:pt x="34" y="228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70" y="5"/>
                  </a:cubicBezTo>
                  <a:cubicBezTo>
                    <a:pt x="158" y="2"/>
                    <a:pt x="146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4" name="Google Shape;2764;p25"/>
            <p:cNvSpPr/>
            <p:nvPr/>
          </p:nvSpPr>
          <p:spPr>
            <a:xfrm>
              <a:off x="3803200" y="24503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74" y="256"/>
                    <a:pt x="190" y="223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4" y="17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Google Shape;2765;p25"/>
            <p:cNvSpPr/>
            <p:nvPr/>
          </p:nvSpPr>
          <p:spPr>
            <a:xfrm>
              <a:off x="3806200" y="24829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87" y="1"/>
                  </a:moveTo>
                  <a:cubicBezTo>
                    <a:pt x="33" y="38"/>
                    <a:pt x="0" y="87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20" y="260"/>
                    <a:pt x="136" y="260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39" y="104"/>
                    <a:pt x="223" y="87"/>
                    <a:pt x="223" y="71"/>
                  </a:cubicBezTo>
                  <a:cubicBezTo>
                    <a:pt x="206" y="38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p25"/>
            <p:cNvSpPr/>
            <p:nvPr/>
          </p:nvSpPr>
          <p:spPr>
            <a:xfrm>
              <a:off x="3811350" y="23407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70"/>
                    <a:pt x="190" y="33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p25"/>
            <p:cNvSpPr/>
            <p:nvPr/>
          </p:nvSpPr>
          <p:spPr>
            <a:xfrm>
              <a:off x="4108100" y="2285425"/>
              <a:ext cx="6525" cy="6575"/>
            </a:xfrm>
            <a:custGeom>
              <a:rect b="b" l="l" r="r" t="t"/>
              <a:pathLst>
                <a:path extrusionOk="0" h="263" w="261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17" y="66"/>
                    <a:pt x="0" y="153"/>
                    <a:pt x="37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1"/>
                    <a:pt x="140" y="263"/>
                    <a:pt x="148" y="263"/>
                  </a:cubicBezTo>
                  <a:cubicBezTo>
                    <a:pt x="168" y="263"/>
                    <a:pt x="183" y="251"/>
                    <a:pt x="206" y="239"/>
                  </a:cubicBezTo>
                  <a:cubicBezTo>
                    <a:pt x="244" y="186"/>
                    <a:pt x="260" y="103"/>
                    <a:pt x="223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8" name="Google Shape;2768;p25"/>
            <p:cNvSpPr/>
            <p:nvPr/>
          </p:nvSpPr>
          <p:spPr>
            <a:xfrm>
              <a:off x="4113250" y="2269725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34" y="1"/>
                  </a:moveTo>
                  <a:cubicBezTo>
                    <a:pt x="126" y="1"/>
                    <a:pt x="116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17" y="179"/>
                    <a:pt x="38" y="216"/>
                    <a:pt x="71" y="232"/>
                  </a:cubicBezTo>
                  <a:cubicBezTo>
                    <a:pt x="87" y="249"/>
                    <a:pt x="120" y="265"/>
                    <a:pt x="141" y="265"/>
                  </a:cubicBezTo>
                  <a:cubicBezTo>
                    <a:pt x="207" y="249"/>
                    <a:pt x="244" y="179"/>
                    <a:pt x="244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4" y="10"/>
                  </a:lnTo>
                  <a:cubicBezTo>
                    <a:pt x="163" y="10"/>
                    <a:pt x="152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Google Shape;2769;p25"/>
            <p:cNvSpPr/>
            <p:nvPr/>
          </p:nvSpPr>
          <p:spPr>
            <a:xfrm>
              <a:off x="4112000" y="2240075"/>
              <a:ext cx="6025" cy="6725"/>
            </a:xfrm>
            <a:custGeom>
              <a:rect b="b" l="l" r="r" t="t"/>
              <a:pathLst>
                <a:path extrusionOk="0" h="269" w="241">
                  <a:moveTo>
                    <a:pt x="121" y="1"/>
                  </a:moveTo>
                  <a:cubicBezTo>
                    <a:pt x="115" y="1"/>
                    <a:pt x="110" y="3"/>
                    <a:pt x="104" y="8"/>
                  </a:cubicBezTo>
                  <a:cubicBezTo>
                    <a:pt x="50" y="8"/>
                    <a:pt x="1" y="78"/>
                    <a:pt x="17" y="144"/>
                  </a:cubicBezTo>
                  <a:cubicBezTo>
                    <a:pt x="17" y="181"/>
                    <a:pt x="34" y="214"/>
                    <a:pt x="50" y="231"/>
                  </a:cubicBezTo>
                  <a:cubicBezTo>
                    <a:pt x="88" y="247"/>
                    <a:pt x="104" y="268"/>
                    <a:pt x="137" y="268"/>
                  </a:cubicBezTo>
                  <a:cubicBezTo>
                    <a:pt x="170" y="247"/>
                    <a:pt x="191" y="231"/>
                    <a:pt x="207" y="214"/>
                  </a:cubicBezTo>
                  <a:cubicBezTo>
                    <a:pt x="224" y="181"/>
                    <a:pt x="240" y="144"/>
                    <a:pt x="240" y="111"/>
                  </a:cubicBezTo>
                  <a:cubicBezTo>
                    <a:pt x="224" y="78"/>
                    <a:pt x="207" y="41"/>
                    <a:pt x="191" y="25"/>
                  </a:cubicBezTo>
                  <a:cubicBezTo>
                    <a:pt x="191" y="25"/>
                    <a:pt x="170" y="8"/>
                    <a:pt x="153" y="8"/>
                  </a:cubicBezTo>
                  <a:cubicBezTo>
                    <a:pt x="142" y="8"/>
                    <a:pt x="131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25"/>
            <p:cNvSpPr/>
            <p:nvPr/>
          </p:nvSpPr>
          <p:spPr>
            <a:xfrm>
              <a:off x="4109025" y="23159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16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33" y="238"/>
                    <a:pt x="83" y="254"/>
                  </a:cubicBezTo>
                  <a:cubicBezTo>
                    <a:pt x="97" y="263"/>
                    <a:pt x="112" y="267"/>
                    <a:pt x="128" y="267"/>
                  </a:cubicBezTo>
                  <a:cubicBezTo>
                    <a:pt x="170" y="267"/>
                    <a:pt x="211" y="236"/>
                    <a:pt x="223" y="184"/>
                  </a:cubicBezTo>
                  <a:cubicBezTo>
                    <a:pt x="240" y="118"/>
                    <a:pt x="223" y="48"/>
                    <a:pt x="169" y="15"/>
                  </a:cubicBezTo>
                  <a:cubicBezTo>
                    <a:pt x="151" y="5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25"/>
            <p:cNvSpPr/>
            <p:nvPr/>
          </p:nvSpPr>
          <p:spPr>
            <a:xfrm>
              <a:off x="4116750" y="2391775"/>
              <a:ext cx="6000" cy="6725"/>
            </a:xfrm>
            <a:custGeom>
              <a:rect b="b" l="l" r="r" t="t"/>
              <a:pathLst>
                <a:path extrusionOk="0" h="269" w="240">
                  <a:moveTo>
                    <a:pt x="119" y="1"/>
                  </a:moveTo>
                  <a:cubicBezTo>
                    <a:pt x="67" y="1"/>
                    <a:pt x="28" y="34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44"/>
                    <a:pt x="67" y="261"/>
                  </a:cubicBezTo>
                  <a:cubicBezTo>
                    <a:pt x="77" y="266"/>
                    <a:pt x="88" y="269"/>
                    <a:pt x="100" y="269"/>
                  </a:cubicBezTo>
                  <a:cubicBezTo>
                    <a:pt x="130" y="269"/>
                    <a:pt x="162" y="252"/>
                    <a:pt x="186" y="228"/>
                  </a:cubicBezTo>
                  <a:cubicBezTo>
                    <a:pt x="186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1" y="2"/>
                    <a:pt x="130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25"/>
            <p:cNvSpPr/>
            <p:nvPr/>
          </p:nvSpPr>
          <p:spPr>
            <a:xfrm>
              <a:off x="4107275" y="23322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50" y="1"/>
                    <a:pt x="0" y="67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87" y="257"/>
                    <a:pt x="120" y="257"/>
                    <a:pt x="136" y="257"/>
                  </a:cubicBezTo>
                  <a:cubicBezTo>
                    <a:pt x="206" y="240"/>
                    <a:pt x="239" y="170"/>
                    <a:pt x="239" y="104"/>
                  </a:cubicBezTo>
                  <a:cubicBezTo>
                    <a:pt x="223" y="67"/>
                    <a:pt x="206" y="34"/>
                    <a:pt x="190" y="17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25"/>
            <p:cNvSpPr/>
            <p:nvPr/>
          </p:nvSpPr>
          <p:spPr>
            <a:xfrm>
              <a:off x="4113250" y="23643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25"/>
            <p:cNvSpPr/>
            <p:nvPr/>
          </p:nvSpPr>
          <p:spPr>
            <a:xfrm>
              <a:off x="4118000" y="2345500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87" y="1"/>
                  </a:moveTo>
                  <a:cubicBezTo>
                    <a:pt x="54" y="1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3" y="240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40"/>
                    <a:pt x="223" y="190"/>
                    <a:pt x="223" y="104"/>
                  </a:cubicBezTo>
                  <a:cubicBezTo>
                    <a:pt x="206" y="71"/>
                    <a:pt x="190" y="50"/>
                    <a:pt x="173" y="34"/>
                  </a:cubicBezTo>
                  <a:cubicBezTo>
                    <a:pt x="173" y="17"/>
                    <a:pt x="157" y="17"/>
                    <a:pt x="136" y="17"/>
                  </a:cubicBezTo>
                  <a:cubicBezTo>
                    <a:pt x="12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25"/>
            <p:cNvSpPr/>
            <p:nvPr/>
          </p:nvSpPr>
          <p:spPr>
            <a:xfrm>
              <a:off x="4107275" y="22101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25"/>
            <p:cNvSpPr/>
            <p:nvPr/>
          </p:nvSpPr>
          <p:spPr>
            <a:xfrm>
              <a:off x="4134800" y="22029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25"/>
            <p:cNvSpPr/>
            <p:nvPr/>
          </p:nvSpPr>
          <p:spPr>
            <a:xfrm>
              <a:off x="4140775" y="2186150"/>
              <a:ext cx="6400" cy="6525"/>
            </a:xfrm>
            <a:custGeom>
              <a:rect b="b" l="l" r="r" t="t"/>
              <a:pathLst>
                <a:path extrusionOk="0" h="261" w="256">
                  <a:moveTo>
                    <a:pt x="136" y="1"/>
                  </a:moveTo>
                  <a:cubicBezTo>
                    <a:pt x="120" y="1"/>
                    <a:pt x="87" y="1"/>
                    <a:pt x="70" y="34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0"/>
                    <a:pt x="87" y="261"/>
                    <a:pt x="120" y="261"/>
                  </a:cubicBezTo>
                  <a:cubicBezTo>
                    <a:pt x="153" y="261"/>
                    <a:pt x="173" y="261"/>
                    <a:pt x="206" y="240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25"/>
            <p:cNvSpPr/>
            <p:nvPr/>
          </p:nvSpPr>
          <p:spPr>
            <a:xfrm>
              <a:off x="4106450" y="237942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36" y="0"/>
                  </a:moveTo>
                  <a:cubicBezTo>
                    <a:pt x="103" y="0"/>
                    <a:pt x="83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206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25"/>
            <p:cNvSpPr/>
            <p:nvPr/>
          </p:nvSpPr>
          <p:spPr>
            <a:xfrm>
              <a:off x="4129125" y="2314575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4"/>
                    <a:pt x="70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206" y="240"/>
                    <a:pt x="244" y="191"/>
                    <a:pt x="244" y="104"/>
                  </a:cubicBezTo>
                  <a:cubicBezTo>
                    <a:pt x="227" y="71"/>
                    <a:pt x="206" y="50"/>
                    <a:pt x="190" y="17"/>
                  </a:cubicBezTo>
                  <a:lnTo>
                    <a:pt x="174" y="17"/>
                  </a:ln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25"/>
            <p:cNvSpPr/>
            <p:nvPr/>
          </p:nvSpPr>
          <p:spPr>
            <a:xfrm>
              <a:off x="4105100" y="23519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20" y="0"/>
                  </a:moveTo>
                  <a:cubicBezTo>
                    <a:pt x="104" y="0"/>
                    <a:pt x="71" y="0"/>
                    <a:pt x="5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5" y="238"/>
                    <a:pt x="87" y="257"/>
                    <a:pt x="121" y="257"/>
                  </a:cubicBezTo>
                  <a:cubicBezTo>
                    <a:pt x="144" y="257"/>
                    <a:pt x="168" y="248"/>
                    <a:pt x="190" y="227"/>
                  </a:cubicBezTo>
                  <a:cubicBezTo>
                    <a:pt x="223" y="190"/>
                    <a:pt x="240" y="103"/>
                    <a:pt x="207" y="54"/>
                  </a:cubicBezTo>
                  <a:cubicBezTo>
                    <a:pt x="190" y="38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25"/>
            <p:cNvSpPr/>
            <p:nvPr/>
          </p:nvSpPr>
          <p:spPr>
            <a:xfrm>
              <a:off x="4140350" y="2232775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15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4" y="8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0" y="267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25"/>
            <p:cNvSpPr/>
            <p:nvPr/>
          </p:nvSpPr>
          <p:spPr>
            <a:xfrm>
              <a:off x="4117175" y="2302850"/>
              <a:ext cx="6400" cy="6525"/>
            </a:xfrm>
            <a:custGeom>
              <a:rect b="b" l="l" r="r" t="t"/>
              <a:pathLst>
                <a:path extrusionOk="0" h="261" w="256">
                  <a:moveTo>
                    <a:pt x="138" y="0"/>
                  </a:moveTo>
                  <a:cubicBezTo>
                    <a:pt x="87" y="0"/>
                    <a:pt x="44" y="35"/>
                    <a:pt x="17" y="91"/>
                  </a:cubicBezTo>
                  <a:cubicBezTo>
                    <a:pt x="0" y="161"/>
                    <a:pt x="33" y="231"/>
                    <a:pt x="87" y="247"/>
                  </a:cubicBezTo>
                  <a:cubicBezTo>
                    <a:pt x="100" y="256"/>
                    <a:pt x="114" y="260"/>
                    <a:pt x="129" y="260"/>
                  </a:cubicBezTo>
                  <a:cubicBezTo>
                    <a:pt x="170" y="260"/>
                    <a:pt x="211" y="229"/>
                    <a:pt x="223" y="177"/>
                  </a:cubicBezTo>
                  <a:cubicBezTo>
                    <a:pt x="256" y="107"/>
                    <a:pt x="223" y="41"/>
                    <a:pt x="169" y="4"/>
                  </a:cubicBezTo>
                  <a:cubicBezTo>
                    <a:pt x="159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25"/>
            <p:cNvSpPr/>
            <p:nvPr/>
          </p:nvSpPr>
          <p:spPr>
            <a:xfrm>
              <a:off x="4119325" y="2421850"/>
              <a:ext cx="6425" cy="6450"/>
            </a:xfrm>
            <a:custGeom>
              <a:rect b="b" l="l" r="r" t="t"/>
              <a:pathLst>
                <a:path extrusionOk="0" h="258" w="257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9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6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25"/>
            <p:cNvSpPr/>
            <p:nvPr/>
          </p:nvSpPr>
          <p:spPr>
            <a:xfrm>
              <a:off x="4120575" y="22523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25"/>
            <p:cNvSpPr/>
            <p:nvPr/>
          </p:nvSpPr>
          <p:spPr>
            <a:xfrm>
              <a:off x="4119750" y="2204700"/>
              <a:ext cx="6400" cy="6525"/>
            </a:xfrm>
            <a:custGeom>
              <a:rect b="b" l="l" r="r" t="t"/>
              <a:pathLst>
                <a:path extrusionOk="0" h="261" w="256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7" y="257"/>
                  </a:cubicBezTo>
                  <a:cubicBezTo>
                    <a:pt x="95" y="259"/>
                    <a:pt x="104" y="261"/>
                    <a:pt x="113" y="261"/>
                  </a:cubicBezTo>
                  <a:cubicBezTo>
                    <a:pt x="159" y="261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5"/>
                    <a:pt x="135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25"/>
            <p:cNvSpPr/>
            <p:nvPr/>
          </p:nvSpPr>
          <p:spPr>
            <a:xfrm>
              <a:off x="4112000" y="2189925"/>
              <a:ext cx="6025" cy="6675"/>
            </a:xfrm>
            <a:custGeom>
              <a:rect b="b" l="l" r="r" t="t"/>
              <a:pathLst>
                <a:path extrusionOk="0" h="267" w="241">
                  <a:moveTo>
                    <a:pt x="124" y="1"/>
                  </a:moveTo>
                  <a:cubicBezTo>
                    <a:pt x="80" y="1"/>
                    <a:pt x="31" y="35"/>
                    <a:pt x="17" y="89"/>
                  </a:cubicBezTo>
                  <a:cubicBezTo>
                    <a:pt x="1" y="159"/>
                    <a:pt x="17" y="229"/>
                    <a:pt x="88" y="262"/>
                  </a:cubicBezTo>
                  <a:cubicBezTo>
                    <a:pt x="96" y="265"/>
                    <a:pt x="105" y="266"/>
                    <a:pt x="114" y="266"/>
                  </a:cubicBezTo>
                  <a:cubicBezTo>
                    <a:pt x="159" y="266"/>
                    <a:pt x="210" y="234"/>
                    <a:pt x="224" y="175"/>
                  </a:cubicBezTo>
                  <a:cubicBezTo>
                    <a:pt x="240" y="110"/>
                    <a:pt x="224" y="39"/>
                    <a:pt x="153" y="6"/>
                  </a:cubicBezTo>
                  <a:cubicBezTo>
                    <a:pt x="144" y="3"/>
                    <a:pt x="134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25"/>
            <p:cNvSpPr/>
            <p:nvPr/>
          </p:nvSpPr>
          <p:spPr>
            <a:xfrm>
              <a:off x="4113650" y="2224800"/>
              <a:ext cx="5700" cy="6525"/>
            </a:xfrm>
            <a:custGeom>
              <a:rect b="b" l="l" r="r" t="t"/>
              <a:pathLst>
                <a:path extrusionOk="0" h="261" w="228">
                  <a:moveTo>
                    <a:pt x="104" y="1"/>
                  </a:moveTo>
                  <a:cubicBezTo>
                    <a:pt x="38" y="1"/>
                    <a:pt x="1" y="71"/>
                    <a:pt x="1" y="137"/>
                  </a:cubicBezTo>
                  <a:cubicBezTo>
                    <a:pt x="22" y="207"/>
                    <a:pt x="71" y="261"/>
                    <a:pt x="141" y="261"/>
                  </a:cubicBezTo>
                  <a:cubicBezTo>
                    <a:pt x="158" y="240"/>
                    <a:pt x="191" y="224"/>
                    <a:pt x="207" y="207"/>
                  </a:cubicBezTo>
                  <a:cubicBezTo>
                    <a:pt x="228" y="174"/>
                    <a:pt x="228" y="137"/>
                    <a:pt x="228" y="104"/>
                  </a:cubicBezTo>
                  <a:cubicBezTo>
                    <a:pt x="228" y="71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25"/>
            <p:cNvSpPr/>
            <p:nvPr/>
          </p:nvSpPr>
          <p:spPr>
            <a:xfrm>
              <a:off x="4123975" y="2284900"/>
              <a:ext cx="5675" cy="6700"/>
            </a:xfrm>
            <a:custGeom>
              <a:rect b="b" l="l" r="r" t="t"/>
              <a:pathLst>
                <a:path extrusionOk="0" h="268" w="227">
                  <a:moveTo>
                    <a:pt x="87" y="1"/>
                  </a:moveTo>
                  <a:cubicBezTo>
                    <a:pt x="87" y="21"/>
                    <a:pt x="70" y="21"/>
                    <a:pt x="70" y="21"/>
                  </a:cubicBezTo>
                  <a:cubicBezTo>
                    <a:pt x="21" y="38"/>
                    <a:pt x="0" y="104"/>
                    <a:pt x="0" y="157"/>
                  </a:cubicBezTo>
                  <a:cubicBezTo>
                    <a:pt x="0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3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104"/>
                    <a:pt x="206" y="87"/>
                    <a:pt x="206" y="87"/>
                  </a:cubicBezTo>
                  <a:cubicBezTo>
                    <a:pt x="206" y="54"/>
                    <a:pt x="173" y="38"/>
                    <a:pt x="157" y="21"/>
                  </a:cubicBezTo>
                  <a:cubicBezTo>
                    <a:pt x="140" y="1"/>
                    <a:pt x="12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25"/>
            <p:cNvSpPr/>
            <p:nvPr/>
          </p:nvSpPr>
          <p:spPr>
            <a:xfrm>
              <a:off x="4125300" y="2360650"/>
              <a:ext cx="6000" cy="6325"/>
            </a:xfrm>
            <a:custGeom>
              <a:rect b="b" l="l" r="r" t="t"/>
              <a:pathLst>
                <a:path extrusionOk="0" h="253" w="240">
                  <a:moveTo>
                    <a:pt x="122" y="0"/>
                  </a:moveTo>
                  <a:cubicBezTo>
                    <a:pt x="77" y="0"/>
                    <a:pt x="42" y="32"/>
                    <a:pt x="17" y="83"/>
                  </a:cubicBezTo>
                  <a:cubicBezTo>
                    <a:pt x="1" y="149"/>
                    <a:pt x="34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40" y="83"/>
                    <a:pt x="207" y="46"/>
                  </a:cubicBezTo>
                  <a:cubicBezTo>
                    <a:pt x="190" y="30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25"/>
            <p:cNvSpPr/>
            <p:nvPr/>
          </p:nvSpPr>
          <p:spPr>
            <a:xfrm>
              <a:off x="4121900" y="2328300"/>
              <a:ext cx="6425" cy="6675"/>
            </a:xfrm>
            <a:custGeom>
              <a:rect b="b" l="l" r="r" t="t"/>
              <a:pathLst>
                <a:path extrusionOk="0" h="267" w="257">
                  <a:moveTo>
                    <a:pt x="137" y="0"/>
                  </a:moveTo>
                  <a:cubicBezTo>
                    <a:pt x="120" y="0"/>
                    <a:pt x="83" y="17"/>
                    <a:pt x="67" y="37"/>
                  </a:cubicBezTo>
                  <a:cubicBezTo>
                    <a:pt x="17" y="70"/>
                    <a:pt x="1" y="157"/>
                    <a:pt x="50" y="223"/>
                  </a:cubicBezTo>
                  <a:cubicBezTo>
                    <a:pt x="69" y="253"/>
                    <a:pt x="99" y="266"/>
                    <a:pt x="131" y="266"/>
                  </a:cubicBezTo>
                  <a:cubicBezTo>
                    <a:pt x="157" y="266"/>
                    <a:pt x="183" y="258"/>
                    <a:pt x="207" y="244"/>
                  </a:cubicBezTo>
                  <a:cubicBezTo>
                    <a:pt x="240" y="190"/>
                    <a:pt x="256" y="103"/>
                    <a:pt x="223" y="54"/>
                  </a:cubicBezTo>
                  <a:cubicBezTo>
                    <a:pt x="207" y="37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25"/>
            <p:cNvSpPr/>
            <p:nvPr/>
          </p:nvSpPr>
          <p:spPr>
            <a:xfrm>
              <a:off x="4119750" y="2378050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23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42"/>
                    <a:pt x="17" y="228"/>
                    <a:pt x="87" y="245"/>
                  </a:cubicBezTo>
                  <a:cubicBezTo>
                    <a:pt x="103" y="261"/>
                    <a:pt x="120" y="261"/>
                    <a:pt x="120" y="261"/>
                  </a:cubicBezTo>
                  <a:cubicBezTo>
                    <a:pt x="169" y="261"/>
                    <a:pt x="206" y="228"/>
                    <a:pt x="223" y="175"/>
                  </a:cubicBezTo>
                  <a:cubicBezTo>
                    <a:pt x="239" y="125"/>
                    <a:pt x="223" y="72"/>
                    <a:pt x="206" y="39"/>
                  </a:cubicBezTo>
                  <a:cubicBezTo>
                    <a:pt x="190" y="22"/>
                    <a:pt x="169" y="22"/>
                    <a:pt x="153" y="6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25"/>
            <p:cNvSpPr/>
            <p:nvPr/>
          </p:nvSpPr>
          <p:spPr>
            <a:xfrm>
              <a:off x="4127050" y="2189050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43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5"/>
                    <a:pt x="34" y="227"/>
                    <a:pt x="83" y="248"/>
                  </a:cubicBezTo>
                  <a:cubicBezTo>
                    <a:pt x="102" y="256"/>
                    <a:pt x="119" y="260"/>
                    <a:pt x="136" y="260"/>
                  </a:cubicBezTo>
                  <a:cubicBezTo>
                    <a:pt x="180" y="260"/>
                    <a:pt x="216" y="229"/>
                    <a:pt x="240" y="178"/>
                  </a:cubicBezTo>
                  <a:cubicBezTo>
                    <a:pt x="257" y="107"/>
                    <a:pt x="224" y="41"/>
                    <a:pt x="170" y="4"/>
                  </a:cubicBezTo>
                  <a:cubicBezTo>
                    <a:pt x="161" y="2"/>
                    <a:pt x="152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25"/>
            <p:cNvSpPr/>
            <p:nvPr/>
          </p:nvSpPr>
          <p:spPr>
            <a:xfrm>
              <a:off x="4127050" y="2235525"/>
              <a:ext cx="6025" cy="6925"/>
            </a:xfrm>
            <a:custGeom>
              <a:rect b="b" l="l" r="r" t="t"/>
              <a:pathLst>
                <a:path extrusionOk="0" h="277" w="241">
                  <a:moveTo>
                    <a:pt x="137" y="1"/>
                  </a:moveTo>
                  <a:cubicBezTo>
                    <a:pt x="104" y="1"/>
                    <a:pt x="67" y="17"/>
                    <a:pt x="50" y="38"/>
                  </a:cubicBezTo>
                  <a:cubicBezTo>
                    <a:pt x="1" y="87"/>
                    <a:pt x="1" y="157"/>
                    <a:pt x="34" y="223"/>
                  </a:cubicBezTo>
                  <a:cubicBezTo>
                    <a:pt x="50" y="244"/>
                    <a:pt x="83" y="260"/>
                    <a:pt x="104" y="277"/>
                  </a:cubicBezTo>
                  <a:cubicBezTo>
                    <a:pt x="137" y="277"/>
                    <a:pt x="170" y="260"/>
                    <a:pt x="186" y="244"/>
                  </a:cubicBezTo>
                  <a:cubicBezTo>
                    <a:pt x="240" y="190"/>
                    <a:pt x="240" y="120"/>
                    <a:pt x="207" y="54"/>
                  </a:cubicBezTo>
                  <a:cubicBezTo>
                    <a:pt x="186" y="38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25"/>
            <p:cNvSpPr/>
            <p:nvPr/>
          </p:nvSpPr>
          <p:spPr>
            <a:xfrm>
              <a:off x="4127475" y="22196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25"/>
            <p:cNvSpPr/>
            <p:nvPr/>
          </p:nvSpPr>
          <p:spPr>
            <a:xfrm>
              <a:off x="3894225" y="226427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03" y="1"/>
                  </a:moveTo>
                  <a:cubicBezTo>
                    <a:pt x="37" y="22"/>
                    <a:pt x="0" y="88"/>
                    <a:pt x="0" y="158"/>
                  </a:cubicBezTo>
                  <a:cubicBezTo>
                    <a:pt x="17" y="191"/>
                    <a:pt x="17" y="228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5"/>
                    <a:pt x="173" y="38"/>
                  </a:cubicBezTo>
                  <a:cubicBezTo>
                    <a:pt x="173" y="22"/>
                    <a:pt x="157" y="22"/>
                    <a:pt x="157" y="22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25"/>
            <p:cNvSpPr/>
            <p:nvPr/>
          </p:nvSpPr>
          <p:spPr>
            <a:xfrm>
              <a:off x="3838875" y="2257075"/>
              <a:ext cx="5575" cy="6575"/>
            </a:xfrm>
            <a:custGeom>
              <a:rect b="b" l="l" r="r" t="t"/>
              <a:pathLst>
                <a:path extrusionOk="0" h="263" w="223">
                  <a:moveTo>
                    <a:pt x="87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1" y="251"/>
                    <a:pt x="83" y="263"/>
                    <a:pt x="101" y="263"/>
                  </a:cubicBezTo>
                  <a:cubicBezTo>
                    <a:pt x="108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6" y="83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25"/>
            <p:cNvSpPr/>
            <p:nvPr/>
          </p:nvSpPr>
          <p:spPr>
            <a:xfrm>
              <a:off x="3840525" y="2210700"/>
              <a:ext cx="5675" cy="6400"/>
            </a:xfrm>
            <a:custGeom>
              <a:rect b="b" l="l" r="r" t="t"/>
              <a:pathLst>
                <a:path extrusionOk="0" h="256" w="227">
                  <a:moveTo>
                    <a:pt x="103" y="0"/>
                  </a:moveTo>
                  <a:cubicBezTo>
                    <a:pt x="37" y="0"/>
                    <a:pt x="0" y="66"/>
                    <a:pt x="0" y="136"/>
                  </a:cubicBezTo>
                  <a:cubicBezTo>
                    <a:pt x="21" y="186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7" y="169"/>
                    <a:pt x="227" y="136"/>
                    <a:pt x="227" y="103"/>
                  </a:cubicBezTo>
                  <a:cubicBezTo>
                    <a:pt x="227" y="66"/>
                    <a:pt x="206" y="33"/>
                    <a:pt x="173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25"/>
            <p:cNvSpPr/>
            <p:nvPr/>
          </p:nvSpPr>
          <p:spPr>
            <a:xfrm>
              <a:off x="3821250" y="2230925"/>
              <a:ext cx="5575" cy="6800"/>
            </a:xfrm>
            <a:custGeom>
              <a:rect b="b" l="l" r="r" t="t"/>
              <a:pathLst>
                <a:path extrusionOk="0" h="272" w="223">
                  <a:moveTo>
                    <a:pt x="126" y="0"/>
                  </a:moveTo>
                  <a:cubicBezTo>
                    <a:pt x="116" y="0"/>
                    <a:pt x="103" y="5"/>
                    <a:pt x="87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17" y="222"/>
                    <a:pt x="50" y="238"/>
                  </a:cubicBezTo>
                  <a:cubicBezTo>
                    <a:pt x="70" y="255"/>
                    <a:pt x="103" y="271"/>
                    <a:pt x="120" y="271"/>
                  </a:cubicBezTo>
                  <a:cubicBezTo>
                    <a:pt x="153" y="255"/>
                    <a:pt x="190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lnTo>
                    <a:pt x="153" y="16"/>
                  </a:lnTo>
                  <a:cubicBezTo>
                    <a:pt x="145" y="5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25"/>
            <p:cNvSpPr/>
            <p:nvPr/>
          </p:nvSpPr>
          <p:spPr>
            <a:xfrm>
              <a:off x="3832775" y="2227075"/>
              <a:ext cx="6525" cy="6825"/>
            </a:xfrm>
            <a:custGeom>
              <a:rect b="b" l="l" r="r" t="t"/>
              <a:pathLst>
                <a:path extrusionOk="0" h="273" w="261">
                  <a:moveTo>
                    <a:pt x="132" y="0"/>
                  </a:moveTo>
                  <a:cubicBezTo>
                    <a:pt x="91" y="0"/>
                    <a:pt x="50" y="32"/>
                    <a:pt x="38" y="83"/>
                  </a:cubicBezTo>
                  <a:cubicBezTo>
                    <a:pt x="1" y="149"/>
                    <a:pt x="38" y="236"/>
                    <a:pt x="88" y="252"/>
                  </a:cubicBezTo>
                  <a:cubicBezTo>
                    <a:pt x="104" y="273"/>
                    <a:pt x="125" y="273"/>
                    <a:pt x="141" y="273"/>
                  </a:cubicBezTo>
                  <a:cubicBezTo>
                    <a:pt x="191" y="252"/>
                    <a:pt x="228" y="236"/>
                    <a:pt x="244" y="186"/>
                  </a:cubicBezTo>
                  <a:cubicBezTo>
                    <a:pt x="261" y="133"/>
                    <a:pt x="244" y="83"/>
                    <a:pt x="207" y="46"/>
                  </a:cubicBezTo>
                  <a:cubicBezTo>
                    <a:pt x="207" y="29"/>
                    <a:pt x="191" y="13"/>
                    <a:pt x="174" y="13"/>
                  </a:cubicBezTo>
                  <a:cubicBezTo>
                    <a:pt x="161" y="4"/>
                    <a:pt x="146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25"/>
            <p:cNvSpPr/>
            <p:nvPr/>
          </p:nvSpPr>
          <p:spPr>
            <a:xfrm>
              <a:off x="3847425" y="22265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20" y="1"/>
                  </a:moveTo>
                  <a:cubicBezTo>
                    <a:pt x="87" y="1"/>
                    <a:pt x="71" y="17"/>
                    <a:pt x="33" y="34"/>
                  </a:cubicBezTo>
                  <a:cubicBezTo>
                    <a:pt x="17" y="50"/>
                    <a:pt x="0" y="88"/>
                    <a:pt x="0" y="121"/>
                  </a:cubicBezTo>
                  <a:cubicBezTo>
                    <a:pt x="0" y="154"/>
                    <a:pt x="0" y="191"/>
                    <a:pt x="17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37" y="257"/>
                    <a:pt x="157" y="257"/>
                    <a:pt x="190" y="240"/>
                  </a:cubicBezTo>
                  <a:cubicBezTo>
                    <a:pt x="223" y="191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37" y="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p25"/>
            <p:cNvSpPr/>
            <p:nvPr/>
          </p:nvSpPr>
          <p:spPr>
            <a:xfrm>
              <a:off x="3825575" y="2212150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66" y="8"/>
                    <a:pt x="33" y="24"/>
                    <a:pt x="17" y="62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50" y="231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2" name="Google Shape;2802;p25"/>
            <p:cNvSpPr/>
            <p:nvPr/>
          </p:nvSpPr>
          <p:spPr>
            <a:xfrm>
              <a:off x="3829800" y="219500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09" y="1"/>
                  </a:moveTo>
                  <a:cubicBezTo>
                    <a:pt x="85" y="1"/>
                    <a:pt x="66" y="15"/>
                    <a:pt x="54" y="26"/>
                  </a:cubicBezTo>
                  <a:cubicBezTo>
                    <a:pt x="0" y="76"/>
                    <a:pt x="0" y="162"/>
                    <a:pt x="38" y="216"/>
                  </a:cubicBezTo>
                  <a:cubicBezTo>
                    <a:pt x="57" y="245"/>
                    <a:pt x="88" y="262"/>
                    <a:pt x="121" y="262"/>
                  </a:cubicBezTo>
                  <a:cubicBezTo>
                    <a:pt x="145" y="262"/>
                    <a:pt x="169" y="253"/>
                    <a:pt x="190" y="232"/>
                  </a:cubicBezTo>
                  <a:cubicBezTo>
                    <a:pt x="244" y="195"/>
                    <a:pt x="244" y="113"/>
                    <a:pt x="207" y="43"/>
                  </a:cubicBezTo>
                  <a:cubicBezTo>
                    <a:pt x="190" y="26"/>
                    <a:pt x="174" y="26"/>
                    <a:pt x="157" y="10"/>
                  </a:cubicBezTo>
                  <a:lnTo>
                    <a:pt x="141" y="10"/>
                  </a:lnTo>
                  <a:cubicBezTo>
                    <a:pt x="130" y="3"/>
                    <a:pt x="119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p25"/>
            <p:cNvSpPr/>
            <p:nvPr/>
          </p:nvSpPr>
          <p:spPr>
            <a:xfrm>
              <a:off x="3844025" y="22416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3" y="1"/>
                  </a:moveTo>
                  <a:cubicBezTo>
                    <a:pt x="33" y="17"/>
                    <a:pt x="0" y="83"/>
                    <a:pt x="17" y="153"/>
                  </a:cubicBezTo>
                  <a:cubicBezTo>
                    <a:pt x="17" y="186"/>
                    <a:pt x="33" y="224"/>
                    <a:pt x="50" y="240"/>
                  </a:cubicBezTo>
                  <a:cubicBezTo>
                    <a:pt x="62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40" y="186"/>
                    <a:pt x="223" y="120"/>
                  </a:cubicBezTo>
                  <a:cubicBezTo>
                    <a:pt x="223" y="67"/>
                    <a:pt x="190" y="34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4" name="Google Shape;2804;p25"/>
            <p:cNvSpPr/>
            <p:nvPr/>
          </p:nvSpPr>
          <p:spPr>
            <a:xfrm>
              <a:off x="3859900" y="2189225"/>
              <a:ext cx="6400" cy="6550"/>
            </a:xfrm>
            <a:custGeom>
              <a:rect b="b" l="l" r="r" t="t"/>
              <a:pathLst>
                <a:path extrusionOk="0" h="262" w="256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1"/>
                  </a:cubicBezTo>
                  <a:cubicBezTo>
                    <a:pt x="256" y="117"/>
                    <a:pt x="223" y="34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p25"/>
            <p:cNvSpPr/>
            <p:nvPr/>
          </p:nvSpPr>
          <p:spPr>
            <a:xfrm>
              <a:off x="3865050" y="2302200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29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8" y="259"/>
                    <a:pt x="108" y="261"/>
                    <a:pt x="118" y="261"/>
                  </a:cubicBezTo>
                  <a:cubicBezTo>
                    <a:pt x="170" y="261"/>
                    <a:pt x="212" y="226"/>
                    <a:pt x="240" y="170"/>
                  </a:cubicBezTo>
                  <a:cubicBezTo>
                    <a:pt x="256" y="100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25"/>
            <p:cNvSpPr/>
            <p:nvPr/>
          </p:nvSpPr>
          <p:spPr>
            <a:xfrm>
              <a:off x="3847825" y="2194125"/>
              <a:ext cx="6125" cy="6600"/>
            </a:xfrm>
            <a:custGeom>
              <a:rect b="b" l="l" r="r" t="t"/>
              <a:pathLst>
                <a:path extrusionOk="0" h="264" w="245">
                  <a:moveTo>
                    <a:pt x="126" y="1"/>
                  </a:moveTo>
                  <a:cubicBezTo>
                    <a:pt x="101" y="1"/>
                    <a:pt x="78" y="12"/>
                    <a:pt x="55" y="24"/>
                  </a:cubicBezTo>
                  <a:cubicBezTo>
                    <a:pt x="38" y="24"/>
                    <a:pt x="17" y="61"/>
                    <a:pt x="1" y="78"/>
                  </a:cubicBezTo>
                  <a:lnTo>
                    <a:pt x="1" y="164"/>
                  </a:lnTo>
                  <a:cubicBezTo>
                    <a:pt x="17" y="214"/>
                    <a:pt x="38" y="230"/>
                    <a:pt x="71" y="251"/>
                  </a:cubicBezTo>
                  <a:cubicBezTo>
                    <a:pt x="84" y="260"/>
                    <a:pt x="99" y="264"/>
                    <a:pt x="113" y="264"/>
                  </a:cubicBezTo>
                  <a:cubicBezTo>
                    <a:pt x="154" y="264"/>
                    <a:pt x="195" y="232"/>
                    <a:pt x="207" y="181"/>
                  </a:cubicBezTo>
                  <a:cubicBezTo>
                    <a:pt x="244" y="111"/>
                    <a:pt x="207" y="45"/>
                    <a:pt x="158" y="7"/>
                  </a:cubicBezTo>
                  <a:cubicBezTo>
                    <a:pt x="147" y="3"/>
                    <a:pt x="136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25"/>
            <p:cNvSpPr/>
            <p:nvPr/>
          </p:nvSpPr>
          <p:spPr>
            <a:xfrm>
              <a:off x="3855150" y="22093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0"/>
                    <a:pt x="240" y="190"/>
                    <a:pt x="223" y="104"/>
                  </a:cubicBezTo>
                  <a:cubicBezTo>
                    <a:pt x="223" y="71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25"/>
            <p:cNvSpPr/>
            <p:nvPr/>
          </p:nvSpPr>
          <p:spPr>
            <a:xfrm>
              <a:off x="3853400" y="2254500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07" y="206"/>
                    <a:pt x="227" y="169"/>
                    <a:pt x="227" y="136"/>
                  </a:cubicBezTo>
                  <a:cubicBezTo>
                    <a:pt x="244" y="103"/>
                    <a:pt x="227" y="66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25"/>
            <p:cNvSpPr/>
            <p:nvPr/>
          </p:nvSpPr>
          <p:spPr>
            <a:xfrm>
              <a:off x="3850000" y="230130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4" y="0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4" y="239"/>
                  </a:cubicBezTo>
                  <a:cubicBezTo>
                    <a:pt x="77" y="251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25"/>
            <p:cNvSpPr/>
            <p:nvPr/>
          </p:nvSpPr>
          <p:spPr>
            <a:xfrm>
              <a:off x="3861650" y="222397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214"/>
                    <a:pt x="54" y="260"/>
                    <a:pt x="110" y="260"/>
                  </a:cubicBezTo>
                  <a:cubicBezTo>
                    <a:pt x="118" y="260"/>
                    <a:pt x="127" y="259"/>
                    <a:pt x="136" y="257"/>
                  </a:cubicBezTo>
                  <a:cubicBezTo>
                    <a:pt x="169" y="257"/>
                    <a:pt x="186" y="240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25"/>
            <p:cNvSpPr/>
            <p:nvPr/>
          </p:nvSpPr>
          <p:spPr>
            <a:xfrm>
              <a:off x="3797225" y="229437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7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3" y="238"/>
                    <a:pt x="84" y="256"/>
                    <a:pt x="116" y="256"/>
                  </a:cubicBezTo>
                  <a:cubicBezTo>
                    <a:pt x="140" y="256"/>
                    <a:pt x="165" y="246"/>
                    <a:pt x="186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25"/>
            <p:cNvSpPr/>
            <p:nvPr/>
          </p:nvSpPr>
          <p:spPr>
            <a:xfrm>
              <a:off x="3799800" y="2500625"/>
              <a:ext cx="6425" cy="6575"/>
            </a:xfrm>
            <a:custGeom>
              <a:rect b="b" l="l" r="r" t="t"/>
              <a:pathLst>
                <a:path extrusionOk="0" h="263" w="257">
                  <a:moveTo>
                    <a:pt x="117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3"/>
                    <a:pt x="34" y="219"/>
                    <a:pt x="83" y="256"/>
                  </a:cubicBezTo>
                  <a:cubicBezTo>
                    <a:pt x="96" y="260"/>
                    <a:pt x="109" y="262"/>
                    <a:pt x="122" y="262"/>
                  </a:cubicBezTo>
                  <a:cubicBezTo>
                    <a:pt x="166" y="262"/>
                    <a:pt x="211" y="240"/>
                    <a:pt x="223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2" y="4"/>
                    <a:pt x="13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25"/>
            <p:cNvSpPr/>
            <p:nvPr/>
          </p:nvSpPr>
          <p:spPr>
            <a:xfrm>
              <a:off x="3798875" y="2251000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104" y="0"/>
                  </a:moveTo>
                  <a:cubicBezTo>
                    <a:pt x="87" y="0"/>
                    <a:pt x="71" y="0"/>
                    <a:pt x="71" y="17"/>
                  </a:cubicBezTo>
                  <a:cubicBezTo>
                    <a:pt x="17" y="37"/>
                    <a:pt x="1" y="87"/>
                    <a:pt x="1" y="157"/>
                  </a:cubicBezTo>
                  <a:cubicBezTo>
                    <a:pt x="1" y="190"/>
                    <a:pt x="17" y="206"/>
                    <a:pt x="54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103"/>
                    <a:pt x="223" y="87"/>
                    <a:pt x="207" y="70"/>
                  </a:cubicBezTo>
                  <a:cubicBezTo>
                    <a:pt x="207" y="54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25"/>
            <p:cNvSpPr/>
            <p:nvPr/>
          </p:nvSpPr>
          <p:spPr>
            <a:xfrm>
              <a:off x="3796300" y="2269025"/>
              <a:ext cx="2200" cy="6100"/>
            </a:xfrm>
            <a:custGeom>
              <a:rect b="b" l="l" r="r" t="t"/>
              <a:pathLst>
                <a:path extrusionOk="0" h="244" w="88">
                  <a:moveTo>
                    <a:pt x="0" y="1"/>
                  </a:moveTo>
                  <a:lnTo>
                    <a:pt x="0" y="244"/>
                  </a:lnTo>
                  <a:cubicBezTo>
                    <a:pt x="38" y="223"/>
                    <a:pt x="54" y="207"/>
                    <a:pt x="54" y="174"/>
                  </a:cubicBezTo>
                  <a:cubicBezTo>
                    <a:pt x="87" y="104"/>
                    <a:pt x="54" y="3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25"/>
            <p:cNvSpPr/>
            <p:nvPr/>
          </p:nvSpPr>
          <p:spPr>
            <a:xfrm>
              <a:off x="3796300" y="2467450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87" y="0"/>
                  </a:moveTo>
                  <a:cubicBezTo>
                    <a:pt x="54" y="17"/>
                    <a:pt x="17" y="37"/>
                    <a:pt x="0" y="87"/>
                  </a:cubicBezTo>
                  <a:lnTo>
                    <a:pt x="0" y="190"/>
                  </a:lnTo>
                  <a:cubicBezTo>
                    <a:pt x="17" y="206"/>
                    <a:pt x="38" y="223"/>
                    <a:pt x="38" y="24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3"/>
                    <a:pt x="223" y="190"/>
                    <a:pt x="223" y="103"/>
                  </a:cubicBezTo>
                  <a:cubicBezTo>
                    <a:pt x="207" y="70"/>
                    <a:pt x="190" y="54"/>
                    <a:pt x="174" y="17"/>
                  </a:cubicBezTo>
                  <a:lnTo>
                    <a:pt x="157" y="17"/>
                  </a:ln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25"/>
            <p:cNvSpPr/>
            <p:nvPr/>
          </p:nvSpPr>
          <p:spPr>
            <a:xfrm>
              <a:off x="3796300" y="2485475"/>
              <a:ext cx="425" cy="2200"/>
            </a:xfrm>
            <a:custGeom>
              <a:rect b="b" l="l" r="r" t="t"/>
              <a:pathLst>
                <a:path extrusionOk="0" h="88" w="17">
                  <a:moveTo>
                    <a:pt x="0" y="1"/>
                  </a:moveTo>
                  <a:lnTo>
                    <a:pt x="0" y="87"/>
                  </a:lnTo>
                  <a:cubicBezTo>
                    <a:pt x="17" y="5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25"/>
            <p:cNvSpPr/>
            <p:nvPr/>
          </p:nvSpPr>
          <p:spPr>
            <a:xfrm>
              <a:off x="3816925" y="227582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39" y="1"/>
                  </a:moveTo>
                  <a:cubicBezTo>
                    <a:pt x="87" y="1"/>
                    <a:pt x="47" y="33"/>
                    <a:pt x="17" y="91"/>
                  </a:cubicBezTo>
                  <a:cubicBezTo>
                    <a:pt x="0" y="157"/>
                    <a:pt x="37" y="227"/>
                    <a:pt x="87" y="260"/>
                  </a:cubicBezTo>
                  <a:lnTo>
                    <a:pt x="140" y="260"/>
                  </a:lnTo>
                  <a:cubicBezTo>
                    <a:pt x="173" y="260"/>
                    <a:pt x="206" y="227"/>
                    <a:pt x="223" y="178"/>
                  </a:cubicBezTo>
                  <a:cubicBezTo>
                    <a:pt x="243" y="124"/>
                    <a:pt x="243" y="91"/>
                    <a:pt x="206" y="38"/>
                  </a:cubicBezTo>
                  <a:cubicBezTo>
                    <a:pt x="190" y="38"/>
                    <a:pt x="190" y="21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25"/>
            <p:cNvSpPr/>
            <p:nvPr/>
          </p:nvSpPr>
          <p:spPr>
            <a:xfrm>
              <a:off x="3802375" y="21853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4" y="252"/>
                    <a:pt x="91" y="263"/>
                    <a:pt x="110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86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25"/>
            <p:cNvSpPr/>
            <p:nvPr/>
          </p:nvSpPr>
          <p:spPr>
            <a:xfrm>
              <a:off x="3812700" y="221842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33" y="50"/>
                    <a:pt x="17" y="83"/>
                    <a:pt x="17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0"/>
                    <a:pt x="81" y="262"/>
                    <a:pt x="112" y="262"/>
                  </a:cubicBezTo>
                  <a:cubicBezTo>
                    <a:pt x="137" y="262"/>
                    <a:pt x="163" y="254"/>
                    <a:pt x="186" y="239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25"/>
            <p:cNvSpPr/>
            <p:nvPr/>
          </p:nvSpPr>
          <p:spPr>
            <a:xfrm>
              <a:off x="3815275" y="2198625"/>
              <a:ext cx="5575" cy="6625"/>
            </a:xfrm>
            <a:custGeom>
              <a:rect b="b" l="l" r="r" t="t"/>
              <a:pathLst>
                <a:path extrusionOk="0" h="265" w="223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25"/>
            <p:cNvSpPr/>
            <p:nvPr/>
          </p:nvSpPr>
          <p:spPr>
            <a:xfrm>
              <a:off x="3810100" y="2263050"/>
              <a:ext cx="6025" cy="6425"/>
            </a:xfrm>
            <a:custGeom>
              <a:rect b="b" l="l" r="r" t="t"/>
              <a:pathLst>
                <a:path extrusionOk="0" h="257" w="241">
                  <a:moveTo>
                    <a:pt x="104" y="0"/>
                  </a:moveTo>
                  <a:cubicBezTo>
                    <a:pt x="67" y="0"/>
                    <a:pt x="50" y="17"/>
                    <a:pt x="34" y="50"/>
                  </a:cubicBezTo>
                  <a:cubicBezTo>
                    <a:pt x="17" y="71"/>
                    <a:pt x="1" y="104"/>
                    <a:pt x="1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4"/>
                    <a:pt x="224" y="104"/>
                  </a:cubicBezTo>
                  <a:cubicBezTo>
                    <a:pt x="224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25"/>
            <p:cNvSpPr/>
            <p:nvPr/>
          </p:nvSpPr>
          <p:spPr>
            <a:xfrm>
              <a:off x="3807950" y="2309850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87" y="0"/>
                  </a:moveTo>
                  <a:cubicBezTo>
                    <a:pt x="33" y="17"/>
                    <a:pt x="0" y="70"/>
                    <a:pt x="0" y="157"/>
                  </a:cubicBezTo>
                  <a:cubicBezTo>
                    <a:pt x="0" y="190"/>
                    <a:pt x="33" y="223"/>
                    <a:pt x="50" y="239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53" y="260"/>
                    <a:pt x="190" y="239"/>
                    <a:pt x="207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7" y="54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25"/>
            <p:cNvSpPr/>
            <p:nvPr/>
          </p:nvSpPr>
          <p:spPr>
            <a:xfrm>
              <a:off x="3804450" y="2280500"/>
              <a:ext cx="5675" cy="6600"/>
            </a:xfrm>
            <a:custGeom>
              <a:rect b="b" l="l" r="r" t="t"/>
              <a:pathLst>
                <a:path extrusionOk="0" h="264" w="227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3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0" y="247"/>
                    <a:pt x="103" y="263"/>
                    <a:pt x="124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73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25"/>
            <p:cNvSpPr/>
            <p:nvPr/>
          </p:nvSpPr>
          <p:spPr>
            <a:xfrm>
              <a:off x="3801875" y="220162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40" y="0"/>
                  </a:moveTo>
                  <a:cubicBezTo>
                    <a:pt x="103" y="0"/>
                    <a:pt x="87" y="0"/>
                    <a:pt x="54" y="33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39"/>
                    <a:pt x="87" y="260"/>
                    <a:pt x="124" y="260"/>
                  </a:cubicBezTo>
                  <a:cubicBezTo>
                    <a:pt x="140" y="260"/>
                    <a:pt x="173" y="260"/>
                    <a:pt x="190" y="223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25"/>
            <p:cNvSpPr/>
            <p:nvPr/>
          </p:nvSpPr>
          <p:spPr>
            <a:xfrm>
              <a:off x="3928125" y="224285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4" y="0"/>
                  </a:moveTo>
                  <a:cubicBezTo>
                    <a:pt x="54" y="0"/>
                    <a:pt x="1" y="70"/>
                    <a:pt x="21" y="136"/>
                  </a:cubicBezTo>
                  <a:cubicBezTo>
                    <a:pt x="21" y="174"/>
                    <a:pt x="38" y="207"/>
                    <a:pt x="54" y="223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207" y="240"/>
                    <a:pt x="244" y="174"/>
                    <a:pt x="227" y="103"/>
                  </a:cubicBezTo>
                  <a:cubicBezTo>
                    <a:pt x="227" y="70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25"/>
            <p:cNvSpPr/>
            <p:nvPr/>
          </p:nvSpPr>
          <p:spPr>
            <a:xfrm>
              <a:off x="3905875" y="2260575"/>
              <a:ext cx="6400" cy="6325"/>
            </a:xfrm>
            <a:custGeom>
              <a:rect b="b" l="l" r="r" t="t"/>
              <a:pathLst>
                <a:path extrusionOk="0" h="253" w="256">
                  <a:moveTo>
                    <a:pt x="127" y="0"/>
                  </a:moveTo>
                  <a:cubicBezTo>
                    <a:pt x="86" y="0"/>
                    <a:pt x="45" y="31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70"/>
                  </a:cubicBezTo>
                  <a:cubicBezTo>
                    <a:pt x="256" y="132"/>
                    <a:pt x="239" y="83"/>
                    <a:pt x="223" y="46"/>
                  </a:cubicBezTo>
                  <a:cubicBezTo>
                    <a:pt x="206" y="29"/>
                    <a:pt x="190" y="13"/>
                    <a:pt x="169" y="13"/>
                  </a:cubicBezTo>
                  <a:cubicBezTo>
                    <a:pt x="156" y="4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25"/>
            <p:cNvSpPr/>
            <p:nvPr/>
          </p:nvSpPr>
          <p:spPr>
            <a:xfrm>
              <a:off x="3932875" y="2222550"/>
              <a:ext cx="6525" cy="6525"/>
            </a:xfrm>
            <a:custGeom>
              <a:rect b="b" l="l" r="r" t="t"/>
              <a:pathLst>
                <a:path extrusionOk="0" h="261" w="261">
                  <a:moveTo>
                    <a:pt x="139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1" y="229"/>
                    <a:pt x="223" y="177"/>
                  </a:cubicBezTo>
                  <a:cubicBezTo>
                    <a:pt x="260" y="107"/>
                    <a:pt x="223" y="41"/>
                    <a:pt x="173" y="4"/>
                  </a:cubicBezTo>
                  <a:cubicBezTo>
                    <a:pt x="162" y="1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25"/>
            <p:cNvSpPr/>
            <p:nvPr/>
          </p:nvSpPr>
          <p:spPr>
            <a:xfrm>
              <a:off x="3930300" y="2192500"/>
              <a:ext cx="5575" cy="6725"/>
            </a:xfrm>
            <a:custGeom>
              <a:rect b="b" l="l" r="r" t="t"/>
              <a:pathLst>
                <a:path extrusionOk="0" h="269" w="223">
                  <a:moveTo>
                    <a:pt x="109" y="1"/>
                  </a:moveTo>
                  <a:cubicBezTo>
                    <a:pt x="62" y="1"/>
                    <a:pt x="14" y="35"/>
                    <a:pt x="0" y="89"/>
                  </a:cubicBezTo>
                  <a:lnTo>
                    <a:pt x="0" y="143"/>
                  </a:lnTo>
                  <a:cubicBezTo>
                    <a:pt x="0" y="192"/>
                    <a:pt x="17" y="246"/>
                    <a:pt x="70" y="262"/>
                  </a:cubicBezTo>
                  <a:cubicBezTo>
                    <a:pt x="79" y="267"/>
                    <a:pt x="90" y="269"/>
                    <a:pt x="100" y="269"/>
                  </a:cubicBezTo>
                  <a:cubicBezTo>
                    <a:pt x="129" y="269"/>
                    <a:pt x="161" y="253"/>
                    <a:pt x="173" y="229"/>
                  </a:cubicBezTo>
                  <a:cubicBezTo>
                    <a:pt x="190" y="213"/>
                    <a:pt x="206" y="192"/>
                    <a:pt x="206" y="176"/>
                  </a:cubicBezTo>
                  <a:cubicBezTo>
                    <a:pt x="223" y="110"/>
                    <a:pt x="206" y="40"/>
                    <a:pt x="140" y="7"/>
                  </a:cubicBezTo>
                  <a:cubicBezTo>
                    <a:pt x="130" y="3"/>
                    <a:pt x="120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25"/>
            <p:cNvSpPr/>
            <p:nvPr/>
          </p:nvSpPr>
          <p:spPr>
            <a:xfrm>
              <a:off x="3920925" y="222750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1" y="0"/>
                  </a:moveTo>
                  <a:cubicBezTo>
                    <a:pt x="84" y="0"/>
                    <a:pt x="66" y="4"/>
                    <a:pt x="50" y="12"/>
                  </a:cubicBezTo>
                  <a:cubicBezTo>
                    <a:pt x="33" y="29"/>
                    <a:pt x="17" y="50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6"/>
                  </a:cubicBezTo>
                  <a:cubicBezTo>
                    <a:pt x="78" y="258"/>
                    <a:pt x="89" y="260"/>
                    <a:pt x="99" y="260"/>
                  </a:cubicBezTo>
                  <a:cubicBezTo>
                    <a:pt x="152" y="260"/>
                    <a:pt x="192" y="227"/>
                    <a:pt x="223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19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25"/>
            <p:cNvSpPr/>
            <p:nvPr/>
          </p:nvSpPr>
          <p:spPr>
            <a:xfrm>
              <a:off x="3910100" y="22145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0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60"/>
                    <a:pt x="243" y="190"/>
                    <a:pt x="227" y="120"/>
                  </a:cubicBezTo>
                  <a:cubicBezTo>
                    <a:pt x="227" y="87"/>
                    <a:pt x="206" y="54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25"/>
            <p:cNvSpPr/>
            <p:nvPr/>
          </p:nvSpPr>
          <p:spPr>
            <a:xfrm>
              <a:off x="3913600" y="2243675"/>
              <a:ext cx="5575" cy="6675"/>
            </a:xfrm>
            <a:custGeom>
              <a:rect b="b" l="l" r="r" t="t"/>
              <a:pathLst>
                <a:path extrusionOk="0" h="267" w="223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66" y="244"/>
                  </a:cubicBezTo>
                  <a:cubicBezTo>
                    <a:pt x="81" y="255"/>
                    <a:pt x="93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lnTo>
                    <a:pt x="136" y="21"/>
                  </a:lnTo>
                  <a:cubicBezTo>
                    <a:pt x="12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25"/>
            <p:cNvSpPr/>
            <p:nvPr/>
          </p:nvSpPr>
          <p:spPr>
            <a:xfrm>
              <a:off x="3922575" y="2209850"/>
              <a:ext cx="6500" cy="6850"/>
            </a:xfrm>
            <a:custGeom>
              <a:rect b="b" l="l" r="r" t="t"/>
              <a:pathLst>
                <a:path extrusionOk="0" h="274" w="26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40"/>
                    <a:pt x="87" y="257"/>
                  </a:cubicBezTo>
                  <a:cubicBezTo>
                    <a:pt x="103" y="273"/>
                    <a:pt x="120" y="273"/>
                    <a:pt x="140" y="273"/>
                  </a:cubicBezTo>
                  <a:cubicBezTo>
                    <a:pt x="190" y="257"/>
                    <a:pt x="223" y="240"/>
                    <a:pt x="243" y="187"/>
                  </a:cubicBezTo>
                  <a:cubicBezTo>
                    <a:pt x="260" y="137"/>
                    <a:pt x="243" y="84"/>
                    <a:pt x="206" y="51"/>
                  </a:cubicBezTo>
                  <a:cubicBezTo>
                    <a:pt x="206" y="34"/>
                    <a:pt x="190" y="13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25"/>
            <p:cNvSpPr/>
            <p:nvPr/>
          </p:nvSpPr>
          <p:spPr>
            <a:xfrm>
              <a:off x="3948325" y="2221675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19" y="0"/>
                  </a:moveTo>
                  <a:cubicBezTo>
                    <a:pt x="76" y="0"/>
                    <a:pt x="33" y="23"/>
                    <a:pt x="17" y="76"/>
                  </a:cubicBezTo>
                  <a:cubicBezTo>
                    <a:pt x="1" y="142"/>
                    <a:pt x="17" y="229"/>
                    <a:pt x="87" y="245"/>
                  </a:cubicBezTo>
                  <a:cubicBezTo>
                    <a:pt x="102" y="256"/>
                    <a:pt x="118" y="260"/>
                    <a:pt x="133" y="260"/>
                  </a:cubicBezTo>
                  <a:cubicBezTo>
                    <a:pt x="173" y="260"/>
                    <a:pt x="211" y="227"/>
                    <a:pt x="223" y="179"/>
                  </a:cubicBezTo>
                  <a:cubicBezTo>
                    <a:pt x="244" y="109"/>
                    <a:pt x="223" y="39"/>
                    <a:pt x="157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25"/>
            <p:cNvSpPr/>
            <p:nvPr/>
          </p:nvSpPr>
          <p:spPr>
            <a:xfrm>
              <a:off x="3950075" y="2204700"/>
              <a:ext cx="6000" cy="6850"/>
            </a:xfrm>
            <a:custGeom>
              <a:rect b="b" l="l" r="r" t="t"/>
              <a:pathLst>
                <a:path extrusionOk="0" h="274" w="24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87" y="13"/>
                    <a:pt x="71" y="34"/>
                    <a:pt x="50" y="50"/>
                  </a:cubicBezTo>
                  <a:cubicBezTo>
                    <a:pt x="17" y="67"/>
                    <a:pt x="1" y="116"/>
                    <a:pt x="17" y="153"/>
                  </a:cubicBezTo>
                  <a:cubicBezTo>
                    <a:pt x="17" y="186"/>
                    <a:pt x="34" y="219"/>
                    <a:pt x="50" y="240"/>
                  </a:cubicBezTo>
                  <a:cubicBezTo>
                    <a:pt x="87" y="257"/>
                    <a:pt x="104" y="273"/>
                    <a:pt x="137" y="273"/>
                  </a:cubicBezTo>
                  <a:cubicBezTo>
                    <a:pt x="191" y="257"/>
                    <a:pt x="240" y="186"/>
                    <a:pt x="240" y="137"/>
                  </a:cubicBezTo>
                  <a:lnTo>
                    <a:pt x="240" y="116"/>
                  </a:lnTo>
                  <a:cubicBezTo>
                    <a:pt x="223" y="67"/>
                    <a:pt x="207" y="34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25"/>
            <p:cNvSpPr/>
            <p:nvPr/>
          </p:nvSpPr>
          <p:spPr>
            <a:xfrm>
              <a:off x="3950500" y="23472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50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25"/>
            <p:cNvSpPr/>
            <p:nvPr/>
          </p:nvSpPr>
          <p:spPr>
            <a:xfrm>
              <a:off x="3937600" y="2207600"/>
              <a:ext cx="6025" cy="6525"/>
            </a:xfrm>
            <a:custGeom>
              <a:rect b="b" l="l" r="r" t="t"/>
              <a:pathLst>
                <a:path extrusionOk="0" h="261" w="241">
                  <a:moveTo>
                    <a:pt x="137" y="0"/>
                  </a:moveTo>
                  <a:cubicBezTo>
                    <a:pt x="104" y="0"/>
                    <a:pt x="71" y="21"/>
                    <a:pt x="55" y="37"/>
                  </a:cubicBezTo>
                  <a:cubicBezTo>
                    <a:pt x="1" y="70"/>
                    <a:pt x="1" y="157"/>
                    <a:pt x="34" y="206"/>
                  </a:cubicBezTo>
                  <a:cubicBezTo>
                    <a:pt x="55" y="244"/>
                    <a:pt x="88" y="260"/>
                    <a:pt x="104" y="260"/>
                  </a:cubicBezTo>
                  <a:cubicBezTo>
                    <a:pt x="137" y="260"/>
                    <a:pt x="174" y="260"/>
                    <a:pt x="191" y="244"/>
                  </a:cubicBezTo>
                  <a:cubicBezTo>
                    <a:pt x="207" y="206"/>
                    <a:pt x="224" y="190"/>
                    <a:pt x="224" y="157"/>
                  </a:cubicBezTo>
                  <a:cubicBezTo>
                    <a:pt x="240" y="124"/>
                    <a:pt x="224" y="87"/>
                    <a:pt x="207" y="54"/>
                  </a:cubicBezTo>
                  <a:cubicBezTo>
                    <a:pt x="191" y="37"/>
                    <a:pt x="174" y="21"/>
                    <a:pt x="158" y="21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7" name="Google Shape;2837;p25"/>
            <p:cNvSpPr/>
            <p:nvPr/>
          </p:nvSpPr>
          <p:spPr>
            <a:xfrm>
              <a:off x="3944525" y="21913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66" y="1"/>
                    <a:pt x="50" y="17"/>
                    <a:pt x="33" y="55"/>
                  </a:cubicBezTo>
                  <a:cubicBezTo>
                    <a:pt x="17" y="88"/>
                    <a:pt x="0" y="120"/>
                    <a:pt x="0" y="158"/>
                  </a:cubicBezTo>
                  <a:cubicBezTo>
                    <a:pt x="17" y="191"/>
                    <a:pt x="33" y="207"/>
                    <a:pt x="50" y="240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8" name="Google Shape;2838;p25"/>
            <p:cNvSpPr/>
            <p:nvPr/>
          </p:nvSpPr>
          <p:spPr>
            <a:xfrm>
              <a:off x="3940600" y="2237175"/>
              <a:ext cx="6525" cy="6675"/>
            </a:xfrm>
            <a:custGeom>
              <a:rect b="b" l="l" r="r" t="t"/>
              <a:pathLst>
                <a:path extrusionOk="0" h="267" w="261">
                  <a:moveTo>
                    <a:pt x="146" y="1"/>
                  </a:moveTo>
                  <a:cubicBezTo>
                    <a:pt x="99" y="1"/>
                    <a:pt x="51" y="33"/>
                    <a:pt x="38" y="91"/>
                  </a:cubicBezTo>
                  <a:cubicBezTo>
                    <a:pt x="1" y="157"/>
                    <a:pt x="38" y="227"/>
                    <a:pt x="87" y="260"/>
                  </a:cubicBezTo>
                  <a:cubicBezTo>
                    <a:pt x="100" y="264"/>
                    <a:pt x="113" y="266"/>
                    <a:pt x="124" y="266"/>
                  </a:cubicBezTo>
                  <a:cubicBezTo>
                    <a:pt x="175" y="266"/>
                    <a:pt x="214" y="232"/>
                    <a:pt x="244" y="178"/>
                  </a:cubicBezTo>
                  <a:cubicBezTo>
                    <a:pt x="260" y="108"/>
                    <a:pt x="223" y="38"/>
                    <a:pt x="174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9" name="Google Shape;2839;p25"/>
            <p:cNvSpPr/>
            <p:nvPr/>
          </p:nvSpPr>
          <p:spPr>
            <a:xfrm>
              <a:off x="3875350" y="22188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40"/>
                    <a:pt x="240" y="190"/>
                    <a:pt x="223" y="104"/>
                  </a:cubicBezTo>
                  <a:cubicBezTo>
                    <a:pt x="223" y="6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0" name="Google Shape;2840;p25"/>
            <p:cNvSpPr/>
            <p:nvPr/>
          </p:nvSpPr>
          <p:spPr>
            <a:xfrm>
              <a:off x="3875350" y="218822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27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57"/>
                    <a:pt x="17" y="227"/>
                    <a:pt x="87" y="260"/>
                  </a:cubicBezTo>
                  <a:cubicBezTo>
                    <a:pt x="97" y="264"/>
                    <a:pt x="107" y="266"/>
                    <a:pt x="117" y="266"/>
                  </a:cubicBezTo>
                  <a:cubicBezTo>
                    <a:pt x="161" y="266"/>
                    <a:pt x="210" y="231"/>
                    <a:pt x="223" y="178"/>
                  </a:cubicBezTo>
                  <a:cubicBezTo>
                    <a:pt x="240" y="107"/>
                    <a:pt x="207" y="37"/>
                    <a:pt x="153" y="4"/>
                  </a:cubicBezTo>
                  <a:cubicBezTo>
                    <a:pt x="145" y="2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1" name="Google Shape;2841;p25"/>
            <p:cNvSpPr/>
            <p:nvPr/>
          </p:nvSpPr>
          <p:spPr>
            <a:xfrm>
              <a:off x="3867625" y="2203875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29" y="0"/>
                  </a:moveTo>
                  <a:cubicBezTo>
                    <a:pt x="87" y="0"/>
                    <a:pt x="46" y="32"/>
                    <a:pt x="34" y="83"/>
                  </a:cubicBezTo>
                  <a:cubicBezTo>
                    <a:pt x="1" y="149"/>
                    <a:pt x="34" y="219"/>
                    <a:pt x="87" y="252"/>
                  </a:cubicBezTo>
                  <a:cubicBezTo>
                    <a:pt x="103" y="258"/>
                    <a:pt x="119" y="260"/>
                    <a:pt x="134" y="260"/>
                  </a:cubicBezTo>
                  <a:cubicBezTo>
                    <a:pt x="178" y="260"/>
                    <a:pt x="215" y="236"/>
                    <a:pt x="240" y="186"/>
                  </a:cubicBezTo>
                  <a:cubicBezTo>
                    <a:pt x="256" y="116"/>
                    <a:pt x="223" y="30"/>
                    <a:pt x="174" y="13"/>
                  </a:cubicBezTo>
                  <a:cubicBezTo>
                    <a:pt x="159" y="5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2" name="Google Shape;2842;p25"/>
            <p:cNvSpPr/>
            <p:nvPr/>
          </p:nvSpPr>
          <p:spPr>
            <a:xfrm>
              <a:off x="3904525" y="2184925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04" y="0"/>
                  </a:moveTo>
                  <a:cubicBezTo>
                    <a:pt x="87" y="17"/>
                    <a:pt x="87" y="17"/>
                    <a:pt x="71" y="17"/>
                  </a:cubicBezTo>
                  <a:cubicBezTo>
                    <a:pt x="38" y="33"/>
                    <a:pt x="1" y="103"/>
                    <a:pt x="17" y="153"/>
                  </a:cubicBezTo>
                  <a:cubicBezTo>
                    <a:pt x="17" y="186"/>
                    <a:pt x="38" y="223"/>
                    <a:pt x="54" y="239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33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3" name="Google Shape;2843;p25"/>
            <p:cNvSpPr/>
            <p:nvPr/>
          </p:nvSpPr>
          <p:spPr>
            <a:xfrm>
              <a:off x="3874950" y="2234950"/>
              <a:ext cx="6400" cy="6675"/>
            </a:xfrm>
            <a:custGeom>
              <a:rect b="b" l="l" r="r" t="t"/>
              <a:pathLst>
                <a:path extrusionOk="0" h="267" w="256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69" y="246"/>
                    <a:pt x="190" y="230"/>
                  </a:cubicBezTo>
                  <a:cubicBezTo>
                    <a:pt x="239" y="197"/>
                    <a:pt x="256" y="110"/>
                    <a:pt x="206" y="40"/>
                  </a:cubicBezTo>
                  <a:cubicBezTo>
                    <a:pt x="206" y="24"/>
                    <a:pt x="190" y="24"/>
                    <a:pt x="169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4" name="Google Shape;2844;p25"/>
            <p:cNvSpPr/>
            <p:nvPr/>
          </p:nvSpPr>
          <p:spPr>
            <a:xfrm>
              <a:off x="3871950" y="22843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lnTo>
                    <a:pt x="67" y="8"/>
                  </a:lnTo>
                  <a:cubicBezTo>
                    <a:pt x="34" y="45"/>
                    <a:pt x="1" y="95"/>
                    <a:pt x="1" y="148"/>
                  </a:cubicBezTo>
                  <a:cubicBezTo>
                    <a:pt x="17" y="181"/>
                    <a:pt x="17" y="214"/>
                    <a:pt x="50" y="231"/>
                  </a:cubicBezTo>
                  <a:cubicBezTo>
                    <a:pt x="67" y="251"/>
                    <a:pt x="104" y="268"/>
                    <a:pt x="137" y="268"/>
                  </a:cubicBezTo>
                  <a:cubicBezTo>
                    <a:pt x="186" y="251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5"/>
                    <a:pt x="186" y="25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5" name="Google Shape;2845;p25"/>
            <p:cNvSpPr/>
            <p:nvPr/>
          </p:nvSpPr>
          <p:spPr>
            <a:xfrm>
              <a:off x="3868450" y="2251700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25" y="0"/>
                  </a:moveTo>
                  <a:cubicBezTo>
                    <a:pt x="117" y="0"/>
                    <a:pt x="109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17" y="178"/>
                    <a:pt x="38" y="215"/>
                    <a:pt x="54" y="232"/>
                  </a:cubicBezTo>
                  <a:cubicBezTo>
                    <a:pt x="87" y="248"/>
                    <a:pt x="120" y="265"/>
                    <a:pt x="141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44" y="178"/>
                    <a:pt x="244" y="145"/>
                    <a:pt x="244" y="112"/>
                  </a:cubicBezTo>
                  <a:cubicBezTo>
                    <a:pt x="223" y="75"/>
                    <a:pt x="207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6" name="Google Shape;2846;p25"/>
            <p:cNvSpPr/>
            <p:nvPr/>
          </p:nvSpPr>
          <p:spPr>
            <a:xfrm>
              <a:off x="3877525" y="231375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17" y="224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39" y="186"/>
                    <a:pt x="223" y="120"/>
                  </a:cubicBezTo>
                  <a:cubicBezTo>
                    <a:pt x="223" y="83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7" name="Google Shape;2847;p25"/>
            <p:cNvSpPr/>
            <p:nvPr/>
          </p:nvSpPr>
          <p:spPr>
            <a:xfrm>
              <a:off x="3889475" y="2216150"/>
              <a:ext cx="6525" cy="6425"/>
            </a:xfrm>
            <a:custGeom>
              <a:rect b="b" l="l" r="r" t="t"/>
              <a:pathLst>
                <a:path extrusionOk="0" h="257" w="261">
                  <a:moveTo>
                    <a:pt x="146" y="0"/>
                  </a:moveTo>
                  <a:cubicBezTo>
                    <a:pt x="101" y="0"/>
                    <a:pt x="51" y="30"/>
                    <a:pt x="38" y="7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6" y="253"/>
                    <a:pt x="123" y="257"/>
                    <a:pt x="139" y="257"/>
                  </a:cubicBezTo>
                  <a:cubicBezTo>
                    <a:pt x="183" y="257"/>
                    <a:pt x="217" y="225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8" name="Google Shape;2848;p25"/>
            <p:cNvSpPr/>
            <p:nvPr/>
          </p:nvSpPr>
          <p:spPr>
            <a:xfrm>
              <a:off x="3898125" y="2202825"/>
              <a:ext cx="6025" cy="6650"/>
            </a:xfrm>
            <a:custGeom>
              <a:rect b="b" l="l" r="r" t="t"/>
              <a:pathLst>
                <a:path extrusionOk="0" h="266" w="241">
                  <a:moveTo>
                    <a:pt x="124" y="0"/>
                  </a:moveTo>
                  <a:cubicBezTo>
                    <a:pt x="80" y="0"/>
                    <a:pt x="31" y="35"/>
                    <a:pt x="17" y="88"/>
                  </a:cubicBezTo>
                  <a:cubicBezTo>
                    <a:pt x="1" y="158"/>
                    <a:pt x="17" y="228"/>
                    <a:pt x="87" y="261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4" y="175"/>
                  </a:cubicBezTo>
                  <a:cubicBezTo>
                    <a:pt x="240" y="109"/>
                    <a:pt x="207" y="39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9" name="Google Shape;2849;p25"/>
            <p:cNvSpPr/>
            <p:nvPr/>
          </p:nvSpPr>
          <p:spPr>
            <a:xfrm>
              <a:off x="3902875" y="22282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" y="88"/>
                    <a:pt x="1" y="158"/>
                    <a:pt x="34" y="228"/>
                  </a:cubicBezTo>
                  <a:cubicBezTo>
                    <a:pt x="52" y="255"/>
                    <a:pt x="81" y="267"/>
                    <a:pt x="112" y="267"/>
                  </a:cubicBezTo>
                  <a:cubicBezTo>
                    <a:pt x="137" y="267"/>
                    <a:pt x="164" y="259"/>
                    <a:pt x="186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0" name="Google Shape;2850;p25"/>
            <p:cNvSpPr/>
            <p:nvPr/>
          </p:nvSpPr>
          <p:spPr>
            <a:xfrm>
              <a:off x="3889075" y="2185325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03" y="256"/>
                  </a:cubicBezTo>
                  <a:cubicBezTo>
                    <a:pt x="114" y="261"/>
                    <a:pt x="125" y="263"/>
                    <a:pt x="134" y="263"/>
                  </a:cubicBezTo>
                  <a:cubicBezTo>
                    <a:pt x="158" y="263"/>
                    <a:pt x="178" y="252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1" name="Google Shape;2851;p25"/>
            <p:cNvSpPr/>
            <p:nvPr/>
          </p:nvSpPr>
          <p:spPr>
            <a:xfrm>
              <a:off x="3882675" y="22020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90"/>
                    <a:pt x="240" y="104"/>
                  </a:cubicBezTo>
                  <a:cubicBezTo>
                    <a:pt x="223" y="71"/>
                    <a:pt x="207" y="54"/>
                    <a:pt x="190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2" name="Google Shape;2852;p25"/>
            <p:cNvSpPr/>
            <p:nvPr/>
          </p:nvSpPr>
          <p:spPr>
            <a:xfrm>
              <a:off x="3888250" y="22321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3" name="Google Shape;2853;p25"/>
            <p:cNvSpPr/>
            <p:nvPr/>
          </p:nvSpPr>
          <p:spPr>
            <a:xfrm>
              <a:off x="4169125" y="240045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87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6"/>
                    <a:pt x="33" y="244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4"/>
                    <a:pt x="223" y="173"/>
                    <a:pt x="223" y="103"/>
                  </a:cubicBezTo>
                  <a:cubicBezTo>
                    <a:pt x="206" y="70"/>
                    <a:pt x="190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4" name="Google Shape;2854;p25"/>
            <p:cNvSpPr/>
            <p:nvPr/>
          </p:nvSpPr>
          <p:spPr>
            <a:xfrm>
              <a:off x="4209525" y="24081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39" y="190"/>
                    <a:pt x="223" y="120"/>
                  </a:cubicBezTo>
                  <a:cubicBezTo>
                    <a:pt x="223" y="71"/>
                    <a:pt x="186" y="38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5" name="Google Shape;2855;p25"/>
            <p:cNvSpPr/>
            <p:nvPr/>
          </p:nvSpPr>
          <p:spPr>
            <a:xfrm>
              <a:off x="4202600" y="2348075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88" y="1"/>
                  </a:moveTo>
                  <a:cubicBezTo>
                    <a:pt x="34" y="1"/>
                    <a:pt x="1" y="71"/>
                    <a:pt x="1" y="137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71" y="256"/>
                    <a:pt x="104" y="256"/>
                    <a:pt x="121" y="256"/>
                  </a:cubicBezTo>
                  <a:cubicBezTo>
                    <a:pt x="191" y="240"/>
                    <a:pt x="224" y="174"/>
                    <a:pt x="224" y="104"/>
                  </a:cubicBezTo>
                  <a:cubicBezTo>
                    <a:pt x="224" y="71"/>
                    <a:pt x="207" y="34"/>
                    <a:pt x="174" y="17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6" name="Google Shape;2856;p25"/>
            <p:cNvSpPr/>
            <p:nvPr/>
          </p:nvSpPr>
          <p:spPr>
            <a:xfrm>
              <a:off x="4204375" y="2423875"/>
              <a:ext cx="5575" cy="6700"/>
            </a:xfrm>
            <a:custGeom>
              <a:rect b="b" l="l" r="r" t="t"/>
              <a:pathLst>
                <a:path extrusionOk="0" h="268" w="223">
                  <a:moveTo>
                    <a:pt x="102" y="0"/>
                  </a:moveTo>
                  <a:cubicBezTo>
                    <a:pt x="96" y="0"/>
                    <a:pt x="89" y="2"/>
                    <a:pt x="83" y="7"/>
                  </a:cubicBezTo>
                  <a:cubicBezTo>
                    <a:pt x="50" y="7"/>
                    <a:pt x="33" y="28"/>
                    <a:pt x="17" y="61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33" y="234"/>
                  </a:cubicBezTo>
                  <a:cubicBezTo>
                    <a:pt x="66" y="251"/>
                    <a:pt x="83" y="267"/>
                    <a:pt x="120" y="267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06" y="78"/>
                    <a:pt x="186" y="45"/>
                    <a:pt x="169" y="28"/>
                  </a:cubicBezTo>
                  <a:cubicBezTo>
                    <a:pt x="153" y="28"/>
                    <a:pt x="153" y="7"/>
                    <a:pt x="136" y="7"/>
                  </a:cubicBezTo>
                  <a:cubicBezTo>
                    <a:pt x="125" y="7"/>
                    <a:pt x="11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7" name="Google Shape;2857;p25"/>
            <p:cNvSpPr/>
            <p:nvPr/>
          </p:nvSpPr>
          <p:spPr>
            <a:xfrm>
              <a:off x="4212925" y="239312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1"/>
                  </a:moveTo>
                  <a:cubicBezTo>
                    <a:pt x="87" y="1"/>
                    <a:pt x="70" y="21"/>
                    <a:pt x="33" y="38"/>
                  </a:cubicBezTo>
                  <a:cubicBezTo>
                    <a:pt x="17" y="54"/>
                    <a:pt x="0" y="87"/>
                    <a:pt x="0" y="124"/>
                  </a:cubicBezTo>
                  <a:cubicBezTo>
                    <a:pt x="0" y="157"/>
                    <a:pt x="0" y="190"/>
                    <a:pt x="17" y="227"/>
                  </a:cubicBezTo>
                  <a:cubicBezTo>
                    <a:pt x="33" y="244"/>
                    <a:pt x="70" y="260"/>
                    <a:pt x="103" y="260"/>
                  </a:cubicBezTo>
                  <a:cubicBezTo>
                    <a:pt x="108" y="265"/>
                    <a:pt x="114" y="267"/>
                    <a:pt x="121" y="267"/>
                  </a:cubicBezTo>
                  <a:cubicBezTo>
                    <a:pt x="138" y="267"/>
                    <a:pt x="159" y="255"/>
                    <a:pt x="173" y="244"/>
                  </a:cubicBezTo>
                  <a:cubicBezTo>
                    <a:pt x="223" y="190"/>
                    <a:pt x="239" y="104"/>
                    <a:pt x="190" y="54"/>
                  </a:cubicBezTo>
                  <a:cubicBezTo>
                    <a:pt x="190" y="38"/>
                    <a:pt x="173" y="21"/>
                    <a:pt x="153" y="21"/>
                  </a:cubicBezTo>
                  <a:cubicBezTo>
                    <a:pt x="136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8" name="Google Shape;2858;p25"/>
            <p:cNvSpPr/>
            <p:nvPr/>
          </p:nvSpPr>
          <p:spPr>
            <a:xfrm>
              <a:off x="4213325" y="2362725"/>
              <a:ext cx="1775" cy="4650"/>
            </a:xfrm>
            <a:custGeom>
              <a:rect b="b" l="l" r="r" t="t"/>
              <a:pathLst>
                <a:path extrusionOk="0" h="186" w="71">
                  <a:moveTo>
                    <a:pt x="17" y="0"/>
                  </a:moveTo>
                  <a:cubicBezTo>
                    <a:pt x="17" y="0"/>
                    <a:pt x="1" y="0"/>
                    <a:pt x="1" y="17"/>
                  </a:cubicBezTo>
                  <a:lnTo>
                    <a:pt x="1" y="103"/>
                  </a:lnTo>
                  <a:cubicBezTo>
                    <a:pt x="17" y="135"/>
                    <a:pt x="32" y="167"/>
                    <a:pt x="67" y="169"/>
                  </a:cubicBezTo>
                  <a:lnTo>
                    <a:pt x="67" y="169"/>
                  </a:lnTo>
                  <a:cubicBezTo>
                    <a:pt x="51" y="108"/>
                    <a:pt x="32" y="46"/>
                    <a:pt x="17" y="0"/>
                  </a:cubicBezTo>
                  <a:close/>
                  <a:moveTo>
                    <a:pt x="67" y="169"/>
                  </a:moveTo>
                  <a:cubicBezTo>
                    <a:pt x="68" y="175"/>
                    <a:pt x="69" y="180"/>
                    <a:pt x="71" y="186"/>
                  </a:cubicBezTo>
                  <a:lnTo>
                    <a:pt x="71" y="169"/>
                  </a:lnTo>
                  <a:cubicBezTo>
                    <a:pt x="69" y="169"/>
                    <a:pt x="68" y="169"/>
                    <a:pt x="67" y="1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9" name="Google Shape;2859;p25"/>
            <p:cNvSpPr/>
            <p:nvPr/>
          </p:nvSpPr>
          <p:spPr>
            <a:xfrm>
              <a:off x="4149725" y="2203675"/>
              <a:ext cx="5700" cy="6475"/>
            </a:xfrm>
            <a:custGeom>
              <a:rect b="b" l="l" r="r" t="t"/>
              <a:pathLst>
                <a:path extrusionOk="0" h="259" w="228">
                  <a:moveTo>
                    <a:pt x="147" y="1"/>
                  </a:moveTo>
                  <a:cubicBezTo>
                    <a:pt x="102" y="1"/>
                    <a:pt x="52" y="33"/>
                    <a:pt x="38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3" y="254"/>
                    <a:pt x="118" y="259"/>
                    <a:pt x="132" y="259"/>
                  </a:cubicBezTo>
                  <a:cubicBezTo>
                    <a:pt x="168" y="259"/>
                    <a:pt x="201" y="230"/>
                    <a:pt x="228" y="194"/>
                  </a:cubicBezTo>
                  <a:cubicBezTo>
                    <a:pt x="207" y="124"/>
                    <a:pt x="191" y="75"/>
                    <a:pt x="174" y="5"/>
                  </a:cubicBezTo>
                  <a:cubicBezTo>
                    <a:pt x="166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0" name="Google Shape;2860;p25"/>
            <p:cNvSpPr/>
            <p:nvPr/>
          </p:nvSpPr>
          <p:spPr>
            <a:xfrm>
              <a:off x="4165700" y="2245000"/>
              <a:ext cx="3850" cy="6025"/>
            </a:xfrm>
            <a:custGeom>
              <a:rect b="b" l="l" r="r" t="t"/>
              <a:pathLst>
                <a:path extrusionOk="0" h="241" w="154">
                  <a:moveTo>
                    <a:pt x="67" y="1"/>
                  </a:moveTo>
                  <a:cubicBezTo>
                    <a:pt x="17" y="17"/>
                    <a:pt x="1" y="71"/>
                    <a:pt x="1" y="137"/>
                  </a:cubicBezTo>
                  <a:cubicBezTo>
                    <a:pt x="1" y="174"/>
                    <a:pt x="34" y="207"/>
                    <a:pt x="50" y="224"/>
                  </a:cubicBezTo>
                  <a:cubicBezTo>
                    <a:pt x="67" y="240"/>
                    <a:pt x="104" y="240"/>
                    <a:pt x="121" y="240"/>
                  </a:cubicBezTo>
                  <a:lnTo>
                    <a:pt x="154" y="240"/>
                  </a:lnTo>
                  <a:cubicBezTo>
                    <a:pt x="121" y="154"/>
                    <a:pt x="104" y="7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1" name="Google Shape;2861;p25"/>
            <p:cNvSpPr/>
            <p:nvPr/>
          </p:nvSpPr>
          <p:spPr>
            <a:xfrm>
              <a:off x="4197050" y="24404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6" y="1"/>
                  </a:moveTo>
                  <a:cubicBezTo>
                    <a:pt x="103" y="1"/>
                    <a:pt x="87" y="1"/>
                    <a:pt x="50" y="34"/>
                  </a:cubicBezTo>
                  <a:cubicBezTo>
                    <a:pt x="17" y="67"/>
                    <a:pt x="0" y="154"/>
                    <a:pt x="33" y="207"/>
                  </a:cubicBezTo>
                  <a:cubicBezTo>
                    <a:pt x="50" y="240"/>
                    <a:pt x="87" y="257"/>
                    <a:pt x="120" y="257"/>
                  </a:cubicBezTo>
                  <a:cubicBezTo>
                    <a:pt x="136" y="257"/>
                    <a:pt x="169" y="257"/>
                    <a:pt x="190" y="224"/>
                  </a:cubicBezTo>
                  <a:cubicBezTo>
                    <a:pt x="223" y="207"/>
                    <a:pt x="239" y="170"/>
                    <a:pt x="239" y="137"/>
                  </a:cubicBezTo>
                  <a:cubicBezTo>
                    <a:pt x="239" y="104"/>
                    <a:pt x="223" y="67"/>
                    <a:pt x="206" y="50"/>
                  </a:cubicBezTo>
                  <a:cubicBezTo>
                    <a:pt x="206" y="34"/>
                    <a:pt x="190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2" name="Google Shape;2862;p25"/>
            <p:cNvSpPr/>
            <p:nvPr/>
          </p:nvSpPr>
          <p:spPr>
            <a:xfrm>
              <a:off x="3804450" y="2526300"/>
              <a:ext cx="3525" cy="5575"/>
            </a:xfrm>
            <a:custGeom>
              <a:rect b="b" l="l" r="r" t="t"/>
              <a:pathLst>
                <a:path extrusionOk="0" h="223" w="141">
                  <a:moveTo>
                    <a:pt x="140" y="0"/>
                  </a:moveTo>
                  <a:cubicBezTo>
                    <a:pt x="103" y="0"/>
                    <a:pt x="87" y="0"/>
                    <a:pt x="70" y="17"/>
                  </a:cubicBezTo>
                  <a:cubicBezTo>
                    <a:pt x="21" y="70"/>
                    <a:pt x="0" y="157"/>
                    <a:pt x="54" y="206"/>
                  </a:cubicBezTo>
                  <a:cubicBezTo>
                    <a:pt x="54" y="223"/>
                    <a:pt x="54" y="223"/>
                    <a:pt x="70" y="223"/>
                  </a:cubicBezTo>
                  <a:cubicBezTo>
                    <a:pt x="87" y="157"/>
                    <a:pt x="124" y="7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3" name="Google Shape;2863;p25"/>
            <p:cNvSpPr/>
            <p:nvPr/>
          </p:nvSpPr>
          <p:spPr>
            <a:xfrm>
              <a:off x="4206025" y="237725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87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57" y="260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4" name="Google Shape;2864;p25"/>
            <p:cNvSpPr/>
            <p:nvPr/>
          </p:nvSpPr>
          <p:spPr>
            <a:xfrm>
              <a:off x="4192725" y="245512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38"/>
                    <a:pt x="87" y="254"/>
                  </a:cubicBezTo>
                  <a:cubicBezTo>
                    <a:pt x="100" y="263"/>
                    <a:pt x="114" y="267"/>
                    <a:pt x="129" y="267"/>
                  </a:cubicBezTo>
                  <a:cubicBezTo>
                    <a:pt x="170" y="267"/>
                    <a:pt x="211" y="235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5" name="Google Shape;2865;p25"/>
            <p:cNvSpPr/>
            <p:nvPr/>
          </p:nvSpPr>
          <p:spPr>
            <a:xfrm>
              <a:off x="4186325" y="239787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4" y="0"/>
                  </a:moveTo>
                  <a:cubicBezTo>
                    <a:pt x="50" y="0"/>
                    <a:pt x="1" y="70"/>
                    <a:pt x="17" y="140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3"/>
                    <a:pt x="186" y="223"/>
                    <a:pt x="207" y="206"/>
                  </a:cubicBezTo>
                  <a:cubicBezTo>
                    <a:pt x="223" y="173"/>
                    <a:pt x="240" y="140"/>
                    <a:pt x="240" y="103"/>
                  </a:cubicBezTo>
                  <a:cubicBezTo>
                    <a:pt x="223" y="70"/>
                    <a:pt x="207" y="37"/>
                    <a:pt x="186" y="17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6" name="Google Shape;2866;p25"/>
            <p:cNvSpPr/>
            <p:nvPr/>
          </p:nvSpPr>
          <p:spPr>
            <a:xfrm>
              <a:off x="4089225" y="2184925"/>
              <a:ext cx="5600" cy="3600"/>
            </a:xfrm>
            <a:custGeom>
              <a:rect b="b" l="l" r="r" t="t"/>
              <a:pathLst>
                <a:path extrusionOk="0" h="144" w="224">
                  <a:moveTo>
                    <a:pt x="1" y="0"/>
                  </a:moveTo>
                  <a:lnTo>
                    <a:pt x="1" y="33"/>
                  </a:lnTo>
                  <a:cubicBezTo>
                    <a:pt x="1" y="66"/>
                    <a:pt x="17" y="103"/>
                    <a:pt x="50" y="120"/>
                  </a:cubicBezTo>
                  <a:cubicBezTo>
                    <a:pt x="65" y="132"/>
                    <a:pt x="86" y="143"/>
                    <a:pt x="102" y="143"/>
                  </a:cubicBezTo>
                  <a:cubicBezTo>
                    <a:pt x="109" y="143"/>
                    <a:pt x="116" y="141"/>
                    <a:pt x="120" y="136"/>
                  </a:cubicBezTo>
                  <a:cubicBezTo>
                    <a:pt x="190" y="136"/>
                    <a:pt x="223" y="66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7" name="Google Shape;2867;p25"/>
            <p:cNvSpPr/>
            <p:nvPr/>
          </p:nvSpPr>
          <p:spPr>
            <a:xfrm>
              <a:off x="4198275" y="2393950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44"/>
                    <a:pt x="223" y="227"/>
                    <a:pt x="223" y="174"/>
                  </a:cubicBezTo>
                  <a:cubicBezTo>
                    <a:pt x="244" y="124"/>
                    <a:pt x="244" y="71"/>
                    <a:pt x="207" y="38"/>
                  </a:cubicBezTo>
                  <a:cubicBezTo>
                    <a:pt x="207" y="21"/>
                    <a:pt x="190" y="21"/>
                    <a:pt x="174" y="5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8" name="Google Shape;2868;p25"/>
            <p:cNvSpPr/>
            <p:nvPr/>
          </p:nvSpPr>
          <p:spPr>
            <a:xfrm>
              <a:off x="4068625" y="2184925"/>
              <a:ext cx="6000" cy="5025"/>
            </a:xfrm>
            <a:custGeom>
              <a:rect b="b" l="l" r="r" t="t"/>
              <a:pathLst>
                <a:path extrusionOk="0" h="201" w="240">
                  <a:moveTo>
                    <a:pt x="33" y="0"/>
                  </a:moveTo>
                  <a:cubicBezTo>
                    <a:pt x="33" y="17"/>
                    <a:pt x="17" y="17"/>
                    <a:pt x="17" y="33"/>
                  </a:cubicBezTo>
                  <a:cubicBezTo>
                    <a:pt x="0" y="83"/>
                    <a:pt x="33" y="169"/>
                    <a:pt x="87" y="186"/>
                  </a:cubicBezTo>
                  <a:cubicBezTo>
                    <a:pt x="100" y="196"/>
                    <a:pt x="115" y="201"/>
                    <a:pt x="130" y="201"/>
                  </a:cubicBezTo>
                  <a:cubicBezTo>
                    <a:pt x="170" y="201"/>
                    <a:pt x="211" y="168"/>
                    <a:pt x="223" y="120"/>
                  </a:cubicBezTo>
                  <a:cubicBezTo>
                    <a:pt x="239" y="83"/>
                    <a:pt x="239" y="33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9" name="Google Shape;2869;p25"/>
            <p:cNvSpPr/>
            <p:nvPr/>
          </p:nvSpPr>
          <p:spPr>
            <a:xfrm>
              <a:off x="4106850" y="2474350"/>
              <a:ext cx="1275" cy="425"/>
            </a:xfrm>
            <a:custGeom>
              <a:rect b="b" l="l" r="r" t="t"/>
              <a:pathLst>
                <a:path extrusionOk="0" h="17" w="51">
                  <a:moveTo>
                    <a:pt x="1" y="0"/>
                  </a:moveTo>
                  <a:cubicBezTo>
                    <a:pt x="17" y="0"/>
                    <a:pt x="34" y="17"/>
                    <a:pt x="50" y="17"/>
                  </a:cubicBezTo>
                  <a:cubicBezTo>
                    <a:pt x="50" y="17"/>
                    <a:pt x="34" y="17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0" name="Google Shape;2870;p25"/>
            <p:cNvSpPr/>
            <p:nvPr/>
          </p:nvSpPr>
          <p:spPr>
            <a:xfrm>
              <a:off x="4182400" y="2442650"/>
              <a:ext cx="6025" cy="6375"/>
            </a:xfrm>
            <a:custGeom>
              <a:rect b="b" l="l" r="r" t="t"/>
              <a:pathLst>
                <a:path extrusionOk="0" h="255" w="241">
                  <a:moveTo>
                    <a:pt x="111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21"/>
                    <a:pt x="87" y="254"/>
                  </a:cubicBezTo>
                  <a:lnTo>
                    <a:pt x="137" y="254"/>
                  </a:lnTo>
                  <a:cubicBezTo>
                    <a:pt x="174" y="254"/>
                    <a:pt x="207" y="221"/>
                    <a:pt x="224" y="168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4" y="15"/>
                    <a:pt x="158" y="15"/>
                  </a:cubicBezTo>
                  <a:cubicBezTo>
                    <a:pt x="143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1" name="Google Shape;2871;p25"/>
            <p:cNvSpPr/>
            <p:nvPr/>
          </p:nvSpPr>
          <p:spPr>
            <a:xfrm>
              <a:off x="3796300" y="2514750"/>
              <a:ext cx="1375" cy="4675"/>
            </a:xfrm>
            <a:custGeom>
              <a:rect b="b" l="l" r="r" t="t"/>
              <a:pathLst>
                <a:path extrusionOk="0" h="187" w="55">
                  <a:moveTo>
                    <a:pt x="0" y="1"/>
                  </a:moveTo>
                  <a:lnTo>
                    <a:pt x="0" y="186"/>
                  </a:lnTo>
                  <a:cubicBezTo>
                    <a:pt x="17" y="170"/>
                    <a:pt x="38" y="153"/>
                    <a:pt x="38" y="137"/>
                  </a:cubicBezTo>
                  <a:cubicBezTo>
                    <a:pt x="54" y="83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2" name="Google Shape;2872;p25"/>
            <p:cNvSpPr/>
            <p:nvPr/>
          </p:nvSpPr>
          <p:spPr>
            <a:xfrm>
              <a:off x="4187975" y="2475175"/>
              <a:ext cx="5600" cy="5600"/>
            </a:xfrm>
            <a:custGeom>
              <a:rect b="b" l="l" r="r" t="t"/>
              <a:pathLst>
                <a:path extrusionOk="0" h="224" w="224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" y="190"/>
                    <a:pt x="17" y="207"/>
                    <a:pt x="38" y="223"/>
                  </a:cubicBezTo>
                  <a:cubicBezTo>
                    <a:pt x="104" y="190"/>
                    <a:pt x="157" y="157"/>
                    <a:pt x="223" y="120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3" name="Google Shape;2873;p25"/>
            <p:cNvSpPr/>
            <p:nvPr/>
          </p:nvSpPr>
          <p:spPr>
            <a:xfrm>
              <a:off x="4218900" y="2421050"/>
              <a:ext cx="5175" cy="6525"/>
            </a:xfrm>
            <a:custGeom>
              <a:rect b="b" l="l" r="r" t="t"/>
              <a:pathLst>
                <a:path extrusionOk="0" h="261" w="207">
                  <a:moveTo>
                    <a:pt x="141" y="1"/>
                  </a:moveTo>
                  <a:cubicBezTo>
                    <a:pt x="103" y="1"/>
                    <a:pt x="70" y="17"/>
                    <a:pt x="54" y="38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70" y="261"/>
                    <a:pt x="103" y="261"/>
                  </a:cubicBezTo>
                  <a:cubicBezTo>
                    <a:pt x="141" y="261"/>
                    <a:pt x="157" y="261"/>
                    <a:pt x="190" y="244"/>
                  </a:cubicBezTo>
                  <a:cubicBezTo>
                    <a:pt x="190" y="174"/>
                    <a:pt x="190" y="104"/>
                    <a:pt x="207" y="54"/>
                  </a:cubicBezTo>
                  <a:cubicBezTo>
                    <a:pt x="190" y="38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4" name="Google Shape;2874;p25"/>
            <p:cNvSpPr/>
            <p:nvPr/>
          </p:nvSpPr>
          <p:spPr>
            <a:xfrm>
              <a:off x="4207775" y="24542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6" y="262"/>
                    <a:pt x="106" y="264"/>
                    <a:pt x="115" y="264"/>
                  </a:cubicBezTo>
                  <a:cubicBezTo>
                    <a:pt x="139" y="264"/>
                    <a:pt x="163" y="251"/>
                    <a:pt x="190" y="236"/>
                  </a:cubicBezTo>
                  <a:cubicBezTo>
                    <a:pt x="206" y="220"/>
                    <a:pt x="223" y="187"/>
                    <a:pt x="239" y="154"/>
                  </a:cubicBezTo>
                  <a:cubicBezTo>
                    <a:pt x="239" y="100"/>
                    <a:pt x="223" y="30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5" name="Google Shape;2875;p25"/>
            <p:cNvSpPr/>
            <p:nvPr/>
          </p:nvSpPr>
          <p:spPr>
            <a:xfrm>
              <a:off x="3800225" y="2543500"/>
              <a:ext cx="3000" cy="6000"/>
            </a:xfrm>
            <a:custGeom>
              <a:rect b="b" l="l" r="r" t="t"/>
              <a:pathLst>
                <a:path extrusionOk="0" h="240" w="120">
                  <a:moveTo>
                    <a:pt x="103" y="1"/>
                  </a:moveTo>
                  <a:cubicBezTo>
                    <a:pt x="66" y="1"/>
                    <a:pt x="50" y="17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50" y="224"/>
                    <a:pt x="66" y="224"/>
                    <a:pt x="66" y="240"/>
                  </a:cubicBezTo>
                  <a:cubicBezTo>
                    <a:pt x="87" y="153"/>
                    <a:pt x="103" y="6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6" name="Google Shape;2876;p25"/>
            <p:cNvSpPr/>
            <p:nvPr/>
          </p:nvSpPr>
          <p:spPr>
            <a:xfrm>
              <a:off x="3935450" y="2184925"/>
              <a:ext cx="1775" cy="425"/>
            </a:xfrm>
            <a:custGeom>
              <a:rect b="b" l="l" r="r" t="t"/>
              <a:pathLst>
                <a:path extrusionOk="0" h="17" w="71">
                  <a:moveTo>
                    <a:pt x="0" y="0"/>
                  </a:moveTo>
                  <a:cubicBezTo>
                    <a:pt x="0" y="17"/>
                    <a:pt x="17" y="17"/>
                    <a:pt x="38" y="17"/>
                  </a:cubicBezTo>
                  <a:cubicBezTo>
                    <a:pt x="54" y="17"/>
                    <a:pt x="54" y="17"/>
                    <a:pt x="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7" name="Google Shape;2877;p25"/>
            <p:cNvSpPr/>
            <p:nvPr/>
          </p:nvSpPr>
          <p:spPr>
            <a:xfrm>
              <a:off x="3920400" y="2184925"/>
              <a:ext cx="5175" cy="1675"/>
            </a:xfrm>
            <a:custGeom>
              <a:rect b="b" l="l" r="r" t="t"/>
              <a:pathLst>
                <a:path extrusionOk="0" h="67" w="207">
                  <a:moveTo>
                    <a:pt x="0" y="0"/>
                  </a:moveTo>
                  <a:lnTo>
                    <a:pt x="21" y="17"/>
                  </a:lnTo>
                  <a:cubicBezTo>
                    <a:pt x="38" y="50"/>
                    <a:pt x="71" y="66"/>
                    <a:pt x="87" y="66"/>
                  </a:cubicBezTo>
                  <a:cubicBezTo>
                    <a:pt x="124" y="66"/>
                    <a:pt x="157" y="66"/>
                    <a:pt x="174" y="33"/>
                  </a:cubicBezTo>
                  <a:cubicBezTo>
                    <a:pt x="190" y="33"/>
                    <a:pt x="190" y="17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8" name="Google Shape;2878;p25"/>
            <p:cNvSpPr/>
            <p:nvPr/>
          </p:nvSpPr>
          <p:spPr>
            <a:xfrm>
              <a:off x="3796300" y="2218425"/>
              <a:ext cx="5175" cy="6400"/>
            </a:xfrm>
            <a:custGeom>
              <a:rect b="b" l="l" r="r" t="t"/>
              <a:pathLst>
                <a:path extrusionOk="0" h="256" w="207">
                  <a:moveTo>
                    <a:pt x="71" y="0"/>
                  </a:moveTo>
                  <a:cubicBezTo>
                    <a:pt x="54" y="0"/>
                    <a:pt x="17" y="17"/>
                    <a:pt x="0" y="33"/>
                  </a:cubicBezTo>
                  <a:lnTo>
                    <a:pt x="0" y="223"/>
                  </a:lnTo>
                  <a:cubicBezTo>
                    <a:pt x="17" y="223"/>
                    <a:pt x="17" y="223"/>
                    <a:pt x="17" y="239"/>
                  </a:cubicBezTo>
                  <a:cubicBezTo>
                    <a:pt x="54" y="256"/>
                    <a:pt x="71" y="256"/>
                    <a:pt x="104" y="256"/>
                  </a:cubicBezTo>
                  <a:cubicBezTo>
                    <a:pt x="141" y="256"/>
                    <a:pt x="157" y="239"/>
                    <a:pt x="174" y="206"/>
                  </a:cubicBezTo>
                  <a:cubicBezTo>
                    <a:pt x="190" y="169"/>
                    <a:pt x="207" y="136"/>
                    <a:pt x="190" y="103"/>
                  </a:cubicBezTo>
                  <a:cubicBezTo>
                    <a:pt x="190" y="66"/>
                    <a:pt x="174" y="50"/>
                    <a:pt x="157" y="17"/>
                  </a:cubicBezTo>
                  <a:cubicBezTo>
                    <a:pt x="141" y="17"/>
                    <a:pt x="141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9" name="Google Shape;2879;p25"/>
            <p:cNvSpPr/>
            <p:nvPr/>
          </p:nvSpPr>
          <p:spPr>
            <a:xfrm>
              <a:off x="4005025" y="2184925"/>
              <a:ext cx="4350" cy="1250"/>
            </a:xfrm>
            <a:custGeom>
              <a:rect b="b" l="l" r="r" t="t"/>
              <a:pathLst>
                <a:path extrusionOk="0" h="50" w="174">
                  <a:moveTo>
                    <a:pt x="0" y="0"/>
                  </a:moveTo>
                  <a:lnTo>
                    <a:pt x="17" y="17"/>
                  </a:lnTo>
                  <a:cubicBezTo>
                    <a:pt x="54" y="50"/>
                    <a:pt x="70" y="50"/>
                    <a:pt x="103" y="50"/>
                  </a:cubicBezTo>
                  <a:cubicBezTo>
                    <a:pt x="141" y="33"/>
                    <a:pt x="157" y="33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0" name="Google Shape;2880;p25"/>
            <p:cNvSpPr/>
            <p:nvPr/>
          </p:nvSpPr>
          <p:spPr>
            <a:xfrm>
              <a:off x="3816500" y="2184925"/>
              <a:ext cx="6000" cy="4350"/>
            </a:xfrm>
            <a:custGeom>
              <a:rect b="b" l="l" r="r" t="t"/>
              <a:pathLst>
                <a:path extrusionOk="0" h="174" w="240">
                  <a:moveTo>
                    <a:pt x="17" y="0"/>
                  </a:moveTo>
                  <a:cubicBezTo>
                    <a:pt x="1" y="66"/>
                    <a:pt x="34" y="136"/>
                    <a:pt x="87" y="169"/>
                  </a:cubicBezTo>
                  <a:cubicBezTo>
                    <a:pt x="99" y="172"/>
                    <a:pt x="110" y="174"/>
                    <a:pt x="121" y="174"/>
                  </a:cubicBezTo>
                  <a:cubicBezTo>
                    <a:pt x="174" y="174"/>
                    <a:pt x="212" y="141"/>
                    <a:pt x="240" y="83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1" name="Google Shape;2881;p25"/>
            <p:cNvSpPr/>
            <p:nvPr/>
          </p:nvSpPr>
          <p:spPr>
            <a:xfrm>
              <a:off x="3837125" y="2184925"/>
              <a:ext cx="5575" cy="3000"/>
            </a:xfrm>
            <a:custGeom>
              <a:rect b="b" l="l" r="r" t="t"/>
              <a:pathLst>
                <a:path extrusionOk="0" h="120" w="223">
                  <a:moveTo>
                    <a:pt x="0" y="0"/>
                  </a:moveTo>
                  <a:cubicBezTo>
                    <a:pt x="17" y="33"/>
                    <a:pt x="33" y="66"/>
                    <a:pt x="54" y="83"/>
                  </a:cubicBezTo>
                  <a:cubicBezTo>
                    <a:pt x="70" y="103"/>
                    <a:pt x="103" y="120"/>
                    <a:pt x="136" y="120"/>
                  </a:cubicBezTo>
                  <a:cubicBezTo>
                    <a:pt x="173" y="103"/>
                    <a:pt x="206" y="5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2" name="Google Shape;2882;p25"/>
            <p:cNvSpPr/>
            <p:nvPr/>
          </p:nvSpPr>
          <p:spPr>
            <a:xfrm>
              <a:off x="4189725" y="2425275"/>
              <a:ext cx="6000" cy="6375"/>
            </a:xfrm>
            <a:custGeom>
              <a:rect b="b" l="l" r="r" t="t"/>
              <a:pathLst>
                <a:path extrusionOk="0" h="255" w="240">
                  <a:moveTo>
                    <a:pt x="125" y="1"/>
                  </a:moveTo>
                  <a:cubicBezTo>
                    <a:pt x="80" y="1"/>
                    <a:pt x="28" y="31"/>
                    <a:pt x="1" y="75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3" y="255"/>
                    <a:pt x="169" y="247"/>
                    <a:pt x="190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3" name="Google Shape;2883;p25"/>
            <p:cNvSpPr/>
            <p:nvPr/>
          </p:nvSpPr>
          <p:spPr>
            <a:xfrm>
              <a:off x="4109425" y="2409150"/>
              <a:ext cx="6000" cy="6775"/>
            </a:xfrm>
            <a:custGeom>
              <a:rect b="b" l="l" r="r" t="t"/>
              <a:pathLst>
                <a:path extrusionOk="0" h="271" w="240">
                  <a:moveTo>
                    <a:pt x="110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70" y="254"/>
                    <a:pt x="207" y="238"/>
                    <a:pt x="224" y="184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0" y="15"/>
                    <a:pt x="153" y="15"/>
                  </a:cubicBezTo>
                  <a:cubicBezTo>
                    <a:pt x="140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4" name="Google Shape;2884;p25"/>
            <p:cNvSpPr/>
            <p:nvPr/>
          </p:nvSpPr>
          <p:spPr>
            <a:xfrm>
              <a:off x="4107275" y="242675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5" y="1"/>
                  </a:moveTo>
                  <a:cubicBezTo>
                    <a:pt x="91" y="1"/>
                    <a:pt x="79" y="6"/>
                    <a:pt x="70" y="16"/>
                  </a:cubicBezTo>
                  <a:cubicBezTo>
                    <a:pt x="33" y="33"/>
                    <a:pt x="17" y="49"/>
                    <a:pt x="17" y="82"/>
                  </a:cubicBezTo>
                  <a:cubicBezTo>
                    <a:pt x="0" y="119"/>
                    <a:pt x="0" y="152"/>
                    <a:pt x="17" y="169"/>
                  </a:cubicBezTo>
                  <a:cubicBezTo>
                    <a:pt x="17" y="202"/>
                    <a:pt x="50" y="239"/>
                    <a:pt x="87" y="255"/>
                  </a:cubicBezTo>
                  <a:cubicBezTo>
                    <a:pt x="96" y="258"/>
                    <a:pt x="105" y="260"/>
                    <a:pt x="114" y="260"/>
                  </a:cubicBezTo>
                  <a:cubicBezTo>
                    <a:pt x="159" y="260"/>
                    <a:pt x="209" y="229"/>
                    <a:pt x="223" y="185"/>
                  </a:cubicBezTo>
                  <a:cubicBezTo>
                    <a:pt x="239" y="119"/>
                    <a:pt x="223" y="33"/>
                    <a:pt x="153" y="16"/>
                  </a:cubicBezTo>
                  <a:cubicBezTo>
                    <a:pt x="136" y="6"/>
                    <a:pt x="120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5" name="Google Shape;2885;p25"/>
            <p:cNvSpPr/>
            <p:nvPr/>
          </p:nvSpPr>
          <p:spPr>
            <a:xfrm>
              <a:off x="4119750" y="24720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17" y="144"/>
                  </a:cubicBezTo>
                  <a:cubicBezTo>
                    <a:pt x="17" y="181"/>
                    <a:pt x="33" y="214"/>
                    <a:pt x="50" y="230"/>
                  </a:cubicBezTo>
                  <a:cubicBezTo>
                    <a:pt x="66" y="247"/>
                    <a:pt x="103" y="268"/>
                    <a:pt x="136" y="268"/>
                  </a:cubicBezTo>
                  <a:cubicBezTo>
                    <a:pt x="169" y="247"/>
                    <a:pt x="190" y="230"/>
                    <a:pt x="206" y="214"/>
                  </a:cubicBezTo>
                  <a:cubicBezTo>
                    <a:pt x="223" y="181"/>
                    <a:pt x="239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69" y="24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6" name="Google Shape;2886;p25"/>
            <p:cNvSpPr/>
            <p:nvPr/>
          </p:nvSpPr>
          <p:spPr>
            <a:xfrm>
              <a:off x="4106850" y="24593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34" y="54"/>
                    <a:pt x="17" y="87"/>
                    <a:pt x="17" y="120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0" y="240"/>
                    <a:pt x="87" y="260"/>
                    <a:pt x="104" y="260"/>
                  </a:cubicBezTo>
                  <a:cubicBezTo>
                    <a:pt x="137" y="260"/>
                    <a:pt x="170" y="260"/>
                    <a:pt x="190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7" name="Google Shape;2887;p25"/>
            <p:cNvSpPr/>
            <p:nvPr/>
          </p:nvSpPr>
          <p:spPr>
            <a:xfrm>
              <a:off x="4127475" y="2436600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0"/>
                  </a:cubicBezTo>
                  <a:cubicBezTo>
                    <a:pt x="240" y="100"/>
                    <a:pt x="223" y="34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8" name="Google Shape;2888;p25"/>
            <p:cNvSpPr/>
            <p:nvPr/>
          </p:nvSpPr>
          <p:spPr>
            <a:xfrm>
              <a:off x="4121400" y="2456550"/>
              <a:ext cx="5675" cy="6700"/>
            </a:xfrm>
            <a:custGeom>
              <a:rect b="b" l="l" r="r" t="t"/>
              <a:pathLst>
                <a:path extrusionOk="0" h="268" w="227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7"/>
                    <a:pt x="0" y="143"/>
                  </a:cubicBezTo>
                  <a:cubicBezTo>
                    <a:pt x="21" y="214"/>
                    <a:pt x="70" y="267"/>
                    <a:pt x="124" y="267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7" y="181"/>
                    <a:pt x="227" y="143"/>
                    <a:pt x="227" y="110"/>
                  </a:cubicBezTo>
                  <a:cubicBezTo>
                    <a:pt x="227" y="77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9" name="Google Shape;2889;p25"/>
            <p:cNvSpPr/>
            <p:nvPr/>
          </p:nvSpPr>
          <p:spPr>
            <a:xfrm>
              <a:off x="4123975" y="240695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39"/>
                    <a:pt x="87" y="256"/>
                    <a:pt x="124" y="256"/>
                  </a:cubicBezTo>
                  <a:cubicBezTo>
                    <a:pt x="129" y="260"/>
                    <a:pt x="135" y="262"/>
                    <a:pt x="142" y="262"/>
                  </a:cubicBezTo>
                  <a:cubicBezTo>
                    <a:pt x="158" y="262"/>
                    <a:pt x="178" y="251"/>
                    <a:pt x="190" y="239"/>
                  </a:cubicBezTo>
                  <a:cubicBezTo>
                    <a:pt x="227" y="206"/>
                    <a:pt x="227" y="190"/>
                    <a:pt x="243" y="153"/>
                  </a:cubicBezTo>
                  <a:cubicBezTo>
                    <a:pt x="243" y="120"/>
                    <a:pt x="227" y="87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0" name="Google Shape;2890;p25"/>
            <p:cNvSpPr/>
            <p:nvPr/>
          </p:nvSpPr>
          <p:spPr>
            <a:xfrm>
              <a:off x="4072425" y="245115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24" y="1"/>
                  </a:moveTo>
                  <a:cubicBezTo>
                    <a:pt x="87" y="1"/>
                    <a:pt x="71" y="1"/>
                    <a:pt x="38" y="34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37"/>
                    <a:pt x="1" y="174"/>
                    <a:pt x="21" y="207"/>
                  </a:cubicBezTo>
                  <a:cubicBezTo>
                    <a:pt x="54" y="223"/>
                    <a:pt x="87" y="240"/>
                    <a:pt x="124" y="256"/>
                  </a:cubicBezTo>
                  <a:cubicBezTo>
                    <a:pt x="141" y="256"/>
                    <a:pt x="157" y="256"/>
                    <a:pt x="174" y="240"/>
                  </a:cubicBezTo>
                  <a:cubicBezTo>
                    <a:pt x="228" y="190"/>
                    <a:pt x="244" y="104"/>
                    <a:pt x="190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41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1" name="Google Shape;2891;p25"/>
            <p:cNvSpPr/>
            <p:nvPr/>
          </p:nvSpPr>
          <p:spPr>
            <a:xfrm>
              <a:off x="4033775" y="24258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24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21" y="54"/>
                    <a:pt x="21" y="87"/>
                    <a:pt x="1" y="120"/>
                  </a:cubicBezTo>
                  <a:lnTo>
                    <a:pt x="1" y="157"/>
                  </a:lnTo>
                  <a:cubicBezTo>
                    <a:pt x="54" y="190"/>
                    <a:pt x="104" y="223"/>
                    <a:pt x="157" y="260"/>
                  </a:cubicBezTo>
                  <a:cubicBezTo>
                    <a:pt x="174" y="260"/>
                    <a:pt x="174" y="240"/>
                    <a:pt x="190" y="240"/>
                  </a:cubicBezTo>
                  <a:cubicBezTo>
                    <a:pt x="244" y="190"/>
                    <a:pt x="244" y="104"/>
                    <a:pt x="207" y="54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2" name="Google Shape;2892;p25"/>
            <p:cNvSpPr/>
            <p:nvPr/>
          </p:nvSpPr>
          <p:spPr>
            <a:xfrm>
              <a:off x="4048000" y="2438675"/>
              <a:ext cx="4350" cy="3950"/>
            </a:xfrm>
            <a:custGeom>
              <a:rect b="b" l="l" r="r" t="t"/>
              <a:pathLst>
                <a:path extrusionOk="0" h="158" w="174">
                  <a:moveTo>
                    <a:pt x="50" y="1"/>
                  </a:moveTo>
                  <a:cubicBezTo>
                    <a:pt x="34" y="1"/>
                    <a:pt x="17" y="17"/>
                    <a:pt x="1" y="17"/>
                  </a:cubicBezTo>
                  <a:cubicBezTo>
                    <a:pt x="50" y="71"/>
                    <a:pt x="120" y="104"/>
                    <a:pt x="174" y="158"/>
                  </a:cubicBezTo>
                  <a:lnTo>
                    <a:pt x="174" y="104"/>
                  </a:lnTo>
                  <a:cubicBezTo>
                    <a:pt x="174" y="71"/>
                    <a:pt x="153" y="54"/>
                    <a:pt x="137" y="17"/>
                  </a:cubicBezTo>
                  <a:cubicBezTo>
                    <a:pt x="120" y="17"/>
                    <a:pt x="120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3" name="Google Shape;2893;p25"/>
            <p:cNvSpPr/>
            <p:nvPr/>
          </p:nvSpPr>
          <p:spPr>
            <a:xfrm>
              <a:off x="4102525" y="2396225"/>
              <a:ext cx="5600" cy="6575"/>
            </a:xfrm>
            <a:custGeom>
              <a:rect b="b" l="l" r="r" t="t"/>
              <a:pathLst>
                <a:path extrusionOk="0" h="263" w="224">
                  <a:moveTo>
                    <a:pt x="87" y="0"/>
                  </a:moveTo>
                  <a:cubicBezTo>
                    <a:pt x="71" y="17"/>
                    <a:pt x="34" y="33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7" y="83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4" name="Google Shape;2894;p25"/>
            <p:cNvSpPr/>
            <p:nvPr/>
          </p:nvSpPr>
          <p:spPr>
            <a:xfrm>
              <a:off x="3817850" y="2495375"/>
              <a:ext cx="1250" cy="3025"/>
            </a:xfrm>
            <a:custGeom>
              <a:rect b="b" l="l" r="r" t="t"/>
              <a:pathLst>
                <a:path extrusionOk="0" h="121" w="50">
                  <a:moveTo>
                    <a:pt x="50" y="0"/>
                  </a:moveTo>
                  <a:cubicBezTo>
                    <a:pt x="33" y="0"/>
                    <a:pt x="33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cubicBezTo>
                    <a:pt x="17" y="71"/>
                    <a:pt x="33" y="33"/>
                    <a:pt x="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5" name="Google Shape;2895;p25"/>
            <p:cNvSpPr/>
            <p:nvPr/>
          </p:nvSpPr>
          <p:spPr>
            <a:xfrm>
              <a:off x="4099950" y="244302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2" y="251"/>
                    <a:pt x="102" y="262"/>
                    <a:pt x="119" y="262"/>
                  </a:cubicBezTo>
                  <a:cubicBezTo>
                    <a:pt x="126" y="262"/>
                    <a:pt x="132" y="260"/>
                    <a:pt x="137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3" y="190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lnTo>
                    <a:pt x="13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6" name="Google Shape;2896;p25"/>
            <p:cNvSpPr/>
            <p:nvPr/>
          </p:nvSpPr>
          <p:spPr>
            <a:xfrm>
              <a:off x="4130875" y="23905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0"/>
                  </a:moveTo>
                  <a:cubicBezTo>
                    <a:pt x="71" y="0"/>
                    <a:pt x="54" y="21"/>
                    <a:pt x="33" y="54"/>
                  </a:cubicBezTo>
                  <a:cubicBezTo>
                    <a:pt x="17" y="87"/>
                    <a:pt x="0" y="124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04" y="260"/>
                    <a:pt x="136" y="260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7" name="Google Shape;2897;p25"/>
            <p:cNvSpPr/>
            <p:nvPr/>
          </p:nvSpPr>
          <p:spPr>
            <a:xfrm>
              <a:off x="4145925" y="2484475"/>
              <a:ext cx="5175" cy="2775"/>
            </a:xfrm>
            <a:custGeom>
              <a:rect b="b" l="l" r="r" t="t"/>
              <a:pathLst>
                <a:path extrusionOk="0" h="111" w="207">
                  <a:moveTo>
                    <a:pt x="85" y="1"/>
                  </a:moveTo>
                  <a:cubicBezTo>
                    <a:pt x="67" y="1"/>
                    <a:pt x="45" y="13"/>
                    <a:pt x="33" y="24"/>
                  </a:cubicBezTo>
                  <a:cubicBezTo>
                    <a:pt x="17" y="41"/>
                    <a:pt x="0" y="57"/>
                    <a:pt x="0" y="78"/>
                  </a:cubicBezTo>
                  <a:cubicBezTo>
                    <a:pt x="70" y="94"/>
                    <a:pt x="136" y="94"/>
                    <a:pt x="207" y="111"/>
                  </a:cubicBezTo>
                  <a:cubicBezTo>
                    <a:pt x="207" y="94"/>
                    <a:pt x="190" y="57"/>
                    <a:pt x="190" y="57"/>
                  </a:cubicBezTo>
                  <a:cubicBezTo>
                    <a:pt x="174" y="24"/>
                    <a:pt x="153" y="24"/>
                    <a:pt x="136" y="8"/>
                  </a:cubicBezTo>
                  <a:lnTo>
                    <a:pt x="103" y="8"/>
                  </a:lnTo>
                  <a:cubicBezTo>
                    <a:pt x="99" y="3"/>
                    <a:pt x="92" y="1"/>
                    <a:pt x="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8" name="Google Shape;2898;p25"/>
            <p:cNvSpPr/>
            <p:nvPr/>
          </p:nvSpPr>
          <p:spPr>
            <a:xfrm>
              <a:off x="4157475" y="2435600"/>
              <a:ext cx="6500" cy="6475"/>
            </a:xfrm>
            <a:custGeom>
              <a:rect b="b" l="l" r="r" t="t"/>
              <a:pathLst>
                <a:path extrusionOk="0" h="259" w="260">
                  <a:moveTo>
                    <a:pt x="138" y="0"/>
                  </a:moveTo>
                  <a:cubicBezTo>
                    <a:pt x="86" y="0"/>
                    <a:pt x="48" y="30"/>
                    <a:pt x="21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1" y="254"/>
                    <a:pt x="117" y="258"/>
                    <a:pt x="132" y="258"/>
                  </a:cubicBezTo>
                  <a:cubicBezTo>
                    <a:pt x="173" y="258"/>
                    <a:pt x="212" y="225"/>
                    <a:pt x="227" y="177"/>
                  </a:cubicBezTo>
                  <a:cubicBezTo>
                    <a:pt x="260" y="107"/>
                    <a:pt x="227" y="37"/>
                    <a:pt x="173" y="4"/>
                  </a:cubicBezTo>
                  <a:cubicBezTo>
                    <a:pt x="161" y="1"/>
                    <a:pt x="149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9" name="Google Shape;2899;p25"/>
            <p:cNvSpPr/>
            <p:nvPr/>
          </p:nvSpPr>
          <p:spPr>
            <a:xfrm>
              <a:off x="4157975" y="24781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67" y="1"/>
                    <a:pt x="50" y="22"/>
                    <a:pt x="34" y="55"/>
                  </a:cubicBezTo>
                  <a:cubicBezTo>
                    <a:pt x="17" y="88"/>
                    <a:pt x="1" y="125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86" y="22"/>
                  </a:cubicBezTo>
                  <a:cubicBezTo>
                    <a:pt x="170" y="22"/>
                    <a:pt x="170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0" name="Google Shape;2900;p25"/>
            <p:cNvSpPr/>
            <p:nvPr/>
          </p:nvSpPr>
          <p:spPr>
            <a:xfrm>
              <a:off x="4164375" y="2417650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87" y="1"/>
                  </a:moveTo>
                  <a:cubicBezTo>
                    <a:pt x="87" y="1"/>
                    <a:pt x="70" y="1"/>
                    <a:pt x="7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104"/>
                    <a:pt x="207" y="87"/>
                    <a:pt x="207" y="87"/>
                  </a:cubicBezTo>
                  <a:cubicBezTo>
                    <a:pt x="190" y="50"/>
                    <a:pt x="174" y="17"/>
                    <a:pt x="157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1" name="Google Shape;2901;p25"/>
            <p:cNvSpPr/>
            <p:nvPr/>
          </p:nvSpPr>
          <p:spPr>
            <a:xfrm>
              <a:off x="4162200" y="2461050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41" y="1"/>
                  </a:moveTo>
                  <a:cubicBezTo>
                    <a:pt x="120" y="1"/>
                    <a:pt x="87" y="1"/>
                    <a:pt x="71" y="34"/>
                  </a:cubicBezTo>
                  <a:cubicBezTo>
                    <a:pt x="17" y="67"/>
                    <a:pt x="1" y="153"/>
                    <a:pt x="54" y="207"/>
                  </a:cubicBezTo>
                  <a:cubicBezTo>
                    <a:pt x="72" y="242"/>
                    <a:pt x="100" y="258"/>
                    <a:pt x="131" y="258"/>
                  </a:cubicBezTo>
                  <a:cubicBezTo>
                    <a:pt x="157" y="258"/>
                    <a:pt x="184" y="246"/>
                    <a:pt x="207" y="223"/>
                  </a:cubicBezTo>
                  <a:cubicBezTo>
                    <a:pt x="244" y="190"/>
                    <a:pt x="261" y="104"/>
                    <a:pt x="223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2" name="Google Shape;2902;p25"/>
            <p:cNvSpPr/>
            <p:nvPr/>
          </p:nvSpPr>
          <p:spPr>
            <a:xfrm>
              <a:off x="4175500" y="2429725"/>
              <a:ext cx="5700" cy="6400"/>
            </a:xfrm>
            <a:custGeom>
              <a:rect b="b" l="l" r="r" t="t"/>
              <a:pathLst>
                <a:path extrusionOk="0" h="256" w="228">
                  <a:moveTo>
                    <a:pt x="104" y="0"/>
                  </a:moveTo>
                  <a:cubicBezTo>
                    <a:pt x="71" y="0"/>
                    <a:pt x="38" y="17"/>
                    <a:pt x="21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21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39"/>
                    <a:pt x="227" y="169"/>
                    <a:pt x="227" y="103"/>
                  </a:cubicBezTo>
                  <a:cubicBezTo>
                    <a:pt x="227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3" name="Google Shape;2903;p25"/>
            <p:cNvSpPr/>
            <p:nvPr/>
          </p:nvSpPr>
          <p:spPr>
            <a:xfrm>
              <a:off x="3955650" y="22355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3" y="207"/>
                    <a:pt x="71" y="22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07" y="38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4" name="Google Shape;2904;p25"/>
            <p:cNvSpPr/>
            <p:nvPr/>
          </p:nvSpPr>
          <p:spPr>
            <a:xfrm>
              <a:off x="4180250" y="2460125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57" y="0"/>
                  </a:moveTo>
                  <a:cubicBezTo>
                    <a:pt x="120" y="0"/>
                    <a:pt x="87" y="0"/>
                    <a:pt x="70" y="21"/>
                  </a:cubicBezTo>
                  <a:cubicBezTo>
                    <a:pt x="54" y="38"/>
                    <a:pt x="37" y="54"/>
                    <a:pt x="17" y="87"/>
                  </a:cubicBezTo>
                  <a:cubicBezTo>
                    <a:pt x="0" y="104"/>
                    <a:pt x="17" y="141"/>
                    <a:pt x="17" y="174"/>
                  </a:cubicBezTo>
                  <a:cubicBezTo>
                    <a:pt x="37" y="207"/>
                    <a:pt x="54" y="244"/>
                    <a:pt x="87" y="260"/>
                  </a:cubicBezTo>
                  <a:cubicBezTo>
                    <a:pt x="96" y="263"/>
                    <a:pt x="105" y="264"/>
                    <a:pt x="115" y="264"/>
                  </a:cubicBezTo>
                  <a:cubicBezTo>
                    <a:pt x="162" y="264"/>
                    <a:pt x="209" y="232"/>
                    <a:pt x="223" y="174"/>
                  </a:cubicBezTo>
                  <a:cubicBezTo>
                    <a:pt x="244" y="104"/>
                    <a:pt x="223" y="38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5" name="Google Shape;2905;p25"/>
            <p:cNvSpPr/>
            <p:nvPr/>
          </p:nvSpPr>
          <p:spPr>
            <a:xfrm>
              <a:off x="4136850" y="2404175"/>
              <a:ext cx="5700" cy="6600"/>
            </a:xfrm>
            <a:custGeom>
              <a:rect b="b" l="l" r="r" t="t"/>
              <a:pathLst>
                <a:path extrusionOk="0" h="264" w="228">
                  <a:moveTo>
                    <a:pt x="118" y="1"/>
                  </a:moveTo>
                  <a:cubicBezTo>
                    <a:pt x="110" y="1"/>
                    <a:pt x="100" y="2"/>
                    <a:pt x="87" y="8"/>
                  </a:cubicBezTo>
                  <a:cubicBezTo>
                    <a:pt x="71" y="8"/>
                    <a:pt x="54" y="24"/>
                    <a:pt x="38" y="41"/>
                  </a:cubicBezTo>
                  <a:cubicBezTo>
                    <a:pt x="21" y="57"/>
                    <a:pt x="1" y="111"/>
                    <a:pt x="1" y="144"/>
                  </a:cubicBezTo>
                  <a:cubicBezTo>
                    <a:pt x="1" y="177"/>
                    <a:pt x="21" y="214"/>
                    <a:pt x="54" y="231"/>
                  </a:cubicBezTo>
                  <a:cubicBezTo>
                    <a:pt x="71" y="247"/>
                    <a:pt x="104" y="264"/>
                    <a:pt x="124" y="264"/>
                  </a:cubicBezTo>
                  <a:cubicBezTo>
                    <a:pt x="190" y="247"/>
                    <a:pt x="227" y="177"/>
                    <a:pt x="227" y="128"/>
                  </a:cubicBezTo>
                  <a:lnTo>
                    <a:pt x="227" y="111"/>
                  </a:lnTo>
                  <a:cubicBezTo>
                    <a:pt x="207" y="57"/>
                    <a:pt x="190" y="24"/>
                    <a:pt x="157" y="8"/>
                  </a:cubicBez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6" name="Google Shape;2906;p25"/>
            <p:cNvSpPr/>
            <p:nvPr/>
          </p:nvSpPr>
          <p:spPr>
            <a:xfrm>
              <a:off x="4135200" y="2451575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" y="173"/>
                    <a:pt x="17" y="206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90" y="239"/>
                    <a:pt x="223" y="173"/>
                    <a:pt x="223" y="103"/>
                  </a:cubicBezTo>
                  <a:cubicBezTo>
                    <a:pt x="223" y="70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7" name="Google Shape;2907;p25"/>
            <p:cNvSpPr/>
            <p:nvPr/>
          </p:nvSpPr>
          <p:spPr>
            <a:xfrm>
              <a:off x="4134800" y="246745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60"/>
                  </a:cubicBezTo>
                  <a:cubicBezTo>
                    <a:pt x="113" y="265"/>
                    <a:pt x="122" y="267"/>
                    <a:pt x="132" y="267"/>
                  </a:cubicBezTo>
                  <a:cubicBezTo>
                    <a:pt x="154" y="267"/>
                    <a:pt x="174" y="255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8" name="Google Shape;2908;p25"/>
            <p:cNvSpPr/>
            <p:nvPr/>
          </p:nvSpPr>
          <p:spPr>
            <a:xfrm>
              <a:off x="4134800" y="2420950"/>
              <a:ext cx="6400" cy="6525"/>
            </a:xfrm>
            <a:custGeom>
              <a:rect b="b" l="l" r="r" t="t"/>
              <a:pathLst>
                <a:path extrusionOk="0" h="261" w="256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97" y="257"/>
                    <a:pt x="112" y="261"/>
                    <a:pt x="127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p25"/>
            <p:cNvSpPr/>
            <p:nvPr/>
          </p:nvSpPr>
          <p:spPr>
            <a:xfrm>
              <a:off x="4153650" y="240220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40"/>
                  </a:cubicBezTo>
                  <a:cubicBezTo>
                    <a:pt x="82" y="251"/>
                    <a:pt x="102" y="265"/>
                    <a:pt x="118" y="265"/>
                  </a:cubicBezTo>
                  <a:cubicBezTo>
                    <a:pt x="125" y="265"/>
                    <a:pt x="132" y="262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p25"/>
            <p:cNvSpPr/>
            <p:nvPr/>
          </p:nvSpPr>
          <p:spPr>
            <a:xfrm>
              <a:off x="4139950" y="2359925"/>
              <a:ext cx="5575" cy="6625"/>
            </a:xfrm>
            <a:custGeom>
              <a:rect b="b" l="l" r="r" t="t"/>
              <a:pathLst>
                <a:path extrusionOk="0" h="265" w="223">
                  <a:moveTo>
                    <a:pt x="88" y="1"/>
                  </a:moveTo>
                  <a:cubicBezTo>
                    <a:pt x="64" y="1"/>
                    <a:pt x="45" y="14"/>
                    <a:pt x="33" y="26"/>
                  </a:cubicBezTo>
                  <a:cubicBezTo>
                    <a:pt x="17" y="59"/>
                    <a:pt x="0" y="75"/>
                    <a:pt x="0" y="112"/>
                  </a:cubicBezTo>
                  <a:cubicBezTo>
                    <a:pt x="0" y="145"/>
                    <a:pt x="0" y="178"/>
                    <a:pt x="17" y="215"/>
                  </a:cubicBezTo>
                  <a:cubicBezTo>
                    <a:pt x="33" y="248"/>
                    <a:pt x="66" y="265"/>
                    <a:pt x="83" y="265"/>
                  </a:cubicBezTo>
                  <a:cubicBezTo>
                    <a:pt x="120" y="265"/>
                    <a:pt x="153" y="248"/>
                    <a:pt x="169" y="232"/>
                  </a:cubicBezTo>
                  <a:cubicBezTo>
                    <a:pt x="223" y="195"/>
                    <a:pt x="223" y="112"/>
                    <a:pt x="186" y="42"/>
                  </a:cubicBezTo>
                  <a:cubicBezTo>
                    <a:pt x="169" y="26"/>
                    <a:pt x="169" y="26"/>
                    <a:pt x="136" y="9"/>
                  </a:cubicBezTo>
                  <a:lnTo>
                    <a:pt x="120" y="9"/>
                  </a:lnTo>
                  <a:cubicBezTo>
                    <a:pt x="109" y="3"/>
                    <a:pt x="98" y="1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p25"/>
            <p:cNvSpPr/>
            <p:nvPr/>
          </p:nvSpPr>
          <p:spPr>
            <a:xfrm>
              <a:off x="4062125" y="2263575"/>
              <a:ext cx="5700" cy="6575"/>
            </a:xfrm>
            <a:custGeom>
              <a:rect b="b" l="l" r="r" t="t"/>
              <a:pathLst>
                <a:path extrusionOk="0" h="263" w="228">
                  <a:moveTo>
                    <a:pt x="130" y="0"/>
                  </a:moveTo>
                  <a:cubicBezTo>
                    <a:pt x="119" y="0"/>
                    <a:pt x="106" y="4"/>
                    <a:pt x="87" y="12"/>
                  </a:cubicBezTo>
                  <a:cubicBezTo>
                    <a:pt x="71" y="12"/>
                    <a:pt x="38" y="29"/>
                    <a:pt x="21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21" y="219"/>
                    <a:pt x="54" y="235"/>
                  </a:cubicBezTo>
                  <a:cubicBezTo>
                    <a:pt x="66" y="250"/>
                    <a:pt x="86" y="262"/>
                    <a:pt x="104" y="262"/>
                  </a:cubicBezTo>
                  <a:cubicBezTo>
                    <a:pt x="111" y="262"/>
                    <a:pt x="118" y="260"/>
                    <a:pt x="124" y="256"/>
                  </a:cubicBezTo>
                  <a:cubicBezTo>
                    <a:pt x="190" y="256"/>
                    <a:pt x="227" y="186"/>
                    <a:pt x="227" y="116"/>
                  </a:cubicBezTo>
                  <a:cubicBezTo>
                    <a:pt x="227" y="83"/>
                    <a:pt x="207" y="50"/>
                    <a:pt x="174" y="29"/>
                  </a:cubicBezTo>
                  <a:cubicBezTo>
                    <a:pt x="174" y="12"/>
                    <a:pt x="157" y="12"/>
                    <a:pt x="157" y="12"/>
                  </a:cubicBezTo>
                  <a:cubicBezTo>
                    <a:pt x="149" y="4"/>
                    <a:pt x="141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p25"/>
            <p:cNvSpPr/>
            <p:nvPr/>
          </p:nvSpPr>
          <p:spPr>
            <a:xfrm>
              <a:off x="4035950" y="2375900"/>
              <a:ext cx="6500" cy="6525"/>
            </a:xfrm>
            <a:custGeom>
              <a:rect b="b" l="l" r="r" t="t"/>
              <a:pathLst>
                <a:path extrusionOk="0" h="261" w="260">
                  <a:moveTo>
                    <a:pt x="145" y="1"/>
                  </a:moveTo>
                  <a:cubicBezTo>
                    <a:pt x="99" y="1"/>
                    <a:pt x="51" y="34"/>
                    <a:pt x="37" y="92"/>
                  </a:cubicBezTo>
                  <a:cubicBezTo>
                    <a:pt x="0" y="158"/>
                    <a:pt x="37" y="228"/>
                    <a:pt x="87" y="244"/>
                  </a:cubicBezTo>
                  <a:cubicBezTo>
                    <a:pt x="103" y="261"/>
                    <a:pt x="120" y="261"/>
                    <a:pt x="140" y="261"/>
                  </a:cubicBezTo>
                  <a:cubicBezTo>
                    <a:pt x="190" y="261"/>
                    <a:pt x="223" y="228"/>
                    <a:pt x="243" y="174"/>
                  </a:cubicBezTo>
                  <a:cubicBezTo>
                    <a:pt x="260" y="125"/>
                    <a:pt x="243" y="71"/>
                    <a:pt x="206" y="38"/>
                  </a:cubicBezTo>
                  <a:cubicBezTo>
                    <a:pt x="206" y="38"/>
                    <a:pt x="190" y="22"/>
                    <a:pt x="173" y="5"/>
                  </a:cubicBezTo>
                  <a:cubicBezTo>
                    <a:pt x="164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25"/>
            <p:cNvSpPr/>
            <p:nvPr/>
          </p:nvSpPr>
          <p:spPr>
            <a:xfrm>
              <a:off x="4035950" y="2282700"/>
              <a:ext cx="6100" cy="6475"/>
            </a:xfrm>
            <a:custGeom>
              <a:rect b="b" l="l" r="r" t="t"/>
              <a:pathLst>
                <a:path extrusionOk="0" h="259" w="244">
                  <a:moveTo>
                    <a:pt x="126" y="0"/>
                  </a:moveTo>
                  <a:cubicBezTo>
                    <a:pt x="80" y="0"/>
                    <a:pt x="33" y="35"/>
                    <a:pt x="17" y="89"/>
                  </a:cubicBezTo>
                  <a:cubicBezTo>
                    <a:pt x="0" y="159"/>
                    <a:pt x="17" y="229"/>
                    <a:pt x="87" y="245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2" y="258"/>
                    <a:pt x="211" y="227"/>
                    <a:pt x="223" y="175"/>
                  </a:cubicBezTo>
                  <a:cubicBezTo>
                    <a:pt x="243" y="109"/>
                    <a:pt x="223" y="39"/>
                    <a:pt x="157" y="6"/>
                  </a:cubicBezTo>
                  <a:cubicBezTo>
                    <a:pt x="147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Google Shape;2914;p25"/>
            <p:cNvSpPr/>
            <p:nvPr/>
          </p:nvSpPr>
          <p:spPr>
            <a:xfrm>
              <a:off x="4040275" y="22364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5" name="Google Shape;2915;p25"/>
            <p:cNvSpPr/>
            <p:nvPr/>
          </p:nvSpPr>
          <p:spPr>
            <a:xfrm>
              <a:off x="4032125" y="231840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20" y="0"/>
                  </a:moveTo>
                  <a:cubicBezTo>
                    <a:pt x="87" y="0"/>
                    <a:pt x="67" y="21"/>
                    <a:pt x="3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" y="190"/>
                    <a:pt x="17" y="227"/>
                  </a:cubicBezTo>
                  <a:cubicBezTo>
                    <a:pt x="44" y="254"/>
                    <a:pt x="78" y="267"/>
                    <a:pt x="108" y="267"/>
                  </a:cubicBezTo>
                  <a:cubicBezTo>
                    <a:pt x="133" y="267"/>
                    <a:pt x="155" y="259"/>
                    <a:pt x="170" y="244"/>
                  </a:cubicBezTo>
                  <a:cubicBezTo>
                    <a:pt x="223" y="190"/>
                    <a:pt x="240" y="104"/>
                    <a:pt x="190" y="54"/>
                  </a:cubicBezTo>
                  <a:cubicBezTo>
                    <a:pt x="190" y="38"/>
                    <a:pt x="170" y="21"/>
                    <a:pt x="153" y="21"/>
                  </a:cubicBezTo>
                  <a:cubicBezTo>
                    <a:pt x="137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6" name="Google Shape;2916;p25"/>
            <p:cNvSpPr/>
            <p:nvPr/>
          </p:nvSpPr>
          <p:spPr>
            <a:xfrm>
              <a:off x="4034300" y="2393425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23" y="1"/>
                  </a:moveTo>
                  <a:cubicBezTo>
                    <a:pt x="99" y="1"/>
                    <a:pt x="78" y="14"/>
                    <a:pt x="66" y="26"/>
                  </a:cubicBezTo>
                  <a:cubicBezTo>
                    <a:pt x="33" y="42"/>
                    <a:pt x="17" y="59"/>
                    <a:pt x="17" y="75"/>
                  </a:cubicBezTo>
                  <a:cubicBezTo>
                    <a:pt x="0" y="112"/>
                    <a:pt x="0" y="145"/>
                    <a:pt x="17" y="162"/>
                  </a:cubicBezTo>
                  <a:cubicBezTo>
                    <a:pt x="17" y="215"/>
                    <a:pt x="50" y="232"/>
                    <a:pt x="66" y="248"/>
                  </a:cubicBezTo>
                  <a:cubicBezTo>
                    <a:pt x="85" y="257"/>
                    <a:pt x="102" y="261"/>
                    <a:pt x="118" y="261"/>
                  </a:cubicBezTo>
                  <a:cubicBezTo>
                    <a:pt x="162" y="261"/>
                    <a:pt x="196" y="230"/>
                    <a:pt x="223" y="178"/>
                  </a:cubicBezTo>
                  <a:cubicBezTo>
                    <a:pt x="239" y="112"/>
                    <a:pt x="206" y="42"/>
                    <a:pt x="153" y="9"/>
                  </a:cubicBezTo>
                  <a:cubicBezTo>
                    <a:pt x="143" y="3"/>
                    <a:pt x="133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p25"/>
            <p:cNvSpPr/>
            <p:nvPr/>
          </p:nvSpPr>
          <p:spPr>
            <a:xfrm>
              <a:off x="4040275" y="23308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3" y="0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8" name="Google Shape;2918;p25"/>
            <p:cNvSpPr/>
            <p:nvPr/>
          </p:nvSpPr>
          <p:spPr>
            <a:xfrm>
              <a:off x="4033375" y="2345925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7"/>
                    <a:pt x="0" y="157"/>
                    <a:pt x="37" y="223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14" y="265"/>
                    <a:pt x="124" y="267"/>
                    <a:pt x="134" y="267"/>
                  </a:cubicBezTo>
                  <a:cubicBezTo>
                    <a:pt x="158" y="267"/>
                    <a:pt x="178" y="254"/>
                    <a:pt x="190" y="239"/>
                  </a:cubicBezTo>
                  <a:cubicBezTo>
                    <a:pt x="206" y="223"/>
                    <a:pt x="223" y="190"/>
                    <a:pt x="243" y="157"/>
                  </a:cubicBezTo>
                  <a:cubicBezTo>
                    <a:pt x="243" y="120"/>
                    <a:pt x="223" y="87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9" name="Google Shape;2919;p25"/>
            <p:cNvSpPr/>
            <p:nvPr/>
          </p:nvSpPr>
          <p:spPr>
            <a:xfrm>
              <a:off x="4034300" y="22987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50" y="17"/>
                    <a:pt x="0" y="88"/>
                    <a:pt x="17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6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p25"/>
            <p:cNvSpPr/>
            <p:nvPr/>
          </p:nvSpPr>
          <p:spPr>
            <a:xfrm>
              <a:off x="4051000" y="237367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8" y="1"/>
                  </a:moveTo>
                  <a:cubicBezTo>
                    <a:pt x="85" y="1"/>
                    <a:pt x="65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4" y="230"/>
                    <a:pt x="87" y="247"/>
                    <a:pt x="103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06" y="214"/>
                    <a:pt x="223" y="181"/>
                    <a:pt x="223" y="144"/>
                  </a:cubicBezTo>
                  <a:cubicBezTo>
                    <a:pt x="239" y="111"/>
                    <a:pt x="223" y="78"/>
                    <a:pt x="206" y="41"/>
                  </a:cubicBezTo>
                  <a:cubicBezTo>
                    <a:pt x="190" y="24"/>
                    <a:pt x="173" y="24"/>
                    <a:pt x="157" y="8"/>
                  </a:cubicBezTo>
                  <a:lnTo>
                    <a:pt x="136" y="8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Google Shape;2921;p25"/>
            <p:cNvSpPr/>
            <p:nvPr/>
          </p:nvSpPr>
          <p:spPr>
            <a:xfrm>
              <a:off x="4043675" y="2358475"/>
              <a:ext cx="5600" cy="6550"/>
            </a:xfrm>
            <a:custGeom>
              <a:rect b="b" l="l" r="r" t="t"/>
              <a:pathLst>
                <a:path extrusionOk="0" h="262" w="224">
                  <a:moveTo>
                    <a:pt x="96" y="1"/>
                  </a:moveTo>
                  <a:cubicBezTo>
                    <a:pt x="54" y="1"/>
                    <a:pt x="13" y="32"/>
                    <a:pt x="0" y="84"/>
                  </a:cubicBezTo>
                  <a:lnTo>
                    <a:pt x="0" y="150"/>
                  </a:lnTo>
                  <a:cubicBezTo>
                    <a:pt x="0" y="187"/>
                    <a:pt x="38" y="236"/>
                    <a:pt x="71" y="253"/>
                  </a:cubicBezTo>
                  <a:cubicBezTo>
                    <a:pt x="80" y="259"/>
                    <a:pt x="92" y="261"/>
                    <a:pt x="104" y="261"/>
                  </a:cubicBezTo>
                  <a:cubicBezTo>
                    <a:pt x="132" y="261"/>
                    <a:pt x="162" y="248"/>
                    <a:pt x="174" y="236"/>
                  </a:cubicBezTo>
                  <a:cubicBezTo>
                    <a:pt x="190" y="220"/>
                    <a:pt x="207" y="203"/>
                    <a:pt x="207" y="187"/>
                  </a:cubicBezTo>
                  <a:cubicBezTo>
                    <a:pt x="223" y="117"/>
                    <a:pt x="207" y="30"/>
                    <a:pt x="141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Google Shape;2922;p25"/>
            <p:cNvSpPr/>
            <p:nvPr/>
          </p:nvSpPr>
          <p:spPr>
            <a:xfrm>
              <a:off x="4054400" y="2403100"/>
              <a:ext cx="6100" cy="6750"/>
            </a:xfrm>
            <a:custGeom>
              <a:rect b="b" l="l" r="r" t="t"/>
              <a:pathLst>
                <a:path extrusionOk="0" h="270" w="244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0" y="154"/>
                    <a:pt x="21" y="241"/>
                    <a:pt x="87" y="257"/>
                  </a:cubicBezTo>
                  <a:cubicBezTo>
                    <a:pt x="101" y="266"/>
                    <a:pt x="116" y="270"/>
                    <a:pt x="131" y="270"/>
                  </a:cubicBezTo>
                  <a:cubicBezTo>
                    <a:pt x="172" y="270"/>
                    <a:pt x="212" y="238"/>
                    <a:pt x="227" y="187"/>
                  </a:cubicBezTo>
                  <a:cubicBezTo>
                    <a:pt x="243" y="117"/>
                    <a:pt x="227" y="3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Google Shape;2923;p25"/>
            <p:cNvSpPr/>
            <p:nvPr/>
          </p:nvSpPr>
          <p:spPr>
            <a:xfrm>
              <a:off x="4052325" y="232715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36"/>
                    <a:pt x="83" y="252"/>
                  </a:cubicBezTo>
                  <a:cubicBezTo>
                    <a:pt x="97" y="252"/>
                    <a:pt x="109" y="260"/>
                    <a:pt x="120" y="260"/>
                  </a:cubicBezTo>
                  <a:cubicBezTo>
                    <a:pt x="126" y="260"/>
                    <a:pt x="131" y="258"/>
                    <a:pt x="137" y="252"/>
                  </a:cubicBezTo>
                  <a:cubicBezTo>
                    <a:pt x="170" y="252"/>
                    <a:pt x="207" y="219"/>
                    <a:pt x="223" y="18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86" y="30"/>
                    <a:pt x="170" y="13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4" name="Google Shape;2924;p25"/>
            <p:cNvSpPr/>
            <p:nvPr/>
          </p:nvSpPr>
          <p:spPr>
            <a:xfrm>
              <a:off x="4044600" y="2312100"/>
              <a:ext cx="6000" cy="6850"/>
            </a:xfrm>
            <a:custGeom>
              <a:rect b="b" l="l" r="r" t="t"/>
              <a:pathLst>
                <a:path extrusionOk="0" h="274" w="240">
                  <a:moveTo>
                    <a:pt x="128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67" y="13"/>
                    <a:pt x="50" y="30"/>
                    <a:pt x="34" y="67"/>
                  </a:cubicBezTo>
                  <a:cubicBezTo>
                    <a:pt x="17" y="83"/>
                    <a:pt x="1" y="116"/>
                    <a:pt x="17" y="149"/>
                  </a:cubicBezTo>
                  <a:cubicBezTo>
                    <a:pt x="17" y="186"/>
                    <a:pt x="34" y="219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186" y="252"/>
                    <a:pt x="240" y="186"/>
                    <a:pt x="223" y="116"/>
                  </a:cubicBezTo>
                  <a:cubicBezTo>
                    <a:pt x="223" y="83"/>
                    <a:pt x="207" y="46"/>
                    <a:pt x="186" y="30"/>
                  </a:cubicBezTo>
                  <a:cubicBezTo>
                    <a:pt x="170" y="30"/>
                    <a:pt x="170" y="13"/>
                    <a:pt x="153" y="13"/>
                  </a:cubicBezTo>
                  <a:cubicBezTo>
                    <a:pt x="145" y="5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5" name="Google Shape;2925;p25"/>
            <p:cNvSpPr/>
            <p:nvPr/>
          </p:nvSpPr>
          <p:spPr>
            <a:xfrm>
              <a:off x="4048825" y="2295050"/>
              <a:ext cx="6525" cy="6600"/>
            </a:xfrm>
            <a:custGeom>
              <a:rect b="b" l="l" r="r" t="t"/>
              <a:pathLst>
                <a:path extrusionOk="0" h="264" w="261">
                  <a:moveTo>
                    <a:pt x="120" y="0"/>
                  </a:moveTo>
                  <a:cubicBezTo>
                    <a:pt x="101" y="0"/>
                    <a:pt x="78" y="13"/>
                    <a:pt x="54" y="27"/>
                  </a:cubicBezTo>
                  <a:cubicBezTo>
                    <a:pt x="17" y="77"/>
                    <a:pt x="1" y="163"/>
                    <a:pt x="54" y="213"/>
                  </a:cubicBezTo>
                  <a:cubicBezTo>
                    <a:pt x="74" y="244"/>
                    <a:pt x="106" y="263"/>
                    <a:pt x="139" y="263"/>
                  </a:cubicBezTo>
                  <a:cubicBezTo>
                    <a:pt x="162" y="263"/>
                    <a:pt x="186" y="254"/>
                    <a:pt x="207" y="234"/>
                  </a:cubicBezTo>
                  <a:cubicBezTo>
                    <a:pt x="244" y="180"/>
                    <a:pt x="260" y="110"/>
                    <a:pt x="223" y="44"/>
                  </a:cubicBezTo>
                  <a:cubicBezTo>
                    <a:pt x="207" y="27"/>
                    <a:pt x="190" y="27"/>
                    <a:pt x="174" y="7"/>
                  </a:cubicBezTo>
                  <a:lnTo>
                    <a:pt x="141" y="7"/>
                  </a:lnTo>
                  <a:cubicBezTo>
                    <a:pt x="135" y="2"/>
                    <a:pt x="12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6" name="Google Shape;2926;p25"/>
            <p:cNvSpPr/>
            <p:nvPr/>
          </p:nvSpPr>
          <p:spPr>
            <a:xfrm>
              <a:off x="4075525" y="2384575"/>
              <a:ext cx="6425" cy="6675"/>
            </a:xfrm>
            <a:custGeom>
              <a:rect b="b" l="l" r="r" t="t"/>
              <a:pathLst>
                <a:path extrusionOk="0" h="267" w="257">
                  <a:moveTo>
                    <a:pt x="136" y="0"/>
                  </a:moveTo>
                  <a:cubicBezTo>
                    <a:pt x="104" y="0"/>
                    <a:pt x="83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25" y="265"/>
                    <a:pt x="131" y="267"/>
                    <a:pt x="137" y="267"/>
                  </a:cubicBezTo>
                  <a:cubicBezTo>
                    <a:pt x="154" y="267"/>
                    <a:pt x="174" y="254"/>
                    <a:pt x="186" y="239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86" y="17"/>
                    <a:pt x="169" y="17"/>
                  </a:cubicBezTo>
                  <a:cubicBezTo>
                    <a:pt x="153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7" name="Google Shape;2927;p25"/>
            <p:cNvSpPr/>
            <p:nvPr/>
          </p:nvSpPr>
          <p:spPr>
            <a:xfrm>
              <a:off x="4046250" y="2388525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28" y="1"/>
                  </a:moveTo>
                  <a:cubicBezTo>
                    <a:pt x="88" y="1"/>
                    <a:pt x="50" y="34"/>
                    <a:pt x="38" y="81"/>
                  </a:cubicBezTo>
                  <a:cubicBezTo>
                    <a:pt x="1" y="152"/>
                    <a:pt x="38" y="222"/>
                    <a:pt x="87" y="255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4" y="259"/>
                    <a:pt x="213" y="226"/>
                    <a:pt x="244" y="168"/>
                  </a:cubicBezTo>
                  <a:cubicBezTo>
                    <a:pt x="260" y="119"/>
                    <a:pt x="223" y="32"/>
                    <a:pt x="174" y="16"/>
                  </a:cubicBezTo>
                  <a:cubicBezTo>
                    <a:pt x="159" y="5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8" name="Google Shape;2928;p25"/>
            <p:cNvSpPr/>
            <p:nvPr/>
          </p:nvSpPr>
          <p:spPr>
            <a:xfrm>
              <a:off x="4087900" y="2351600"/>
              <a:ext cx="5675" cy="6825"/>
            </a:xfrm>
            <a:custGeom>
              <a:rect b="b" l="l" r="r" t="t"/>
              <a:pathLst>
                <a:path extrusionOk="0" h="273" w="227">
                  <a:moveTo>
                    <a:pt x="132" y="0"/>
                  </a:moveTo>
                  <a:cubicBezTo>
                    <a:pt x="123" y="0"/>
                    <a:pt x="114" y="4"/>
                    <a:pt x="103" y="12"/>
                  </a:cubicBezTo>
                  <a:cubicBezTo>
                    <a:pt x="37" y="12"/>
                    <a:pt x="0" y="82"/>
                    <a:pt x="0" y="153"/>
                  </a:cubicBezTo>
                  <a:cubicBezTo>
                    <a:pt x="21" y="186"/>
                    <a:pt x="37" y="219"/>
                    <a:pt x="54" y="239"/>
                  </a:cubicBezTo>
                  <a:cubicBezTo>
                    <a:pt x="70" y="256"/>
                    <a:pt x="103" y="272"/>
                    <a:pt x="140" y="272"/>
                  </a:cubicBezTo>
                  <a:cubicBezTo>
                    <a:pt x="157" y="256"/>
                    <a:pt x="190" y="239"/>
                    <a:pt x="206" y="202"/>
                  </a:cubicBezTo>
                  <a:cubicBezTo>
                    <a:pt x="227" y="186"/>
                    <a:pt x="227" y="153"/>
                    <a:pt x="227" y="115"/>
                  </a:cubicBezTo>
                  <a:cubicBezTo>
                    <a:pt x="227" y="82"/>
                    <a:pt x="206" y="50"/>
                    <a:pt x="190" y="33"/>
                  </a:cubicBezTo>
                  <a:cubicBezTo>
                    <a:pt x="173" y="33"/>
                    <a:pt x="173" y="12"/>
                    <a:pt x="157" y="12"/>
                  </a:cubicBezTo>
                  <a:cubicBezTo>
                    <a:pt x="149" y="4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9" name="Google Shape;2929;p25"/>
            <p:cNvSpPr/>
            <p:nvPr/>
          </p:nvSpPr>
          <p:spPr>
            <a:xfrm>
              <a:off x="4090975" y="2384250"/>
              <a:ext cx="6000" cy="6850"/>
            </a:xfrm>
            <a:custGeom>
              <a:rect b="b" l="l" r="r" t="t"/>
              <a:pathLst>
                <a:path extrusionOk="0" h="274" w="24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lnTo>
                    <a:pt x="83" y="13"/>
                  </a:lnTo>
                  <a:cubicBezTo>
                    <a:pt x="34" y="30"/>
                    <a:pt x="1" y="100"/>
                    <a:pt x="17" y="149"/>
                  </a:cubicBezTo>
                  <a:cubicBezTo>
                    <a:pt x="17" y="187"/>
                    <a:pt x="34" y="220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207" y="252"/>
                    <a:pt x="240" y="187"/>
                    <a:pt x="240" y="116"/>
                  </a:cubicBezTo>
                  <a:cubicBezTo>
                    <a:pt x="224" y="100"/>
                    <a:pt x="224" y="100"/>
                    <a:pt x="224" y="83"/>
                  </a:cubicBezTo>
                  <a:cubicBezTo>
                    <a:pt x="207" y="46"/>
                    <a:pt x="186" y="30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p25"/>
            <p:cNvSpPr/>
            <p:nvPr/>
          </p:nvSpPr>
          <p:spPr>
            <a:xfrm>
              <a:off x="4046675" y="2344725"/>
              <a:ext cx="6100" cy="6375"/>
            </a:xfrm>
            <a:custGeom>
              <a:rect b="b" l="l" r="r" t="t"/>
              <a:pathLst>
                <a:path extrusionOk="0" h="255" w="244">
                  <a:moveTo>
                    <a:pt x="111" y="1"/>
                  </a:moveTo>
                  <a:cubicBezTo>
                    <a:pt x="71" y="1"/>
                    <a:pt x="33" y="33"/>
                    <a:pt x="21" y="81"/>
                  </a:cubicBezTo>
                  <a:cubicBezTo>
                    <a:pt x="0" y="151"/>
                    <a:pt x="21" y="221"/>
                    <a:pt x="70" y="254"/>
                  </a:cubicBezTo>
                  <a:lnTo>
                    <a:pt x="124" y="254"/>
                  </a:lnTo>
                  <a:cubicBezTo>
                    <a:pt x="173" y="254"/>
                    <a:pt x="206" y="221"/>
                    <a:pt x="227" y="168"/>
                  </a:cubicBezTo>
                  <a:cubicBezTo>
                    <a:pt x="243" y="135"/>
                    <a:pt x="227" y="81"/>
                    <a:pt x="190" y="48"/>
                  </a:cubicBezTo>
                  <a:cubicBezTo>
                    <a:pt x="190" y="32"/>
                    <a:pt x="173" y="15"/>
                    <a:pt x="157" y="15"/>
                  </a:cubicBezTo>
                  <a:cubicBezTo>
                    <a:pt x="142" y="5"/>
                    <a:pt x="127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p25"/>
            <p:cNvSpPr/>
            <p:nvPr/>
          </p:nvSpPr>
          <p:spPr>
            <a:xfrm>
              <a:off x="4094375" y="2335025"/>
              <a:ext cx="6025" cy="6600"/>
            </a:xfrm>
            <a:custGeom>
              <a:rect b="b" l="l" r="r" t="t"/>
              <a:pathLst>
                <a:path extrusionOk="0" h="264" w="241">
                  <a:moveTo>
                    <a:pt x="108" y="1"/>
                  </a:moveTo>
                  <a:cubicBezTo>
                    <a:pt x="86" y="1"/>
                    <a:pt x="65" y="12"/>
                    <a:pt x="50" y="24"/>
                  </a:cubicBezTo>
                  <a:cubicBezTo>
                    <a:pt x="1" y="78"/>
                    <a:pt x="1" y="160"/>
                    <a:pt x="34" y="214"/>
                  </a:cubicBezTo>
                  <a:cubicBezTo>
                    <a:pt x="50" y="230"/>
                    <a:pt x="88" y="247"/>
                    <a:pt x="104" y="263"/>
                  </a:cubicBezTo>
                  <a:cubicBezTo>
                    <a:pt x="137" y="263"/>
                    <a:pt x="174" y="247"/>
                    <a:pt x="191" y="230"/>
                  </a:cubicBezTo>
                  <a:cubicBezTo>
                    <a:pt x="240" y="181"/>
                    <a:pt x="240" y="111"/>
                    <a:pt x="207" y="40"/>
                  </a:cubicBezTo>
                  <a:cubicBezTo>
                    <a:pt x="191" y="24"/>
                    <a:pt x="174" y="24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p25"/>
            <p:cNvSpPr/>
            <p:nvPr/>
          </p:nvSpPr>
          <p:spPr>
            <a:xfrm>
              <a:off x="4083675" y="2274175"/>
              <a:ext cx="6000" cy="6925"/>
            </a:xfrm>
            <a:custGeom>
              <a:rect b="b" l="l" r="r" t="t"/>
              <a:pathLst>
                <a:path extrusionOk="0" h="277" w="240">
                  <a:moveTo>
                    <a:pt x="136" y="1"/>
                  </a:moveTo>
                  <a:cubicBezTo>
                    <a:pt x="103" y="1"/>
                    <a:pt x="87" y="17"/>
                    <a:pt x="50" y="38"/>
                  </a:cubicBezTo>
                  <a:cubicBezTo>
                    <a:pt x="0" y="87"/>
                    <a:pt x="0" y="174"/>
                    <a:pt x="33" y="223"/>
                  </a:cubicBezTo>
                  <a:cubicBezTo>
                    <a:pt x="50" y="244"/>
                    <a:pt x="87" y="260"/>
                    <a:pt x="120" y="277"/>
                  </a:cubicBezTo>
                  <a:cubicBezTo>
                    <a:pt x="136" y="277"/>
                    <a:pt x="169" y="260"/>
                    <a:pt x="190" y="244"/>
                  </a:cubicBezTo>
                  <a:cubicBezTo>
                    <a:pt x="223" y="223"/>
                    <a:pt x="223" y="190"/>
                    <a:pt x="239" y="157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38"/>
                    <a:pt x="190" y="17"/>
                    <a:pt x="169" y="17"/>
                  </a:cubicBezTo>
                  <a:cubicBezTo>
                    <a:pt x="153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p25"/>
            <p:cNvSpPr/>
            <p:nvPr/>
          </p:nvSpPr>
          <p:spPr>
            <a:xfrm>
              <a:off x="4087075" y="2303950"/>
              <a:ext cx="6000" cy="6450"/>
            </a:xfrm>
            <a:custGeom>
              <a:rect b="b" l="l" r="r" t="t"/>
              <a:pathLst>
                <a:path extrusionOk="0" h="258" w="24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6"/>
                    <a:pt x="105" y="257"/>
                    <a:pt x="115" y="257"/>
                  </a:cubicBezTo>
                  <a:cubicBezTo>
                    <a:pt x="159" y="257"/>
                    <a:pt x="209" y="227"/>
                    <a:pt x="223" y="187"/>
                  </a:cubicBezTo>
                  <a:cubicBezTo>
                    <a:pt x="239" y="117"/>
                    <a:pt x="223" y="30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p25"/>
            <p:cNvSpPr/>
            <p:nvPr/>
          </p:nvSpPr>
          <p:spPr>
            <a:xfrm>
              <a:off x="4094375" y="2288300"/>
              <a:ext cx="6425" cy="6425"/>
            </a:xfrm>
            <a:custGeom>
              <a:rect b="b" l="l" r="r" t="t"/>
              <a:pathLst>
                <a:path extrusionOk="0" h="257" w="257">
                  <a:moveTo>
                    <a:pt x="140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57"/>
                    <a:pt x="34" y="227"/>
                    <a:pt x="88" y="244"/>
                  </a:cubicBezTo>
                  <a:cubicBezTo>
                    <a:pt x="101" y="253"/>
                    <a:pt x="115" y="257"/>
                    <a:pt x="130" y="257"/>
                  </a:cubicBezTo>
                  <a:cubicBezTo>
                    <a:pt x="170" y="257"/>
                    <a:pt x="211" y="225"/>
                    <a:pt x="224" y="174"/>
                  </a:cubicBezTo>
                  <a:cubicBezTo>
                    <a:pt x="257" y="108"/>
                    <a:pt x="224" y="38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p25"/>
            <p:cNvSpPr/>
            <p:nvPr/>
          </p:nvSpPr>
          <p:spPr>
            <a:xfrm>
              <a:off x="4048000" y="24232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71" y="263"/>
                    <a:pt x="117" y="263"/>
                  </a:cubicBezTo>
                  <a:cubicBezTo>
                    <a:pt x="124" y="263"/>
                    <a:pt x="131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p25"/>
            <p:cNvSpPr/>
            <p:nvPr/>
          </p:nvSpPr>
          <p:spPr>
            <a:xfrm>
              <a:off x="4094800" y="2318925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103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1" y="256"/>
                    <a:pt x="103" y="256"/>
                    <a:pt x="136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7" name="Google Shape;2937;p25"/>
            <p:cNvSpPr/>
            <p:nvPr/>
          </p:nvSpPr>
          <p:spPr>
            <a:xfrm>
              <a:off x="4069450" y="2401375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87" y="0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6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8" name="Google Shape;2938;p25"/>
            <p:cNvSpPr/>
            <p:nvPr/>
          </p:nvSpPr>
          <p:spPr>
            <a:xfrm>
              <a:off x="4095625" y="2366950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03" y="0"/>
                  </a:moveTo>
                  <a:cubicBezTo>
                    <a:pt x="70" y="17"/>
                    <a:pt x="54" y="37"/>
                    <a:pt x="38" y="54"/>
                  </a:cubicBezTo>
                  <a:cubicBezTo>
                    <a:pt x="21" y="87"/>
                    <a:pt x="0" y="120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7" y="255"/>
                    <a:pt x="92" y="267"/>
                    <a:pt x="112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9" name="Google Shape;2939;p25"/>
            <p:cNvSpPr/>
            <p:nvPr/>
          </p:nvSpPr>
          <p:spPr>
            <a:xfrm>
              <a:off x="4096550" y="2271600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04" y="1"/>
                  </a:moveTo>
                  <a:cubicBezTo>
                    <a:pt x="66" y="1"/>
                    <a:pt x="50" y="17"/>
                    <a:pt x="33" y="38"/>
                  </a:cubicBezTo>
                  <a:cubicBezTo>
                    <a:pt x="17" y="71"/>
                    <a:pt x="1" y="104"/>
                    <a:pt x="1" y="141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90" y="244"/>
                    <a:pt x="223" y="190"/>
                    <a:pt x="223" y="120"/>
                  </a:cubicBezTo>
                  <a:lnTo>
                    <a:pt x="223" y="104"/>
                  </a:lnTo>
                  <a:cubicBezTo>
                    <a:pt x="207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0" name="Google Shape;2940;p25"/>
            <p:cNvSpPr/>
            <p:nvPr/>
          </p:nvSpPr>
          <p:spPr>
            <a:xfrm>
              <a:off x="4079325" y="2339525"/>
              <a:ext cx="6025" cy="6425"/>
            </a:xfrm>
            <a:custGeom>
              <a:rect b="b" l="l" r="r" t="t"/>
              <a:pathLst>
                <a:path extrusionOk="0" h="257" w="241">
                  <a:moveTo>
                    <a:pt x="104" y="1"/>
                  </a:moveTo>
                  <a:cubicBezTo>
                    <a:pt x="34" y="1"/>
                    <a:pt x="1" y="67"/>
                    <a:pt x="17" y="137"/>
                  </a:cubicBezTo>
                  <a:cubicBezTo>
                    <a:pt x="17" y="170"/>
                    <a:pt x="34" y="207"/>
                    <a:pt x="55" y="223"/>
                  </a:cubicBezTo>
                  <a:cubicBezTo>
                    <a:pt x="88" y="256"/>
                    <a:pt x="104" y="256"/>
                    <a:pt x="137" y="256"/>
                  </a:cubicBezTo>
                  <a:cubicBezTo>
                    <a:pt x="174" y="240"/>
                    <a:pt x="191" y="223"/>
                    <a:pt x="207" y="207"/>
                  </a:cubicBezTo>
                  <a:cubicBezTo>
                    <a:pt x="224" y="170"/>
                    <a:pt x="240" y="137"/>
                    <a:pt x="224" y="104"/>
                  </a:cubicBezTo>
                  <a:cubicBezTo>
                    <a:pt x="224" y="67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1" name="Google Shape;2941;p25"/>
            <p:cNvSpPr/>
            <p:nvPr/>
          </p:nvSpPr>
          <p:spPr>
            <a:xfrm>
              <a:off x="3860300" y="2239450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87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" y="190"/>
                    <a:pt x="17" y="206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2" name="Google Shape;2942;p25"/>
            <p:cNvSpPr/>
            <p:nvPr/>
          </p:nvSpPr>
          <p:spPr>
            <a:xfrm>
              <a:off x="3856900" y="2315300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37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45"/>
                    <a:pt x="34" y="228"/>
                    <a:pt x="87" y="248"/>
                  </a:cubicBezTo>
                  <a:cubicBezTo>
                    <a:pt x="100" y="257"/>
                    <a:pt x="115" y="261"/>
                    <a:pt x="130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70" y="5"/>
                  </a:cubicBezTo>
                  <a:cubicBezTo>
                    <a:pt x="159" y="2"/>
                    <a:pt x="148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3" name="Google Shape;2943;p25"/>
            <p:cNvSpPr/>
            <p:nvPr/>
          </p:nvSpPr>
          <p:spPr>
            <a:xfrm>
              <a:off x="3856500" y="2284500"/>
              <a:ext cx="6000" cy="6925"/>
            </a:xfrm>
            <a:custGeom>
              <a:rect b="b" l="l" r="r" t="t"/>
              <a:pathLst>
                <a:path extrusionOk="0" h="277" w="24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76"/>
                  </a:cubicBezTo>
                  <a:cubicBezTo>
                    <a:pt x="136" y="276"/>
                    <a:pt x="169" y="260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4" name="Google Shape;2944;p25"/>
            <p:cNvSpPr/>
            <p:nvPr/>
          </p:nvSpPr>
          <p:spPr>
            <a:xfrm>
              <a:off x="3861650" y="22690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86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86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5" name="Google Shape;2945;p25"/>
            <p:cNvSpPr/>
            <p:nvPr/>
          </p:nvSpPr>
          <p:spPr>
            <a:xfrm>
              <a:off x="3850425" y="239540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70" y="13"/>
                    <a:pt x="54" y="33"/>
                    <a:pt x="37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7" y="186"/>
                    <a:pt x="37" y="219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86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6" name="Google Shape;2946;p25"/>
            <p:cNvSpPr/>
            <p:nvPr/>
          </p:nvSpPr>
          <p:spPr>
            <a:xfrm>
              <a:off x="3853000" y="2351075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37" y="54"/>
                    <a:pt x="17" y="87"/>
                    <a:pt x="17" y="120"/>
                  </a:cubicBezTo>
                  <a:cubicBezTo>
                    <a:pt x="0" y="157"/>
                    <a:pt x="17" y="190"/>
                    <a:pt x="37" y="207"/>
                  </a:cubicBezTo>
                  <a:cubicBezTo>
                    <a:pt x="56" y="247"/>
                    <a:pt x="88" y="264"/>
                    <a:pt x="121" y="264"/>
                  </a:cubicBezTo>
                  <a:cubicBezTo>
                    <a:pt x="144" y="264"/>
                    <a:pt x="169" y="255"/>
                    <a:pt x="190" y="240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7" name="Google Shape;2947;p25"/>
            <p:cNvSpPr/>
            <p:nvPr/>
          </p:nvSpPr>
          <p:spPr>
            <a:xfrm>
              <a:off x="3855575" y="233127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03" y="1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8" name="Google Shape;2948;p25"/>
            <p:cNvSpPr/>
            <p:nvPr/>
          </p:nvSpPr>
          <p:spPr>
            <a:xfrm>
              <a:off x="3865875" y="2344675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87" y="1"/>
                  </a:moveTo>
                  <a:cubicBezTo>
                    <a:pt x="71" y="17"/>
                    <a:pt x="38" y="34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66" y="252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9" name="Google Shape;2949;p25"/>
            <p:cNvSpPr/>
            <p:nvPr/>
          </p:nvSpPr>
          <p:spPr>
            <a:xfrm>
              <a:off x="3885250" y="2403425"/>
              <a:ext cx="3025" cy="2600"/>
            </a:xfrm>
            <a:custGeom>
              <a:rect b="b" l="l" r="r" t="t"/>
              <a:pathLst>
                <a:path extrusionOk="0" h="104" w="121">
                  <a:moveTo>
                    <a:pt x="87" y="1"/>
                  </a:moveTo>
                  <a:cubicBezTo>
                    <a:pt x="50" y="1"/>
                    <a:pt x="34" y="21"/>
                    <a:pt x="17" y="38"/>
                  </a:cubicBezTo>
                  <a:cubicBezTo>
                    <a:pt x="1" y="54"/>
                    <a:pt x="1" y="71"/>
                    <a:pt x="1" y="104"/>
                  </a:cubicBezTo>
                  <a:cubicBezTo>
                    <a:pt x="34" y="71"/>
                    <a:pt x="87" y="38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0" name="Google Shape;2950;p25"/>
            <p:cNvSpPr/>
            <p:nvPr/>
          </p:nvSpPr>
          <p:spPr>
            <a:xfrm>
              <a:off x="3854325" y="237860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66"/>
                    <a:pt x="1" y="153"/>
                    <a:pt x="50" y="223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30" y="261"/>
                    <a:pt x="138" y="263"/>
                    <a:pt x="146" y="263"/>
                  </a:cubicBezTo>
                  <a:cubicBezTo>
                    <a:pt x="165" y="263"/>
                    <a:pt x="181" y="251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1" name="Google Shape;2951;p25"/>
            <p:cNvSpPr/>
            <p:nvPr/>
          </p:nvSpPr>
          <p:spPr>
            <a:xfrm>
              <a:off x="3871950" y="2406000"/>
              <a:ext cx="6000" cy="6950"/>
            </a:xfrm>
            <a:custGeom>
              <a:rect b="b" l="l" r="r" t="t"/>
              <a:pathLst>
                <a:path extrusionOk="0" h="278" w="24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7" y="88"/>
                    <a:pt x="1" y="174"/>
                    <a:pt x="34" y="228"/>
                  </a:cubicBezTo>
                  <a:cubicBezTo>
                    <a:pt x="67" y="244"/>
                    <a:pt x="83" y="261"/>
                    <a:pt x="120" y="277"/>
                  </a:cubicBezTo>
                  <a:cubicBezTo>
                    <a:pt x="153" y="277"/>
                    <a:pt x="170" y="261"/>
                    <a:pt x="207" y="244"/>
                  </a:cubicBezTo>
                  <a:cubicBezTo>
                    <a:pt x="223" y="228"/>
                    <a:pt x="240" y="191"/>
                    <a:pt x="240" y="158"/>
                  </a:cubicBezTo>
                  <a:cubicBezTo>
                    <a:pt x="240" y="125"/>
                    <a:pt x="240" y="88"/>
                    <a:pt x="223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53" y="22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2" name="Google Shape;2952;p25"/>
            <p:cNvSpPr/>
            <p:nvPr/>
          </p:nvSpPr>
          <p:spPr>
            <a:xfrm>
              <a:off x="3870200" y="2327475"/>
              <a:ext cx="6000" cy="6825"/>
            </a:xfrm>
            <a:custGeom>
              <a:rect b="b" l="l" r="r" t="t"/>
              <a:pathLst>
                <a:path extrusionOk="0" h="273" w="240">
                  <a:moveTo>
                    <a:pt x="137" y="0"/>
                  </a:moveTo>
                  <a:cubicBezTo>
                    <a:pt x="104" y="0"/>
                    <a:pt x="71" y="17"/>
                    <a:pt x="50" y="33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5" y="254"/>
                    <a:pt x="86" y="272"/>
                    <a:pt x="118" y="272"/>
                  </a:cubicBezTo>
                  <a:cubicBezTo>
                    <a:pt x="142" y="272"/>
                    <a:pt x="167" y="262"/>
                    <a:pt x="190" y="239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4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3" name="Google Shape;2953;p25"/>
            <p:cNvSpPr/>
            <p:nvPr/>
          </p:nvSpPr>
          <p:spPr>
            <a:xfrm>
              <a:off x="3861650" y="2363550"/>
              <a:ext cx="5600" cy="6625"/>
            </a:xfrm>
            <a:custGeom>
              <a:rect b="b" l="l" r="r" t="t"/>
              <a:pathLst>
                <a:path extrusionOk="0" h="265" w="224">
                  <a:moveTo>
                    <a:pt x="8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39"/>
                    <a:pt x="207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4" name="Google Shape;2954;p25"/>
            <p:cNvSpPr/>
            <p:nvPr/>
          </p:nvSpPr>
          <p:spPr>
            <a:xfrm>
              <a:off x="3857325" y="24085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40" y="0"/>
                  </a:moveTo>
                  <a:cubicBezTo>
                    <a:pt x="82" y="0"/>
                    <a:pt x="31" y="35"/>
                    <a:pt x="17" y="91"/>
                  </a:cubicBezTo>
                  <a:cubicBezTo>
                    <a:pt x="0" y="144"/>
                    <a:pt x="33" y="231"/>
                    <a:pt x="87" y="247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73" y="264"/>
                    <a:pt x="206" y="231"/>
                    <a:pt x="223" y="177"/>
                  </a:cubicBezTo>
                  <a:cubicBezTo>
                    <a:pt x="239" y="128"/>
                    <a:pt x="239" y="74"/>
                    <a:pt x="206" y="41"/>
                  </a:cubicBezTo>
                  <a:lnTo>
                    <a:pt x="173" y="4"/>
                  </a:ln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5" name="Google Shape;2955;p25"/>
            <p:cNvSpPr/>
            <p:nvPr/>
          </p:nvSpPr>
          <p:spPr>
            <a:xfrm>
              <a:off x="4063875" y="2370875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87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" y="66"/>
                    <a:pt x="1" y="103"/>
                    <a:pt x="1" y="153"/>
                  </a:cubicBezTo>
                  <a:cubicBezTo>
                    <a:pt x="1" y="190"/>
                    <a:pt x="17" y="206"/>
                    <a:pt x="34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49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6" name="Google Shape;2956;p25"/>
            <p:cNvSpPr/>
            <p:nvPr/>
          </p:nvSpPr>
          <p:spPr>
            <a:xfrm>
              <a:off x="4061300" y="2434350"/>
              <a:ext cx="6525" cy="6525"/>
            </a:xfrm>
            <a:custGeom>
              <a:rect b="b" l="l" r="r" t="t"/>
              <a:pathLst>
                <a:path extrusionOk="0" h="261" w="261">
                  <a:moveTo>
                    <a:pt x="137" y="1"/>
                  </a:moveTo>
                  <a:cubicBezTo>
                    <a:pt x="120" y="1"/>
                    <a:pt x="87" y="1"/>
                    <a:pt x="71" y="21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57" y="260"/>
                    <a:pt x="174" y="244"/>
                    <a:pt x="207" y="227"/>
                  </a:cubicBezTo>
                  <a:cubicBezTo>
                    <a:pt x="240" y="190"/>
                    <a:pt x="260" y="104"/>
                    <a:pt x="223" y="54"/>
                  </a:cubicBezTo>
                  <a:cubicBezTo>
                    <a:pt x="207" y="21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7" name="Google Shape;2957;p25"/>
            <p:cNvSpPr/>
            <p:nvPr/>
          </p:nvSpPr>
          <p:spPr>
            <a:xfrm>
              <a:off x="4061700" y="2387450"/>
              <a:ext cx="6125" cy="6725"/>
            </a:xfrm>
            <a:custGeom>
              <a:rect b="b" l="l" r="r" t="t"/>
              <a:pathLst>
                <a:path extrusionOk="0" h="269" w="245">
                  <a:moveTo>
                    <a:pt x="129" y="1"/>
                  </a:moveTo>
                  <a:cubicBezTo>
                    <a:pt x="83" y="1"/>
                    <a:pt x="35" y="33"/>
                    <a:pt x="17" y="92"/>
                  </a:cubicBezTo>
                  <a:cubicBezTo>
                    <a:pt x="1" y="162"/>
                    <a:pt x="17" y="228"/>
                    <a:pt x="88" y="265"/>
                  </a:cubicBezTo>
                  <a:cubicBezTo>
                    <a:pt x="97" y="267"/>
                    <a:pt x="106" y="269"/>
                    <a:pt x="116" y="269"/>
                  </a:cubicBezTo>
                  <a:cubicBezTo>
                    <a:pt x="162" y="269"/>
                    <a:pt x="210" y="236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8" name="Google Shape;2958;p25"/>
            <p:cNvSpPr/>
            <p:nvPr/>
          </p:nvSpPr>
          <p:spPr>
            <a:xfrm>
              <a:off x="4061700" y="2418075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04" y="0"/>
                  </a:moveTo>
                  <a:cubicBezTo>
                    <a:pt x="55" y="17"/>
                    <a:pt x="1" y="87"/>
                    <a:pt x="17" y="157"/>
                  </a:cubicBezTo>
                  <a:cubicBezTo>
                    <a:pt x="17" y="190"/>
                    <a:pt x="38" y="223"/>
                    <a:pt x="71" y="239"/>
                  </a:cubicBezTo>
                  <a:cubicBezTo>
                    <a:pt x="88" y="260"/>
                    <a:pt x="121" y="260"/>
                    <a:pt x="141" y="260"/>
                  </a:cubicBezTo>
                  <a:cubicBezTo>
                    <a:pt x="207" y="260"/>
                    <a:pt x="244" y="190"/>
                    <a:pt x="244" y="120"/>
                  </a:cubicBezTo>
                  <a:cubicBezTo>
                    <a:pt x="224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8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9" name="Google Shape;2959;p25"/>
            <p:cNvSpPr/>
            <p:nvPr/>
          </p:nvSpPr>
          <p:spPr>
            <a:xfrm>
              <a:off x="4066450" y="2326650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7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34" y="50"/>
                    <a:pt x="17" y="83"/>
                    <a:pt x="17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37" y="256"/>
                    <a:pt x="174" y="256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0" name="Google Shape;2960;p25"/>
            <p:cNvSpPr/>
            <p:nvPr/>
          </p:nvSpPr>
          <p:spPr>
            <a:xfrm>
              <a:off x="4057900" y="235705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03" y="1"/>
                  </a:moveTo>
                  <a:cubicBezTo>
                    <a:pt x="66" y="21"/>
                    <a:pt x="50" y="38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1" name="Google Shape;2961;p25"/>
            <p:cNvSpPr/>
            <p:nvPr/>
          </p:nvSpPr>
          <p:spPr>
            <a:xfrm>
              <a:off x="3926475" y="2384575"/>
              <a:ext cx="5600" cy="4350"/>
            </a:xfrm>
            <a:custGeom>
              <a:rect b="b" l="l" r="r" t="t"/>
              <a:pathLst>
                <a:path extrusionOk="0" h="174" w="224">
                  <a:moveTo>
                    <a:pt x="120" y="0"/>
                  </a:moveTo>
                  <a:cubicBezTo>
                    <a:pt x="87" y="0"/>
                    <a:pt x="50" y="0"/>
                    <a:pt x="34" y="17"/>
                  </a:cubicBezTo>
                  <a:cubicBezTo>
                    <a:pt x="17" y="54"/>
                    <a:pt x="1" y="87"/>
                    <a:pt x="1" y="120"/>
                  </a:cubicBezTo>
                  <a:lnTo>
                    <a:pt x="1" y="174"/>
                  </a:lnTo>
                  <a:cubicBezTo>
                    <a:pt x="67" y="157"/>
                    <a:pt x="137" y="157"/>
                    <a:pt x="207" y="157"/>
                  </a:cubicBezTo>
                  <a:cubicBezTo>
                    <a:pt x="223" y="120"/>
                    <a:pt x="207" y="70"/>
                    <a:pt x="190" y="54"/>
                  </a:cubicBezTo>
                  <a:cubicBezTo>
                    <a:pt x="170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2" name="Google Shape;2962;p25"/>
            <p:cNvSpPr/>
            <p:nvPr/>
          </p:nvSpPr>
          <p:spPr>
            <a:xfrm>
              <a:off x="4063050" y="234160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67" y="24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60"/>
                    <a:pt x="240" y="190"/>
                    <a:pt x="240" y="103"/>
                  </a:cubicBezTo>
                  <a:cubicBezTo>
                    <a:pt x="223" y="70"/>
                    <a:pt x="207" y="37"/>
                    <a:pt x="170" y="21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3" name="Google Shape;2963;p25"/>
            <p:cNvSpPr/>
            <p:nvPr/>
          </p:nvSpPr>
          <p:spPr>
            <a:xfrm>
              <a:off x="4011925" y="2411450"/>
              <a:ext cx="6000" cy="6225"/>
            </a:xfrm>
            <a:custGeom>
              <a:rect b="b" l="l" r="r" t="t"/>
              <a:pathLst>
                <a:path extrusionOk="0" h="249" w="24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71" y="10"/>
                    <a:pt x="50" y="26"/>
                    <a:pt x="34" y="59"/>
                  </a:cubicBezTo>
                  <a:cubicBezTo>
                    <a:pt x="17" y="76"/>
                    <a:pt x="1" y="113"/>
                    <a:pt x="1" y="146"/>
                  </a:cubicBezTo>
                  <a:cubicBezTo>
                    <a:pt x="50" y="179"/>
                    <a:pt x="104" y="216"/>
                    <a:pt x="174" y="249"/>
                  </a:cubicBezTo>
                  <a:cubicBezTo>
                    <a:pt x="207" y="232"/>
                    <a:pt x="240" y="162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4" name="Google Shape;2964;p25"/>
            <p:cNvSpPr/>
            <p:nvPr/>
          </p:nvSpPr>
          <p:spPr>
            <a:xfrm>
              <a:off x="4026975" y="24099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34" y="1"/>
                    <a:pt x="1" y="71"/>
                    <a:pt x="17" y="153"/>
                  </a:cubicBezTo>
                  <a:cubicBezTo>
                    <a:pt x="17" y="190"/>
                    <a:pt x="34" y="223"/>
                    <a:pt x="67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56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5" name="Google Shape;2965;p25"/>
            <p:cNvSpPr/>
            <p:nvPr/>
          </p:nvSpPr>
          <p:spPr>
            <a:xfrm>
              <a:off x="3989150" y="2400850"/>
              <a:ext cx="5175" cy="3950"/>
            </a:xfrm>
            <a:custGeom>
              <a:rect b="b" l="l" r="r" t="t"/>
              <a:pathLst>
                <a:path extrusionOk="0" h="158" w="207">
                  <a:moveTo>
                    <a:pt x="104" y="1"/>
                  </a:moveTo>
                  <a:cubicBezTo>
                    <a:pt x="87" y="1"/>
                    <a:pt x="54" y="1"/>
                    <a:pt x="17" y="38"/>
                  </a:cubicBezTo>
                  <a:cubicBezTo>
                    <a:pt x="17" y="38"/>
                    <a:pt x="17" y="54"/>
                    <a:pt x="0" y="54"/>
                  </a:cubicBezTo>
                  <a:cubicBezTo>
                    <a:pt x="71" y="87"/>
                    <a:pt x="136" y="124"/>
                    <a:pt x="207" y="157"/>
                  </a:cubicBezTo>
                  <a:cubicBezTo>
                    <a:pt x="207" y="124"/>
                    <a:pt x="207" y="87"/>
                    <a:pt x="190" y="54"/>
                  </a:cubicBezTo>
                  <a:cubicBezTo>
                    <a:pt x="174" y="38"/>
                    <a:pt x="157" y="21"/>
                    <a:pt x="136" y="21"/>
                  </a:cubicBezTo>
                  <a:cubicBezTo>
                    <a:pt x="120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6" name="Google Shape;2966;p25"/>
            <p:cNvSpPr/>
            <p:nvPr/>
          </p:nvSpPr>
          <p:spPr>
            <a:xfrm>
              <a:off x="4066875" y="2294100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14" y="1"/>
                  </a:moveTo>
                  <a:cubicBezTo>
                    <a:pt x="95" y="1"/>
                    <a:pt x="80" y="9"/>
                    <a:pt x="70" y="28"/>
                  </a:cubicBezTo>
                  <a:cubicBezTo>
                    <a:pt x="37" y="28"/>
                    <a:pt x="17" y="65"/>
                    <a:pt x="17" y="82"/>
                  </a:cubicBezTo>
                  <a:cubicBezTo>
                    <a:pt x="0" y="115"/>
                    <a:pt x="0" y="148"/>
                    <a:pt x="17" y="168"/>
                  </a:cubicBezTo>
                  <a:cubicBezTo>
                    <a:pt x="17" y="201"/>
                    <a:pt x="54" y="234"/>
                    <a:pt x="87" y="251"/>
                  </a:cubicBezTo>
                  <a:cubicBezTo>
                    <a:pt x="101" y="261"/>
                    <a:pt x="117" y="266"/>
                    <a:pt x="132" y="266"/>
                  </a:cubicBezTo>
                  <a:cubicBezTo>
                    <a:pt x="173" y="266"/>
                    <a:pt x="211" y="233"/>
                    <a:pt x="223" y="185"/>
                  </a:cubicBezTo>
                  <a:cubicBezTo>
                    <a:pt x="243" y="115"/>
                    <a:pt x="223" y="45"/>
                    <a:pt x="157" y="12"/>
                  </a:cubicBezTo>
                  <a:cubicBezTo>
                    <a:pt x="141" y="5"/>
                    <a:pt x="12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7" name="Google Shape;2967;p25"/>
            <p:cNvSpPr/>
            <p:nvPr/>
          </p:nvSpPr>
          <p:spPr>
            <a:xfrm>
              <a:off x="4029550" y="2362950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108" y="0"/>
                  </a:moveTo>
                  <a:cubicBezTo>
                    <a:pt x="100" y="0"/>
                    <a:pt x="93" y="2"/>
                    <a:pt x="87" y="8"/>
                  </a:cubicBezTo>
                  <a:cubicBezTo>
                    <a:pt x="67" y="8"/>
                    <a:pt x="34" y="24"/>
                    <a:pt x="17" y="57"/>
                  </a:cubicBezTo>
                  <a:cubicBezTo>
                    <a:pt x="1" y="74"/>
                    <a:pt x="1" y="111"/>
                    <a:pt x="1" y="144"/>
                  </a:cubicBezTo>
                  <a:cubicBezTo>
                    <a:pt x="1" y="177"/>
                    <a:pt x="17" y="214"/>
                    <a:pt x="34" y="230"/>
                  </a:cubicBezTo>
                  <a:cubicBezTo>
                    <a:pt x="67" y="247"/>
                    <a:pt x="104" y="263"/>
                    <a:pt x="120" y="263"/>
                  </a:cubicBezTo>
                  <a:cubicBezTo>
                    <a:pt x="190" y="247"/>
                    <a:pt x="223" y="177"/>
                    <a:pt x="223" y="111"/>
                  </a:cubicBezTo>
                  <a:cubicBezTo>
                    <a:pt x="207" y="74"/>
                    <a:pt x="190" y="41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8" name="Google Shape;2968;p25"/>
            <p:cNvSpPr/>
            <p:nvPr/>
          </p:nvSpPr>
          <p:spPr>
            <a:xfrm>
              <a:off x="4066050" y="224677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36" y="0"/>
                  </a:moveTo>
                  <a:cubicBezTo>
                    <a:pt x="103" y="0"/>
                    <a:pt x="87" y="17"/>
                    <a:pt x="50" y="33"/>
                  </a:cubicBezTo>
                  <a:cubicBezTo>
                    <a:pt x="17" y="83"/>
                    <a:pt x="0" y="153"/>
                    <a:pt x="33" y="223"/>
                  </a:cubicBezTo>
                  <a:cubicBezTo>
                    <a:pt x="50" y="239"/>
                    <a:pt x="87" y="256"/>
                    <a:pt x="120" y="256"/>
                  </a:cubicBezTo>
                  <a:cubicBezTo>
                    <a:pt x="125" y="261"/>
                    <a:pt x="131" y="263"/>
                    <a:pt x="138" y="263"/>
                  </a:cubicBezTo>
                  <a:cubicBezTo>
                    <a:pt x="156" y="263"/>
                    <a:pt x="178" y="251"/>
                    <a:pt x="190" y="239"/>
                  </a:cubicBezTo>
                  <a:cubicBezTo>
                    <a:pt x="223" y="206"/>
                    <a:pt x="239" y="186"/>
                    <a:pt x="239" y="153"/>
                  </a:cubicBezTo>
                  <a:cubicBezTo>
                    <a:pt x="239" y="120"/>
                    <a:pt x="223" y="83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9" name="Google Shape;2969;p25"/>
            <p:cNvSpPr/>
            <p:nvPr/>
          </p:nvSpPr>
          <p:spPr>
            <a:xfrm>
              <a:off x="4056150" y="228107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7" y="252"/>
                    <a:pt x="92" y="265"/>
                    <a:pt x="110" y="265"/>
                  </a:cubicBezTo>
                  <a:cubicBezTo>
                    <a:pt x="118" y="265"/>
                    <a:pt x="127" y="263"/>
                    <a:pt x="136" y="257"/>
                  </a:cubicBezTo>
                  <a:cubicBezTo>
                    <a:pt x="206" y="257"/>
                    <a:pt x="239" y="191"/>
                    <a:pt x="239" y="121"/>
                  </a:cubicBezTo>
                  <a:cubicBezTo>
                    <a:pt x="223" y="88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0" name="Google Shape;2970;p25"/>
            <p:cNvSpPr/>
            <p:nvPr/>
          </p:nvSpPr>
          <p:spPr>
            <a:xfrm>
              <a:off x="4026050" y="2193900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41" y="0"/>
                  </a:moveTo>
                  <a:cubicBezTo>
                    <a:pt x="104" y="0"/>
                    <a:pt x="71" y="16"/>
                    <a:pt x="54" y="33"/>
                  </a:cubicBezTo>
                  <a:cubicBezTo>
                    <a:pt x="38" y="54"/>
                    <a:pt x="21" y="87"/>
                    <a:pt x="21" y="120"/>
                  </a:cubicBezTo>
                  <a:cubicBezTo>
                    <a:pt x="0" y="157"/>
                    <a:pt x="21" y="190"/>
                    <a:pt x="38" y="223"/>
                  </a:cubicBezTo>
                  <a:cubicBezTo>
                    <a:pt x="54" y="239"/>
                    <a:pt x="87" y="260"/>
                    <a:pt x="104" y="260"/>
                  </a:cubicBezTo>
                  <a:cubicBezTo>
                    <a:pt x="114" y="264"/>
                    <a:pt x="124" y="266"/>
                    <a:pt x="134" y="266"/>
                  </a:cubicBezTo>
                  <a:cubicBezTo>
                    <a:pt x="158" y="266"/>
                    <a:pt x="178" y="254"/>
                    <a:pt x="190" y="239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3"/>
                    <a:pt x="174" y="16"/>
                    <a:pt x="157" y="1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1" name="Google Shape;2971;p25"/>
            <p:cNvSpPr/>
            <p:nvPr/>
          </p:nvSpPr>
          <p:spPr>
            <a:xfrm>
              <a:off x="4032125" y="22218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2" name="Google Shape;2972;p25"/>
            <p:cNvSpPr/>
            <p:nvPr/>
          </p:nvSpPr>
          <p:spPr>
            <a:xfrm>
              <a:off x="4078925" y="2289325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29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8" y="259"/>
                    <a:pt x="108" y="260"/>
                    <a:pt x="118" y="260"/>
                  </a:cubicBezTo>
                  <a:cubicBezTo>
                    <a:pt x="170" y="260"/>
                    <a:pt x="212" y="225"/>
                    <a:pt x="240" y="170"/>
                  </a:cubicBezTo>
                  <a:cubicBezTo>
                    <a:pt x="256" y="100"/>
                    <a:pt x="223" y="30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3" name="Google Shape;2973;p25"/>
            <p:cNvSpPr/>
            <p:nvPr/>
          </p:nvSpPr>
          <p:spPr>
            <a:xfrm>
              <a:off x="4029150" y="2268625"/>
              <a:ext cx="5575" cy="6675"/>
            </a:xfrm>
            <a:custGeom>
              <a:rect b="b" l="l" r="r" t="t"/>
              <a:pathLst>
                <a:path extrusionOk="0" h="267" w="223">
                  <a:moveTo>
                    <a:pt x="8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4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4" name="Google Shape;2974;p25"/>
            <p:cNvSpPr/>
            <p:nvPr/>
          </p:nvSpPr>
          <p:spPr>
            <a:xfrm>
              <a:off x="4006350" y="2212025"/>
              <a:ext cx="6025" cy="6600"/>
            </a:xfrm>
            <a:custGeom>
              <a:rect b="b" l="l" r="r" t="t"/>
              <a:pathLst>
                <a:path extrusionOk="0" h="264" w="241">
                  <a:moveTo>
                    <a:pt x="111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53"/>
                    <a:pt x="17" y="219"/>
                    <a:pt x="88" y="256"/>
                  </a:cubicBezTo>
                  <a:cubicBezTo>
                    <a:pt x="88" y="256"/>
                    <a:pt x="95" y="264"/>
                    <a:pt x="105" y="264"/>
                  </a:cubicBezTo>
                  <a:cubicBezTo>
                    <a:pt x="110" y="264"/>
                    <a:pt x="115" y="262"/>
                    <a:pt x="121" y="256"/>
                  </a:cubicBezTo>
                  <a:cubicBezTo>
                    <a:pt x="170" y="256"/>
                    <a:pt x="207" y="219"/>
                    <a:pt x="224" y="186"/>
                  </a:cubicBezTo>
                  <a:cubicBezTo>
                    <a:pt x="240" y="133"/>
                    <a:pt x="224" y="83"/>
                    <a:pt x="207" y="50"/>
                  </a:cubicBezTo>
                  <a:cubicBezTo>
                    <a:pt x="191" y="29"/>
                    <a:pt x="170" y="13"/>
                    <a:pt x="154" y="13"/>
                  </a:cubicBezTo>
                  <a:cubicBezTo>
                    <a:pt x="140" y="4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5" name="Google Shape;2975;p25"/>
            <p:cNvSpPr/>
            <p:nvPr/>
          </p:nvSpPr>
          <p:spPr>
            <a:xfrm>
              <a:off x="4017500" y="2224500"/>
              <a:ext cx="6000" cy="6825"/>
            </a:xfrm>
            <a:custGeom>
              <a:rect b="b" l="l" r="r" t="t"/>
              <a:pathLst>
                <a:path extrusionOk="0" h="273" w="240">
                  <a:moveTo>
                    <a:pt x="129" y="1"/>
                  </a:moveTo>
                  <a:cubicBezTo>
                    <a:pt x="120" y="1"/>
                    <a:pt x="112" y="5"/>
                    <a:pt x="103" y="13"/>
                  </a:cubicBezTo>
                  <a:cubicBezTo>
                    <a:pt x="70" y="13"/>
                    <a:pt x="54" y="29"/>
                    <a:pt x="33" y="6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4" y="236"/>
                  </a:cubicBezTo>
                  <a:cubicBezTo>
                    <a:pt x="70" y="252"/>
                    <a:pt x="103" y="273"/>
                    <a:pt x="136" y="273"/>
                  </a:cubicBezTo>
                  <a:cubicBezTo>
                    <a:pt x="190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29"/>
                    <a:pt x="173" y="13"/>
                    <a:pt x="157" y="13"/>
                  </a:cubicBezTo>
                  <a:cubicBezTo>
                    <a:pt x="147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6" name="Google Shape;2976;p25"/>
            <p:cNvSpPr/>
            <p:nvPr/>
          </p:nvSpPr>
          <p:spPr>
            <a:xfrm>
              <a:off x="4011925" y="21946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7" y="0"/>
                  </a:moveTo>
                  <a:cubicBezTo>
                    <a:pt x="82" y="0"/>
                    <a:pt x="31" y="33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3" y="4"/>
                  </a:cubicBezTo>
                  <a:cubicBezTo>
                    <a:pt x="145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7" name="Google Shape;2977;p25"/>
            <p:cNvSpPr/>
            <p:nvPr/>
          </p:nvSpPr>
          <p:spPr>
            <a:xfrm>
              <a:off x="4010600" y="22411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0" y="0"/>
                  </a:moveTo>
                  <a:cubicBezTo>
                    <a:pt x="103" y="0"/>
                    <a:pt x="70" y="0"/>
                    <a:pt x="54" y="21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44"/>
                    <a:pt x="87" y="260"/>
                    <a:pt x="103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06" y="206"/>
                    <a:pt x="227" y="173"/>
                    <a:pt x="227" y="140"/>
                  </a:cubicBezTo>
                  <a:cubicBezTo>
                    <a:pt x="243" y="103"/>
                    <a:pt x="227" y="70"/>
                    <a:pt x="206" y="54"/>
                  </a:cubicBezTo>
                  <a:cubicBezTo>
                    <a:pt x="190" y="37"/>
                    <a:pt x="173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8" name="Google Shape;2978;p25"/>
            <p:cNvSpPr/>
            <p:nvPr/>
          </p:nvSpPr>
          <p:spPr>
            <a:xfrm>
              <a:off x="4044075" y="2269575"/>
              <a:ext cx="6125" cy="6500"/>
            </a:xfrm>
            <a:custGeom>
              <a:rect b="b" l="l" r="r" t="t"/>
              <a:pathLst>
                <a:path extrusionOk="0" h="260" w="245">
                  <a:moveTo>
                    <a:pt x="119" y="1"/>
                  </a:moveTo>
                  <a:cubicBezTo>
                    <a:pt x="72" y="1"/>
                    <a:pt x="34" y="34"/>
                    <a:pt x="22" y="82"/>
                  </a:cubicBezTo>
                  <a:cubicBezTo>
                    <a:pt x="1" y="152"/>
                    <a:pt x="38" y="222"/>
                    <a:pt x="88" y="255"/>
                  </a:cubicBezTo>
                  <a:cubicBezTo>
                    <a:pt x="97" y="258"/>
                    <a:pt x="107" y="259"/>
                    <a:pt x="117" y="259"/>
                  </a:cubicBezTo>
                  <a:cubicBezTo>
                    <a:pt x="163" y="259"/>
                    <a:pt x="211" y="229"/>
                    <a:pt x="228" y="185"/>
                  </a:cubicBezTo>
                  <a:cubicBezTo>
                    <a:pt x="244" y="119"/>
                    <a:pt x="228" y="32"/>
                    <a:pt x="174" y="16"/>
                  </a:cubicBezTo>
                  <a:cubicBezTo>
                    <a:pt x="155" y="6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9" name="Google Shape;2979;p25"/>
            <p:cNvSpPr/>
            <p:nvPr/>
          </p:nvSpPr>
          <p:spPr>
            <a:xfrm>
              <a:off x="4047600" y="2219250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103" y="0"/>
                  </a:moveTo>
                  <a:cubicBezTo>
                    <a:pt x="33" y="0"/>
                    <a:pt x="0" y="70"/>
                    <a:pt x="0" y="136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69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0" name="Google Shape;2980;p25"/>
            <p:cNvSpPr/>
            <p:nvPr/>
          </p:nvSpPr>
          <p:spPr>
            <a:xfrm>
              <a:off x="4035125" y="2252150"/>
              <a:ext cx="6400" cy="6600"/>
            </a:xfrm>
            <a:custGeom>
              <a:rect b="b" l="l" r="r" t="t"/>
              <a:pathLst>
                <a:path extrusionOk="0" h="264" w="256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17" y="74"/>
                    <a:pt x="0" y="160"/>
                    <a:pt x="33" y="214"/>
                  </a:cubicBezTo>
                  <a:cubicBezTo>
                    <a:pt x="50" y="230"/>
                    <a:pt x="87" y="247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77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1" name="Google Shape;2981;p25"/>
            <p:cNvSpPr/>
            <p:nvPr/>
          </p:nvSpPr>
          <p:spPr>
            <a:xfrm>
              <a:off x="4050575" y="22519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87" y="0"/>
                  </a:moveTo>
                  <a:cubicBezTo>
                    <a:pt x="34" y="33"/>
                    <a:pt x="1" y="83"/>
                    <a:pt x="17" y="136"/>
                  </a:cubicBezTo>
                  <a:cubicBezTo>
                    <a:pt x="17" y="169"/>
                    <a:pt x="34" y="206"/>
                    <a:pt x="50" y="223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207" y="239"/>
                    <a:pt x="240" y="169"/>
                    <a:pt x="240" y="103"/>
                  </a:cubicBezTo>
                  <a:cubicBezTo>
                    <a:pt x="223" y="83"/>
                    <a:pt x="223" y="83"/>
                    <a:pt x="223" y="66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2" name="Google Shape;2982;p25"/>
            <p:cNvSpPr/>
            <p:nvPr/>
          </p:nvSpPr>
          <p:spPr>
            <a:xfrm>
              <a:off x="4038925" y="2206775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04" y="0"/>
                  </a:moveTo>
                  <a:cubicBezTo>
                    <a:pt x="54" y="17"/>
                    <a:pt x="1" y="87"/>
                    <a:pt x="21" y="157"/>
                  </a:cubicBezTo>
                  <a:cubicBezTo>
                    <a:pt x="21" y="190"/>
                    <a:pt x="38" y="207"/>
                    <a:pt x="54" y="239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74" y="260"/>
                    <a:pt x="190" y="239"/>
                    <a:pt x="207" y="207"/>
                  </a:cubicBezTo>
                  <a:cubicBezTo>
                    <a:pt x="228" y="174"/>
                    <a:pt x="244" y="136"/>
                    <a:pt x="228" y="103"/>
                  </a:cubicBezTo>
                  <a:cubicBezTo>
                    <a:pt x="228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3" name="Google Shape;2983;p25"/>
            <p:cNvSpPr/>
            <p:nvPr/>
          </p:nvSpPr>
          <p:spPr>
            <a:xfrm>
              <a:off x="4040675" y="2191300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104" y="1"/>
                  </a:moveTo>
                  <a:cubicBezTo>
                    <a:pt x="34" y="17"/>
                    <a:pt x="1" y="88"/>
                    <a:pt x="1" y="158"/>
                  </a:cubicBezTo>
                  <a:cubicBezTo>
                    <a:pt x="15" y="215"/>
                    <a:pt x="58" y="264"/>
                    <a:pt x="113" y="264"/>
                  </a:cubicBezTo>
                  <a:cubicBezTo>
                    <a:pt x="121" y="264"/>
                    <a:pt x="129" y="263"/>
                    <a:pt x="137" y="261"/>
                  </a:cubicBezTo>
                  <a:cubicBezTo>
                    <a:pt x="158" y="261"/>
                    <a:pt x="191" y="240"/>
                    <a:pt x="207" y="207"/>
                  </a:cubicBezTo>
                  <a:cubicBezTo>
                    <a:pt x="224" y="174"/>
                    <a:pt x="224" y="137"/>
                    <a:pt x="224" y="104"/>
                  </a:cubicBezTo>
                  <a:cubicBezTo>
                    <a:pt x="224" y="71"/>
                    <a:pt x="207" y="55"/>
                    <a:pt x="174" y="17"/>
                  </a:cubicBezTo>
                  <a:lnTo>
                    <a:pt x="158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4" name="Google Shape;2984;p25"/>
            <p:cNvSpPr/>
            <p:nvPr/>
          </p:nvSpPr>
          <p:spPr>
            <a:xfrm>
              <a:off x="4053975" y="2202450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41" y="0"/>
                  </a:moveTo>
                  <a:cubicBezTo>
                    <a:pt x="104" y="0"/>
                    <a:pt x="71" y="0"/>
                    <a:pt x="54" y="21"/>
                  </a:cubicBezTo>
                  <a:cubicBezTo>
                    <a:pt x="1" y="70"/>
                    <a:pt x="1" y="157"/>
                    <a:pt x="38" y="206"/>
                  </a:cubicBezTo>
                  <a:cubicBezTo>
                    <a:pt x="54" y="243"/>
                    <a:pt x="87" y="260"/>
                    <a:pt x="104" y="260"/>
                  </a:cubicBezTo>
                  <a:cubicBezTo>
                    <a:pt x="141" y="260"/>
                    <a:pt x="174" y="260"/>
                    <a:pt x="190" y="227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7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5" name="Google Shape;2985;p25"/>
            <p:cNvSpPr/>
            <p:nvPr/>
          </p:nvSpPr>
          <p:spPr>
            <a:xfrm>
              <a:off x="3974500" y="2185750"/>
              <a:ext cx="5700" cy="6400"/>
            </a:xfrm>
            <a:custGeom>
              <a:rect b="b" l="l" r="r" t="t"/>
              <a:pathLst>
                <a:path extrusionOk="0" h="256" w="228">
                  <a:moveTo>
                    <a:pt x="104" y="0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22" y="190"/>
                    <a:pt x="22" y="223"/>
                    <a:pt x="55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8" y="256"/>
                    <a:pt x="191" y="239"/>
                    <a:pt x="207" y="206"/>
                  </a:cubicBezTo>
                  <a:cubicBezTo>
                    <a:pt x="228" y="173"/>
                    <a:pt x="228" y="136"/>
                    <a:pt x="228" y="103"/>
                  </a:cubicBezTo>
                  <a:cubicBezTo>
                    <a:pt x="228" y="70"/>
                    <a:pt x="207" y="50"/>
                    <a:pt x="174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6" name="Google Shape;2986;p25"/>
            <p:cNvSpPr/>
            <p:nvPr/>
          </p:nvSpPr>
          <p:spPr>
            <a:xfrm>
              <a:off x="3983175" y="22480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7" name="Google Shape;2987;p25"/>
            <p:cNvSpPr/>
            <p:nvPr/>
          </p:nvSpPr>
          <p:spPr>
            <a:xfrm>
              <a:off x="3971100" y="2236300"/>
              <a:ext cx="6025" cy="6475"/>
            </a:xfrm>
            <a:custGeom>
              <a:rect b="b" l="l" r="r" t="t"/>
              <a:pathLst>
                <a:path extrusionOk="0" h="259" w="241">
                  <a:moveTo>
                    <a:pt x="125" y="1"/>
                  </a:moveTo>
                  <a:cubicBezTo>
                    <a:pt x="79" y="1"/>
                    <a:pt x="31" y="33"/>
                    <a:pt x="17" y="73"/>
                  </a:cubicBezTo>
                  <a:cubicBezTo>
                    <a:pt x="1" y="143"/>
                    <a:pt x="17" y="229"/>
                    <a:pt x="88" y="246"/>
                  </a:cubicBezTo>
                  <a:cubicBezTo>
                    <a:pt x="101" y="255"/>
                    <a:pt x="115" y="259"/>
                    <a:pt x="130" y="259"/>
                  </a:cubicBezTo>
                  <a:cubicBezTo>
                    <a:pt x="170" y="259"/>
                    <a:pt x="211" y="227"/>
                    <a:pt x="224" y="176"/>
                  </a:cubicBezTo>
                  <a:cubicBezTo>
                    <a:pt x="240" y="110"/>
                    <a:pt x="224" y="40"/>
                    <a:pt x="158" y="7"/>
                  </a:cubicBezTo>
                  <a:cubicBezTo>
                    <a:pt x="147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8" name="Google Shape;2988;p25"/>
            <p:cNvSpPr/>
            <p:nvPr/>
          </p:nvSpPr>
          <p:spPr>
            <a:xfrm>
              <a:off x="3977600" y="22184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04" y="0"/>
                  </a:moveTo>
                  <a:cubicBezTo>
                    <a:pt x="104" y="0"/>
                    <a:pt x="83" y="0"/>
                    <a:pt x="83" y="17"/>
                  </a:cubicBezTo>
                  <a:cubicBezTo>
                    <a:pt x="34" y="33"/>
                    <a:pt x="1" y="83"/>
                    <a:pt x="17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lnTo>
                    <a:pt x="223" y="83"/>
                  </a:lnTo>
                  <a:cubicBezTo>
                    <a:pt x="207" y="5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9" name="Google Shape;2989;p25"/>
            <p:cNvSpPr/>
            <p:nvPr/>
          </p:nvSpPr>
          <p:spPr>
            <a:xfrm>
              <a:off x="3962150" y="22188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83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86" y="34"/>
                    <a:pt x="186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0" name="Google Shape;2990;p25"/>
            <p:cNvSpPr/>
            <p:nvPr/>
          </p:nvSpPr>
          <p:spPr>
            <a:xfrm>
              <a:off x="3967300" y="220295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73" y="252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1" name="Google Shape;2991;p25"/>
            <p:cNvSpPr/>
            <p:nvPr/>
          </p:nvSpPr>
          <p:spPr>
            <a:xfrm>
              <a:off x="3991725" y="218597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94" y="1"/>
                  </a:moveTo>
                  <a:cubicBezTo>
                    <a:pt x="76" y="1"/>
                    <a:pt x="60" y="13"/>
                    <a:pt x="33" y="24"/>
                  </a:cubicBezTo>
                  <a:cubicBezTo>
                    <a:pt x="17" y="41"/>
                    <a:pt x="1" y="78"/>
                    <a:pt x="1" y="111"/>
                  </a:cubicBezTo>
                  <a:cubicBezTo>
                    <a:pt x="1" y="144"/>
                    <a:pt x="1" y="181"/>
                    <a:pt x="17" y="214"/>
                  </a:cubicBezTo>
                  <a:cubicBezTo>
                    <a:pt x="48" y="245"/>
                    <a:pt x="83" y="263"/>
                    <a:pt x="117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23" y="181"/>
                    <a:pt x="240" y="111"/>
                    <a:pt x="207" y="41"/>
                  </a:cubicBezTo>
                  <a:cubicBezTo>
                    <a:pt x="190" y="24"/>
                    <a:pt x="174" y="8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2" name="Google Shape;2992;p25"/>
            <p:cNvSpPr/>
            <p:nvPr/>
          </p:nvSpPr>
          <p:spPr>
            <a:xfrm>
              <a:off x="3995650" y="2243350"/>
              <a:ext cx="6400" cy="6425"/>
            </a:xfrm>
            <a:custGeom>
              <a:rect b="b" l="l" r="r" t="t"/>
              <a:pathLst>
                <a:path extrusionOk="0" h="257" w="256">
                  <a:moveTo>
                    <a:pt x="127" y="1"/>
                  </a:moveTo>
                  <a:cubicBezTo>
                    <a:pt x="86" y="1"/>
                    <a:pt x="45" y="32"/>
                    <a:pt x="33" y="83"/>
                  </a:cubicBezTo>
                  <a:cubicBezTo>
                    <a:pt x="0" y="154"/>
                    <a:pt x="33" y="220"/>
                    <a:pt x="83" y="257"/>
                  </a:cubicBezTo>
                  <a:lnTo>
                    <a:pt x="136" y="257"/>
                  </a:lnTo>
                  <a:cubicBezTo>
                    <a:pt x="186" y="257"/>
                    <a:pt x="223" y="220"/>
                    <a:pt x="239" y="170"/>
                  </a:cubicBezTo>
                  <a:cubicBezTo>
                    <a:pt x="256" y="137"/>
                    <a:pt x="239" y="83"/>
                    <a:pt x="223" y="50"/>
                  </a:cubicBezTo>
                  <a:cubicBezTo>
                    <a:pt x="206" y="34"/>
                    <a:pt x="186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3" name="Google Shape;2993;p25"/>
            <p:cNvSpPr/>
            <p:nvPr/>
          </p:nvSpPr>
          <p:spPr>
            <a:xfrm>
              <a:off x="3993075" y="22135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30"/>
                    <a:pt x="83" y="247"/>
                    <a:pt x="103" y="263"/>
                  </a:cubicBezTo>
                  <a:cubicBezTo>
                    <a:pt x="136" y="263"/>
                    <a:pt x="169" y="247"/>
                    <a:pt x="186" y="230"/>
                  </a:cubicBezTo>
                  <a:cubicBezTo>
                    <a:pt x="223" y="214"/>
                    <a:pt x="223" y="177"/>
                    <a:pt x="239" y="144"/>
                  </a:cubicBezTo>
                  <a:cubicBezTo>
                    <a:pt x="239" y="111"/>
                    <a:pt x="223" y="74"/>
                    <a:pt x="206" y="41"/>
                  </a:cubicBezTo>
                  <a:cubicBezTo>
                    <a:pt x="186" y="24"/>
                    <a:pt x="186" y="24"/>
                    <a:pt x="153" y="8"/>
                  </a:cubicBezTo>
                  <a:lnTo>
                    <a:pt x="136" y="8"/>
                  </a:lnTo>
                  <a:cubicBezTo>
                    <a:pt x="127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4" name="Google Shape;2994;p25"/>
            <p:cNvSpPr/>
            <p:nvPr/>
          </p:nvSpPr>
          <p:spPr>
            <a:xfrm>
              <a:off x="3999875" y="2198450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21" y="0"/>
                  </a:moveTo>
                  <a:cubicBezTo>
                    <a:pt x="115" y="0"/>
                    <a:pt x="109" y="2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81"/>
                    <a:pt x="37" y="214"/>
                    <a:pt x="54" y="230"/>
                  </a:cubicBezTo>
                  <a:cubicBezTo>
                    <a:pt x="87" y="247"/>
                    <a:pt x="103" y="263"/>
                    <a:pt x="140" y="263"/>
                  </a:cubicBezTo>
                  <a:cubicBezTo>
                    <a:pt x="173" y="247"/>
                    <a:pt x="190" y="230"/>
                    <a:pt x="206" y="214"/>
                  </a:cubicBezTo>
                  <a:cubicBezTo>
                    <a:pt x="223" y="181"/>
                    <a:pt x="243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5" name="Google Shape;2995;p25"/>
            <p:cNvSpPr/>
            <p:nvPr/>
          </p:nvSpPr>
          <p:spPr>
            <a:xfrm>
              <a:off x="3989150" y="2230375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87" y="1"/>
                  </a:moveTo>
                  <a:cubicBezTo>
                    <a:pt x="71" y="1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7" y="71"/>
                    <a:pt x="190" y="38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6" name="Google Shape;2996;p25"/>
            <p:cNvSpPr/>
            <p:nvPr/>
          </p:nvSpPr>
          <p:spPr>
            <a:xfrm>
              <a:off x="4003375" y="22260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13" y="1"/>
                  </a:moveTo>
                  <a:cubicBezTo>
                    <a:pt x="59" y="1"/>
                    <a:pt x="14" y="33"/>
                    <a:pt x="0" y="72"/>
                  </a:cubicBezTo>
                  <a:lnTo>
                    <a:pt x="0" y="143"/>
                  </a:lnTo>
                  <a:cubicBezTo>
                    <a:pt x="0" y="192"/>
                    <a:pt x="33" y="229"/>
                    <a:pt x="66" y="246"/>
                  </a:cubicBezTo>
                  <a:cubicBezTo>
                    <a:pt x="82" y="252"/>
                    <a:pt x="99" y="256"/>
                    <a:pt x="116" y="256"/>
                  </a:cubicBezTo>
                  <a:cubicBezTo>
                    <a:pt x="139" y="256"/>
                    <a:pt x="160" y="248"/>
                    <a:pt x="169" y="229"/>
                  </a:cubicBezTo>
                  <a:cubicBezTo>
                    <a:pt x="186" y="213"/>
                    <a:pt x="207" y="192"/>
                    <a:pt x="207" y="176"/>
                  </a:cubicBezTo>
                  <a:cubicBezTo>
                    <a:pt x="240" y="110"/>
                    <a:pt x="207" y="39"/>
                    <a:pt x="153" y="6"/>
                  </a:cubicBezTo>
                  <a:cubicBezTo>
                    <a:pt x="139" y="2"/>
                    <a:pt x="12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7" name="Google Shape;2997;p25"/>
            <p:cNvSpPr/>
            <p:nvPr/>
          </p:nvSpPr>
          <p:spPr>
            <a:xfrm>
              <a:off x="3986575" y="22771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0"/>
                  </a:moveTo>
                  <a:cubicBezTo>
                    <a:pt x="33" y="21"/>
                    <a:pt x="0" y="87"/>
                    <a:pt x="17" y="157"/>
                  </a:cubicBezTo>
                  <a:cubicBezTo>
                    <a:pt x="17" y="190"/>
                    <a:pt x="33" y="227"/>
                    <a:pt x="70" y="244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39" y="140"/>
                    <a:pt x="223" y="103"/>
                  </a:cubicBezTo>
                  <a:cubicBezTo>
                    <a:pt x="223" y="70"/>
                    <a:pt x="207" y="54"/>
                    <a:pt x="190" y="21"/>
                  </a:cubicBezTo>
                  <a:lnTo>
                    <a:pt x="157" y="21"/>
                  </a:lnTo>
                  <a:cubicBezTo>
                    <a:pt x="157" y="0"/>
                    <a:pt x="157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8" name="Google Shape;2998;p25"/>
            <p:cNvSpPr/>
            <p:nvPr/>
          </p:nvSpPr>
          <p:spPr>
            <a:xfrm>
              <a:off x="4022650" y="220892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3" y="1"/>
                  </a:moveTo>
                  <a:cubicBezTo>
                    <a:pt x="54" y="17"/>
                    <a:pt x="0" y="88"/>
                    <a:pt x="17" y="153"/>
                  </a:cubicBezTo>
                  <a:cubicBezTo>
                    <a:pt x="17" y="191"/>
                    <a:pt x="33" y="224"/>
                    <a:pt x="70" y="240"/>
                  </a:cubicBezTo>
                  <a:cubicBezTo>
                    <a:pt x="82" y="252"/>
                    <a:pt x="102" y="265"/>
                    <a:pt x="118" y="265"/>
                  </a:cubicBezTo>
                  <a:cubicBezTo>
                    <a:pt x="125" y="265"/>
                    <a:pt x="132" y="263"/>
                    <a:pt x="136" y="257"/>
                  </a:cubicBezTo>
                  <a:cubicBezTo>
                    <a:pt x="207" y="257"/>
                    <a:pt x="240" y="191"/>
                    <a:pt x="240" y="121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57" y="1"/>
                    <a:pt x="13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9" name="Google Shape;2999;p25"/>
            <p:cNvSpPr/>
            <p:nvPr/>
          </p:nvSpPr>
          <p:spPr>
            <a:xfrm>
              <a:off x="4089225" y="2427550"/>
              <a:ext cx="6425" cy="6575"/>
            </a:xfrm>
            <a:custGeom>
              <a:rect b="b" l="l" r="r" t="t"/>
              <a:pathLst>
                <a:path extrusionOk="0" h="263" w="257">
                  <a:moveTo>
                    <a:pt x="137" y="1"/>
                  </a:moveTo>
                  <a:cubicBezTo>
                    <a:pt x="104" y="1"/>
                    <a:pt x="87" y="17"/>
                    <a:pt x="50" y="34"/>
                  </a:cubicBezTo>
                  <a:cubicBezTo>
                    <a:pt x="17" y="87"/>
                    <a:pt x="1" y="153"/>
                    <a:pt x="34" y="223"/>
                  </a:cubicBezTo>
                  <a:cubicBezTo>
                    <a:pt x="63" y="250"/>
                    <a:pt x="97" y="263"/>
                    <a:pt x="129" y="263"/>
                  </a:cubicBezTo>
                  <a:cubicBezTo>
                    <a:pt x="156" y="263"/>
                    <a:pt x="183" y="255"/>
                    <a:pt x="207" y="240"/>
                  </a:cubicBezTo>
                  <a:cubicBezTo>
                    <a:pt x="240" y="190"/>
                    <a:pt x="256" y="104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3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0" name="Google Shape;3000;p25"/>
            <p:cNvSpPr/>
            <p:nvPr/>
          </p:nvSpPr>
          <p:spPr>
            <a:xfrm>
              <a:off x="4080675" y="23691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86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1" name="Google Shape;3001;p25"/>
            <p:cNvSpPr/>
            <p:nvPr/>
          </p:nvSpPr>
          <p:spPr>
            <a:xfrm>
              <a:off x="4099550" y="222737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20" y="1"/>
                  </a:moveTo>
                  <a:cubicBezTo>
                    <a:pt x="87" y="1"/>
                    <a:pt x="50" y="1"/>
                    <a:pt x="33" y="34"/>
                  </a:cubicBezTo>
                  <a:cubicBezTo>
                    <a:pt x="17" y="55"/>
                    <a:pt x="0" y="88"/>
                    <a:pt x="0" y="121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0"/>
                    <a:pt x="70" y="261"/>
                    <a:pt x="87" y="261"/>
                  </a:cubicBezTo>
                  <a:cubicBezTo>
                    <a:pt x="120" y="261"/>
                    <a:pt x="153" y="261"/>
                    <a:pt x="173" y="224"/>
                  </a:cubicBezTo>
                  <a:cubicBezTo>
                    <a:pt x="223" y="191"/>
                    <a:pt x="223" y="104"/>
                    <a:pt x="190" y="55"/>
                  </a:cubicBezTo>
                  <a:cubicBezTo>
                    <a:pt x="173" y="34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2" name="Google Shape;3002;p25"/>
            <p:cNvSpPr/>
            <p:nvPr/>
          </p:nvSpPr>
          <p:spPr>
            <a:xfrm>
              <a:off x="4084900" y="2444675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04" y="0"/>
                  </a:moveTo>
                  <a:cubicBezTo>
                    <a:pt x="71" y="21"/>
                    <a:pt x="54" y="37"/>
                    <a:pt x="38" y="54"/>
                  </a:cubicBezTo>
                  <a:cubicBezTo>
                    <a:pt x="17" y="87"/>
                    <a:pt x="1" y="124"/>
                    <a:pt x="17" y="157"/>
                  </a:cubicBezTo>
                  <a:cubicBezTo>
                    <a:pt x="17" y="190"/>
                    <a:pt x="38" y="227"/>
                    <a:pt x="54" y="243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7" y="21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3" name="Google Shape;3003;p25"/>
            <p:cNvSpPr/>
            <p:nvPr/>
          </p:nvSpPr>
          <p:spPr>
            <a:xfrm>
              <a:off x="4092625" y="2459800"/>
              <a:ext cx="6125" cy="6425"/>
            </a:xfrm>
            <a:custGeom>
              <a:rect b="b" l="l" r="r" t="t"/>
              <a:pathLst>
                <a:path extrusionOk="0" h="257" w="245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41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4" y="137"/>
                    <a:pt x="223" y="84"/>
                    <a:pt x="207" y="51"/>
                  </a:cubicBezTo>
                  <a:cubicBezTo>
                    <a:pt x="190" y="34"/>
                    <a:pt x="174" y="13"/>
                    <a:pt x="158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4" name="Google Shape;3004;p25"/>
            <p:cNvSpPr/>
            <p:nvPr/>
          </p:nvSpPr>
          <p:spPr>
            <a:xfrm>
              <a:off x="4099950" y="2194850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02" y="0"/>
                  </a:moveTo>
                  <a:cubicBezTo>
                    <a:pt x="87" y="0"/>
                    <a:pt x="71" y="5"/>
                    <a:pt x="54" y="16"/>
                  </a:cubicBezTo>
                  <a:cubicBezTo>
                    <a:pt x="34" y="32"/>
                    <a:pt x="17" y="65"/>
                    <a:pt x="1" y="82"/>
                  </a:cubicBezTo>
                  <a:lnTo>
                    <a:pt x="1" y="168"/>
                  </a:lnTo>
                  <a:cubicBezTo>
                    <a:pt x="17" y="201"/>
                    <a:pt x="34" y="238"/>
                    <a:pt x="71" y="255"/>
                  </a:cubicBezTo>
                  <a:cubicBezTo>
                    <a:pt x="84" y="263"/>
                    <a:pt x="98" y="268"/>
                    <a:pt x="113" y="268"/>
                  </a:cubicBezTo>
                  <a:cubicBezTo>
                    <a:pt x="154" y="268"/>
                    <a:pt x="195" y="236"/>
                    <a:pt x="207" y="185"/>
                  </a:cubicBezTo>
                  <a:cubicBezTo>
                    <a:pt x="223" y="119"/>
                    <a:pt x="207" y="32"/>
                    <a:pt x="137" y="16"/>
                  </a:cubicBezTo>
                  <a:cubicBezTo>
                    <a:pt x="128" y="5"/>
                    <a:pt x="116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5" name="Google Shape;3005;p25"/>
            <p:cNvSpPr/>
            <p:nvPr/>
          </p:nvSpPr>
          <p:spPr>
            <a:xfrm>
              <a:off x="4096550" y="241375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6" name="Google Shape;3006;p25"/>
            <p:cNvSpPr/>
            <p:nvPr/>
          </p:nvSpPr>
          <p:spPr>
            <a:xfrm>
              <a:off x="4084500" y="2402100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28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09" y="231"/>
                    <a:pt x="223" y="178"/>
                  </a:cubicBezTo>
                  <a:cubicBezTo>
                    <a:pt x="239" y="107"/>
                    <a:pt x="223" y="37"/>
                    <a:pt x="157" y="4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7" name="Google Shape;3007;p25"/>
            <p:cNvSpPr/>
            <p:nvPr/>
          </p:nvSpPr>
          <p:spPr>
            <a:xfrm>
              <a:off x="4079325" y="2245325"/>
              <a:ext cx="6025" cy="6625"/>
            </a:xfrm>
            <a:custGeom>
              <a:rect b="b" l="l" r="r" t="t"/>
              <a:pathLst>
                <a:path extrusionOk="0" h="265" w="241">
                  <a:moveTo>
                    <a:pt x="129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61"/>
                    <a:pt x="17" y="227"/>
                    <a:pt x="88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4" y="178"/>
                  </a:cubicBezTo>
                  <a:cubicBezTo>
                    <a:pt x="240" y="141"/>
                    <a:pt x="224" y="75"/>
                    <a:pt x="207" y="37"/>
                  </a:cubicBezTo>
                  <a:cubicBezTo>
                    <a:pt x="191" y="37"/>
                    <a:pt x="174" y="21"/>
                    <a:pt x="158" y="4"/>
                  </a:cubicBezTo>
                  <a:cubicBezTo>
                    <a:pt x="149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8" name="Google Shape;3008;p25"/>
            <p:cNvSpPr/>
            <p:nvPr/>
          </p:nvSpPr>
          <p:spPr>
            <a:xfrm>
              <a:off x="4081100" y="2324075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103" y="0"/>
                  </a:moveTo>
                  <a:cubicBezTo>
                    <a:pt x="33" y="17"/>
                    <a:pt x="0" y="66"/>
                    <a:pt x="0" y="153"/>
                  </a:cubicBezTo>
                  <a:cubicBezTo>
                    <a:pt x="17" y="223"/>
                    <a:pt x="66" y="256"/>
                    <a:pt x="120" y="256"/>
                  </a:cubicBezTo>
                  <a:cubicBezTo>
                    <a:pt x="153" y="256"/>
                    <a:pt x="190" y="223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9" name="Google Shape;3009;p25"/>
            <p:cNvSpPr/>
            <p:nvPr/>
          </p:nvSpPr>
          <p:spPr>
            <a:xfrm>
              <a:off x="4076350" y="241537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25" y="1"/>
                  </a:moveTo>
                  <a:cubicBezTo>
                    <a:pt x="81" y="1"/>
                    <a:pt x="30" y="31"/>
                    <a:pt x="17" y="75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4"/>
                    <a:pt x="116" y="259"/>
                    <a:pt x="131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0" name="Google Shape;3010;p25"/>
            <p:cNvSpPr/>
            <p:nvPr/>
          </p:nvSpPr>
          <p:spPr>
            <a:xfrm>
              <a:off x="4076350" y="22592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2" y="1"/>
                  </a:moveTo>
                  <a:cubicBezTo>
                    <a:pt x="59" y="1"/>
                    <a:pt x="24" y="33"/>
                    <a:pt x="0" y="81"/>
                  </a:cubicBezTo>
                  <a:lnTo>
                    <a:pt x="0" y="151"/>
                  </a:lnTo>
                  <a:cubicBezTo>
                    <a:pt x="0" y="184"/>
                    <a:pt x="33" y="238"/>
                    <a:pt x="71" y="255"/>
                  </a:cubicBezTo>
                  <a:cubicBezTo>
                    <a:pt x="79" y="259"/>
                    <a:pt x="89" y="261"/>
                    <a:pt x="100" y="261"/>
                  </a:cubicBezTo>
                  <a:cubicBezTo>
                    <a:pt x="129" y="261"/>
                    <a:pt x="163" y="246"/>
                    <a:pt x="190" y="222"/>
                  </a:cubicBezTo>
                  <a:cubicBezTo>
                    <a:pt x="190" y="222"/>
                    <a:pt x="207" y="201"/>
                    <a:pt x="207" y="184"/>
                  </a:cubicBezTo>
                  <a:cubicBezTo>
                    <a:pt x="240" y="118"/>
                    <a:pt x="207" y="32"/>
                    <a:pt x="153" y="15"/>
                  </a:cubicBezTo>
                  <a:cubicBezTo>
                    <a:pt x="135" y="5"/>
                    <a:pt x="118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1" name="Google Shape;3011;p25"/>
            <p:cNvSpPr/>
            <p:nvPr/>
          </p:nvSpPr>
          <p:spPr>
            <a:xfrm>
              <a:off x="4074600" y="2309425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87" y="1"/>
                  </a:moveTo>
                  <a:cubicBezTo>
                    <a:pt x="37" y="17"/>
                    <a:pt x="0" y="87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2" name="Google Shape;3012;p25"/>
            <p:cNvSpPr/>
            <p:nvPr/>
          </p:nvSpPr>
          <p:spPr>
            <a:xfrm>
              <a:off x="4072425" y="23544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1" y="0"/>
                  </a:moveTo>
                  <a:cubicBezTo>
                    <a:pt x="124" y="0"/>
                    <a:pt x="87" y="0"/>
                    <a:pt x="54" y="38"/>
                  </a:cubicBezTo>
                  <a:cubicBezTo>
                    <a:pt x="21" y="71"/>
                    <a:pt x="1" y="157"/>
                    <a:pt x="54" y="207"/>
                  </a:cubicBezTo>
                  <a:cubicBezTo>
                    <a:pt x="71" y="244"/>
                    <a:pt x="87" y="260"/>
                    <a:pt x="124" y="260"/>
                  </a:cubicBezTo>
                  <a:cubicBezTo>
                    <a:pt x="157" y="260"/>
                    <a:pt x="174" y="260"/>
                    <a:pt x="207" y="227"/>
                  </a:cubicBezTo>
                  <a:cubicBezTo>
                    <a:pt x="228" y="207"/>
                    <a:pt x="244" y="174"/>
                    <a:pt x="244" y="141"/>
                  </a:cubicBezTo>
                  <a:cubicBezTo>
                    <a:pt x="244" y="104"/>
                    <a:pt x="244" y="71"/>
                    <a:pt x="228" y="54"/>
                  </a:cubicBezTo>
                  <a:cubicBezTo>
                    <a:pt x="207" y="38"/>
                    <a:pt x="190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3" name="Google Shape;3013;p25"/>
            <p:cNvSpPr/>
            <p:nvPr/>
          </p:nvSpPr>
          <p:spPr>
            <a:xfrm>
              <a:off x="4066875" y="219945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90" y="17"/>
                    <a:pt x="173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4" name="Google Shape;3014;p25"/>
            <p:cNvSpPr/>
            <p:nvPr/>
          </p:nvSpPr>
          <p:spPr>
            <a:xfrm>
              <a:off x="4064700" y="2219250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53"/>
                    <a:pt x="21" y="190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27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5" name="Google Shape;3015;p25"/>
            <p:cNvSpPr/>
            <p:nvPr/>
          </p:nvSpPr>
          <p:spPr>
            <a:xfrm>
              <a:off x="3867625" y="237715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39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1" y="161"/>
                    <a:pt x="34" y="227"/>
                    <a:pt x="87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3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190" y="42"/>
                    <a:pt x="190" y="21"/>
                    <a:pt x="174" y="5"/>
                  </a:cubicBezTo>
                  <a:cubicBezTo>
                    <a:pt x="162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6" name="Google Shape;3016;p25"/>
            <p:cNvSpPr/>
            <p:nvPr/>
          </p:nvSpPr>
          <p:spPr>
            <a:xfrm>
              <a:off x="4054400" y="2186150"/>
              <a:ext cx="6100" cy="6700"/>
            </a:xfrm>
            <a:custGeom>
              <a:rect b="b" l="l" r="r" t="t"/>
              <a:pathLst>
                <a:path extrusionOk="0" h="268" w="244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21" y="223"/>
                    <a:pt x="54" y="240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20" y="267"/>
                    <a:pt x="130" y="265"/>
                    <a:pt x="140" y="261"/>
                  </a:cubicBezTo>
                  <a:cubicBezTo>
                    <a:pt x="190" y="261"/>
                    <a:pt x="243" y="190"/>
                    <a:pt x="227" y="120"/>
                  </a:cubicBezTo>
                  <a:cubicBezTo>
                    <a:pt x="227" y="87"/>
                    <a:pt x="206" y="54"/>
                    <a:pt x="173" y="34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7" name="Google Shape;3017;p25"/>
            <p:cNvSpPr/>
            <p:nvPr/>
          </p:nvSpPr>
          <p:spPr>
            <a:xfrm>
              <a:off x="4069025" y="227665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5"/>
                    <a:pt x="120" y="265"/>
                    <a:pt x="137" y="265"/>
                  </a:cubicBezTo>
                  <a:cubicBezTo>
                    <a:pt x="174" y="265"/>
                    <a:pt x="207" y="227"/>
                    <a:pt x="223" y="178"/>
                  </a:cubicBezTo>
                  <a:cubicBezTo>
                    <a:pt x="240" y="124"/>
                    <a:pt x="223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8" name="Google Shape;3018;p25"/>
            <p:cNvSpPr/>
            <p:nvPr/>
          </p:nvSpPr>
          <p:spPr>
            <a:xfrm>
              <a:off x="4059550" y="23106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3" y="0"/>
                  </a:moveTo>
                  <a:cubicBezTo>
                    <a:pt x="54" y="0"/>
                    <a:pt x="0" y="70"/>
                    <a:pt x="21" y="140"/>
                  </a:cubicBezTo>
                  <a:cubicBezTo>
                    <a:pt x="21" y="190"/>
                    <a:pt x="37" y="227"/>
                    <a:pt x="70" y="243"/>
                  </a:cubicBezTo>
                  <a:cubicBezTo>
                    <a:pt x="87" y="260"/>
                    <a:pt x="124" y="260"/>
                    <a:pt x="141" y="260"/>
                  </a:cubicBezTo>
                  <a:cubicBezTo>
                    <a:pt x="174" y="243"/>
                    <a:pt x="190" y="227"/>
                    <a:pt x="207" y="206"/>
                  </a:cubicBezTo>
                  <a:cubicBezTo>
                    <a:pt x="227" y="173"/>
                    <a:pt x="244" y="140"/>
                    <a:pt x="227" y="103"/>
                  </a:cubicBezTo>
                  <a:cubicBezTo>
                    <a:pt x="227" y="70"/>
                    <a:pt x="207" y="37"/>
                    <a:pt x="190" y="21"/>
                  </a:cubicBezTo>
                  <a:cubicBezTo>
                    <a:pt x="174" y="21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9" name="Google Shape;3019;p25"/>
            <p:cNvSpPr/>
            <p:nvPr/>
          </p:nvSpPr>
          <p:spPr>
            <a:xfrm>
              <a:off x="3959050" y="2188575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12" y="0"/>
                  </a:moveTo>
                  <a:cubicBezTo>
                    <a:pt x="93" y="0"/>
                    <a:pt x="77" y="12"/>
                    <a:pt x="54" y="23"/>
                  </a:cubicBezTo>
                  <a:cubicBezTo>
                    <a:pt x="21" y="77"/>
                    <a:pt x="1" y="164"/>
                    <a:pt x="38" y="213"/>
                  </a:cubicBezTo>
                  <a:cubicBezTo>
                    <a:pt x="54" y="229"/>
                    <a:pt x="87" y="246"/>
                    <a:pt x="124" y="267"/>
                  </a:cubicBezTo>
                  <a:cubicBezTo>
                    <a:pt x="141" y="267"/>
                    <a:pt x="174" y="246"/>
                    <a:pt x="190" y="229"/>
                  </a:cubicBezTo>
                  <a:cubicBezTo>
                    <a:pt x="227" y="213"/>
                    <a:pt x="244" y="180"/>
                    <a:pt x="244" y="143"/>
                  </a:cubicBezTo>
                  <a:cubicBezTo>
                    <a:pt x="244" y="110"/>
                    <a:pt x="244" y="77"/>
                    <a:pt x="207" y="40"/>
                  </a:cubicBezTo>
                  <a:cubicBezTo>
                    <a:pt x="207" y="23"/>
                    <a:pt x="190" y="7"/>
                    <a:pt x="174" y="7"/>
                  </a:cubicBezTo>
                  <a:lnTo>
                    <a:pt x="141" y="7"/>
                  </a:lnTo>
                  <a:cubicBezTo>
                    <a:pt x="130" y="2"/>
                    <a:pt x="12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0" name="Google Shape;3020;p25"/>
            <p:cNvSpPr/>
            <p:nvPr/>
          </p:nvSpPr>
          <p:spPr>
            <a:xfrm>
              <a:off x="4077575" y="2212750"/>
              <a:ext cx="5700" cy="6700"/>
            </a:xfrm>
            <a:custGeom>
              <a:rect b="b" l="l" r="r" t="t"/>
              <a:pathLst>
                <a:path extrusionOk="0" h="268" w="228">
                  <a:moveTo>
                    <a:pt x="87" y="0"/>
                  </a:moveTo>
                  <a:cubicBezTo>
                    <a:pt x="71" y="21"/>
                    <a:pt x="38" y="38"/>
                    <a:pt x="22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22" y="227"/>
                    <a:pt x="38" y="244"/>
                  </a:cubicBezTo>
                  <a:cubicBezTo>
                    <a:pt x="61" y="255"/>
                    <a:pt x="85" y="267"/>
                    <a:pt x="104" y="267"/>
                  </a:cubicBezTo>
                  <a:cubicBezTo>
                    <a:pt x="111" y="267"/>
                    <a:pt x="119" y="265"/>
                    <a:pt x="125" y="260"/>
                  </a:cubicBezTo>
                  <a:cubicBezTo>
                    <a:pt x="191" y="260"/>
                    <a:pt x="228" y="190"/>
                    <a:pt x="228" y="124"/>
                  </a:cubicBezTo>
                  <a:cubicBezTo>
                    <a:pt x="207" y="87"/>
                    <a:pt x="191" y="54"/>
                    <a:pt x="174" y="38"/>
                  </a:cubicBezTo>
                  <a:cubicBezTo>
                    <a:pt x="174" y="21"/>
                    <a:pt x="158" y="21"/>
                    <a:pt x="158" y="21"/>
                  </a:cubicBezTo>
                  <a:cubicBezTo>
                    <a:pt x="125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1" name="Google Shape;3021;p25"/>
            <p:cNvSpPr/>
            <p:nvPr/>
          </p:nvSpPr>
          <p:spPr>
            <a:xfrm>
              <a:off x="4090475" y="2257900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03" y="0"/>
                  </a:moveTo>
                  <a:cubicBezTo>
                    <a:pt x="70" y="0"/>
                    <a:pt x="54" y="33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56"/>
                    <a:pt x="244" y="190"/>
                    <a:pt x="227" y="120"/>
                  </a:cubicBezTo>
                  <a:cubicBezTo>
                    <a:pt x="227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2" name="Google Shape;3022;p25"/>
            <p:cNvSpPr/>
            <p:nvPr/>
          </p:nvSpPr>
          <p:spPr>
            <a:xfrm>
              <a:off x="4092225" y="22113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98"/>
                    <a:pt x="33" y="214"/>
                    <a:pt x="70" y="247"/>
                  </a:cubicBezTo>
                  <a:cubicBezTo>
                    <a:pt x="87" y="247"/>
                    <a:pt x="120" y="264"/>
                    <a:pt x="136" y="264"/>
                  </a:cubicBezTo>
                  <a:cubicBezTo>
                    <a:pt x="174" y="247"/>
                    <a:pt x="206" y="231"/>
                    <a:pt x="223" y="214"/>
                  </a:cubicBezTo>
                  <a:cubicBezTo>
                    <a:pt x="239" y="181"/>
                    <a:pt x="239" y="144"/>
                    <a:pt x="239" y="111"/>
                  </a:cubicBezTo>
                  <a:cubicBezTo>
                    <a:pt x="223" y="78"/>
                    <a:pt x="223" y="41"/>
                    <a:pt x="190" y="25"/>
                  </a:cubicBezTo>
                  <a:lnTo>
                    <a:pt x="174" y="8"/>
                  </a:lnTo>
                  <a:lnTo>
                    <a:pt x="157" y="8"/>
                  </a:ln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3" name="Google Shape;3023;p25"/>
            <p:cNvSpPr/>
            <p:nvPr/>
          </p:nvSpPr>
          <p:spPr>
            <a:xfrm>
              <a:off x="4084900" y="222790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1" y="153"/>
                    <a:pt x="38" y="219"/>
                    <a:pt x="87" y="256"/>
                  </a:cubicBezTo>
                  <a:lnTo>
                    <a:pt x="141" y="256"/>
                  </a:lnTo>
                  <a:cubicBezTo>
                    <a:pt x="174" y="256"/>
                    <a:pt x="207" y="219"/>
                    <a:pt x="223" y="186"/>
                  </a:cubicBezTo>
                  <a:cubicBezTo>
                    <a:pt x="244" y="137"/>
                    <a:pt x="244" y="83"/>
                    <a:pt x="207" y="50"/>
                  </a:cubicBezTo>
                  <a:cubicBezTo>
                    <a:pt x="190" y="34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4" name="Google Shape;3024;p25"/>
            <p:cNvSpPr/>
            <p:nvPr/>
          </p:nvSpPr>
          <p:spPr>
            <a:xfrm>
              <a:off x="4072950" y="223172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39"/>
                    <a:pt x="207" y="206"/>
                  </a:cubicBezTo>
                  <a:cubicBezTo>
                    <a:pt x="223" y="190"/>
                    <a:pt x="239" y="153"/>
                    <a:pt x="239" y="120"/>
                  </a:cubicBezTo>
                  <a:cubicBezTo>
                    <a:pt x="223" y="87"/>
                    <a:pt x="207" y="50"/>
                    <a:pt x="186" y="33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5" name="Google Shape;3025;p25"/>
            <p:cNvSpPr/>
            <p:nvPr/>
          </p:nvSpPr>
          <p:spPr>
            <a:xfrm>
              <a:off x="4096150" y="2242425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1"/>
                    <a:pt x="17" y="207"/>
                    <a:pt x="49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23" y="174"/>
                    <a:pt x="223" y="104"/>
                  </a:cubicBezTo>
                  <a:cubicBezTo>
                    <a:pt x="223" y="71"/>
                    <a:pt x="18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6" name="Google Shape;3026;p25"/>
            <p:cNvSpPr/>
            <p:nvPr/>
          </p:nvSpPr>
          <p:spPr>
            <a:xfrm>
              <a:off x="4081500" y="2195650"/>
              <a:ext cx="6425" cy="6775"/>
            </a:xfrm>
            <a:custGeom>
              <a:rect b="b" l="l" r="r" t="t"/>
              <a:pathLst>
                <a:path extrusionOk="0" h="271" w="257">
                  <a:moveTo>
                    <a:pt x="137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17" y="87"/>
                    <a:pt x="1" y="153"/>
                    <a:pt x="50" y="223"/>
                  </a:cubicBezTo>
                  <a:cubicBezTo>
                    <a:pt x="72" y="252"/>
                    <a:pt x="104" y="271"/>
                    <a:pt x="137" y="271"/>
                  </a:cubicBezTo>
                  <a:cubicBezTo>
                    <a:pt x="160" y="271"/>
                    <a:pt x="185" y="261"/>
                    <a:pt x="207" y="239"/>
                  </a:cubicBezTo>
                  <a:cubicBezTo>
                    <a:pt x="256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74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27" name="Google Shape;3027;p25"/>
          <p:cNvSpPr/>
          <p:nvPr/>
        </p:nvSpPr>
        <p:spPr>
          <a:xfrm flipH="1">
            <a:off x="1395350" y="-154325"/>
            <a:ext cx="343650" cy="281174"/>
          </a:xfrm>
          <a:custGeom>
            <a:rect b="b" l="l" r="r" t="t"/>
            <a:pathLst>
              <a:path extrusionOk="0" h="1998" w="2442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8" name="Google Shape;3028;p25"/>
          <p:cNvSpPr/>
          <p:nvPr/>
        </p:nvSpPr>
        <p:spPr>
          <a:xfrm flipH="1">
            <a:off x="139669" y="806926"/>
            <a:ext cx="420427" cy="461299"/>
          </a:xfrm>
          <a:custGeom>
            <a:rect b="b" l="l" r="r" t="t"/>
            <a:pathLst>
              <a:path extrusionOk="0" h="2718" w="2903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22">
    <p:spTree>
      <p:nvGrpSpPr>
        <p:cNvPr id="3029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0" name="Google Shape;3030;p17"/>
          <p:cNvSpPr txBox="1"/>
          <p:nvPr>
            <p:ph type="title"/>
          </p:nvPr>
        </p:nvSpPr>
        <p:spPr>
          <a:xfrm>
            <a:off x="720000" y="540000"/>
            <a:ext cx="7704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031" name="Google Shape;3031;p17"/>
          <p:cNvGrpSpPr/>
          <p:nvPr/>
        </p:nvGrpSpPr>
        <p:grpSpPr>
          <a:xfrm>
            <a:off x="10" y="4451751"/>
            <a:ext cx="1830221" cy="691747"/>
            <a:chOff x="3838450" y="2686475"/>
            <a:chExt cx="434175" cy="164100"/>
          </a:xfrm>
        </p:grpSpPr>
        <p:sp>
          <p:nvSpPr>
            <p:cNvPr id="3032" name="Google Shape;3032;p17"/>
            <p:cNvSpPr/>
            <p:nvPr/>
          </p:nvSpPr>
          <p:spPr>
            <a:xfrm>
              <a:off x="4133050" y="2834375"/>
              <a:ext cx="6400" cy="6225"/>
            </a:xfrm>
            <a:custGeom>
              <a:rect b="b" l="l" r="r" t="t"/>
              <a:pathLst>
                <a:path extrusionOk="0" h="249" w="256">
                  <a:moveTo>
                    <a:pt x="139" y="1"/>
                  </a:moveTo>
                  <a:cubicBezTo>
                    <a:pt x="124" y="1"/>
                    <a:pt x="111" y="5"/>
                    <a:pt x="103" y="13"/>
                  </a:cubicBezTo>
                  <a:cubicBezTo>
                    <a:pt x="33" y="30"/>
                    <a:pt x="0" y="100"/>
                    <a:pt x="17" y="166"/>
                  </a:cubicBezTo>
                  <a:cubicBezTo>
                    <a:pt x="33" y="203"/>
                    <a:pt x="49" y="236"/>
                    <a:pt x="70" y="236"/>
                  </a:cubicBezTo>
                  <a:cubicBezTo>
                    <a:pt x="87" y="244"/>
                    <a:pt x="103" y="248"/>
                    <a:pt x="118" y="248"/>
                  </a:cubicBezTo>
                  <a:cubicBezTo>
                    <a:pt x="132" y="248"/>
                    <a:pt x="144" y="244"/>
                    <a:pt x="153" y="236"/>
                  </a:cubicBezTo>
                  <a:cubicBezTo>
                    <a:pt x="223" y="219"/>
                    <a:pt x="256" y="149"/>
                    <a:pt x="239" y="79"/>
                  </a:cubicBezTo>
                  <a:cubicBezTo>
                    <a:pt x="239" y="63"/>
                    <a:pt x="223" y="30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3" name="Google Shape;3033;p17"/>
            <p:cNvSpPr/>
            <p:nvPr/>
          </p:nvSpPr>
          <p:spPr>
            <a:xfrm>
              <a:off x="4017075" y="2766450"/>
              <a:ext cx="6425" cy="6325"/>
            </a:xfrm>
            <a:custGeom>
              <a:rect b="b" l="l" r="r" t="t"/>
              <a:pathLst>
                <a:path extrusionOk="0" h="253" w="257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34" y="34"/>
                    <a:pt x="1" y="100"/>
                    <a:pt x="17" y="170"/>
                  </a:cubicBezTo>
                  <a:cubicBezTo>
                    <a:pt x="29" y="221"/>
                    <a:pt x="61" y="253"/>
                    <a:pt x="104" y="253"/>
                  </a:cubicBezTo>
                  <a:cubicBezTo>
                    <a:pt x="119" y="253"/>
                    <a:pt x="136" y="249"/>
                    <a:pt x="153" y="240"/>
                  </a:cubicBezTo>
                  <a:cubicBezTo>
                    <a:pt x="207" y="219"/>
                    <a:pt x="256" y="153"/>
                    <a:pt x="240" y="83"/>
                  </a:cubicBezTo>
                  <a:cubicBezTo>
                    <a:pt x="223" y="67"/>
                    <a:pt x="223" y="50"/>
                    <a:pt x="207" y="34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4" name="Google Shape;3034;p17"/>
            <p:cNvSpPr/>
            <p:nvPr/>
          </p:nvSpPr>
          <p:spPr>
            <a:xfrm>
              <a:off x="4014500" y="28149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37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50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04"/>
                    <a:pt x="223" y="54"/>
                    <a:pt x="190" y="33"/>
                  </a:cubicBezTo>
                  <a:cubicBezTo>
                    <a:pt x="190" y="17"/>
                    <a:pt x="174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5" name="Google Shape;3035;p17"/>
            <p:cNvSpPr/>
            <p:nvPr/>
          </p:nvSpPr>
          <p:spPr>
            <a:xfrm>
              <a:off x="4004600" y="2842425"/>
              <a:ext cx="6025" cy="6500"/>
            </a:xfrm>
            <a:custGeom>
              <a:rect b="b" l="l" r="r" t="t"/>
              <a:pathLst>
                <a:path extrusionOk="0" h="260" w="241">
                  <a:moveTo>
                    <a:pt x="158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17" y="66"/>
                    <a:pt x="17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34" y="239"/>
                    <a:pt x="71" y="256"/>
                    <a:pt x="104" y="256"/>
                  </a:cubicBezTo>
                  <a:cubicBezTo>
                    <a:pt x="111" y="258"/>
                    <a:pt x="118" y="259"/>
                    <a:pt x="125" y="259"/>
                  </a:cubicBezTo>
                  <a:cubicBezTo>
                    <a:pt x="170" y="259"/>
                    <a:pt x="209" y="214"/>
                    <a:pt x="224" y="153"/>
                  </a:cubicBezTo>
                  <a:lnTo>
                    <a:pt x="240" y="153"/>
                  </a:lnTo>
                  <a:cubicBezTo>
                    <a:pt x="240" y="103"/>
                    <a:pt x="224" y="50"/>
                    <a:pt x="207" y="33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6" name="Google Shape;3036;p17"/>
            <p:cNvSpPr/>
            <p:nvPr/>
          </p:nvSpPr>
          <p:spPr>
            <a:xfrm>
              <a:off x="4004200" y="2827775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36" y="1"/>
                  </a:moveTo>
                  <a:cubicBezTo>
                    <a:pt x="103" y="1"/>
                    <a:pt x="87" y="1"/>
                    <a:pt x="50" y="17"/>
                  </a:cubicBezTo>
                  <a:cubicBezTo>
                    <a:pt x="33" y="54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23"/>
                    <a:pt x="50" y="240"/>
                    <a:pt x="87" y="261"/>
                  </a:cubicBezTo>
                  <a:cubicBezTo>
                    <a:pt x="136" y="261"/>
                    <a:pt x="207" y="223"/>
                    <a:pt x="223" y="137"/>
                  </a:cubicBezTo>
                  <a:cubicBezTo>
                    <a:pt x="223" y="104"/>
                    <a:pt x="223" y="87"/>
                    <a:pt x="207" y="54"/>
                  </a:cubicBezTo>
                  <a:cubicBezTo>
                    <a:pt x="207" y="34"/>
                    <a:pt x="207" y="34"/>
                    <a:pt x="190" y="34"/>
                  </a:cubicBezTo>
                  <a:cubicBezTo>
                    <a:pt x="174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7" name="Google Shape;3037;p17"/>
            <p:cNvSpPr/>
            <p:nvPr/>
          </p:nvSpPr>
          <p:spPr>
            <a:xfrm>
              <a:off x="4007175" y="2781000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137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4" y="49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5" y="239"/>
                    <a:pt x="88" y="256"/>
                  </a:cubicBezTo>
                  <a:cubicBezTo>
                    <a:pt x="137" y="256"/>
                    <a:pt x="207" y="223"/>
                    <a:pt x="224" y="136"/>
                  </a:cubicBezTo>
                  <a:cubicBezTo>
                    <a:pt x="224" y="103"/>
                    <a:pt x="224" y="87"/>
                    <a:pt x="207" y="49"/>
                  </a:cubicBezTo>
                  <a:cubicBezTo>
                    <a:pt x="207" y="33"/>
                    <a:pt x="207" y="33"/>
                    <a:pt x="191" y="33"/>
                  </a:cubicBezTo>
                  <a:cubicBezTo>
                    <a:pt x="174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8" name="Google Shape;3038;p17"/>
            <p:cNvSpPr/>
            <p:nvPr/>
          </p:nvSpPr>
          <p:spPr>
            <a:xfrm>
              <a:off x="4008950" y="2750325"/>
              <a:ext cx="6400" cy="6400"/>
            </a:xfrm>
            <a:custGeom>
              <a:rect b="b" l="l" r="r" t="t"/>
              <a:pathLst>
                <a:path extrusionOk="0" h="256" w="256">
                  <a:moveTo>
                    <a:pt x="130" y="0"/>
                  </a:moveTo>
                  <a:cubicBezTo>
                    <a:pt x="99" y="0"/>
                    <a:pt x="70" y="12"/>
                    <a:pt x="50" y="40"/>
                  </a:cubicBezTo>
                  <a:cubicBezTo>
                    <a:pt x="0" y="110"/>
                    <a:pt x="0" y="180"/>
                    <a:pt x="50" y="229"/>
                  </a:cubicBezTo>
                  <a:cubicBezTo>
                    <a:pt x="66" y="246"/>
                    <a:pt x="93" y="255"/>
                    <a:pt x="120" y="255"/>
                  </a:cubicBezTo>
                  <a:cubicBezTo>
                    <a:pt x="152" y="255"/>
                    <a:pt x="186" y="242"/>
                    <a:pt x="206" y="213"/>
                  </a:cubicBezTo>
                  <a:cubicBezTo>
                    <a:pt x="256" y="163"/>
                    <a:pt x="256" y="77"/>
                    <a:pt x="206" y="23"/>
                  </a:cubicBezTo>
                  <a:cubicBezTo>
                    <a:pt x="182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9" name="Google Shape;3039;p17"/>
            <p:cNvSpPr/>
            <p:nvPr/>
          </p:nvSpPr>
          <p:spPr>
            <a:xfrm>
              <a:off x="4002025" y="276470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57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40" y="120"/>
                    <a:pt x="240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0" name="Google Shape;3040;p17"/>
            <p:cNvSpPr/>
            <p:nvPr/>
          </p:nvSpPr>
          <p:spPr>
            <a:xfrm>
              <a:off x="4050175" y="2839050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34" y="0"/>
                  </a:moveTo>
                  <a:cubicBezTo>
                    <a:pt x="120" y="0"/>
                    <a:pt x="103" y="5"/>
                    <a:pt x="87" y="16"/>
                  </a:cubicBezTo>
                  <a:cubicBezTo>
                    <a:pt x="50" y="16"/>
                    <a:pt x="33" y="49"/>
                    <a:pt x="17" y="82"/>
                  </a:cubicBezTo>
                  <a:cubicBezTo>
                    <a:pt x="0" y="98"/>
                    <a:pt x="0" y="135"/>
                    <a:pt x="0" y="168"/>
                  </a:cubicBezTo>
                  <a:cubicBezTo>
                    <a:pt x="14" y="226"/>
                    <a:pt x="64" y="259"/>
                    <a:pt x="119" y="259"/>
                  </a:cubicBezTo>
                  <a:cubicBezTo>
                    <a:pt x="130" y="259"/>
                    <a:pt x="142" y="258"/>
                    <a:pt x="153" y="255"/>
                  </a:cubicBezTo>
                  <a:cubicBezTo>
                    <a:pt x="206" y="222"/>
                    <a:pt x="239" y="152"/>
                    <a:pt x="223" y="82"/>
                  </a:cubicBezTo>
                  <a:cubicBezTo>
                    <a:pt x="223" y="65"/>
                    <a:pt x="206" y="49"/>
                    <a:pt x="190" y="32"/>
                  </a:cubicBezTo>
                  <a:cubicBezTo>
                    <a:pt x="190" y="16"/>
                    <a:pt x="190" y="16"/>
                    <a:pt x="169" y="16"/>
                  </a:cubicBezTo>
                  <a:cubicBezTo>
                    <a:pt x="161" y="5"/>
                    <a:pt x="14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1" name="Google Shape;3041;p17"/>
            <p:cNvSpPr/>
            <p:nvPr/>
          </p:nvSpPr>
          <p:spPr>
            <a:xfrm>
              <a:off x="4021825" y="2784725"/>
              <a:ext cx="6000" cy="6350"/>
            </a:xfrm>
            <a:custGeom>
              <a:rect b="b" l="l" r="r" t="t"/>
              <a:pathLst>
                <a:path extrusionOk="0" h="254" w="24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44"/>
                    <a:pt x="0" y="177"/>
                    <a:pt x="33" y="210"/>
                  </a:cubicBezTo>
                  <a:cubicBezTo>
                    <a:pt x="33" y="230"/>
                    <a:pt x="66" y="247"/>
                    <a:pt x="87" y="247"/>
                  </a:cubicBezTo>
                  <a:cubicBezTo>
                    <a:pt x="97" y="252"/>
                    <a:pt x="106" y="254"/>
                    <a:pt x="116" y="254"/>
                  </a:cubicBezTo>
                  <a:cubicBezTo>
                    <a:pt x="138" y="254"/>
                    <a:pt x="158" y="242"/>
                    <a:pt x="169" y="230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23" y="41"/>
                  </a:cubicBezTo>
                  <a:cubicBezTo>
                    <a:pt x="207" y="41"/>
                    <a:pt x="207" y="24"/>
                    <a:pt x="207" y="24"/>
                  </a:cubicBezTo>
                  <a:cubicBezTo>
                    <a:pt x="190" y="24"/>
                    <a:pt x="190" y="24"/>
                    <a:pt x="190" y="4"/>
                  </a:cubicBezTo>
                  <a:lnTo>
                    <a:pt x="153" y="4"/>
                  </a:ln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2" name="Google Shape;3042;p17"/>
            <p:cNvSpPr/>
            <p:nvPr/>
          </p:nvSpPr>
          <p:spPr>
            <a:xfrm>
              <a:off x="4049750" y="2787925"/>
              <a:ext cx="6425" cy="6300"/>
            </a:xfrm>
            <a:custGeom>
              <a:rect b="b" l="l" r="r" t="t"/>
              <a:pathLst>
                <a:path extrusionOk="0" h="252" w="257">
                  <a:moveTo>
                    <a:pt x="136" y="1"/>
                  </a:moveTo>
                  <a:cubicBezTo>
                    <a:pt x="102" y="1"/>
                    <a:pt x="70" y="20"/>
                    <a:pt x="50" y="49"/>
                  </a:cubicBezTo>
                  <a:cubicBezTo>
                    <a:pt x="1" y="102"/>
                    <a:pt x="1" y="185"/>
                    <a:pt x="50" y="222"/>
                  </a:cubicBezTo>
                  <a:cubicBezTo>
                    <a:pt x="64" y="243"/>
                    <a:pt x="84" y="252"/>
                    <a:pt x="107" y="252"/>
                  </a:cubicBezTo>
                  <a:cubicBezTo>
                    <a:pt x="139" y="252"/>
                    <a:pt x="176" y="234"/>
                    <a:pt x="207" y="205"/>
                  </a:cubicBezTo>
                  <a:cubicBezTo>
                    <a:pt x="256" y="152"/>
                    <a:pt x="240" y="65"/>
                    <a:pt x="207" y="32"/>
                  </a:cubicBezTo>
                  <a:cubicBezTo>
                    <a:pt x="185" y="10"/>
                    <a:pt x="160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3" name="Google Shape;3043;p17"/>
            <p:cNvSpPr/>
            <p:nvPr/>
          </p:nvSpPr>
          <p:spPr>
            <a:xfrm>
              <a:off x="4047600" y="2771350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28" y="1"/>
                  </a:moveTo>
                  <a:cubicBezTo>
                    <a:pt x="97" y="1"/>
                    <a:pt x="63" y="14"/>
                    <a:pt x="33" y="44"/>
                  </a:cubicBezTo>
                  <a:cubicBezTo>
                    <a:pt x="0" y="110"/>
                    <a:pt x="0" y="180"/>
                    <a:pt x="33" y="229"/>
                  </a:cubicBezTo>
                  <a:cubicBezTo>
                    <a:pt x="57" y="246"/>
                    <a:pt x="84" y="255"/>
                    <a:pt x="111" y="255"/>
                  </a:cubicBezTo>
                  <a:cubicBezTo>
                    <a:pt x="144" y="255"/>
                    <a:pt x="177" y="242"/>
                    <a:pt x="206" y="213"/>
                  </a:cubicBezTo>
                  <a:cubicBezTo>
                    <a:pt x="239" y="147"/>
                    <a:pt x="239" y="77"/>
                    <a:pt x="190" y="23"/>
                  </a:cubicBezTo>
                  <a:cubicBezTo>
                    <a:pt x="173" y="9"/>
                    <a:pt x="152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4" name="Google Shape;3044;p17"/>
            <p:cNvSpPr/>
            <p:nvPr/>
          </p:nvSpPr>
          <p:spPr>
            <a:xfrm>
              <a:off x="4018825" y="2830350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04" y="1"/>
                  </a:moveTo>
                  <a:cubicBezTo>
                    <a:pt x="34" y="34"/>
                    <a:pt x="1" y="104"/>
                    <a:pt x="17" y="174"/>
                  </a:cubicBezTo>
                  <a:cubicBezTo>
                    <a:pt x="17" y="207"/>
                    <a:pt x="34" y="224"/>
                    <a:pt x="67" y="240"/>
                  </a:cubicBezTo>
                  <a:cubicBezTo>
                    <a:pt x="85" y="250"/>
                    <a:pt x="99" y="255"/>
                    <a:pt x="112" y="255"/>
                  </a:cubicBezTo>
                  <a:cubicBezTo>
                    <a:pt x="125" y="255"/>
                    <a:pt x="137" y="250"/>
                    <a:pt x="153" y="240"/>
                  </a:cubicBezTo>
                  <a:cubicBezTo>
                    <a:pt x="186" y="240"/>
                    <a:pt x="207" y="207"/>
                    <a:pt x="223" y="174"/>
                  </a:cubicBezTo>
                  <a:cubicBezTo>
                    <a:pt x="240" y="158"/>
                    <a:pt x="240" y="104"/>
                    <a:pt x="240" y="87"/>
                  </a:cubicBezTo>
                  <a:cubicBezTo>
                    <a:pt x="223" y="54"/>
                    <a:pt x="223" y="34"/>
                    <a:pt x="207" y="34"/>
                  </a:cubicBezTo>
                  <a:lnTo>
                    <a:pt x="186" y="17"/>
                  </a:ln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5" name="Google Shape;3045;p17"/>
            <p:cNvSpPr/>
            <p:nvPr/>
          </p:nvSpPr>
          <p:spPr>
            <a:xfrm>
              <a:off x="4022650" y="2802125"/>
              <a:ext cx="6000" cy="6275"/>
            </a:xfrm>
            <a:custGeom>
              <a:rect b="b" l="l" r="r" t="t"/>
              <a:pathLst>
                <a:path extrusionOk="0" h="251" w="240">
                  <a:moveTo>
                    <a:pt x="136" y="0"/>
                  </a:moveTo>
                  <a:cubicBezTo>
                    <a:pt x="121" y="0"/>
                    <a:pt x="103" y="4"/>
                    <a:pt x="87" y="13"/>
                  </a:cubicBezTo>
                  <a:cubicBezTo>
                    <a:pt x="54" y="13"/>
                    <a:pt x="33" y="50"/>
                    <a:pt x="17" y="66"/>
                  </a:cubicBezTo>
                  <a:cubicBezTo>
                    <a:pt x="0" y="99"/>
                    <a:pt x="0" y="132"/>
                    <a:pt x="17" y="169"/>
                  </a:cubicBezTo>
                  <a:cubicBezTo>
                    <a:pt x="17" y="202"/>
                    <a:pt x="33" y="219"/>
                    <a:pt x="70" y="235"/>
                  </a:cubicBezTo>
                  <a:cubicBezTo>
                    <a:pt x="79" y="246"/>
                    <a:pt x="91" y="251"/>
                    <a:pt x="106" y="251"/>
                  </a:cubicBezTo>
                  <a:cubicBezTo>
                    <a:pt x="121" y="251"/>
                    <a:pt x="138" y="246"/>
                    <a:pt x="157" y="235"/>
                  </a:cubicBezTo>
                  <a:cubicBezTo>
                    <a:pt x="207" y="219"/>
                    <a:pt x="240" y="153"/>
                    <a:pt x="223" y="83"/>
                  </a:cubicBezTo>
                  <a:cubicBezTo>
                    <a:pt x="223" y="50"/>
                    <a:pt x="207" y="29"/>
                    <a:pt x="207" y="29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6" name="Google Shape;3046;p17"/>
            <p:cNvSpPr/>
            <p:nvPr/>
          </p:nvSpPr>
          <p:spPr>
            <a:xfrm>
              <a:off x="4045850" y="2819325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46"/>
                    <a:pt x="0" y="116"/>
                    <a:pt x="17" y="186"/>
                  </a:cubicBezTo>
                  <a:cubicBezTo>
                    <a:pt x="17" y="219"/>
                    <a:pt x="33" y="236"/>
                    <a:pt x="70" y="252"/>
                  </a:cubicBezTo>
                  <a:cubicBezTo>
                    <a:pt x="78" y="260"/>
                    <a:pt x="91" y="265"/>
                    <a:pt x="106" y="265"/>
                  </a:cubicBezTo>
                  <a:cubicBezTo>
                    <a:pt x="121" y="265"/>
                    <a:pt x="138" y="260"/>
                    <a:pt x="157" y="252"/>
                  </a:cubicBezTo>
                  <a:cubicBezTo>
                    <a:pt x="206" y="236"/>
                    <a:pt x="239" y="149"/>
                    <a:pt x="239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7" name="Google Shape;3047;p17"/>
            <p:cNvSpPr/>
            <p:nvPr/>
          </p:nvSpPr>
          <p:spPr>
            <a:xfrm>
              <a:off x="4054900" y="274217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28" y="0"/>
                  </a:moveTo>
                  <a:cubicBezTo>
                    <a:pt x="95" y="0"/>
                    <a:pt x="61" y="13"/>
                    <a:pt x="34" y="40"/>
                  </a:cubicBezTo>
                  <a:cubicBezTo>
                    <a:pt x="17" y="56"/>
                    <a:pt x="17" y="77"/>
                    <a:pt x="17" y="94"/>
                  </a:cubicBezTo>
                  <a:cubicBezTo>
                    <a:pt x="1" y="143"/>
                    <a:pt x="17" y="197"/>
                    <a:pt x="34" y="230"/>
                  </a:cubicBezTo>
                  <a:cubicBezTo>
                    <a:pt x="53" y="249"/>
                    <a:pt x="80" y="257"/>
                    <a:pt x="105" y="257"/>
                  </a:cubicBezTo>
                  <a:cubicBezTo>
                    <a:pt x="123" y="257"/>
                    <a:pt x="140" y="253"/>
                    <a:pt x="153" y="246"/>
                  </a:cubicBezTo>
                  <a:cubicBezTo>
                    <a:pt x="170" y="230"/>
                    <a:pt x="186" y="230"/>
                    <a:pt x="207" y="213"/>
                  </a:cubicBezTo>
                  <a:cubicBezTo>
                    <a:pt x="240" y="143"/>
                    <a:pt x="240" y="77"/>
                    <a:pt x="207" y="23"/>
                  </a:cubicBezTo>
                  <a:cubicBezTo>
                    <a:pt x="183" y="9"/>
                    <a:pt x="155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8" name="Google Shape;3048;p17"/>
            <p:cNvSpPr/>
            <p:nvPr/>
          </p:nvSpPr>
          <p:spPr>
            <a:xfrm>
              <a:off x="4118400" y="27715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57" y="1"/>
                  </a:moveTo>
                  <a:cubicBezTo>
                    <a:pt x="87" y="1"/>
                    <a:pt x="38" y="54"/>
                    <a:pt x="17" y="120"/>
                  </a:cubicBezTo>
                  <a:cubicBezTo>
                    <a:pt x="1" y="157"/>
                    <a:pt x="17" y="190"/>
                    <a:pt x="38" y="207"/>
                  </a:cubicBezTo>
                  <a:cubicBezTo>
                    <a:pt x="38" y="244"/>
                    <a:pt x="71" y="260"/>
                    <a:pt x="104" y="260"/>
                  </a:cubicBezTo>
                  <a:cubicBezTo>
                    <a:pt x="120" y="260"/>
                    <a:pt x="157" y="260"/>
                    <a:pt x="190" y="244"/>
                  </a:cubicBezTo>
                  <a:cubicBezTo>
                    <a:pt x="207" y="223"/>
                    <a:pt x="223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lnTo>
                    <a:pt x="207" y="38"/>
                  </a:lnTo>
                  <a:cubicBezTo>
                    <a:pt x="190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9" name="Google Shape;3049;p17"/>
            <p:cNvSpPr/>
            <p:nvPr/>
          </p:nvSpPr>
          <p:spPr>
            <a:xfrm>
              <a:off x="4127050" y="2817075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137" y="0"/>
                  </a:moveTo>
                  <a:cubicBezTo>
                    <a:pt x="120" y="0"/>
                    <a:pt x="83" y="0"/>
                    <a:pt x="67" y="17"/>
                  </a:cubicBezTo>
                  <a:cubicBezTo>
                    <a:pt x="34" y="33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0" y="239"/>
                    <a:pt x="83" y="256"/>
                  </a:cubicBezTo>
                  <a:cubicBezTo>
                    <a:pt x="137" y="256"/>
                    <a:pt x="186" y="223"/>
                    <a:pt x="224" y="153"/>
                  </a:cubicBezTo>
                  <a:lnTo>
                    <a:pt x="224" y="136"/>
                  </a:lnTo>
                  <a:cubicBezTo>
                    <a:pt x="224" y="103"/>
                    <a:pt x="224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0" name="Google Shape;3050;p17"/>
            <p:cNvSpPr/>
            <p:nvPr/>
          </p:nvSpPr>
          <p:spPr>
            <a:xfrm>
              <a:off x="4129125" y="270925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57" y="0"/>
                  </a:moveTo>
                  <a:cubicBezTo>
                    <a:pt x="87" y="0"/>
                    <a:pt x="37" y="33"/>
                    <a:pt x="21" y="104"/>
                  </a:cubicBezTo>
                  <a:cubicBezTo>
                    <a:pt x="0" y="137"/>
                    <a:pt x="21" y="174"/>
                    <a:pt x="37" y="207"/>
                  </a:cubicBezTo>
                  <a:cubicBezTo>
                    <a:pt x="37" y="240"/>
                    <a:pt x="70" y="260"/>
                    <a:pt x="103" y="260"/>
                  </a:cubicBezTo>
                  <a:cubicBezTo>
                    <a:pt x="157" y="260"/>
                    <a:pt x="227" y="223"/>
                    <a:pt x="244" y="157"/>
                  </a:cubicBezTo>
                  <a:cubicBezTo>
                    <a:pt x="244" y="120"/>
                    <a:pt x="244" y="87"/>
                    <a:pt x="227" y="54"/>
                  </a:cubicBezTo>
                  <a:lnTo>
                    <a:pt x="206" y="33"/>
                  </a:lnTo>
                  <a:cubicBezTo>
                    <a:pt x="190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1" name="Google Shape;3051;p17"/>
            <p:cNvSpPr/>
            <p:nvPr/>
          </p:nvSpPr>
          <p:spPr>
            <a:xfrm>
              <a:off x="4130875" y="2724800"/>
              <a:ext cx="6525" cy="6525"/>
            </a:xfrm>
            <a:custGeom>
              <a:rect b="b" l="l" r="r" t="t"/>
              <a:pathLst>
                <a:path extrusionOk="0" h="261" w="261">
                  <a:moveTo>
                    <a:pt x="146" y="0"/>
                  </a:moveTo>
                  <a:cubicBezTo>
                    <a:pt x="111" y="0"/>
                    <a:pt x="73" y="19"/>
                    <a:pt x="54" y="51"/>
                  </a:cubicBezTo>
                  <a:cubicBezTo>
                    <a:pt x="0" y="100"/>
                    <a:pt x="0" y="187"/>
                    <a:pt x="54" y="236"/>
                  </a:cubicBezTo>
                  <a:cubicBezTo>
                    <a:pt x="75" y="252"/>
                    <a:pt x="99" y="261"/>
                    <a:pt x="123" y="261"/>
                  </a:cubicBezTo>
                  <a:cubicBezTo>
                    <a:pt x="156" y="261"/>
                    <a:pt x="187" y="244"/>
                    <a:pt x="207" y="203"/>
                  </a:cubicBezTo>
                  <a:cubicBezTo>
                    <a:pt x="260" y="154"/>
                    <a:pt x="260" y="67"/>
                    <a:pt x="207" y="30"/>
                  </a:cubicBezTo>
                  <a:cubicBezTo>
                    <a:pt x="193" y="10"/>
                    <a:pt x="170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2" name="Google Shape;3052;p17"/>
            <p:cNvSpPr/>
            <p:nvPr/>
          </p:nvSpPr>
          <p:spPr>
            <a:xfrm>
              <a:off x="4130875" y="2772200"/>
              <a:ext cx="6525" cy="6400"/>
            </a:xfrm>
            <a:custGeom>
              <a:rect b="b" l="l" r="r" t="t"/>
              <a:pathLst>
                <a:path extrusionOk="0" h="256" w="261">
                  <a:moveTo>
                    <a:pt x="144" y="0"/>
                  </a:moveTo>
                  <a:cubicBezTo>
                    <a:pt x="114" y="0"/>
                    <a:pt x="81" y="14"/>
                    <a:pt x="54" y="43"/>
                  </a:cubicBezTo>
                  <a:cubicBezTo>
                    <a:pt x="0" y="113"/>
                    <a:pt x="17" y="179"/>
                    <a:pt x="54" y="232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2" y="253"/>
                    <a:pt x="123" y="255"/>
                    <a:pt x="133" y="255"/>
                  </a:cubicBezTo>
                  <a:cubicBezTo>
                    <a:pt x="163" y="255"/>
                    <a:pt x="195" y="240"/>
                    <a:pt x="207" y="216"/>
                  </a:cubicBezTo>
                  <a:cubicBezTo>
                    <a:pt x="240" y="162"/>
                    <a:pt x="260" y="113"/>
                    <a:pt x="240" y="76"/>
                  </a:cubicBezTo>
                  <a:cubicBezTo>
                    <a:pt x="240" y="59"/>
                    <a:pt x="223" y="43"/>
                    <a:pt x="207" y="26"/>
                  </a:cubicBezTo>
                  <a:cubicBezTo>
                    <a:pt x="192" y="9"/>
                    <a:pt x="169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3" name="Google Shape;3053;p17"/>
            <p:cNvSpPr/>
            <p:nvPr/>
          </p:nvSpPr>
          <p:spPr>
            <a:xfrm>
              <a:off x="4126125" y="2802250"/>
              <a:ext cx="5600" cy="6350"/>
            </a:xfrm>
            <a:custGeom>
              <a:rect b="b" l="l" r="r" t="t"/>
              <a:pathLst>
                <a:path extrusionOk="0" h="254" w="224">
                  <a:moveTo>
                    <a:pt x="120" y="1"/>
                  </a:moveTo>
                  <a:cubicBezTo>
                    <a:pt x="101" y="1"/>
                    <a:pt x="78" y="12"/>
                    <a:pt x="54" y="24"/>
                  </a:cubicBezTo>
                  <a:cubicBezTo>
                    <a:pt x="38" y="45"/>
                    <a:pt x="17" y="78"/>
                    <a:pt x="1" y="111"/>
                  </a:cubicBezTo>
                  <a:cubicBezTo>
                    <a:pt x="1" y="148"/>
                    <a:pt x="1" y="181"/>
                    <a:pt x="17" y="197"/>
                  </a:cubicBezTo>
                  <a:cubicBezTo>
                    <a:pt x="38" y="230"/>
                    <a:pt x="54" y="251"/>
                    <a:pt x="87" y="251"/>
                  </a:cubicBezTo>
                  <a:cubicBezTo>
                    <a:pt x="96" y="253"/>
                    <a:pt x="104" y="254"/>
                    <a:pt x="112" y="254"/>
                  </a:cubicBezTo>
                  <a:cubicBezTo>
                    <a:pt x="169" y="254"/>
                    <a:pt x="209" y="206"/>
                    <a:pt x="223" y="148"/>
                  </a:cubicBezTo>
                  <a:cubicBezTo>
                    <a:pt x="223" y="111"/>
                    <a:pt x="223" y="78"/>
                    <a:pt x="207" y="61"/>
                  </a:cubicBezTo>
                  <a:cubicBezTo>
                    <a:pt x="207" y="45"/>
                    <a:pt x="207" y="45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3"/>
                    <a:pt x="128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4" name="Google Shape;3054;p17"/>
            <p:cNvSpPr/>
            <p:nvPr/>
          </p:nvSpPr>
          <p:spPr>
            <a:xfrm>
              <a:off x="4129125" y="2755450"/>
              <a:ext cx="6100" cy="6300"/>
            </a:xfrm>
            <a:custGeom>
              <a:rect b="b" l="l" r="r" t="t"/>
              <a:pathLst>
                <a:path extrusionOk="0" h="252" w="244">
                  <a:moveTo>
                    <a:pt x="121" y="1"/>
                  </a:moveTo>
                  <a:cubicBezTo>
                    <a:pt x="103" y="1"/>
                    <a:pt x="77" y="13"/>
                    <a:pt x="54" y="24"/>
                  </a:cubicBezTo>
                  <a:cubicBezTo>
                    <a:pt x="37" y="41"/>
                    <a:pt x="21" y="78"/>
                    <a:pt x="0" y="111"/>
                  </a:cubicBezTo>
                  <a:cubicBezTo>
                    <a:pt x="0" y="144"/>
                    <a:pt x="0" y="181"/>
                    <a:pt x="21" y="197"/>
                  </a:cubicBezTo>
                  <a:cubicBezTo>
                    <a:pt x="37" y="230"/>
                    <a:pt x="54" y="247"/>
                    <a:pt x="87" y="247"/>
                  </a:cubicBezTo>
                  <a:cubicBezTo>
                    <a:pt x="97" y="250"/>
                    <a:pt x="107" y="251"/>
                    <a:pt x="117" y="251"/>
                  </a:cubicBezTo>
                  <a:cubicBezTo>
                    <a:pt x="171" y="251"/>
                    <a:pt x="210" y="204"/>
                    <a:pt x="227" y="144"/>
                  </a:cubicBezTo>
                  <a:cubicBezTo>
                    <a:pt x="244" y="111"/>
                    <a:pt x="227" y="78"/>
                    <a:pt x="206" y="61"/>
                  </a:cubicBezTo>
                  <a:cubicBezTo>
                    <a:pt x="206" y="41"/>
                    <a:pt x="206" y="41"/>
                    <a:pt x="190" y="24"/>
                  </a:cubicBezTo>
                  <a:cubicBezTo>
                    <a:pt x="190" y="8"/>
                    <a:pt x="174" y="8"/>
                    <a:pt x="141" y="8"/>
                  </a:cubicBezTo>
                  <a:cubicBezTo>
                    <a:pt x="136" y="3"/>
                    <a:pt x="129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5" name="Google Shape;3055;p17"/>
            <p:cNvSpPr/>
            <p:nvPr/>
          </p:nvSpPr>
          <p:spPr>
            <a:xfrm>
              <a:off x="3997700" y="2812150"/>
              <a:ext cx="6100" cy="6375"/>
            </a:xfrm>
            <a:custGeom>
              <a:rect b="b" l="l" r="r" t="t"/>
              <a:pathLst>
                <a:path extrusionOk="0" h="255" w="244">
                  <a:moveTo>
                    <a:pt x="131" y="1"/>
                  </a:moveTo>
                  <a:cubicBezTo>
                    <a:pt x="98" y="1"/>
                    <a:pt x="65" y="13"/>
                    <a:pt x="38" y="40"/>
                  </a:cubicBezTo>
                  <a:cubicBezTo>
                    <a:pt x="1" y="110"/>
                    <a:pt x="1" y="181"/>
                    <a:pt x="38" y="230"/>
                  </a:cubicBezTo>
                  <a:cubicBezTo>
                    <a:pt x="54" y="247"/>
                    <a:pt x="71" y="247"/>
                    <a:pt x="87" y="247"/>
                  </a:cubicBezTo>
                  <a:cubicBezTo>
                    <a:pt x="97" y="252"/>
                    <a:pt x="109" y="255"/>
                    <a:pt x="120" y="255"/>
                  </a:cubicBezTo>
                  <a:cubicBezTo>
                    <a:pt x="150" y="255"/>
                    <a:pt x="183" y="237"/>
                    <a:pt x="207" y="214"/>
                  </a:cubicBezTo>
                  <a:cubicBezTo>
                    <a:pt x="244" y="164"/>
                    <a:pt x="244" y="110"/>
                    <a:pt x="227" y="77"/>
                  </a:cubicBezTo>
                  <a:cubicBezTo>
                    <a:pt x="227" y="61"/>
                    <a:pt x="207" y="40"/>
                    <a:pt x="207" y="24"/>
                  </a:cubicBezTo>
                  <a:cubicBezTo>
                    <a:pt x="185" y="9"/>
                    <a:pt x="158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6" name="Google Shape;3056;p17"/>
            <p:cNvSpPr/>
            <p:nvPr/>
          </p:nvSpPr>
          <p:spPr>
            <a:xfrm>
              <a:off x="3991725" y="2840775"/>
              <a:ext cx="6000" cy="6725"/>
            </a:xfrm>
            <a:custGeom>
              <a:rect b="b" l="l" r="r" t="t"/>
              <a:pathLst>
                <a:path extrusionOk="0" h="269" w="240">
                  <a:moveTo>
                    <a:pt x="141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3" y="50"/>
                    <a:pt x="1" y="116"/>
                    <a:pt x="17" y="186"/>
                  </a:cubicBezTo>
                  <a:cubicBezTo>
                    <a:pt x="33" y="219"/>
                    <a:pt x="54" y="235"/>
                    <a:pt x="71" y="256"/>
                  </a:cubicBezTo>
                  <a:cubicBezTo>
                    <a:pt x="87" y="264"/>
                    <a:pt x="104" y="268"/>
                    <a:pt x="119" y="268"/>
                  </a:cubicBezTo>
                  <a:cubicBezTo>
                    <a:pt x="133" y="268"/>
                    <a:pt x="147" y="264"/>
                    <a:pt x="157" y="256"/>
                  </a:cubicBezTo>
                  <a:cubicBezTo>
                    <a:pt x="190" y="235"/>
                    <a:pt x="207" y="219"/>
                    <a:pt x="223" y="186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40" y="66"/>
                    <a:pt x="223" y="50"/>
                    <a:pt x="207" y="29"/>
                  </a:cubicBezTo>
                  <a:lnTo>
                    <a:pt x="190" y="13"/>
                  </a:lnTo>
                  <a:cubicBezTo>
                    <a:pt x="174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7" name="Google Shape;3057;p17"/>
            <p:cNvSpPr/>
            <p:nvPr/>
          </p:nvSpPr>
          <p:spPr>
            <a:xfrm>
              <a:off x="3996475" y="2797200"/>
              <a:ext cx="6000" cy="6350"/>
            </a:xfrm>
            <a:custGeom>
              <a:rect b="b" l="l" r="r" t="t"/>
              <a:pathLst>
                <a:path extrusionOk="0" h="254" w="240">
                  <a:moveTo>
                    <a:pt x="129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17" y="177"/>
                    <a:pt x="17" y="210"/>
                  </a:cubicBezTo>
                  <a:cubicBezTo>
                    <a:pt x="33" y="226"/>
                    <a:pt x="70" y="247"/>
                    <a:pt x="87" y="247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9" y="241"/>
                    <a:pt x="173" y="226"/>
                  </a:cubicBezTo>
                  <a:cubicBezTo>
                    <a:pt x="206" y="210"/>
                    <a:pt x="223" y="177"/>
                    <a:pt x="223" y="144"/>
                  </a:cubicBezTo>
                  <a:cubicBezTo>
                    <a:pt x="239" y="107"/>
                    <a:pt x="239" y="74"/>
                    <a:pt x="223" y="57"/>
                  </a:cubicBezTo>
                  <a:cubicBezTo>
                    <a:pt x="206" y="41"/>
                    <a:pt x="206" y="41"/>
                    <a:pt x="206" y="20"/>
                  </a:cubicBezTo>
                  <a:cubicBezTo>
                    <a:pt x="190" y="3"/>
                    <a:pt x="173" y="3"/>
                    <a:pt x="153" y="3"/>
                  </a:cubicBezTo>
                  <a:cubicBezTo>
                    <a:pt x="145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8" name="Google Shape;3058;p17"/>
            <p:cNvSpPr/>
            <p:nvPr/>
          </p:nvSpPr>
          <p:spPr>
            <a:xfrm>
              <a:off x="3989975" y="2824000"/>
              <a:ext cx="6100" cy="6450"/>
            </a:xfrm>
            <a:custGeom>
              <a:rect b="b" l="l" r="r" t="t"/>
              <a:pathLst>
                <a:path extrusionOk="0" h="258" w="244">
                  <a:moveTo>
                    <a:pt x="134" y="1"/>
                  </a:moveTo>
                  <a:cubicBezTo>
                    <a:pt x="103" y="1"/>
                    <a:pt x="67" y="20"/>
                    <a:pt x="38" y="49"/>
                  </a:cubicBezTo>
                  <a:cubicBezTo>
                    <a:pt x="21" y="65"/>
                    <a:pt x="21" y="82"/>
                    <a:pt x="21" y="102"/>
                  </a:cubicBezTo>
                  <a:cubicBezTo>
                    <a:pt x="0" y="152"/>
                    <a:pt x="0" y="205"/>
                    <a:pt x="38" y="238"/>
                  </a:cubicBezTo>
                  <a:cubicBezTo>
                    <a:pt x="57" y="248"/>
                    <a:pt x="82" y="257"/>
                    <a:pt x="107" y="257"/>
                  </a:cubicBezTo>
                  <a:cubicBezTo>
                    <a:pt x="126" y="257"/>
                    <a:pt x="143" y="252"/>
                    <a:pt x="157" y="238"/>
                  </a:cubicBezTo>
                  <a:cubicBezTo>
                    <a:pt x="174" y="238"/>
                    <a:pt x="190" y="222"/>
                    <a:pt x="207" y="205"/>
                  </a:cubicBezTo>
                  <a:cubicBezTo>
                    <a:pt x="244" y="152"/>
                    <a:pt x="244" y="65"/>
                    <a:pt x="190" y="32"/>
                  </a:cubicBezTo>
                  <a:cubicBezTo>
                    <a:pt x="176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9" name="Google Shape;3059;p17"/>
            <p:cNvSpPr/>
            <p:nvPr/>
          </p:nvSpPr>
          <p:spPr>
            <a:xfrm>
              <a:off x="3994725" y="2749650"/>
              <a:ext cx="5575" cy="4850"/>
            </a:xfrm>
            <a:custGeom>
              <a:rect b="b" l="l" r="r" t="t"/>
              <a:pathLst>
                <a:path extrusionOk="0" h="194" w="223">
                  <a:moveTo>
                    <a:pt x="17" y="1"/>
                  </a:moveTo>
                  <a:cubicBezTo>
                    <a:pt x="17" y="17"/>
                    <a:pt x="17" y="34"/>
                    <a:pt x="0" y="34"/>
                  </a:cubicBezTo>
                  <a:cubicBezTo>
                    <a:pt x="0" y="67"/>
                    <a:pt x="0" y="104"/>
                    <a:pt x="17" y="137"/>
                  </a:cubicBezTo>
                  <a:cubicBezTo>
                    <a:pt x="37" y="170"/>
                    <a:pt x="54" y="190"/>
                    <a:pt x="87" y="190"/>
                  </a:cubicBezTo>
                  <a:cubicBezTo>
                    <a:pt x="95" y="192"/>
                    <a:pt x="104" y="193"/>
                    <a:pt x="112" y="193"/>
                  </a:cubicBezTo>
                  <a:cubicBezTo>
                    <a:pt x="169" y="193"/>
                    <a:pt x="208" y="145"/>
                    <a:pt x="223" y="87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0" name="Google Shape;3060;p17"/>
            <p:cNvSpPr/>
            <p:nvPr/>
          </p:nvSpPr>
          <p:spPr>
            <a:xfrm>
              <a:off x="3993075" y="2782350"/>
              <a:ext cx="6000" cy="6725"/>
            </a:xfrm>
            <a:custGeom>
              <a:rect b="b" l="l" r="r" t="t"/>
              <a:pathLst>
                <a:path extrusionOk="0" h="269" w="240">
                  <a:moveTo>
                    <a:pt x="127" y="1"/>
                  </a:moveTo>
                  <a:cubicBezTo>
                    <a:pt x="115" y="1"/>
                    <a:pt x="101" y="6"/>
                    <a:pt x="83" y="16"/>
                  </a:cubicBezTo>
                  <a:cubicBezTo>
                    <a:pt x="50" y="33"/>
                    <a:pt x="33" y="49"/>
                    <a:pt x="17" y="82"/>
                  </a:cubicBezTo>
                  <a:cubicBezTo>
                    <a:pt x="0" y="119"/>
                    <a:pt x="0" y="152"/>
                    <a:pt x="0" y="185"/>
                  </a:cubicBezTo>
                  <a:cubicBezTo>
                    <a:pt x="12" y="237"/>
                    <a:pt x="51" y="268"/>
                    <a:pt x="99" y="268"/>
                  </a:cubicBezTo>
                  <a:cubicBezTo>
                    <a:pt x="116" y="268"/>
                    <a:pt x="134" y="264"/>
                    <a:pt x="153" y="255"/>
                  </a:cubicBezTo>
                  <a:cubicBezTo>
                    <a:pt x="206" y="239"/>
                    <a:pt x="239" y="152"/>
                    <a:pt x="223" y="82"/>
                  </a:cubicBezTo>
                  <a:cubicBezTo>
                    <a:pt x="223" y="66"/>
                    <a:pt x="206" y="49"/>
                    <a:pt x="186" y="33"/>
                  </a:cubicBezTo>
                  <a:lnTo>
                    <a:pt x="169" y="16"/>
                  </a:lnTo>
                  <a:cubicBezTo>
                    <a:pt x="153" y="6"/>
                    <a:pt x="140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1" name="Google Shape;3061;p17"/>
            <p:cNvSpPr/>
            <p:nvPr/>
          </p:nvSpPr>
          <p:spPr>
            <a:xfrm>
              <a:off x="3988725" y="2763050"/>
              <a:ext cx="6025" cy="6325"/>
            </a:xfrm>
            <a:custGeom>
              <a:rect b="b" l="l" r="r" t="t"/>
              <a:pathLst>
                <a:path extrusionOk="0" h="253" w="241">
                  <a:moveTo>
                    <a:pt x="135" y="1"/>
                  </a:moveTo>
                  <a:cubicBezTo>
                    <a:pt x="121" y="1"/>
                    <a:pt x="104" y="5"/>
                    <a:pt x="88" y="13"/>
                  </a:cubicBezTo>
                  <a:cubicBezTo>
                    <a:pt x="34" y="29"/>
                    <a:pt x="1" y="116"/>
                    <a:pt x="17" y="170"/>
                  </a:cubicBezTo>
                  <a:cubicBezTo>
                    <a:pt x="17" y="203"/>
                    <a:pt x="34" y="236"/>
                    <a:pt x="71" y="252"/>
                  </a:cubicBezTo>
                  <a:lnTo>
                    <a:pt x="153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7"/>
                    <a:pt x="224" y="46"/>
                    <a:pt x="207" y="29"/>
                  </a:cubicBezTo>
                  <a:cubicBezTo>
                    <a:pt x="191" y="13"/>
                    <a:pt x="191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2" name="Google Shape;3062;p17"/>
            <p:cNvSpPr/>
            <p:nvPr/>
          </p:nvSpPr>
          <p:spPr>
            <a:xfrm>
              <a:off x="3984825" y="2809025"/>
              <a:ext cx="6100" cy="6200"/>
            </a:xfrm>
            <a:custGeom>
              <a:rect b="b" l="l" r="r" t="t"/>
              <a:pathLst>
                <a:path extrusionOk="0" h="248" w="244">
                  <a:moveTo>
                    <a:pt x="138" y="0"/>
                  </a:moveTo>
                  <a:cubicBezTo>
                    <a:pt x="123" y="0"/>
                    <a:pt x="105" y="5"/>
                    <a:pt x="87" y="13"/>
                  </a:cubicBezTo>
                  <a:cubicBezTo>
                    <a:pt x="37" y="29"/>
                    <a:pt x="0" y="99"/>
                    <a:pt x="21" y="165"/>
                  </a:cubicBezTo>
                  <a:cubicBezTo>
                    <a:pt x="21" y="202"/>
                    <a:pt x="37" y="235"/>
                    <a:pt x="70" y="235"/>
                  </a:cubicBezTo>
                  <a:cubicBezTo>
                    <a:pt x="79" y="244"/>
                    <a:pt x="92" y="248"/>
                    <a:pt x="107" y="248"/>
                  </a:cubicBezTo>
                  <a:cubicBezTo>
                    <a:pt x="123" y="248"/>
                    <a:pt x="140" y="244"/>
                    <a:pt x="157" y="235"/>
                  </a:cubicBezTo>
                  <a:cubicBezTo>
                    <a:pt x="190" y="235"/>
                    <a:pt x="206" y="202"/>
                    <a:pt x="227" y="186"/>
                  </a:cubicBezTo>
                  <a:cubicBezTo>
                    <a:pt x="244" y="149"/>
                    <a:pt x="244" y="116"/>
                    <a:pt x="227" y="83"/>
                  </a:cubicBezTo>
                  <a:cubicBezTo>
                    <a:pt x="227" y="62"/>
                    <a:pt x="227" y="46"/>
                    <a:pt x="206" y="29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3" name="Google Shape;3063;p17"/>
            <p:cNvSpPr/>
            <p:nvPr/>
          </p:nvSpPr>
          <p:spPr>
            <a:xfrm>
              <a:off x="4008950" y="2797800"/>
              <a:ext cx="6400" cy="6400"/>
            </a:xfrm>
            <a:custGeom>
              <a:rect b="b" l="l" r="r" t="t"/>
              <a:pathLst>
                <a:path extrusionOk="0" h="256" w="256">
                  <a:moveTo>
                    <a:pt x="141" y="0"/>
                  </a:moveTo>
                  <a:cubicBezTo>
                    <a:pt x="107" y="0"/>
                    <a:pt x="71" y="19"/>
                    <a:pt x="50" y="50"/>
                  </a:cubicBezTo>
                  <a:cubicBezTo>
                    <a:pt x="0" y="99"/>
                    <a:pt x="0" y="186"/>
                    <a:pt x="50" y="223"/>
                  </a:cubicBezTo>
                  <a:cubicBezTo>
                    <a:pt x="66" y="239"/>
                    <a:pt x="87" y="239"/>
                    <a:pt x="103" y="256"/>
                  </a:cubicBezTo>
                  <a:cubicBezTo>
                    <a:pt x="136" y="256"/>
                    <a:pt x="169" y="239"/>
                    <a:pt x="206" y="202"/>
                  </a:cubicBezTo>
                  <a:cubicBezTo>
                    <a:pt x="239" y="169"/>
                    <a:pt x="256" y="120"/>
                    <a:pt x="239" y="66"/>
                  </a:cubicBezTo>
                  <a:cubicBezTo>
                    <a:pt x="223" y="50"/>
                    <a:pt x="223" y="33"/>
                    <a:pt x="206" y="33"/>
                  </a:cubicBezTo>
                  <a:cubicBezTo>
                    <a:pt x="190" y="10"/>
                    <a:pt x="166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4" name="Google Shape;3064;p17"/>
            <p:cNvSpPr/>
            <p:nvPr/>
          </p:nvSpPr>
          <p:spPr>
            <a:xfrm>
              <a:off x="4078925" y="28410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60"/>
                    <a:pt x="17" y="193"/>
                    <a:pt x="33" y="210"/>
                  </a:cubicBezTo>
                  <a:cubicBezTo>
                    <a:pt x="50" y="247"/>
                    <a:pt x="71" y="247"/>
                    <a:pt x="87" y="263"/>
                  </a:cubicBezTo>
                  <a:cubicBezTo>
                    <a:pt x="120" y="263"/>
                    <a:pt x="153" y="263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40" y="90"/>
                    <a:pt x="223" y="57"/>
                  </a:cubicBezTo>
                  <a:cubicBezTo>
                    <a:pt x="207" y="41"/>
                    <a:pt x="207" y="41"/>
                    <a:pt x="207" y="20"/>
                  </a:cubicBezTo>
                  <a:lnTo>
                    <a:pt x="190" y="20"/>
                  </a:lnTo>
                  <a:cubicBezTo>
                    <a:pt x="174" y="4"/>
                    <a:pt x="153" y="4"/>
                    <a:pt x="153" y="4"/>
                  </a:cubicBez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5" name="Google Shape;3065;p17"/>
            <p:cNvSpPr/>
            <p:nvPr/>
          </p:nvSpPr>
          <p:spPr>
            <a:xfrm>
              <a:off x="4083675" y="27484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9" y="0"/>
                  </a:moveTo>
                  <a:cubicBezTo>
                    <a:pt x="124" y="0"/>
                    <a:pt x="111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17" y="202"/>
                    <a:pt x="50" y="239"/>
                    <a:pt x="66" y="239"/>
                  </a:cubicBezTo>
                  <a:cubicBezTo>
                    <a:pt x="103" y="256"/>
                    <a:pt x="120" y="256"/>
                    <a:pt x="153" y="256"/>
                  </a:cubicBezTo>
                  <a:cubicBezTo>
                    <a:pt x="190" y="239"/>
                    <a:pt x="206" y="202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33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6" name="Google Shape;3066;p17"/>
            <p:cNvSpPr/>
            <p:nvPr/>
          </p:nvSpPr>
          <p:spPr>
            <a:xfrm>
              <a:off x="4090975" y="2782750"/>
              <a:ext cx="5600" cy="6475"/>
            </a:xfrm>
            <a:custGeom>
              <a:rect b="b" l="l" r="r" t="t"/>
              <a:pathLst>
                <a:path extrusionOk="0" h="259" w="224">
                  <a:moveTo>
                    <a:pt x="104" y="0"/>
                  </a:moveTo>
                  <a:cubicBezTo>
                    <a:pt x="67" y="17"/>
                    <a:pt x="17" y="50"/>
                    <a:pt x="1" y="103"/>
                  </a:cubicBezTo>
                  <a:cubicBezTo>
                    <a:pt x="1" y="136"/>
                    <a:pt x="1" y="169"/>
                    <a:pt x="17" y="206"/>
                  </a:cubicBezTo>
                  <a:cubicBezTo>
                    <a:pt x="34" y="239"/>
                    <a:pt x="50" y="256"/>
                    <a:pt x="83" y="256"/>
                  </a:cubicBezTo>
                  <a:cubicBezTo>
                    <a:pt x="90" y="258"/>
                    <a:pt x="98" y="259"/>
                    <a:pt x="105" y="259"/>
                  </a:cubicBezTo>
                  <a:cubicBezTo>
                    <a:pt x="154" y="259"/>
                    <a:pt x="209" y="214"/>
                    <a:pt x="224" y="153"/>
                  </a:cubicBezTo>
                  <a:lnTo>
                    <a:pt x="224" y="120"/>
                  </a:lnTo>
                  <a:cubicBezTo>
                    <a:pt x="224" y="83"/>
                    <a:pt x="207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7" name="Google Shape;3067;p17"/>
            <p:cNvSpPr/>
            <p:nvPr/>
          </p:nvSpPr>
          <p:spPr>
            <a:xfrm>
              <a:off x="4075925" y="2777700"/>
              <a:ext cx="6425" cy="6600"/>
            </a:xfrm>
            <a:custGeom>
              <a:rect b="b" l="l" r="r" t="t"/>
              <a:pathLst>
                <a:path extrusionOk="0" h="264" w="257">
                  <a:moveTo>
                    <a:pt x="140" y="0"/>
                  </a:moveTo>
                  <a:cubicBezTo>
                    <a:pt x="125" y="0"/>
                    <a:pt x="112" y="4"/>
                    <a:pt x="104" y="12"/>
                  </a:cubicBezTo>
                  <a:cubicBezTo>
                    <a:pt x="34" y="45"/>
                    <a:pt x="1" y="116"/>
                    <a:pt x="17" y="181"/>
                  </a:cubicBezTo>
                  <a:cubicBezTo>
                    <a:pt x="34" y="219"/>
                    <a:pt x="50" y="235"/>
                    <a:pt x="67" y="252"/>
                  </a:cubicBezTo>
                  <a:cubicBezTo>
                    <a:pt x="85" y="260"/>
                    <a:pt x="103" y="264"/>
                    <a:pt x="118" y="264"/>
                  </a:cubicBezTo>
                  <a:cubicBezTo>
                    <a:pt x="133" y="264"/>
                    <a:pt x="145" y="260"/>
                    <a:pt x="153" y="252"/>
                  </a:cubicBezTo>
                  <a:cubicBezTo>
                    <a:pt x="224" y="219"/>
                    <a:pt x="257" y="149"/>
                    <a:pt x="240" y="78"/>
                  </a:cubicBezTo>
                  <a:cubicBezTo>
                    <a:pt x="240" y="62"/>
                    <a:pt x="224" y="45"/>
                    <a:pt x="207" y="29"/>
                  </a:cubicBezTo>
                  <a:lnTo>
                    <a:pt x="191" y="12"/>
                  </a:lnTo>
                  <a:cubicBezTo>
                    <a:pt x="172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8" name="Google Shape;3068;p17"/>
            <p:cNvSpPr/>
            <p:nvPr/>
          </p:nvSpPr>
          <p:spPr>
            <a:xfrm>
              <a:off x="4042025" y="2755925"/>
              <a:ext cx="6425" cy="6650"/>
            </a:xfrm>
            <a:custGeom>
              <a:rect b="b" l="l" r="r" t="t"/>
              <a:pathLst>
                <a:path extrusionOk="0" h="266" w="257">
                  <a:moveTo>
                    <a:pt x="144" y="0"/>
                  </a:moveTo>
                  <a:cubicBezTo>
                    <a:pt x="108" y="0"/>
                    <a:pt x="70" y="17"/>
                    <a:pt x="50" y="59"/>
                  </a:cubicBezTo>
                  <a:cubicBezTo>
                    <a:pt x="0" y="108"/>
                    <a:pt x="0" y="195"/>
                    <a:pt x="50" y="228"/>
                  </a:cubicBezTo>
                  <a:cubicBezTo>
                    <a:pt x="66" y="249"/>
                    <a:pt x="83" y="249"/>
                    <a:pt x="104" y="265"/>
                  </a:cubicBezTo>
                  <a:cubicBezTo>
                    <a:pt x="137" y="265"/>
                    <a:pt x="170" y="249"/>
                    <a:pt x="207" y="211"/>
                  </a:cubicBezTo>
                  <a:cubicBezTo>
                    <a:pt x="240" y="178"/>
                    <a:pt x="256" y="125"/>
                    <a:pt x="240" y="75"/>
                  </a:cubicBezTo>
                  <a:cubicBezTo>
                    <a:pt x="223" y="59"/>
                    <a:pt x="223" y="42"/>
                    <a:pt x="207" y="22"/>
                  </a:cubicBezTo>
                  <a:cubicBezTo>
                    <a:pt x="192" y="8"/>
                    <a:pt x="168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9" name="Google Shape;3069;p17"/>
            <p:cNvSpPr/>
            <p:nvPr/>
          </p:nvSpPr>
          <p:spPr>
            <a:xfrm>
              <a:off x="4078500" y="2797375"/>
              <a:ext cx="6025" cy="6300"/>
            </a:xfrm>
            <a:custGeom>
              <a:rect b="b" l="l" r="r" t="t"/>
              <a:pathLst>
                <a:path extrusionOk="0" h="252" w="241">
                  <a:moveTo>
                    <a:pt x="134" y="1"/>
                  </a:moveTo>
                  <a:cubicBezTo>
                    <a:pt x="100" y="1"/>
                    <a:pt x="65" y="19"/>
                    <a:pt x="34" y="50"/>
                  </a:cubicBezTo>
                  <a:cubicBezTo>
                    <a:pt x="1" y="100"/>
                    <a:pt x="1" y="186"/>
                    <a:pt x="34" y="219"/>
                  </a:cubicBezTo>
                  <a:cubicBezTo>
                    <a:pt x="57" y="242"/>
                    <a:pt x="82" y="252"/>
                    <a:pt x="107" y="252"/>
                  </a:cubicBezTo>
                  <a:cubicBezTo>
                    <a:pt x="141" y="252"/>
                    <a:pt x="176" y="233"/>
                    <a:pt x="207" y="203"/>
                  </a:cubicBezTo>
                  <a:cubicBezTo>
                    <a:pt x="240" y="153"/>
                    <a:pt x="240" y="67"/>
                    <a:pt x="207" y="34"/>
                  </a:cubicBezTo>
                  <a:cubicBezTo>
                    <a:pt x="184" y="11"/>
                    <a:pt x="15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0" name="Google Shape;3070;p17"/>
            <p:cNvSpPr/>
            <p:nvPr/>
          </p:nvSpPr>
          <p:spPr>
            <a:xfrm>
              <a:off x="4079325" y="2733200"/>
              <a:ext cx="6025" cy="6250"/>
            </a:xfrm>
            <a:custGeom>
              <a:rect b="b" l="l" r="r" t="t"/>
              <a:pathLst>
                <a:path extrusionOk="0" h="250" w="241">
                  <a:moveTo>
                    <a:pt x="118" y="0"/>
                  </a:moveTo>
                  <a:cubicBezTo>
                    <a:pt x="71" y="0"/>
                    <a:pt x="15" y="48"/>
                    <a:pt x="1" y="106"/>
                  </a:cubicBezTo>
                  <a:cubicBezTo>
                    <a:pt x="1" y="143"/>
                    <a:pt x="1" y="176"/>
                    <a:pt x="17" y="193"/>
                  </a:cubicBezTo>
                  <a:cubicBezTo>
                    <a:pt x="34" y="230"/>
                    <a:pt x="55" y="246"/>
                    <a:pt x="88" y="246"/>
                  </a:cubicBezTo>
                  <a:cubicBezTo>
                    <a:pt x="96" y="248"/>
                    <a:pt x="105" y="249"/>
                    <a:pt x="113" y="249"/>
                  </a:cubicBezTo>
                  <a:cubicBezTo>
                    <a:pt x="169" y="249"/>
                    <a:pt x="209" y="201"/>
                    <a:pt x="224" y="143"/>
                  </a:cubicBezTo>
                  <a:cubicBezTo>
                    <a:pt x="240" y="90"/>
                    <a:pt x="224" y="57"/>
                    <a:pt x="191" y="24"/>
                  </a:cubicBezTo>
                  <a:cubicBezTo>
                    <a:pt x="191" y="3"/>
                    <a:pt x="174" y="3"/>
                    <a:pt x="137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1" name="Google Shape;3071;p17"/>
            <p:cNvSpPr/>
            <p:nvPr/>
          </p:nvSpPr>
          <p:spPr>
            <a:xfrm>
              <a:off x="4115000" y="275707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50" y="29"/>
                    <a:pt x="33" y="46"/>
                    <a:pt x="17" y="79"/>
                  </a:cubicBezTo>
                  <a:cubicBezTo>
                    <a:pt x="1" y="116"/>
                    <a:pt x="1" y="149"/>
                    <a:pt x="17" y="182"/>
                  </a:cubicBezTo>
                  <a:cubicBezTo>
                    <a:pt x="31" y="226"/>
                    <a:pt x="69" y="256"/>
                    <a:pt x="120" y="256"/>
                  </a:cubicBezTo>
                  <a:cubicBezTo>
                    <a:pt x="130" y="256"/>
                    <a:pt x="141" y="255"/>
                    <a:pt x="153" y="252"/>
                  </a:cubicBezTo>
                  <a:cubicBezTo>
                    <a:pt x="207" y="219"/>
                    <a:pt x="240" y="149"/>
                    <a:pt x="223" y="79"/>
                  </a:cubicBezTo>
                  <a:cubicBezTo>
                    <a:pt x="223" y="62"/>
                    <a:pt x="207" y="46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2" name="Google Shape;3072;p17"/>
            <p:cNvSpPr/>
            <p:nvPr/>
          </p:nvSpPr>
          <p:spPr>
            <a:xfrm>
              <a:off x="4112000" y="2798700"/>
              <a:ext cx="6025" cy="6175"/>
            </a:xfrm>
            <a:custGeom>
              <a:rect b="b" l="l" r="r" t="t"/>
              <a:pathLst>
                <a:path extrusionOk="0" h="247" w="241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34" y="63"/>
                    <a:pt x="17" y="84"/>
                    <a:pt x="17" y="100"/>
                  </a:cubicBezTo>
                  <a:cubicBezTo>
                    <a:pt x="1" y="150"/>
                    <a:pt x="17" y="187"/>
                    <a:pt x="34" y="220"/>
                  </a:cubicBezTo>
                  <a:cubicBezTo>
                    <a:pt x="53" y="239"/>
                    <a:pt x="80" y="247"/>
                    <a:pt x="105" y="247"/>
                  </a:cubicBezTo>
                  <a:cubicBezTo>
                    <a:pt x="123" y="247"/>
                    <a:pt x="140" y="243"/>
                    <a:pt x="153" y="236"/>
                  </a:cubicBezTo>
                  <a:cubicBezTo>
                    <a:pt x="170" y="236"/>
                    <a:pt x="191" y="220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3" name="Google Shape;3073;p17"/>
            <p:cNvSpPr/>
            <p:nvPr/>
          </p:nvSpPr>
          <p:spPr>
            <a:xfrm>
              <a:off x="4069850" y="2760600"/>
              <a:ext cx="5700" cy="6300"/>
            </a:xfrm>
            <a:custGeom>
              <a:rect b="b" l="l" r="r" t="t"/>
              <a:pathLst>
                <a:path extrusionOk="0" h="252" w="228">
                  <a:moveTo>
                    <a:pt x="119" y="1"/>
                  </a:moveTo>
                  <a:cubicBezTo>
                    <a:pt x="102" y="1"/>
                    <a:pt x="82" y="8"/>
                    <a:pt x="71" y="8"/>
                  </a:cubicBezTo>
                  <a:cubicBezTo>
                    <a:pt x="38" y="24"/>
                    <a:pt x="21" y="62"/>
                    <a:pt x="1" y="111"/>
                  </a:cubicBezTo>
                  <a:cubicBezTo>
                    <a:pt x="1" y="144"/>
                    <a:pt x="1" y="181"/>
                    <a:pt x="21" y="198"/>
                  </a:cubicBezTo>
                  <a:cubicBezTo>
                    <a:pt x="38" y="231"/>
                    <a:pt x="54" y="247"/>
                    <a:pt x="87" y="247"/>
                  </a:cubicBezTo>
                  <a:cubicBezTo>
                    <a:pt x="95" y="250"/>
                    <a:pt x="103" y="252"/>
                    <a:pt x="111" y="252"/>
                  </a:cubicBezTo>
                  <a:cubicBezTo>
                    <a:pt x="156" y="252"/>
                    <a:pt x="196" y="207"/>
                    <a:pt x="227" y="165"/>
                  </a:cubicBezTo>
                  <a:lnTo>
                    <a:pt x="227" y="144"/>
                  </a:lnTo>
                  <a:cubicBezTo>
                    <a:pt x="227" y="95"/>
                    <a:pt x="227" y="62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2"/>
                    <a:pt x="128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4" name="Google Shape;3074;p17"/>
            <p:cNvSpPr/>
            <p:nvPr/>
          </p:nvSpPr>
          <p:spPr>
            <a:xfrm>
              <a:off x="4113650" y="2815425"/>
              <a:ext cx="6125" cy="6400"/>
            </a:xfrm>
            <a:custGeom>
              <a:rect b="b" l="l" r="r" t="t"/>
              <a:pathLst>
                <a:path extrusionOk="0" h="256" w="245">
                  <a:moveTo>
                    <a:pt x="149" y="0"/>
                  </a:moveTo>
                  <a:cubicBezTo>
                    <a:pt x="136" y="0"/>
                    <a:pt x="123" y="4"/>
                    <a:pt x="104" y="12"/>
                  </a:cubicBezTo>
                  <a:cubicBezTo>
                    <a:pt x="38" y="33"/>
                    <a:pt x="1" y="116"/>
                    <a:pt x="22" y="169"/>
                  </a:cubicBezTo>
                  <a:cubicBezTo>
                    <a:pt x="38" y="202"/>
                    <a:pt x="55" y="239"/>
                    <a:pt x="71" y="239"/>
                  </a:cubicBezTo>
                  <a:cubicBezTo>
                    <a:pt x="104" y="256"/>
                    <a:pt x="141" y="256"/>
                    <a:pt x="158" y="256"/>
                  </a:cubicBezTo>
                  <a:cubicBezTo>
                    <a:pt x="191" y="239"/>
                    <a:pt x="207" y="202"/>
                    <a:pt x="228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44" y="66"/>
                    <a:pt x="228" y="50"/>
                    <a:pt x="207" y="33"/>
                  </a:cubicBezTo>
                  <a:cubicBezTo>
                    <a:pt x="207" y="12"/>
                    <a:pt x="191" y="12"/>
                    <a:pt x="191" y="12"/>
                  </a:cubicBezTo>
                  <a:cubicBezTo>
                    <a:pt x="174" y="4"/>
                    <a:pt x="162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5" name="Google Shape;3075;p17"/>
            <p:cNvSpPr/>
            <p:nvPr/>
          </p:nvSpPr>
          <p:spPr>
            <a:xfrm>
              <a:off x="4091400" y="2828200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03" y="0"/>
                  </a:moveTo>
                  <a:cubicBezTo>
                    <a:pt x="87" y="0"/>
                    <a:pt x="50" y="17"/>
                    <a:pt x="33" y="54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73"/>
                    <a:pt x="17" y="206"/>
                    <a:pt x="33" y="223"/>
                  </a:cubicBezTo>
                  <a:cubicBezTo>
                    <a:pt x="56" y="246"/>
                    <a:pt x="81" y="256"/>
                    <a:pt x="106" y="256"/>
                  </a:cubicBezTo>
                  <a:cubicBezTo>
                    <a:pt x="141" y="256"/>
                    <a:pt x="176" y="237"/>
                    <a:pt x="207" y="206"/>
                  </a:cubicBezTo>
                  <a:cubicBezTo>
                    <a:pt x="239" y="157"/>
                    <a:pt x="239" y="70"/>
                    <a:pt x="190" y="17"/>
                  </a:cubicBezTo>
                  <a:cubicBezTo>
                    <a:pt x="169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6" name="Google Shape;3076;p17"/>
            <p:cNvSpPr/>
            <p:nvPr/>
          </p:nvSpPr>
          <p:spPr>
            <a:xfrm>
              <a:off x="4087475" y="2720075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37" y="0"/>
                  </a:moveTo>
                  <a:cubicBezTo>
                    <a:pt x="121" y="0"/>
                    <a:pt x="104" y="5"/>
                    <a:pt x="87" y="13"/>
                  </a:cubicBezTo>
                  <a:cubicBezTo>
                    <a:pt x="71" y="13"/>
                    <a:pt x="38" y="50"/>
                    <a:pt x="17" y="83"/>
                  </a:cubicBezTo>
                  <a:cubicBezTo>
                    <a:pt x="1" y="116"/>
                    <a:pt x="1" y="153"/>
                    <a:pt x="17" y="169"/>
                  </a:cubicBezTo>
                  <a:cubicBezTo>
                    <a:pt x="17" y="202"/>
                    <a:pt x="38" y="240"/>
                    <a:pt x="71" y="240"/>
                  </a:cubicBezTo>
                  <a:cubicBezTo>
                    <a:pt x="87" y="256"/>
                    <a:pt x="120" y="256"/>
                    <a:pt x="157" y="256"/>
                  </a:cubicBezTo>
                  <a:cubicBezTo>
                    <a:pt x="207" y="219"/>
                    <a:pt x="244" y="153"/>
                    <a:pt x="223" y="83"/>
                  </a:cubicBezTo>
                  <a:cubicBezTo>
                    <a:pt x="223" y="66"/>
                    <a:pt x="207" y="50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6" y="5"/>
                    <a:pt x="152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7" name="Google Shape;3077;p17"/>
            <p:cNvSpPr/>
            <p:nvPr/>
          </p:nvSpPr>
          <p:spPr>
            <a:xfrm>
              <a:off x="4086250" y="276470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53" y="1"/>
                  </a:moveTo>
                  <a:cubicBezTo>
                    <a:pt x="87" y="1"/>
                    <a:pt x="33" y="50"/>
                    <a:pt x="17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33" y="240"/>
                    <a:pt x="66" y="256"/>
                    <a:pt x="103" y="256"/>
                  </a:cubicBezTo>
                  <a:cubicBezTo>
                    <a:pt x="110" y="258"/>
                    <a:pt x="117" y="259"/>
                    <a:pt x="124" y="259"/>
                  </a:cubicBezTo>
                  <a:cubicBezTo>
                    <a:pt x="170" y="259"/>
                    <a:pt x="225" y="214"/>
                    <a:pt x="239" y="153"/>
                  </a:cubicBezTo>
                  <a:cubicBezTo>
                    <a:pt x="239" y="120"/>
                    <a:pt x="239" y="83"/>
                    <a:pt x="223" y="50"/>
                  </a:cubicBezTo>
                  <a:lnTo>
                    <a:pt x="206" y="34"/>
                  </a:ln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8" name="Google Shape;3078;p17"/>
            <p:cNvSpPr/>
            <p:nvPr/>
          </p:nvSpPr>
          <p:spPr>
            <a:xfrm>
              <a:off x="4095200" y="2736350"/>
              <a:ext cx="6125" cy="6600"/>
            </a:xfrm>
            <a:custGeom>
              <a:rect b="b" l="l" r="r" t="t"/>
              <a:pathLst>
                <a:path extrusionOk="0" h="264" w="245">
                  <a:moveTo>
                    <a:pt x="158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7" y="261"/>
                    <a:pt x="107" y="263"/>
                    <a:pt x="117" y="263"/>
                  </a:cubicBezTo>
                  <a:cubicBezTo>
                    <a:pt x="140" y="263"/>
                    <a:pt x="162" y="252"/>
                    <a:pt x="174" y="240"/>
                  </a:cubicBezTo>
                  <a:cubicBezTo>
                    <a:pt x="207" y="223"/>
                    <a:pt x="224" y="186"/>
                    <a:pt x="224" y="153"/>
                  </a:cubicBezTo>
                  <a:cubicBezTo>
                    <a:pt x="244" y="120"/>
                    <a:pt x="244" y="83"/>
                    <a:pt x="224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1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9" name="Google Shape;3079;p17"/>
            <p:cNvSpPr/>
            <p:nvPr/>
          </p:nvSpPr>
          <p:spPr>
            <a:xfrm>
              <a:off x="4074175" y="2822725"/>
              <a:ext cx="6525" cy="6575"/>
            </a:xfrm>
            <a:custGeom>
              <a:rect b="b" l="l" r="r" t="t"/>
              <a:pathLst>
                <a:path extrusionOk="0" h="263" w="261">
                  <a:moveTo>
                    <a:pt x="141" y="1"/>
                  </a:moveTo>
                  <a:cubicBezTo>
                    <a:pt x="126" y="1"/>
                    <a:pt x="112" y="5"/>
                    <a:pt x="104" y="13"/>
                  </a:cubicBezTo>
                  <a:cubicBezTo>
                    <a:pt x="34" y="50"/>
                    <a:pt x="1" y="116"/>
                    <a:pt x="17" y="186"/>
                  </a:cubicBezTo>
                  <a:cubicBezTo>
                    <a:pt x="30" y="240"/>
                    <a:pt x="74" y="262"/>
                    <a:pt x="118" y="262"/>
                  </a:cubicBezTo>
                  <a:cubicBezTo>
                    <a:pt x="132" y="262"/>
                    <a:pt x="145" y="260"/>
                    <a:pt x="158" y="256"/>
                  </a:cubicBezTo>
                  <a:cubicBezTo>
                    <a:pt x="223" y="219"/>
                    <a:pt x="261" y="153"/>
                    <a:pt x="240" y="83"/>
                  </a:cubicBezTo>
                  <a:cubicBezTo>
                    <a:pt x="223" y="67"/>
                    <a:pt x="223" y="50"/>
                    <a:pt x="207" y="30"/>
                  </a:cubicBezTo>
                  <a:cubicBezTo>
                    <a:pt x="190" y="30"/>
                    <a:pt x="190" y="13"/>
                    <a:pt x="190" y="13"/>
                  </a:cubicBezTo>
                  <a:cubicBezTo>
                    <a:pt x="174" y="5"/>
                    <a:pt x="156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0" name="Google Shape;3080;p17"/>
            <p:cNvSpPr/>
            <p:nvPr/>
          </p:nvSpPr>
          <p:spPr>
            <a:xfrm>
              <a:off x="4034300" y="27717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1" y="0"/>
                  </a:moveTo>
                  <a:cubicBezTo>
                    <a:pt x="122" y="0"/>
                    <a:pt x="113" y="2"/>
                    <a:pt x="103" y="7"/>
                  </a:cubicBezTo>
                  <a:cubicBezTo>
                    <a:pt x="83" y="7"/>
                    <a:pt x="50" y="28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64"/>
                    <a:pt x="17" y="197"/>
                    <a:pt x="33" y="234"/>
                  </a:cubicBezTo>
                  <a:cubicBezTo>
                    <a:pt x="55" y="248"/>
                    <a:pt x="81" y="257"/>
                    <a:pt x="107" y="257"/>
                  </a:cubicBezTo>
                  <a:cubicBezTo>
                    <a:pt x="141" y="257"/>
                    <a:pt x="176" y="243"/>
                    <a:pt x="206" y="213"/>
                  </a:cubicBezTo>
                  <a:cubicBezTo>
                    <a:pt x="239" y="147"/>
                    <a:pt x="239" y="77"/>
                    <a:pt x="186" y="28"/>
                  </a:cubicBezTo>
                  <a:cubicBezTo>
                    <a:pt x="174" y="13"/>
                    <a:pt x="154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1" name="Google Shape;3081;p17"/>
            <p:cNvSpPr/>
            <p:nvPr/>
          </p:nvSpPr>
          <p:spPr>
            <a:xfrm>
              <a:off x="4028625" y="2755975"/>
              <a:ext cx="6100" cy="6250"/>
            </a:xfrm>
            <a:custGeom>
              <a:rect b="b" l="l" r="r" t="t"/>
              <a:pathLst>
                <a:path extrusionOk="0" h="250" w="244">
                  <a:moveTo>
                    <a:pt x="131" y="0"/>
                  </a:moveTo>
                  <a:cubicBezTo>
                    <a:pt x="72" y="0"/>
                    <a:pt x="21" y="49"/>
                    <a:pt x="21" y="106"/>
                  </a:cubicBezTo>
                  <a:cubicBezTo>
                    <a:pt x="1" y="143"/>
                    <a:pt x="1" y="176"/>
                    <a:pt x="21" y="193"/>
                  </a:cubicBezTo>
                  <a:cubicBezTo>
                    <a:pt x="38" y="226"/>
                    <a:pt x="71" y="247"/>
                    <a:pt x="87" y="247"/>
                  </a:cubicBezTo>
                  <a:cubicBezTo>
                    <a:pt x="96" y="249"/>
                    <a:pt x="104" y="250"/>
                    <a:pt x="112" y="250"/>
                  </a:cubicBezTo>
                  <a:cubicBezTo>
                    <a:pt x="169" y="250"/>
                    <a:pt x="209" y="201"/>
                    <a:pt x="227" y="143"/>
                  </a:cubicBezTo>
                  <a:cubicBezTo>
                    <a:pt x="244" y="106"/>
                    <a:pt x="227" y="73"/>
                    <a:pt x="227" y="57"/>
                  </a:cubicBezTo>
                  <a:cubicBezTo>
                    <a:pt x="207" y="40"/>
                    <a:pt x="207" y="40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2" name="Google Shape;3082;p17"/>
            <p:cNvSpPr/>
            <p:nvPr/>
          </p:nvSpPr>
          <p:spPr>
            <a:xfrm>
              <a:off x="4037700" y="2850150"/>
              <a:ext cx="3425" cy="425"/>
            </a:xfrm>
            <a:custGeom>
              <a:rect b="b" l="l" r="r" t="t"/>
              <a:pathLst>
                <a:path extrusionOk="0" h="17" w="137">
                  <a:moveTo>
                    <a:pt x="87" y="0"/>
                  </a:moveTo>
                  <a:cubicBezTo>
                    <a:pt x="50" y="0"/>
                    <a:pt x="33" y="0"/>
                    <a:pt x="0" y="17"/>
                  </a:cubicBezTo>
                  <a:lnTo>
                    <a:pt x="136" y="17"/>
                  </a:lnTo>
                  <a:cubicBezTo>
                    <a:pt x="120" y="17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3" name="Google Shape;3083;p17"/>
            <p:cNvSpPr/>
            <p:nvPr/>
          </p:nvSpPr>
          <p:spPr>
            <a:xfrm>
              <a:off x="4035950" y="2788650"/>
              <a:ext cx="6100" cy="6475"/>
            </a:xfrm>
            <a:custGeom>
              <a:rect b="b" l="l" r="r" t="t"/>
              <a:pathLst>
                <a:path extrusionOk="0" h="259" w="244">
                  <a:moveTo>
                    <a:pt x="130" y="0"/>
                  </a:moveTo>
                  <a:cubicBezTo>
                    <a:pt x="74" y="0"/>
                    <a:pt x="35" y="45"/>
                    <a:pt x="17" y="106"/>
                  </a:cubicBezTo>
                  <a:cubicBezTo>
                    <a:pt x="0" y="139"/>
                    <a:pt x="0" y="176"/>
                    <a:pt x="17" y="209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06" y="209"/>
                    <a:pt x="22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4" name="Google Shape;3084;p17"/>
            <p:cNvSpPr/>
            <p:nvPr/>
          </p:nvSpPr>
          <p:spPr>
            <a:xfrm>
              <a:off x="4036875" y="2804500"/>
              <a:ext cx="6000" cy="6300"/>
            </a:xfrm>
            <a:custGeom>
              <a:rect b="b" l="l" r="r" t="t"/>
              <a:pathLst>
                <a:path extrusionOk="0" h="252" w="240">
                  <a:moveTo>
                    <a:pt x="133" y="1"/>
                  </a:moveTo>
                  <a:cubicBezTo>
                    <a:pt x="86" y="1"/>
                    <a:pt x="31" y="46"/>
                    <a:pt x="17" y="107"/>
                  </a:cubicBezTo>
                  <a:cubicBezTo>
                    <a:pt x="0" y="177"/>
                    <a:pt x="33" y="243"/>
                    <a:pt x="103" y="243"/>
                  </a:cubicBezTo>
                  <a:cubicBezTo>
                    <a:pt x="113" y="249"/>
                    <a:pt x="122" y="252"/>
                    <a:pt x="129" y="252"/>
                  </a:cubicBezTo>
                  <a:cubicBezTo>
                    <a:pt x="148" y="252"/>
                    <a:pt x="163" y="238"/>
                    <a:pt x="186" y="227"/>
                  </a:cubicBezTo>
                  <a:cubicBezTo>
                    <a:pt x="206" y="210"/>
                    <a:pt x="223" y="177"/>
                    <a:pt x="239" y="140"/>
                  </a:cubicBezTo>
                  <a:cubicBezTo>
                    <a:pt x="239" y="107"/>
                    <a:pt x="239" y="74"/>
                    <a:pt x="223" y="58"/>
                  </a:cubicBezTo>
                  <a:cubicBezTo>
                    <a:pt x="223" y="37"/>
                    <a:pt x="223" y="37"/>
                    <a:pt x="206" y="21"/>
                  </a:cubicBezTo>
                  <a:cubicBezTo>
                    <a:pt x="186" y="4"/>
                    <a:pt x="169" y="4"/>
                    <a:pt x="153" y="4"/>
                  </a:cubicBezTo>
                  <a:cubicBezTo>
                    <a:pt x="146" y="2"/>
                    <a:pt x="140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5" name="Google Shape;3085;p17"/>
            <p:cNvSpPr/>
            <p:nvPr/>
          </p:nvSpPr>
          <p:spPr>
            <a:xfrm>
              <a:off x="4030375" y="28183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57" y="1"/>
                  </a:moveTo>
                  <a:cubicBezTo>
                    <a:pt x="87" y="1"/>
                    <a:pt x="17" y="38"/>
                    <a:pt x="1" y="12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4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4"/>
                    <a:pt x="223" y="87"/>
                    <a:pt x="223" y="54"/>
                  </a:cubicBezTo>
                  <a:cubicBezTo>
                    <a:pt x="207" y="54"/>
                    <a:pt x="207" y="38"/>
                    <a:pt x="190" y="38"/>
                  </a:cubicBezTo>
                  <a:cubicBezTo>
                    <a:pt x="190" y="21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6" name="Google Shape;3086;p17"/>
            <p:cNvSpPr/>
            <p:nvPr/>
          </p:nvSpPr>
          <p:spPr>
            <a:xfrm>
              <a:off x="4034300" y="2832850"/>
              <a:ext cx="5575" cy="6600"/>
            </a:xfrm>
            <a:custGeom>
              <a:rect b="b" l="l" r="r" t="t"/>
              <a:pathLst>
                <a:path extrusionOk="0" h="264" w="223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4"/>
                    <a:pt x="83" y="264"/>
                  </a:cubicBezTo>
                  <a:cubicBezTo>
                    <a:pt x="120" y="264"/>
                    <a:pt x="136" y="264"/>
                    <a:pt x="169" y="227"/>
                  </a:cubicBezTo>
                  <a:cubicBezTo>
                    <a:pt x="186" y="210"/>
                    <a:pt x="223" y="194"/>
                    <a:pt x="223" y="161"/>
                  </a:cubicBezTo>
                  <a:cubicBezTo>
                    <a:pt x="223" y="124"/>
                    <a:pt x="223" y="91"/>
                    <a:pt x="206" y="58"/>
                  </a:cubicBezTo>
                  <a:cubicBezTo>
                    <a:pt x="206" y="37"/>
                    <a:pt x="206" y="37"/>
                    <a:pt x="186" y="37"/>
                  </a:cubicBezTo>
                  <a:cubicBezTo>
                    <a:pt x="169" y="20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7" name="Google Shape;3087;p17"/>
            <p:cNvSpPr/>
            <p:nvPr/>
          </p:nvSpPr>
          <p:spPr>
            <a:xfrm>
              <a:off x="4064300" y="2791225"/>
              <a:ext cx="6100" cy="6475"/>
            </a:xfrm>
            <a:custGeom>
              <a:rect b="b" l="l" r="r" t="t"/>
              <a:pathLst>
                <a:path extrusionOk="0" h="259" w="244">
                  <a:moveTo>
                    <a:pt x="130" y="0"/>
                  </a:moveTo>
                  <a:cubicBezTo>
                    <a:pt x="74" y="0"/>
                    <a:pt x="34" y="45"/>
                    <a:pt x="17" y="106"/>
                  </a:cubicBezTo>
                  <a:cubicBezTo>
                    <a:pt x="0" y="139"/>
                    <a:pt x="17" y="176"/>
                    <a:pt x="37" y="209"/>
                  </a:cubicBezTo>
                  <a:cubicBezTo>
                    <a:pt x="37" y="226"/>
                    <a:pt x="70" y="242"/>
                    <a:pt x="103" y="259"/>
                  </a:cubicBezTo>
                  <a:cubicBezTo>
                    <a:pt x="157" y="259"/>
                    <a:pt x="223" y="209"/>
                    <a:pt x="24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23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8" name="Google Shape;3088;p17"/>
            <p:cNvSpPr/>
            <p:nvPr/>
          </p:nvSpPr>
          <p:spPr>
            <a:xfrm>
              <a:off x="4059125" y="2821275"/>
              <a:ext cx="6125" cy="6200"/>
            </a:xfrm>
            <a:custGeom>
              <a:rect b="b" l="l" r="r" t="t"/>
              <a:pathLst>
                <a:path extrusionOk="0" h="248" w="245">
                  <a:moveTo>
                    <a:pt x="128" y="1"/>
                  </a:moveTo>
                  <a:cubicBezTo>
                    <a:pt x="74" y="1"/>
                    <a:pt x="35" y="48"/>
                    <a:pt x="17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7" y="246"/>
                    <a:pt x="105" y="248"/>
                    <a:pt x="114" y="248"/>
                  </a:cubicBezTo>
                  <a:cubicBezTo>
                    <a:pt x="170" y="248"/>
                    <a:pt x="209" y="202"/>
                    <a:pt x="224" y="141"/>
                  </a:cubicBezTo>
                  <a:cubicBezTo>
                    <a:pt x="244" y="108"/>
                    <a:pt x="244" y="71"/>
                    <a:pt x="224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5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9" name="Google Shape;3089;p17"/>
            <p:cNvSpPr/>
            <p:nvPr/>
          </p:nvSpPr>
          <p:spPr>
            <a:xfrm>
              <a:off x="4064300" y="2837275"/>
              <a:ext cx="5575" cy="6475"/>
            </a:xfrm>
            <a:custGeom>
              <a:rect b="b" l="l" r="r" t="t"/>
              <a:pathLst>
                <a:path extrusionOk="0" h="259" w="223">
                  <a:moveTo>
                    <a:pt x="140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7" y="50"/>
                    <a:pt x="17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7" y="239"/>
                    <a:pt x="54" y="256"/>
                    <a:pt x="87" y="256"/>
                  </a:cubicBezTo>
                  <a:cubicBezTo>
                    <a:pt x="96" y="258"/>
                    <a:pt x="105" y="259"/>
                    <a:pt x="113" y="259"/>
                  </a:cubicBezTo>
                  <a:cubicBezTo>
                    <a:pt x="169" y="259"/>
                    <a:pt x="208" y="214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3"/>
                    <a:pt x="190" y="33"/>
                  </a:cubicBezTo>
                  <a:cubicBezTo>
                    <a:pt x="173" y="17"/>
                    <a:pt x="157" y="17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0" name="Google Shape;3090;p17"/>
            <p:cNvSpPr/>
            <p:nvPr/>
          </p:nvSpPr>
          <p:spPr>
            <a:xfrm>
              <a:off x="4051825" y="2804500"/>
              <a:ext cx="6100" cy="6200"/>
            </a:xfrm>
            <a:custGeom>
              <a:rect b="b" l="l" r="r" t="t"/>
              <a:pathLst>
                <a:path extrusionOk="0" h="248" w="244">
                  <a:moveTo>
                    <a:pt x="119" y="1"/>
                  </a:moveTo>
                  <a:cubicBezTo>
                    <a:pt x="70" y="1"/>
                    <a:pt x="18" y="46"/>
                    <a:pt x="0" y="107"/>
                  </a:cubicBezTo>
                  <a:cubicBezTo>
                    <a:pt x="0" y="140"/>
                    <a:pt x="0" y="177"/>
                    <a:pt x="21" y="194"/>
                  </a:cubicBezTo>
                  <a:cubicBezTo>
                    <a:pt x="37" y="227"/>
                    <a:pt x="54" y="243"/>
                    <a:pt x="87" y="243"/>
                  </a:cubicBezTo>
                  <a:cubicBezTo>
                    <a:pt x="97" y="246"/>
                    <a:pt x="107" y="248"/>
                    <a:pt x="116" y="248"/>
                  </a:cubicBezTo>
                  <a:cubicBezTo>
                    <a:pt x="171" y="248"/>
                    <a:pt x="209" y="200"/>
                    <a:pt x="227" y="140"/>
                  </a:cubicBezTo>
                  <a:cubicBezTo>
                    <a:pt x="243" y="107"/>
                    <a:pt x="227" y="74"/>
                    <a:pt x="206" y="58"/>
                  </a:cubicBezTo>
                  <a:cubicBezTo>
                    <a:pt x="206" y="37"/>
                    <a:pt x="206" y="37"/>
                    <a:pt x="190" y="21"/>
                  </a:cubicBezTo>
                  <a:cubicBezTo>
                    <a:pt x="190" y="4"/>
                    <a:pt x="173" y="4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1" name="Google Shape;3091;p17"/>
            <p:cNvSpPr/>
            <p:nvPr/>
          </p:nvSpPr>
          <p:spPr>
            <a:xfrm>
              <a:off x="4062125" y="27757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37" y="1"/>
                  </a:moveTo>
                  <a:cubicBezTo>
                    <a:pt x="103" y="1"/>
                    <a:pt x="67" y="17"/>
                    <a:pt x="38" y="55"/>
                  </a:cubicBezTo>
                  <a:cubicBezTo>
                    <a:pt x="0" y="109"/>
                    <a:pt x="0" y="179"/>
                    <a:pt x="38" y="229"/>
                  </a:cubicBezTo>
                  <a:cubicBezTo>
                    <a:pt x="58" y="251"/>
                    <a:pt x="82" y="260"/>
                    <a:pt x="107" y="260"/>
                  </a:cubicBezTo>
                  <a:cubicBezTo>
                    <a:pt x="141" y="260"/>
                    <a:pt x="178" y="241"/>
                    <a:pt x="207" y="212"/>
                  </a:cubicBezTo>
                  <a:cubicBezTo>
                    <a:pt x="244" y="158"/>
                    <a:pt x="244" y="76"/>
                    <a:pt x="207" y="22"/>
                  </a:cubicBezTo>
                  <a:cubicBezTo>
                    <a:pt x="186" y="9"/>
                    <a:pt x="162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2" name="Google Shape;3092;p17"/>
            <p:cNvSpPr/>
            <p:nvPr/>
          </p:nvSpPr>
          <p:spPr>
            <a:xfrm>
              <a:off x="4056550" y="2758850"/>
              <a:ext cx="6125" cy="6600"/>
            </a:xfrm>
            <a:custGeom>
              <a:rect b="b" l="l" r="r" t="t"/>
              <a:pathLst>
                <a:path extrusionOk="0" h="264" w="245">
                  <a:moveTo>
                    <a:pt x="135" y="1"/>
                  </a:moveTo>
                  <a:cubicBezTo>
                    <a:pt x="126" y="1"/>
                    <a:pt x="116" y="2"/>
                    <a:pt x="104" y="8"/>
                  </a:cubicBezTo>
                  <a:cubicBezTo>
                    <a:pt x="38" y="45"/>
                    <a:pt x="1" y="111"/>
                    <a:pt x="17" y="181"/>
                  </a:cubicBezTo>
                  <a:cubicBezTo>
                    <a:pt x="38" y="214"/>
                    <a:pt x="54" y="235"/>
                    <a:pt x="71" y="251"/>
                  </a:cubicBezTo>
                  <a:cubicBezTo>
                    <a:pt x="87" y="259"/>
                    <a:pt x="105" y="263"/>
                    <a:pt x="120" y="263"/>
                  </a:cubicBezTo>
                  <a:cubicBezTo>
                    <a:pt x="136" y="263"/>
                    <a:pt x="149" y="259"/>
                    <a:pt x="157" y="251"/>
                  </a:cubicBezTo>
                  <a:cubicBezTo>
                    <a:pt x="190" y="235"/>
                    <a:pt x="207" y="214"/>
                    <a:pt x="223" y="181"/>
                  </a:cubicBezTo>
                  <a:cubicBezTo>
                    <a:pt x="244" y="148"/>
                    <a:pt x="244" y="111"/>
                    <a:pt x="244" y="78"/>
                  </a:cubicBezTo>
                  <a:cubicBezTo>
                    <a:pt x="244" y="61"/>
                    <a:pt x="223" y="45"/>
                    <a:pt x="207" y="28"/>
                  </a:cubicBezTo>
                  <a:cubicBezTo>
                    <a:pt x="207" y="28"/>
                    <a:pt x="190" y="28"/>
                    <a:pt x="190" y="8"/>
                  </a:cubicBezTo>
                  <a:cubicBezTo>
                    <a:pt x="168" y="8"/>
                    <a:pt x="154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3" name="Google Shape;3093;p17"/>
            <p:cNvSpPr/>
            <p:nvPr/>
          </p:nvSpPr>
          <p:spPr>
            <a:xfrm>
              <a:off x="4069025" y="2745725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137" y="1"/>
                  </a:moveTo>
                  <a:cubicBezTo>
                    <a:pt x="120" y="1"/>
                    <a:pt x="87" y="1"/>
                    <a:pt x="54" y="38"/>
                  </a:cubicBezTo>
                  <a:cubicBezTo>
                    <a:pt x="34" y="55"/>
                    <a:pt x="17" y="71"/>
                    <a:pt x="1" y="10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54" y="261"/>
                    <a:pt x="87" y="261"/>
                  </a:cubicBezTo>
                  <a:cubicBezTo>
                    <a:pt x="93" y="263"/>
                    <a:pt x="100" y="264"/>
                    <a:pt x="106" y="264"/>
                  </a:cubicBezTo>
                  <a:cubicBezTo>
                    <a:pt x="153" y="264"/>
                    <a:pt x="209" y="215"/>
                    <a:pt x="223" y="158"/>
                  </a:cubicBezTo>
                  <a:cubicBezTo>
                    <a:pt x="223" y="121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4" name="Google Shape;3094;p17"/>
            <p:cNvSpPr/>
            <p:nvPr/>
          </p:nvSpPr>
          <p:spPr>
            <a:xfrm>
              <a:off x="4066050" y="2806825"/>
              <a:ext cx="6400" cy="6300"/>
            </a:xfrm>
            <a:custGeom>
              <a:rect b="b" l="l" r="r" t="t"/>
              <a:pathLst>
                <a:path extrusionOk="0" h="252" w="256">
                  <a:moveTo>
                    <a:pt x="144" y="1"/>
                  </a:moveTo>
                  <a:cubicBezTo>
                    <a:pt x="109" y="1"/>
                    <a:pt x="71" y="18"/>
                    <a:pt x="50" y="47"/>
                  </a:cubicBezTo>
                  <a:cubicBezTo>
                    <a:pt x="0" y="101"/>
                    <a:pt x="0" y="187"/>
                    <a:pt x="50" y="220"/>
                  </a:cubicBezTo>
                  <a:cubicBezTo>
                    <a:pt x="65" y="243"/>
                    <a:pt x="89" y="252"/>
                    <a:pt x="114" y="252"/>
                  </a:cubicBezTo>
                  <a:cubicBezTo>
                    <a:pt x="149" y="252"/>
                    <a:pt x="187" y="233"/>
                    <a:pt x="206" y="204"/>
                  </a:cubicBezTo>
                  <a:cubicBezTo>
                    <a:pt x="256" y="150"/>
                    <a:pt x="256" y="68"/>
                    <a:pt x="206" y="31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5" name="Google Shape;3095;p17"/>
            <p:cNvSpPr/>
            <p:nvPr/>
          </p:nvSpPr>
          <p:spPr>
            <a:xfrm>
              <a:off x="4123975" y="2739275"/>
              <a:ext cx="6100" cy="6475"/>
            </a:xfrm>
            <a:custGeom>
              <a:rect b="b" l="l" r="r" t="t"/>
              <a:pathLst>
                <a:path extrusionOk="0" h="259" w="244">
                  <a:moveTo>
                    <a:pt x="130" y="0"/>
                  </a:moveTo>
                  <a:cubicBezTo>
                    <a:pt x="74" y="0"/>
                    <a:pt x="35" y="46"/>
                    <a:pt x="21" y="106"/>
                  </a:cubicBezTo>
                  <a:cubicBezTo>
                    <a:pt x="0" y="139"/>
                    <a:pt x="21" y="172"/>
                    <a:pt x="21" y="210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27" y="210"/>
                    <a:pt x="227" y="139"/>
                  </a:cubicBezTo>
                  <a:cubicBezTo>
                    <a:pt x="243" y="106"/>
                    <a:pt x="243" y="90"/>
                    <a:pt x="227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6" name="Google Shape;3096;p17"/>
            <p:cNvSpPr/>
            <p:nvPr/>
          </p:nvSpPr>
          <p:spPr>
            <a:xfrm>
              <a:off x="3885250" y="276030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28" y="0"/>
                  </a:moveTo>
                  <a:cubicBezTo>
                    <a:pt x="74" y="0"/>
                    <a:pt x="31" y="46"/>
                    <a:pt x="17" y="107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67" y="243"/>
                    <a:pt x="87" y="259"/>
                  </a:cubicBezTo>
                  <a:cubicBezTo>
                    <a:pt x="153" y="259"/>
                    <a:pt x="207" y="210"/>
                    <a:pt x="223" y="139"/>
                  </a:cubicBezTo>
                  <a:cubicBezTo>
                    <a:pt x="240" y="107"/>
                    <a:pt x="240" y="74"/>
                    <a:pt x="223" y="53"/>
                  </a:cubicBezTo>
                  <a:cubicBezTo>
                    <a:pt x="207" y="36"/>
                    <a:pt x="207" y="36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4" y="1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7" name="Google Shape;3097;p17"/>
            <p:cNvSpPr/>
            <p:nvPr/>
          </p:nvSpPr>
          <p:spPr>
            <a:xfrm>
              <a:off x="3880100" y="2790350"/>
              <a:ext cx="6000" cy="6200"/>
            </a:xfrm>
            <a:custGeom>
              <a:rect b="b" l="l" r="r" t="t"/>
              <a:pathLst>
                <a:path extrusionOk="0" h="248" w="240">
                  <a:moveTo>
                    <a:pt x="113" y="1"/>
                  </a:moveTo>
                  <a:cubicBezTo>
                    <a:pt x="68" y="1"/>
                    <a:pt x="14" y="49"/>
                    <a:pt x="0" y="108"/>
                  </a:cubicBezTo>
                  <a:cubicBezTo>
                    <a:pt x="0" y="141"/>
                    <a:pt x="0" y="174"/>
                    <a:pt x="17" y="191"/>
                  </a:cubicBezTo>
                  <a:cubicBezTo>
                    <a:pt x="33" y="228"/>
                    <a:pt x="50" y="244"/>
                    <a:pt x="87" y="244"/>
                  </a:cubicBezTo>
                  <a:cubicBezTo>
                    <a:pt x="96" y="247"/>
                    <a:pt x="104" y="248"/>
                    <a:pt x="112" y="248"/>
                  </a:cubicBezTo>
                  <a:cubicBezTo>
                    <a:pt x="166" y="248"/>
                    <a:pt x="209" y="202"/>
                    <a:pt x="223" y="141"/>
                  </a:cubicBezTo>
                  <a:cubicBezTo>
                    <a:pt x="240" y="108"/>
                    <a:pt x="223" y="71"/>
                    <a:pt x="207" y="55"/>
                  </a:cubicBezTo>
                  <a:cubicBezTo>
                    <a:pt x="207" y="38"/>
                    <a:pt x="207" y="38"/>
                    <a:pt x="190" y="22"/>
                  </a:cubicBezTo>
                  <a:cubicBezTo>
                    <a:pt x="190" y="5"/>
                    <a:pt x="169" y="5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8" name="Google Shape;3098;p17"/>
            <p:cNvSpPr/>
            <p:nvPr/>
          </p:nvSpPr>
          <p:spPr>
            <a:xfrm>
              <a:off x="3875775" y="2837750"/>
              <a:ext cx="6000" cy="6350"/>
            </a:xfrm>
            <a:custGeom>
              <a:rect b="b" l="l" r="r" t="t"/>
              <a:pathLst>
                <a:path extrusionOk="0" h="254" w="240">
                  <a:moveTo>
                    <a:pt x="136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0" y="101"/>
                    <a:pt x="0" y="187"/>
                    <a:pt x="33" y="220"/>
                  </a:cubicBezTo>
                  <a:cubicBezTo>
                    <a:pt x="54" y="237"/>
                    <a:pt x="70" y="237"/>
                    <a:pt x="87" y="253"/>
                  </a:cubicBezTo>
                  <a:cubicBezTo>
                    <a:pt x="120" y="253"/>
                    <a:pt x="173" y="237"/>
                    <a:pt x="206" y="204"/>
                  </a:cubicBezTo>
                  <a:cubicBezTo>
                    <a:pt x="223" y="171"/>
                    <a:pt x="239" y="117"/>
                    <a:pt x="223" y="68"/>
                  </a:cubicBezTo>
                  <a:cubicBezTo>
                    <a:pt x="223" y="47"/>
                    <a:pt x="206" y="31"/>
                    <a:pt x="206" y="31"/>
                  </a:cubicBezTo>
                  <a:cubicBezTo>
                    <a:pt x="186" y="10"/>
                    <a:pt x="161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9" name="Google Shape;3099;p17"/>
            <p:cNvSpPr/>
            <p:nvPr/>
          </p:nvSpPr>
          <p:spPr>
            <a:xfrm>
              <a:off x="3890000" y="2714825"/>
              <a:ext cx="5575" cy="6500"/>
            </a:xfrm>
            <a:custGeom>
              <a:rect b="b" l="l" r="r" t="t"/>
              <a:pathLst>
                <a:path extrusionOk="0" h="260" w="223">
                  <a:moveTo>
                    <a:pt x="136" y="0"/>
                  </a:moveTo>
                  <a:cubicBezTo>
                    <a:pt x="103" y="0"/>
                    <a:pt x="83" y="0"/>
                    <a:pt x="50" y="17"/>
                  </a:cubicBezTo>
                  <a:cubicBezTo>
                    <a:pt x="33" y="54"/>
                    <a:pt x="0" y="70"/>
                    <a:pt x="0" y="103"/>
                  </a:cubicBezTo>
                  <a:cubicBezTo>
                    <a:pt x="0" y="140"/>
                    <a:pt x="0" y="173"/>
                    <a:pt x="17" y="206"/>
                  </a:cubicBezTo>
                  <a:cubicBezTo>
                    <a:pt x="33" y="223"/>
                    <a:pt x="50" y="260"/>
                    <a:pt x="83" y="260"/>
                  </a:cubicBezTo>
                  <a:cubicBezTo>
                    <a:pt x="136" y="260"/>
                    <a:pt x="206" y="223"/>
                    <a:pt x="223" y="157"/>
                  </a:cubicBezTo>
                  <a:cubicBezTo>
                    <a:pt x="223" y="120"/>
                    <a:pt x="223" y="87"/>
                    <a:pt x="206" y="54"/>
                  </a:cubicBezTo>
                  <a:cubicBezTo>
                    <a:pt x="206" y="37"/>
                    <a:pt x="186" y="37"/>
                    <a:pt x="186" y="37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0" name="Google Shape;3100;p17"/>
            <p:cNvSpPr/>
            <p:nvPr/>
          </p:nvSpPr>
          <p:spPr>
            <a:xfrm>
              <a:off x="3890400" y="27294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53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50" y="34"/>
                    <a:pt x="17" y="71"/>
                    <a:pt x="17" y="120"/>
                  </a:cubicBezTo>
                  <a:cubicBezTo>
                    <a:pt x="1" y="153"/>
                    <a:pt x="17" y="190"/>
                    <a:pt x="17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6" y="261"/>
                  </a:cubicBezTo>
                  <a:cubicBezTo>
                    <a:pt x="169" y="261"/>
                    <a:pt x="209" y="216"/>
                    <a:pt x="223" y="174"/>
                  </a:cubicBezTo>
                  <a:cubicBezTo>
                    <a:pt x="223" y="153"/>
                    <a:pt x="223" y="153"/>
                    <a:pt x="240" y="153"/>
                  </a:cubicBezTo>
                  <a:cubicBezTo>
                    <a:pt x="240" y="104"/>
                    <a:pt x="223" y="71"/>
                    <a:pt x="207" y="34"/>
                  </a:cubicBezTo>
                  <a:cubicBezTo>
                    <a:pt x="19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1" name="Google Shape;3101;p17"/>
            <p:cNvSpPr/>
            <p:nvPr/>
          </p:nvSpPr>
          <p:spPr>
            <a:xfrm>
              <a:off x="3874525" y="282255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6" y="0"/>
                  </a:moveTo>
                  <a:cubicBezTo>
                    <a:pt x="67" y="0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6"/>
                    <a:pt x="67" y="263"/>
                    <a:pt x="83" y="263"/>
                  </a:cubicBezTo>
                  <a:cubicBezTo>
                    <a:pt x="120" y="263"/>
                    <a:pt x="153" y="263"/>
                    <a:pt x="170" y="226"/>
                  </a:cubicBezTo>
                  <a:cubicBezTo>
                    <a:pt x="207" y="210"/>
                    <a:pt x="223" y="193"/>
                    <a:pt x="223" y="160"/>
                  </a:cubicBezTo>
                  <a:cubicBezTo>
                    <a:pt x="240" y="123"/>
                    <a:pt x="223" y="90"/>
                    <a:pt x="223" y="57"/>
                  </a:cubicBezTo>
                  <a:lnTo>
                    <a:pt x="207" y="37"/>
                  </a:lnTo>
                  <a:cubicBezTo>
                    <a:pt x="186" y="20"/>
                    <a:pt x="170" y="4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2" name="Google Shape;3102;p17"/>
            <p:cNvSpPr/>
            <p:nvPr/>
          </p:nvSpPr>
          <p:spPr>
            <a:xfrm>
              <a:off x="3886900" y="282315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37" y="0"/>
                  </a:moveTo>
                  <a:cubicBezTo>
                    <a:pt x="104" y="0"/>
                    <a:pt x="73" y="19"/>
                    <a:pt x="54" y="50"/>
                  </a:cubicBezTo>
                  <a:cubicBezTo>
                    <a:pt x="1" y="99"/>
                    <a:pt x="1" y="186"/>
                    <a:pt x="54" y="239"/>
                  </a:cubicBezTo>
                  <a:cubicBezTo>
                    <a:pt x="71" y="239"/>
                    <a:pt x="71" y="256"/>
                    <a:pt x="87" y="256"/>
                  </a:cubicBezTo>
                  <a:cubicBezTo>
                    <a:pt x="100" y="260"/>
                    <a:pt x="112" y="262"/>
                    <a:pt x="123" y="262"/>
                  </a:cubicBezTo>
                  <a:cubicBezTo>
                    <a:pt x="157" y="262"/>
                    <a:pt x="182" y="243"/>
                    <a:pt x="207" y="202"/>
                  </a:cubicBezTo>
                  <a:cubicBezTo>
                    <a:pt x="244" y="169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33"/>
                  </a:cubicBezTo>
                  <a:cubicBezTo>
                    <a:pt x="186" y="10"/>
                    <a:pt x="161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3" name="Google Shape;3103;p17"/>
            <p:cNvSpPr/>
            <p:nvPr/>
          </p:nvSpPr>
          <p:spPr>
            <a:xfrm>
              <a:off x="3892575" y="2840575"/>
              <a:ext cx="6000" cy="6200"/>
            </a:xfrm>
            <a:custGeom>
              <a:rect b="b" l="l" r="r" t="t"/>
              <a:pathLst>
                <a:path extrusionOk="0" h="248" w="24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3" y="243"/>
                  </a:cubicBezTo>
                  <a:cubicBezTo>
                    <a:pt x="91" y="246"/>
                    <a:pt x="99" y="248"/>
                    <a:pt x="107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39" y="91"/>
                    <a:pt x="223" y="58"/>
                    <a:pt x="186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4" name="Google Shape;3104;p17"/>
            <p:cNvSpPr/>
            <p:nvPr/>
          </p:nvSpPr>
          <p:spPr>
            <a:xfrm>
              <a:off x="3871025" y="2808125"/>
              <a:ext cx="6100" cy="6300"/>
            </a:xfrm>
            <a:custGeom>
              <a:rect b="b" l="l" r="r" t="t"/>
              <a:pathLst>
                <a:path extrusionOk="0" h="252" w="244">
                  <a:moveTo>
                    <a:pt x="130" y="0"/>
                  </a:moveTo>
                  <a:cubicBezTo>
                    <a:pt x="117" y="0"/>
                    <a:pt x="104" y="6"/>
                    <a:pt x="87" y="16"/>
                  </a:cubicBezTo>
                  <a:cubicBezTo>
                    <a:pt x="54" y="16"/>
                    <a:pt x="38" y="49"/>
                    <a:pt x="17" y="65"/>
                  </a:cubicBezTo>
                  <a:cubicBezTo>
                    <a:pt x="1" y="98"/>
                    <a:pt x="1" y="135"/>
                    <a:pt x="1" y="168"/>
                  </a:cubicBezTo>
                  <a:cubicBezTo>
                    <a:pt x="13" y="220"/>
                    <a:pt x="54" y="251"/>
                    <a:pt x="96" y="251"/>
                  </a:cubicBezTo>
                  <a:cubicBezTo>
                    <a:pt x="111" y="251"/>
                    <a:pt x="127" y="247"/>
                    <a:pt x="141" y="238"/>
                  </a:cubicBezTo>
                  <a:cubicBezTo>
                    <a:pt x="207" y="222"/>
                    <a:pt x="244" y="152"/>
                    <a:pt x="223" y="82"/>
                  </a:cubicBezTo>
                  <a:cubicBezTo>
                    <a:pt x="223" y="49"/>
                    <a:pt x="207" y="32"/>
                    <a:pt x="190" y="32"/>
                  </a:cubicBezTo>
                  <a:cubicBezTo>
                    <a:pt x="190" y="16"/>
                    <a:pt x="174" y="16"/>
                    <a:pt x="174" y="16"/>
                  </a:cubicBezTo>
                  <a:cubicBezTo>
                    <a:pt x="157" y="6"/>
                    <a:pt x="144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5" name="Google Shape;3105;p17"/>
            <p:cNvSpPr/>
            <p:nvPr/>
          </p:nvSpPr>
          <p:spPr>
            <a:xfrm>
              <a:off x="4152300" y="2792925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28" y="1"/>
                  </a:moveTo>
                  <a:cubicBezTo>
                    <a:pt x="74" y="1"/>
                    <a:pt x="36" y="49"/>
                    <a:pt x="22" y="108"/>
                  </a:cubicBezTo>
                  <a:cubicBezTo>
                    <a:pt x="1" y="141"/>
                    <a:pt x="1" y="174"/>
                    <a:pt x="22" y="212"/>
                  </a:cubicBezTo>
                  <a:cubicBezTo>
                    <a:pt x="38" y="228"/>
                    <a:pt x="71" y="245"/>
                    <a:pt x="88" y="261"/>
                  </a:cubicBezTo>
                  <a:cubicBezTo>
                    <a:pt x="125" y="261"/>
                    <a:pt x="158" y="245"/>
                    <a:pt x="174" y="228"/>
                  </a:cubicBezTo>
                  <a:cubicBezTo>
                    <a:pt x="207" y="212"/>
                    <a:pt x="228" y="174"/>
                    <a:pt x="228" y="141"/>
                  </a:cubicBezTo>
                  <a:cubicBezTo>
                    <a:pt x="244" y="108"/>
                    <a:pt x="244" y="71"/>
                    <a:pt x="228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22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6" name="Google Shape;3106;p17"/>
            <p:cNvSpPr/>
            <p:nvPr/>
          </p:nvSpPr>
          <p:spPr>
            <a:xfrm>
              <a:off x="4136450" y="2789475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31" y="0"/>
                  </a:moveTo>
                  <a:cubicBezTo>
                    <a:pt x="70" y="0"/>
                    <a:pt x="15" y="48"/>
                    <a:pt x="0" y="106"/>
                  </a:cubicBezTo>
                  <a:cubicBezTo>
                    <a:pt x="0" y="143"/>
                    <a:pt x="0" y="176"/>
                    <a:pt x="17" y="209"/>
                  </a:cubicBezTo>
                  <a:cubicBezTo>
                    <a:pt x="37" y="226"/>
                    <a:pt x="54" y="246"/>
                    <a:pt x="87" y="263"/>
                  </a:cubicBezTo>
                  <a:cubicBezTo>
                    <a:pt x="157" y="263"/>
                    <a:pt x="206" y="226"/>
                    <a:pt x="223" y="160"/>
                  </a:cubicBezTo>
                  <a:cubicBezTo>
                    <a:pt x="243" y="106"/>
                    <a:pt x="223" y="57"/>
                    <a:pt x="190" y="4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7" name="Google Shape;3107;p17"/>
            <p:cNvSpPr/>
            <p:nvPr/>
          </p:nvSpPr>
          <p:spPr>
            <a:xfrm>
              <a:off x="4156225" y="2807500"/>
              <a:ext cx="6000" cy="6350"/>
            </a:xfrm>
            <a:custGeom>
              <a:rect b="b" l="l" r="r" t="t"/>
              <a:pathLst>
                <a:path extrusionOk="0" h="254" w="240">
                  <a:moveTo>
                    <a:pt x="118" y="1"/>
                  </a:moveTo>
                  <a:cubicBezTo>
                    <a:pt x="71" y="1"/>
                    <a:pt x="15" y="49"/>
                    <a:pt x="1" y="107"/>
                  </a:cubicBezTo>
                  <a:cubicBezTo>
                    <a:pt x="1" y="144"/>
                    <a:pt x="1" y="177"/>
                    <a:pt x="17" y="210"/>
                  </a:cubicBezTo>
                  <a:cubicBezTo>
                    <a:pt x="34" y="226"/>
                    <a:pt x="50" y="247"/>
                    <a:pt x="87" y="247"/>
                  </a:cubicBezTo>
                  <a:cubicBezTo>
                    <a:pt x="97" y="252"/>
                    <a:pt x="106" y="254"/>
                    <a:pt x="115" y="254"/>
                  </a:cubicBezTo>
                  <a:cubicBezTo>
                    <a:pt x="138" y="254"/>
                    <a:pt x="159" y="241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07" y="57"/>
                  </a:cubicBezTo>
                  <a:cubicBezTo>
                    <a:pt x="207" y="41"/>
                    <a:pt x="207" y="41"/>
                    <a:pt x="190" y="20"/>
                  </a:cubicBezTo>
                  <a:cubicBezTo>
                    <a:pt x="190" y="4"/>
                    <a:pt x="174" y="4"/>
                    <a:pt x="137" y="4"/>
                  </a:cubicBezTo>
                  <a:cubicBezTo>
                    <a:pt x="131" y="2"/>
                    <a:pt x="124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8" name="Google Shape;3108;p17"/>
            <p:cNvSpPr/>
            <p:nvPr/>
          </p:nvSpPr>
          <p:spPr>
            <a:xfrm>
              <a:off x="4197875" y="2752325"/>
              <a:ext cx="6525" cy="6325"/>
            </a:xfrm>
            <a:custGeom>
              <a:rect b="b" l="l" r="r" t="t"/>
              <a:pathLst>
                <a:path extrusionOk="0" h="253" w="261">
                  <a:moveTo>
                    <a:pt x="147" y="1"/>
                  </a:moveTo>
                  <a:cubicBezTo>
                    <a:pt x="133" y="1"/>
                    <a:pt x="120" y="5"/>
                    <a:pt x="103" y="13"/>
                  </a:cubicBezTo>
                  <a:cubicBezTo>
                    <a:pt x="33" y="30"/>
                    <a:pt x="0" y="116"/>
                    <a:pt x="17" y="166"/>
                  </a:cubicBezTo>
                  <a:cubicBezTo>
                    <a:pt x="33" y="203"/>
                    <a:pt x="54" y="236"/>
                    <a:pt x="70" y="252"/>
                  </a:cubicBezTo>
                  <a:lnTo>
                    <a:pt x="157" y="252"/>
                  </a:lnTo>
                  <a:cubicBezTo>
                    <a:pt x="223" y="219"/>
                    <a:pt x="260" y="149"/>
                    <a:pt x="239" y="83"/>
                  </a:cubicBezTo>
                  <a:cubicBezTo>
                    <a:pt x="239" y="63"/>
                    <a:pt x="223" y="46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9" name="Google Shape;3109;p17"/>
            <p:cNvSpPr/>
            <p:nvPr/>
          </p:nvSpPr>
          <p:spPr>
            <a:xfrm>
              <a:off x="3886900" y="2775900"/>
              <a:ext cx="6525" cy="6325"/>
            </a:xfrm>
            <a:custGeom>
              <a:rect b="b" l="l" r="r" t="t"/>
              <a:pathLst>
                <a:path extrusionOk="0" h="253" w="261">
                  <a:moveTo>
                    <a:pt x="138" y="1"/>
                  </a:moveTo>
                  <a:cubicBezTo>
                    <a:pt x="105" y="1"/>
                    <a:pt x="73" y="19"/>
                    <a:pt x="54" y="47"/>
                  </a:cubicBezTo>
                  <a:cubicBezTo>
                    <a:pt x="1" y="101"/>
                    <a:pt x="1" y="188"/>
                    <a:pt x="54" y="221"/>
                  </a:cubicBezTo>
                  <a:cubicBezTo>
                    <a:pt x="68" y="243"/>
                    <a:pt x="88" y="252"/>
                    <a:pt x="110" y="252"/>
                  </a:cubicBezTo>
                  <a:cubicBezTo>
                    <a:pt x="142" y="252"/>
                    <a:pt x="178" y="233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86" y="10"/>
                    <a:pt x="162" y="1"/>
                    <a:pt x="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0" name="Google Shape;3110;p17"/>
            <p:cNvSpPr/>
            <p:nvPr/>
          </p:nvSpPr>
          <p:spPr>
            <a:xfrm>
              <a:off x="4200450" y="277177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2" y="1"/>
                  </a:moveTo>
                  <a:cubicBezTo>
                    <a:pt x="101" y="1"/>
                    <a:pt x="72" y="14"/>
                    <a:pt x="54" y="43"/>
                  </a:cubicBezTo>
                  <a:cubicBezTo>
                    <a:pt x="0" y="109"/>
                    <a:pt x="0" y="179"/>
                    <a:pt x="54" y="233"/>
                  </a:cubicBezTo>
                  <a:cubicBezTo>
                    <a:pt x="68" y="247"/>
                    <a:pt x="90" y="256"/>
                    <a:pt x="114" y="256"/>
                  </a:cubicBezTo>
                  <a:cubicBezTo>
                    <a:pt x="145" y="256"/>
                    <a:pt x="179" y="242"/>
                    <a:pt x="207" y="212"/>
                  </a:cubicBezTo>
                  <a:cubicBezTo>
                    <a:pt x="240" y="146"/>
                    <a:pt x="240" y="76"/>
                    <a:pt x="207" y="27"/>
                  </a:cubicBezTo>
                  <a:cubicBezTo>
                    <a:pt x="184" y="10"/>
                    <a:pt x="157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1" name="Google Shape;3111;p17"/>
            <p:cNvSpPr/>
            <p:nvPr/>
          </p:nvSpPr>
          <p:spPr>
            <a:xfrm>
              <a:off x="3872775" y="2773600"/>
              <a:ext cx="5600" cy="6175"/>
            </a:xfrm>
            <a:custGeom>
              <a:rect b="b" l="l" r="r" t="t"/>
              <a:pathLst>
                <a:path extrusionOk="0" h="247" w="224">
                  <a:moveTo>
                    <a:pt x="116" y="0"/>
                  </a:moveTo>
                  <a:cubicBezTo>
                    <a:pt x="70" y="0"/>
                    <a:pt x="15" y="45"/>
                    <a:pt x="1" y="106"/>
                  </a:cubicBezTo>
                  <a:cubicBezTo>
                    <a:pt x="1" y="139"/>
                    <a:pt x="1" y="176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5" y="245"/>
                    <a:pt x="102" y="247"/>
                    <a:pt x="110" y="247"/>
                  </a:cubicBezTo>
                  <a:cubicBezTo>
                    <a:pt x="156" y="247"/>
                    <a:pt x="209" y="199"/>
                    <a:pt x="223" y="139"/>
                  </a:cubicBezTo>
                  <a:cubicBezTo>
                    <a:pt x="223" y="106"/>
                    <a:pt x="223" y="73"/>
                    <a:pt x="207" y="36"/>
                  </a:cubicBezTo>
                  <a:cubicBezTo>
                    <a:pt x="207" y="36"/>
                    <a:pt x="207" y="20"/>
                    <a:pt x="190" y="20"/>
                  </a:cubicBezTo>
                  <a:cubicBezTo>
                    <a:pt x="174" y="3"/>
                    <a:pt x="153" y="3"/>
                    <a:pt x="137" y="3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2" name="Google Shape;3112;p17"/>
            <p:cNvSpPr/>
            <p:nvPr/>
          </p:nvSpPr>
          <p:spPr>
            <a:xfrm>
              <a:off x="4158800" y="2778825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53" y="0"/>
                  </a:moveTo>
                  <a:cubicBezTo>
                    <a:pt x="104" y="0"/>
                    <a:pt x="34" y="54"/>
                    <a:pt x="17" y="120"/>
                  </a:cubicBezTo>
                  <a:cubicBezTo>
                    <a:pt x="1" y="190"/>
                    <a:pt x="50" y="260"/>
                    <a:pt x="104" y="260"/>
                  </a:cubicBezTo>
                  <a:cubicBezTo>
                    <a:pt x="137" y="260"/>
                    <a:pt x="174" y="260"/>
                    <a:pt x="190" y="240"/>
                  </a:cubicBezTo>
                  <a:cubicBezTo>
                    <a:pt x="223" y="223"/>
                    <a:pt x="240" y="190"/>
                    <a:pt x="240" y="157"/>
                  </a:cubicBezTo>
                  <a:cubicBezTo>
                    <a:pt x="256" y="120"/>
                    <a:pt x="240" y="87"/>
                    <a:pt x="223" y="54"/>
                  </a:cubicBezTo>
                  <a:cubicBezTo>
                    <a:pt x="223" y="54"/>
                    <a:pt x="223" y="33"/>
                    <a:pt x="207" y="33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3" name="Google Shape;3113;p17"/>
            <p:cNvSpPr/>
            <p:nvPr/>
          </p:nvSpPr>
          <p:spPr>
            <a:xfrm>
              <a:off x="4228800" y="27579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40" y="0"/>
                  </a:moveTo>
                  <a:cubicBezTo>
                    <a:pt x="125" y="0"/>
                    <a:pt x="112" y="5"/>
                    <a:pt x="103" y="13"/>
                  </a:cubicBezTo>
                  <a:cubicBezTo>
                    <a:pt x="33" y="29"/>
                    <a:pt x="0" y="116"/>
                    <a:pt x="17" y="186"/>
                  </a:cubicBezTo>
                  <a:cubicBezTo>
                    <a:pt x="33" y="203"/>
                    <a:pt x="54" y="235"/>
                    <a:pt x="70" y="252"/>
                  </a:cubicBezTo>
                  <a:cubicBezTo>
                    <a:pt x="87" y="262"/>
                    <a:pt x="103" y="267"/>
                    <a:pt x="118" y="267"/>
                  </a:cubicBezTo>
                  <a:cubicBezTo>
                    <a:pt x="133" y="267"/>
                    <a:pt x="147" y="262"/>
                    <a:pt x="157" y="252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49"/>
                    <a:pt x="239" y="116"/>
                    <a:pt x="239" y="83"/>
                  </a:cubicBezTo>
                  <a:cubicBezTo>
                    <a:pt x="223" y="66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5"/>
                    <a:pt x="156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4" name="Google Shape;3114;p17"/>
            <p:cNvSpPr/>
            <p:nvPr/>
          </p:nvSpPr>
          <p:spPr>
            <a:xfrm>
              <a:off x="3855150" y="2801925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116" y="1"/>
                  </a:moveTo>
                  <a:cubicBezTo>
                    <a:pt x="70" y="1"/>
                    <a:pt x="15" y="46"/>
                    <a:pt x="1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54" y="243"/>
                    <a:pt x="87" y="264"/>
                  </a:cubicBezTo>
                  <a:cubicBezTo>
                    <a:pt x="104" y="264"/>
                    <a:pt x="137" y="243"/>
                    <a:pt x="174" y="227"/>
                  </a:cubicBezTo>
                  <a:cubicBezTo>
                    <a:pt x="190" y="210"/>
                    <a:pt x="207" y="177"/>
                    <a:pt x="223" y="140"/>
                  </a:cubicBezTo>
                  <a:cubicBezTo>
                    <a:pt x="223" y="107"/>
                    <a:pt x="223" y="74"/>
                    <a:pt x="207" y="58"/>
                  </a:cubicBezTo>
                  <a:cubicBezTo>
                    <a:pt x="207" y="37"/>
                    <a:pt x="190" y="37"/>
                    <a:pt x="190" y="21"/>
                  </a:cubicBezTo>
                  <a:cubicBezTo>
                    <a:pt x="174" y="21"/>
                    <a:pt x="157" y="4"/>
                    <a:pt x="137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5" name="Google Shape;3115;p17"/>
            <p:cNvSpPr/>
            <p:nvPr/>
          </p:nvSpPr>
          <p:spPr>
            <a:xfrm>
              <a:off x="3851350" y="278737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36" y="1"/>
                  </a:moveTo>
                  <a:cubicBezTo>
                    <a:pt x="83" y="1"/>
                    <a:pt x="17" y="38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120" y="260"/>
                    <a:pt x="136" y="260"/>
                    <a:pt x="169" y="227"/>
                  </a:cubicBezTo>
                  <a:cubicBezTo>
                    <a:pt x="206" y="207"/>
                    <a:pt x="223" y="190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69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6" name="Google Shape;3116;p17"/>
            <p:cNvSpPr/>
            <p:nvPr/>
          </p:nvSpPr>
          <p:spPr>
            <a:xfrm>
              <a:off x="3860725" y="2710375"/>
              <a:ext cx="6100" cy="6300"/>
            </a:xfrm>
            <a:custGeom>
              <a:rect b="b" l="l" r="r" t="t"/>
              <a:pathLst>
                <a:path extrusionOk="0" h="252" w="244">
                  <a:moveTo>
                    <a:pt x="125" y="0"/>
                  </a:moveTo>
                  <a:cubicBezTo>
                    <a:pt x="102" y="0"/>
                    <a:pt x="82" y="14"/>
                    <a:pt x="70" y="26"/>
                  </a:cubicBezTo>
                  <a:cubicBezTo>
                    <a:pt x="37" y="42"/>
                    <a:pt x="17" y="75"/>
                    <a:pt x="17" y="112"/>
                  </a:cubicBezTo>
                  <a:cubicBezTo>
                    <a:pt x="0" y="145"/>
                    <a:pt x="17" y="178"/>
                    <a:pt x="37" y="195"/>
                  </a:cubicBezTo>
                  <a:cubicBezTo>
                    <a:pt x="54" y="232"/>
                    <a:pt x="70" y="248"/>
                    <a:pt x="103" y="248"/>
                  </a:cubicBezTo>
                  <a:cubicBezTo>
                    <a:pt x="110" y="250"/>
                    <a:pt x="118" y="251"/>
                    <a:pt x="125" y="251"/>
                  </a:cubicBezTo>
                  <a:cubicBezTo>
                    <a:pt x="173" y="251"/>
                    <a:pt x="226" y="206"/>
                    <a:pt x="244" y="145"/>
                  </a:cubicBezTo>
                  <a:cubicBezTo>
                    <a:pt x="244" y="112"/>
                    <a:pt x="244" y="75"/>
                    <a:pt x="223" y="59"/>
                  </a:cubicBezTo>
                  <a:cubicBezTo>
                    <a:pt x="223" y="42"/>
                    <a:pt x="206" y="42"/>
                    <a:pt x="206" y="26"/>
                  </a:cubicBezTo>
                  <a:cubicBezTo>
                    <a:pt x="190" y="9"/>
                    <a:pt x="173" y="9"/>
                    <a:pt x="157" y="9"/>
                  </a:cubicBezTo>
                  <a:cubicBezTo>
                    <a:pt x="146" y="3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7" name="Google Shape;3117;p17"/>
            <p:cNvSpPr/>
            <p:nvPr/>
          </p:nvSpPr>
          <p:spPr>
            <a:xfrm>
              <a:off x="3838450" y="2735425"/>
              <a:ext cx="5600" cy="6450"/>
            </a:xfrm>
            <a:custGeom>
              <a:rect b="b" l="l" r="r" t="t"/>
              <a:pathLst>
                <a:path extrusionOk="0" h="258" w="224">
                  <a:moveTo>
                    <a:pt x="67" y="1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1" y="190"/>
                  </a:lnTo>
                  <a:cubicBezTo>
                    <a:pt x="13" y="229"/>
                    <a:pt x="51" y="257"/>
                    <a:pt x="91" y="257"/>
                  </a:cubicBezTo>
                  <a:cubicBezTo>
                    <a:pt x="106" y="257"/>
                    <a:pt x="122" y="253"/>
                    <a:pt x="137" y="244"/>
                  </a:cubicBezTo>
                  <a:cubicBezTo>
                    <a:pt x="186" y="223"/>
                    <a:pt x="223" y="141"/>
                    <a:pt x="207" y="87"/>
                  </a:cubicBezTo>
                  <a:cubicBezTo>
                    <a:pt x="207" y="54"/>
                    <a:pt x="186" y="38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04" y="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8" name="Google Shape;3118;p17"/>
            <p:cNvSpPr/>
            <p:nvPr/>
          </p:nvSpPr>
          <p:spPr>
            <a:xfrm>
              <a:off x="4233950" y="27731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1" y="0"/>
                  </a:moveTo>
                  <a:cubicBezTo>
                    <a:pt x="97" y="0"/>
                    <a:pt x="63" y="13"/>
                    <a:pt x="33" y="40"/>
                  </a:cubicBezTo>
                  <a:cubicBezTo>
                    <a:pt x="33" y="56"/>
                    <a:pt x="17" y="77"/>
                    <a:pt x="17" y="110"/>
                  </a:cubicBezTo>
                  <a:cubicBezTo>
                    <a:pt x="0" y="143"/>
                    <a:pt x="17" y="196"/>
                    <a:pt x="54" y="229"/>
                  </a:cubicBezTo>
                  <a:cubicBezTo>
                    <a:pt x="64" y="249"/>
                    <a:pt x="85" y="257"/>
                    <a:pt x="108" y="257"/>
                  </a:cubicBezTo>
                  <a:cubicBezTo>
                    <a:pt x="124" y="257"/>
                    <a:pt x="142" y="253"/>
                    <a:pt x="157" y="246"/>
                  </a:cubicBezTo>
                  <a:cubicBezTo>
                    <a:pt x="173" y="229"/>
                    <a:pt x="190" y="229"/>
                    <a:pt x="206" y="213"/>
                  </a:cubicBezTo>
                  <a:cubicBezTo>
                    <a:pt x="239" y="143"/>
                    <a:pt x="239" y="77"/>
                    <a:pt x="206" y="23"/>
                  </a:cubicBezTo>
                  <a:cubicBezTo>
                    <a:pt x="184" y="8"/>
                    <a:pt x="158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17"/>
            <p:cNvSpPr/>
            <p:nvPr/>
          </p:nvSpPr>
          <p:spPr>
            <a:xfrm>
              <a:off x="3895550" y="2689975"/>
              <a:ext cx="2600" cy="1250"/>
            </a:xfrm>
            <a:custGeom>
              <a:rect b="b" l="l" r="r" t="t"/>
              <a:pathLst>
                <a:path extrusionOk="0" h="50" w="104">
                  <a:moveTo>
                    <a:pt x="1" y="0"/>
                  </a:moveTo>
                  <a:cubicBezTo>
                    <a:pt x="1" y="1"/>
                    <a:pt x="1" y="17"/>
                    <a:pt x="17" y="17"/>
                  </a:cubicBezTo>
                  <a:cubicBezTo>
                    <a:pt x="34" y="33"/>
                    <a:pt x="50" y="50"/>
                    <a:pt x="67" y="50"/>
                  </a:cubicBezTo>
                  <a:lnTo>
                    <a:pt x="104" y="50"/>
                  </a:lnTo>
                  <a:cubicBezTo>
                    <a:pt x="67" y="33"/>
                    <a:pt x="34" y="1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17"/>
            <p:cNvSpPr/>
            <p:nvPr/>
          </p:nvSpPr>
          <p:spPr>
            <a:xfrm>
              <a:off x="4205600" y="27229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34" y="38"/>
                    <a:pt x="1" y="104"/>
                    <a:pt x="17" y="174"/>
                  </a:cubicBezTo>
                  <a:cubicBezTo>
                    <a:pt x="34" y="207"/>
                    <a:pt x="54" y="228"/>
                    <a:pt x="71" y="244"/>
                  </a:cubicBezTo>
                  <a:cubicBezTo>
                    <a:pt x="87" y="252"/>
                    <a:pt x="104" y="256"/>
                    <a:pt x="119" y="256"/>
                  </a:cubicBezTo>
                  <a:cubicBezTo>
                    <a:pt x="133" y="256"/>
                    <a:pt x="147" y="252"/>
                    <a:pt x="157" y="244"/>
                  </a:cubicBezTo>
                  <a:cubicBezTo>
                    <a:pt x="190" y="228"/>
                    <a:pt x="207" y="207"/>
                    <a:pt x="223" y="174"/>
                  </a:cubicBezTo>
                  <a:cubicBezTo>
                    <a:pt x="240" y="141"/>
                    <a:pt x="240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cubicBezTo>
                    <a:pt x="207" y="21"/>
                    <a:pt x="190" y="21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1" name="Google Shape;3121;p17"/>
            <p:cNvSpPr/>
            <p:nvPr/>
          </p:nvSpPr>
          <p:spPr>
            <a:xfrm>
              <a:off x="4208600" y="2739275"/>
              <a:ext cx="5575" cy="6475"/>
            </a:xfrm>
            <a:custGeom>
              <a:rect b="b" l="l" r="r" t="t"/>
              <a:pathLst>
                <a:path extrusionOk="0" h="259" w="223">
                  <a:moveTo>
                    <a:pt x="119" y="0"/>
                  </a:moveTo>
                  <a:cubicBezTo>
                    <a:pt x="69" y="0"/>
                    <a:pt x="14" y="46"/>
                    <a:pt x="0" y="106"/>
                  </a:cubicBezTo>
                  <a:cubicBezTo>
                    <a:pt x="0" y="139"/>
                    <a:pt x="0" y="172"/>
                    <a:pt x="17" y="210"/>
                  </a:cubicBezTo>
                  <a:cubicBezTo>
                    <a:pt x="37" y="226"/>
                    <a:pt x="54" y="242"/>
                    <a:pt x="87" y="259"/>
                  </a:cubicBezTo>
                  <a:cubicBezTo>
                    <a:pt x="140" y="259"/>
                    <a:pt x="206" y="226"/>
                    <a:pt x="223" y="139"/>
                  </a:cubicBezTo>
                  <a:cubicBezTo>
                    <a:pt x="223" y="106"/>
                    <a:pt x="223" y="90"/>
                    <a:pt x="206" y="53"/>
                  </a:cubicBezTo>
                  <a:cubicBezTo>
                    <a:pt x="206" y="36"/>
                    <a:pt x="190" y="36"/>
                    <a:pt x="190" y="36"/>
                  </a:cubicBezTo>
                  <a:cubicBezTo>
                    <a:pt x="173" y="20"/>
                    <a:pt x="157" y="3"/>
                    <a:pt x="140" y="3"/>
                  </a:cubicBez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2" name="Google Shape;3122;p17"/>
            <p:cNvSpPr/>
            <p:nvPr/>
          </p:nvSpPr>
          <p:spPr>
            <a:xfrm>
              <a:off x="3899375" y="2766225"/>
              <a:ext cx="6100" cy="6550"/>
            </a:xfrm>
            <a:custGeom>
              <a:rect b="b" l="l" r="r" t="t"/>
              <a:pathLst>
                <a:path extrusionOk="0" h="262" w="244">
                  <a:moveTo>
                    <a:pt x="135" y="1"/>
                  </a:moveTo>
                  <a:cubicBezTo>
                    <a:pt x="103" y="1"/>
                    <a:pt x="67" y="18"/>
                    <a:pt x="37" y="59"/>
                  </a:cubicBezTo>
                  <a:cubicBezTo>
                    <a:pt x="0" y="109"/>
                    <a:pt x="0" y="179"/>
                    <a:pt x="37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190" y="22"/>
                  </a:cubicBezTo>
                  <a:cubicBezTo>
                    <a:pt x="177" y="9"/>
                    <a:pt x="157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3" name="Google Shape;3123;p17"/>
            <p:cNvSpPr/>
            <p:nvPr/>
          </p:nvSpPr>
          <p:spPr>
            <a:xfrm>
              <a:off x="3895150" y="27918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4" y="1"/>
                  </a:moveTo>
                  <a:cubicBezTo>
                    <a:pt x="119" y="1"/>
                    <a:pt x="101" y="5"/>
                    <a:pt x="83" y="13"/>
                  </a:cubicBezTo>
                  <a:cubicBezTo>
                    <a:pt x="33" y="30"/>
                    <a:pt x="0" y="116"/>
                    <a:pt x="17" y="186"/>
                  </a:cubicBezTo>
                  <a:cubicBezTo>
                    <a:pt x="31" y="228"/>
                    <a:pt x="67" y="261"/>
                    <a:pt x="120" y="261"/>
                  </a:cubicBezTo>
                  <a:cubicBezTo>
                    <a:pt x="130" y="261"/>
                    <a:pt x="141" y="259"/>
                    <a:pt x="153" y="257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6" y="30"/>
                    <a:pt x="186" y="13"/>
                    <a:pt x="169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4" name="Google Shape;3124;p17"/>
            <p:cNvSpPr/>
            <p:nvPr/>
          </p:nvSpPr>
          <p:spPr>
            <a:xfrm>
              <a:off x="3900700" y="2827475"/>
              <a:ext cx="6025" cy="6300"/>
            </a:xfrm>
            <a:custGeom>
              <a:rect b="b" l="l" r="r" t="t"/>
              <a:pathLst>
                <a:path extrusionOk="0" h="252" w="241">
                  <a:moveTo>
                    <a:pt x="129" y="0"/>
                  </a:moveTo>
                  <a:cubicBezTo>
                    <a:pt x="116" y="0"/>
                    <a:pt x="104" y="5"/>
                    <a:pt x="88" y="13"/>
                  </a:cubicBezTo>
                  <a:cubicBezTo>
                    <a:pt x="50" y="29"/>
                    <a:pt x="34" y="46"/>
                    <a:pt x="17" y="83"/>
                  </a:cubicBezTo>
                  <a:cubicBezTo>
                    <a:pt x="1" y="116"/>
                    <a:pt x="1" y="149"/>
                    <a:pt x="1" y="169"/>
                  </a:cubicBezTo>
                  <a:cubicBezTo>
                    <a:pt x="17" y="202"/>
                    <a:pt x="34" y="235"/>
                    <a:pt x="67" y="252"/>
                  </a:cubicBezTo>
                  <a:lnTo>
                    <a:pt x="154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6"/>
                    <a:pt x="207" y="46"/>
                    <a:pt x="191" y="29"/>
                  </a:cubicBezTo>
                  <a:cubicBezTo>
                    <a:pt x="191" y="29"/>
                    <a:pt x="191" y="13"/>
                    <a:pt x="170" y="13"/>
                  </a:cubicBezTo>
                  <a:cubicBezTo>
                    <a:pt x="154" y="5"/>
                    <a:pt x="141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5" name="Google Shape;3125;p17"/>
            <p:cNvSpPr/>
            <p:nvPr/>
          </p:nvSpPr>
          <p:spPr>
            <a:xfrm>
              <a:off x="4212925" y="2757375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120" y="1"/>
                  </a:moveTo>
                  <a:cubicBezTo>
                    <a:pt x="70" y="1"/>
                    <a:pt x="17" y="50"/>
                    <a:pt x="0" y="104"/>
                  </a:cubicBezTo>
                  <a:cubicBezTo>
                    <a:pt x="0" y="137"/>
                    <a:pt x="0" y="170"/>
                    <a:pt x="17" y="207"/>
                  </a:cubicBezTo>
                  <a:cubicBezTo>
                    <a:pt x="33" y="224"/>
                    <a:pt x="50" y="240"/>
                    <a:pt x="87" y="256"/>
                  </a:cubicBezTo>
                  <a:cubicBezTo>
                    <a:pt x="136" y="256"/>
                    <a:pt x="206" y="207"/>
                    <a:pt x="223" y="137"/>
                  </a:cubicBezTo>
                  <a:lnTo>
                    <a:pt x="223" y="104"/>
                  </a:lnTo>
                  <a:cubicBezTo>
                    <a:pt x="223" y="67"/>
                    <a:pt x="206" y="50"/>
                    <a:pt x="190" y="17"/>
                  </a:cubicBezTo>
                  <a:cubicBezTo>
                    <a:pt x="173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6" name="Google Shape;3126;p17"/>
            <p:cNvSpPr/>
            <p:nvPr/>
          </p:nvSpPr>
          <p:spPr>
            <a:xfrm>
              <a:off x="3885250" y="2806350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137" y="0"/>
                  </a:moveTo>
                  <a:cubicBezTo>
                    <a:pt x="104" y="0"/>
                    <a:pt x="87" y="17"/>
                    <a:pt x="50" y="33"/>
                  </a:cubicBezTo>
                  <a:cubicBezTo>
                    <a:pt x="34" y="50"/>
                    <a:pt x="17" y="87"/>
                    <a:pt x="1" y="120"/>
                  </a:cubicBezTo>
                  <a:cubicBezTo>
                    <a:pt x="1" y="153"/>
                    <a:pt x="1" y="190"/>
                    <a:pt x="17" y="206"/>
                  </a:cubicBezTo>
                  <a:cubicBezTo>
                    <a:pt x="34" y="239"/>
                    <a:pt x="50" y="256"/>
                    <a:pt x="87" y="256"/>
                  </a:cubicBezTo>
                  <a:cubicBezTo>
                    <a:pt x="94" y="258"/>
                    <a:pt x="100" y="259"/>
                    <a:pt x="107" y="259"/>
                  </a:cubicBezTo>
                  <a:cubicBezTo>
                    <a:pt x="154" y="259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7" name="Google Shape;3127;p17"/>
            <p:cNvSpPr/>
            <p:nvPr/>
          </p:nvSpPr>
          <p:spPr>
            <a:xfrm>
              <a:off x="3899775" y="2810075"/>
              <a:ext cx="6125" cy="6600"/>
            </a:xfrm>
            <a:custGeom>
              <a:rect b="b" l="l" r="r" t="t"/>
              <a:pathLst>
                <a:path extrusionOk="0" h="264" w="245">
                  <a:moveTo>
                    <a:pt x="121" y="1"/>
                  </a:moveTo>
                  <a:cubicBezTo>
                    <a:pt x="72" y="1"/>
                    <a:pt x="19" y="49"/>
                    <a:pt x="1" y="107"/>
                  </a:cubicBezTo>
                  <a:cubicBezTo>
                    <a:pt x="1" y="144"/>
                    <a:pt x="1" y="193"/>
                    <a:pt x="21" y="210"/>
                  </a:cubicBezTo>
                  <a:cubicBezTo>
                    <a:pt x="38" y="226"/>
                    <a:pt x="71" y="247"/>
                    <a:pt x="87" y="264"/>
                  </a:cubicBezTo>
                  <a:cubicBezTo>
                    <a:pt x="125" y="264"/>
                    <a:pt x="158" y="247"/>
                    <a:pt x="174" y="226"/>
                  </a:cubicBezTo>
                  <a:cubicBezTo>
                    <a:pt x="207" y="210"/>
                    <a:pt x="228" y="177"/>
                    <a:pt x="228" y="144"/>
                  </a:cubicBezTo>
                  <a:cubicBezTo>
                    <a:pt x="244" y="107"/>
                    <a:pt x="228" y="74"/>
                    <a:pt x="207" y="57"/>
                  </a:cubicBezTo>
                  <a:cubicBezTo>
                    <a:pt x="207" y="41"/>
                    <a:pt x="207" y="41"/>
                    <a:pt x="191" y="20"/>
                  </a:cubicBezTo>
                  <a:cubicBezTo>
                    <a:pt x="174" y="4"/>
                    <a:pt x="158" y="4"/>
                    <a:pt x="141" y="4"/>
                  </a:cubicBezTo>
                  <a:cubicBezTo>
                    <a:pt x="134" y="2"/>
                    <a:pt x="128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8" name="Google Shape;3128;p17"/>
            <p:cNvSpPr/>
            <p:nvPr/>
          </p:nvSpPr>
          <p:spPr>
            <a:xfrm>
              <a:off x="4158400" y="2824625"/>
              <a:ext cx="5575" cy="6250"/>
            </a:xfrm>
            <a:custGeom>
              <a:rect b="b" l="l" r="r" t="t"/>
              <a:pathLst>
                <a:path extrusionOk="0" h="250" w="223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33" y="40"/>
                    <a:pt x="17" y="77"/>
                    <a:pt x="0" y="110"/>
                  </a:cubicBezTo>
                  <a:cubicBezTo>
                    <a:pt x="0" y="143"/>
                    <a:pt x="0" y="180"/>
                    <a:pt x="17" y="197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3" y="249"/>
                    <a:pt x="100" y="250"/>
                    <a:pt x="107" y="250"/>
                  </a:cubicBezTo>
                  <a:cubicBezTo>
                    <a:pt x="154" y="250"/>
                    <a:pt x="209" y="204"/>
                    <a:pt x="223" y="143"/>
                  </a:cubicBezTo>
                  <a:cubicBezTo>
                    <a:pt x="223" y="110"/>
                    <a:pt x="223" y="77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69" y="7"/>
                    <a:pt x="153" y="7"/>
                    <a:pt x="136" y="7"/>
                  </a:cubicBez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9" name="Google Shape;3129;p17"/>
            <p:cNvSpPr/>
            <p:nvPr/>
          </p:nvSpPr>
          <p:spPr>
            <a:xfrm>
              <a:off x="4156225" y="27461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0"/>
                  </a:moveTo>
                  <a:cubicBezTo>
                    <a:pt x="87" y="21"/>
                    <a:pt x="50" y="38"/>
                    <a:pt x="34" y="54"/>
                  </a:cubicBezTo>
                  <a:cubicBezTo>
                    <a:pt x="17" y="71"/>
                    <a:pt x="17" y="104"/>
                    <a:pt x="1" y="141"/>
                  </a:cubicBezTo>
                  <a:cubicBezTo>
                    <a:pt x="1" y="174"/>
                    <a:pt x="17" y="207"/>
                    <a:pt x="34" y="227"/>
                  </a:cubicBezTo>
                  <a:cubicBezTo>
                    <a:pt x="56" y="248"/>
                    <a:pt x="80" y="257"/>
                    <a:pt x="104" y="257"/>
                  </a:cubicBezTo>
                  <a:cubicBezTo>
                    <a:pt x="140" y="257"/>
                    <a:pt x="175" y="238"/>
                    <a:pt x="207" y="207"/>
                  </a:cubicBezTo>
                  <a:cubicBezTo>
                    <a:pt x="240" y="157"/>
                    <a:pt x="240" y="71"/>
                    <a:pt x="207" y="38"/>
                  </a:cubicBezTo>
                  <a:cubicBezTo>
                    <a:pt x="174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0" name="Google Shape;3130;p17"/>
            <p:cNvSpPr/>
            <p:nvPr/>
          </p:nvSpPr>
          <p:spPr>
            <a:xfrm>
              <a:off x="4150675" y="273027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66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9" y="263"/>
                    <a:pt x="223" y="215"/>
                    <a:pt x="223" y="157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1" name="Google Shape;3131;p17"/>
            <p:cNvSpPr/>
            <p:nvPr/>
          </p:nvSpPr>
          <p:spPr>
            <a:xfrm>
              <a:off x="4157975" y="27629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53" y="1"/>
                  </a:moveTo>
                  <a:cubicBezTo>
                    <a:pt x="83" y="1"/>
                    <a:pt x="34" y="50"/>
                    <a:pt x="17" y="120"/>
                  </a:cubicBezTo>
                  <a:cubicBezTo>
                    <a:pt x="1" y="153"/>
                    <a:pt x="17" y="190"/>
                    <a:pt x="34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7" y="261"/>
                  </a:cubicBezTo>
                  <a:cubicBezTo>
                    <a:pt x="173" y="261"/>
                    <a:pt x="226" y="213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2" name="Google Shape;3132;p17"/>
            <p:cNvSpPr/>
            <p:nvPr/>
          </p:nvSpPr>
          <p:spPr>
            <a:xfrm>
              <a:off x="4163950" y="2730550"/>
              <a:ext cx="6425" cy="6400"/>
            </a:xfrm>
            <a:custGeom>
              <a:rect b="b" l="l" r="r" t="t"/>
              <a:pathLst>
                <a:path extrusionOk="0" h="256" w="257">
                  <a:moveTo>
                    <a:pt x="144" y="1"/>
                  </a:moveTo>
                  <a:cubicBezTo>
                    <a:pt x="114" y="1"/>
                    <a:pt x="80" y="14"/>
                    <a:pt x="50" y="43"/>
                  </a:cubicBezTo>
                  <a:cubicBezTo>
                    <a:pt x="1" y="109"/>
                    <a:pt x="17" y="179"/>
                    <a:pt x="50" y="233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3" y="254"/>
                    <a:pt x="123" y="256"/>
                    <a:pt x="133" y="256"/>
                  </a:cubicBezTo>
                  <a:cubicBezTo>
                    <a:pt x="163" y="256"/>
                    <a:pt x="195" y="240"/>
                    <a:pt x="207" y="212"/>
                  </a:cubicBezTo>
                  <a:cubicBezTo>
                    <a:pt x="240" y="163"/>
                    <a:pt x="256" y="109"/>
                    <a:pt x="240" y="76"/>
                  </a:cubicBezTo>
                  <a:cubicBezTo>
                    <a:pt x="240" y="60"/>
                    <a:pt x="224" y="43"/>
                    <a:pt x="207" y="27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3" name="Google Shape;3133;p17"/>
            <p:cNvSpPr/>
            <p:nvPr/>
          </p:nvSpPr>
          <p:spPr>
            <a:xfrm>
              <a:off x="4190975" y="27203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0" y="1"/>
                  </a:moveTo>
                  <a:cubicBezTo>
                    <a:pt x="124" y="1"/>
                    <a:pt x="87" y="1"/>
                    <a:pt x="54" y="21"/>
                  </a:cubicBezTo>
                  <a:cubicBezTo>
                    <a:pt x="37" y="38"/>
                    <a:pt x="21" y="71"/>
                    <a:pt x="0" y="104"/>
                  </a:cubicBezTo>
                  <a:cubicBezTo>
                    <a:pt x="0" y="141"/>
                    <a:pt x="0" y="174"/>
                    <a:pt x="21" y="207"/>
                  </a:cubicBezTo>
                  <a:cubicBezTo>
                    <a:pt x="37" y="228"/>
                    <a:pt x="54" y="244"/>
                    <a:pt x="87" y="260"/>
                  </a:cubicBezTo>
                  <a:cubicBezTo>
                    <a:pt x="157" y="260"/>
                    <a:pt x="206" y="207"/>
                    <a:pt x="227" y="141"/>
                  </a:cubicBezTo>
                  <a:cubicBezTo>
                    <a:pt x="243" y="104"/>
                    <a:pt x="227" y="71"/>
                    <a:pt x="206" y="54"/>
                  </a:cubicBezTo>
                  <a:cubicBezTo>
                    <a:pt x="206" y="38"/>
                    <a:pt x="206" y="38"/>
                    <a:pt x="190" y="21"/>
                  </a:cubicBezTo>
                  <a:cubicBezTo>
                    <a:pt x="190" y="21"/>
                    <a:pt x="17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4" name="Google Shape;3134;p17"/>
            <p:cNvSpPr/>
            <p:nvPr/>
          </p:nvSpPr>
          <p:spPr>
            <a:xfrm>
              <a:off x="4162200" y="2715750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141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8" y="50"/>
                    <a:pt x="17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8" y="239"/>
                    <a:pt x="54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23" y="120"/>
                    <a:pt x="223" y="83"/>
                    <a:pt x="207" y="50"/>
                  </a:cubicBezTo>
                  <a:cubicBezTo>
                    <a:pt x="207" y="50"/>
                    <a:pt x="207" y="33"/>
                    <a:pt x="190" y="33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5" name="Google Shape;3135;p17"/>
            <p:cNvSpPr/>
            <p:nvPr/>
          </p:nvSpPr>
          <p:spPr>
            <a:xfrm>
              <a:off x="4148075" y="2839425"/>
              <a:ext cx="5600" cy="6075"/>
            </a:xfrm>
            <a:custGeom>
              <a:rect b="b" l="l" r="r" t="t"/>
              <a:pathLst>
                <a:path extrusionOk="0" h="243" w="224">
                  <a:moveTo>
                    <a:pt x="121" y="1"/>
                  </a:moveTo>
                  <a:cubicBezTo>
                    <a:pt x="67" y="1"/>
                    <a:pt x="17" y="34"/>
                    <a:pt x="1" y="104"/>
                  </a:cubicBezTo>
                  <a:cubicBezTo>
                    <a:pt x="1" y="137"/>
                    <a:pt x="1" y="170"/>
                    <a:pt x="17" y="186"/>
                  </a:cubicBezTo>
                  <a:cubicBezTo>
                    <a:pt x="34" y="223"/>
                    <a:pt x="50" y="240"/>
                    <a:pt x="88" y="240"/>
                  </a:cubicBezTo>
                  <a:cubicBezTo>
                    <a:pt x="94" y="242"/>
                    <a:pt x="101" y="243"/>
                    <a:pt x="108" y="243"/>
                  </a:cubicBezTo>
                  <a:cubicBezTo>
                    <a:pt x="154" y="243"/>
                    <a:pt x="209" y="198"/>
                    <a:pt x="224" y="137"/>
                  </a:cubicBezTo>
                  <a:lnTo>
                    <a:pt x="224" y="104"/>
                  </a:lnTo>
                  <a:cubicBezTo>
                    <a:pt x="224" y="67"/>
                    <a:pt x="207" y="34"/>
                    <a:pt x="191" y="17"/>
                  </a:cubicBezTo>
                  <a:cubicBezTo>
                    <a:pt x="170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6" name="Google Shape;3136;p17"/>
            <p:cNvSpPr/>
            <p:nvPr/>
          </p:nvSpPr>
          <p:spPr>
            <a:xfrm>
              <a:off x="4140775" y="2804700"/>
              <a:ext cx="6000" cy="6725"/>
            </a:xfrm>
            <a:custGeom>
              <a:rect b="b" l="l" r="r" t="t"/>
              <a:pathLst>
                <a:path extrusionOk="0" h="269" w="24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35"/>
                    <a:pt x="70" y="256"/>
                  </a:cubicBezTo>
                  <a:cubicBezTo>
                    <a:pt x="87" y="264"/>
                    <a:pt x="99" y="268"/>
                    <a:pt x="112" y="268"/>
                  </a:cubicBezTo>
                  <a:cubicBezTo>
                    <a:pt x="124" y="268"/>
                    <a:pt x="136" y="264"/>
                    <a:pt x="153" y="256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29"/>
                  </a:cubicBezTo>
                  <a:lnTo>
                    <a:pt x="190" y="13"/>
                  </a:ln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7" name="Google Shape;3137;p17"/>
            <p:cNvSpPr/>
            <p:nvPr/>
          </p:nvSpPr>
          <p:spPr>
            <a:xfrm>
              <a:off x="4143350" y="2715325"/>
              <a:ext cx="6000" cy="6325"/>
            </a:xfrm>
            <a:custGeom>
              <a:rect b="b" l="l" r="r" t="t"/>
              <a:pathLst>
                <a:path extrusionOk="0" h="253" w="240">
                  <a:moveTo>
                    <a:pt x="133" y="1"/>
                  </a:moveTo>
                  <a:cubicBezTo>
                    <a:pt x="99" y="1"/>
                    <a:pt x="64" y="19"/>
                    <a:pt x="33" y="50"/>
                  </a:cubicBezTo>
                  <a:cubicBezTo>
                    <a:pt x="0" y="100"/>
                    <a:pt x="0" y="186"/>
                    <a:pt x="50" y="223"/>
                  </a:cubicBezTo>
                  <a:cubicBezTo>
                    <a:pt x="65" y="244"/>
                    <a:pt x="85" y="253"/>
                    <a:pt x="107" y="253"/>
                  </a:cubicBezTo>
                  <a:cubicBezTo>
                    <a:pt x="139" y="253"/>
                    <a:pt x="175" y="234"/>
                    <a:pt x="206" y="203"/>
                  </a:cubicBezTo>
                  <a:cubicBezTo>
                    <a:pt x="239" y="153"/>
                    <a:pt x="239" y="67"/>
                    <a:pt x="206" y="34"/>
                  </a:cubicBezTo>
                  <a:cubicBezTo>
                    <a:pt x="184" y="11"/>
                    <a:pt x="159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8" name="Google Shape;3138;p17"/>
            <p:cNvSpPr/>
            <p:nvPr/>
          </p:nvSpPr>
          <p:spPr>
            <a:xfrm>
              <a:off x="4140775" y="2695950"/>
              <a:ext cx="6400" cy="6325"/>
            </a:xfrm>
            <a:custGeom>
              <a:rect b="b" l="l" r="r" t="t"/>
              <a:pathLst>
                <a:path extrusionOk="0" h="253" w="256">
                  <a:moveTo>
                    <a:pt x="103" y="1"/>
                  </a:moveTo>
                  <a:cubicBezTo>
                    <a:pt x="33" y="34"/>
                    <a:pt x="0" y="104"/>
                    <a:pt x="17" y="174"/>
                  </a:cubicBezTo>
                  <a:cubicBezTo>
                    <a:pt x="33" y="207"/>
                    <a:pt x="50" y="223"/>
                    <a:pt x="70" y="240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40"/>
                  </a:cubicBezTo>
                  <a:cubicBezTo>
                    <a:pt x="223" y="223"/>
                    <a:pt x="256" y="137"/>
                    <a:pt x="239" y="87"/>
                  </a:cubicBezTo>
                  <a:cubicBezTo>
                    <a:pt x="239" y="50"/>
                    <a:pt x="223" y="34"/>
                    <a:pt x="206" y="17"/>
                  </a:cubicBezTo>
                  <a:cubicBezTo>
                    <a:pt x="206" y="17"/>
                    <a:pt x="190" y="17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9" name="Google Shape;3139;p17"/>
            <p:cNvSpPr/>
            <p:nvPr/>
          </p:nvSpPr>
          <p:spPr>
            <a:xfrm>
              <a:off x="4139025" y="2741000"/>
              <a:ext cx="6500" cy="6425"/>
            </a:xfrm>
            <a:custGeom>
              <a:rect b="b" l="l" r="r" t="t"/>
              <a:pathLst>
                <a:path extrusionOk="0" h="257" w="260">
                  <a:moveTo>
                    <a:pt x="103" y="0"/>
                  </a:moveTo>
                  <a:cubicBezTo>
                    <a:pt x="37" y="37"/>
                    <a:pt x="0" y="103"/>
                    <a:pt x="17" y="173"/>
                  </a:cubicBezTo>
                  <a:cubicBezTo>
                    <a:pt x="32" y="225"/>
                    <a:pt x="71" y="256"/>
                    <a:pt x="113" y="256"/>
                  </a:cubicBezTo>
                  <a:cubicBezTo>
                    <a:pt x="127" y="256"/>
                    <a:pt x="143" y="252"/>
                    <a:pt x="157" y="244"/>
                  </a:cubicBezTo>
                  <a:cubicBezTo>
                    <a:pt x="223" y="227"/>
                    <a:pt x="260" y="141"/>
                    <a:pt x="243" y="70"/>
                  </a:cubicBezTo>
                  <a:cubicBezTo>
                    <a:pt x="223" y="54"/>
                    <a:pt x="223" y="37"/>
                    <a:pt x="206" y="21"/>
                  </a:cubicBezTo>
                  <a:cubicBezTo>
                    <a:pt x="206" y="21"/>
                    <a:pt x="190" y="21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0" name="Google Shape;3140;p17"/>
            <p:cNvSpPr/>
            <p:nvPr/>
          </p:nvSpPr>
          <p:spPr>
            <a:xfrm>
              <a:off x="4144575" y="2776350"/>
              <a:ext cx="6125" cy="6725"/>
            </a:xfrm>
            <a:custGeom>
              <a:rect b="b" l="l" r="r" t="t"/>
              <a:pathLst>
                <a:path extrusionOk="0" h="269" w="245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71" y="29"/>
                    <a:pt x="38" y="50"/>
                    <a:pt x="21" y="83"/>
                  </a:cubicBezTo>
                  <a:cubicBezTo>
                    <a:pt x="1" y="116"/>
                    <a:pt x="1" y="153"/>
                    <a:pt x="21" y="186"/>
                  </a:cubicBezTo>
                  <a:cubicBezTo>
                    <a:pt x="21" y="219"/>
                    <a:pt x="38" y="235"/>
                    <a:pt x="71" y="256"/>
                  </a:cubicBezTo>
                  <a:cubicBezTo>
                    <a:pt x="79" y="264"/>
                    <a:pt x="93" y="268"/>
                    <a:pt x="108" y="268"/>
                  </a:cubicBezTo>
                  <a:cubicBezTo>
                    <a:pt x="123" y="268"/>
                    <a:pt x="141" y="264"/>
                    <a:pt x="157" y="256"/>
                  </a:cubicBezTo>
                  <a:cubicBezTo>
                    <a:pt x="207" y="235"/>
                    <a:pt x="244" y="153"/>
                    <a:pt x="228" y="83"/>
                  </a:cubicBezTo>
                  <a:cubicBezTo>
                    <a:pt x="228" y="66"/>
                    <a:pt x="228" y="50"/>
                    <a:pt x="207" y="29"/>
                  </a:cubicBezTo>
                  <a:cubicBezTo>
                    <a:pt x="190" y="29"/>
                    <a:pt x="190" y="29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1" name="Google Shape;3141;p17"/>
            <p:cNvSpPr/>
            <p:nvPr/>
          </p:nvSpPr>
          <p:spPr>
            <a:xfrm>
              <a:off x="4143750" y="27590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57" y="1"/>
                  </a:moveTo>
                  <a:cubicBezTo>
                    <a:pt x="87" y="1"/>
                    <a:pt x="34" y="38"/>
                    <a:pt x="17" y="104"/>
                  </a:cubicBezTo>
                  <a:cubicBezTo>
                    <a:pt x="1" y="158"/>
                    <a:pt x="17" y="190"/>
                    <a:pt x="34" y="228"/>
                  </a:cubicBezTo>
                  <a:cubicBezTo>
                    <a:pt x="54" y="244"/>
                    <a:pt x="71" y="261"/>
                    <a:pt x="87" y="261"/>
                  </a:cubicBezTo>
                  <a:cubicBezTo>
                    <a:pt x="120" y="261"/>
                    <a:pt x="157" y="261"/>
                    <a:pt x="174" y="244"/>
                  </a:cubicBezTo>
                  <a:cubicBezTo>
                    <a:pt x="207" y="207"/>
                    <a:pt x="223" y="190"/>
                    <a:pt x="223" y="158"/>
                  </a:cubicBezTo>
                  <a:cubicBezTo>
                    <a:pt x="240" y="125"/>
                    <a:pt x="240" y="87"/>
                    <a:pt x="223" y="54"/>
                  </a:cubicBezTo>
                  <a:cubicBezTo>
                    <a:pt x="207" y="54"/>
                    <a:pt x="207" y="38"/>
                    <a:pt x="207" y="38"/>
                  </a:cubicBezTo>
                  <a:lnTo>
                    <a:pt x="190" y="21"/>
                  </a:lnTo>
                  <a:cubicBezTo>
                    <a:pt x="174" y="21"/>
                    <a:pt x="15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2" name="Google Shape;3142;p17"/>
            <p:cNvSpPr/>
            <p:nvPr/>
          </p:nvSpPr>
          <p:spPr>
            <a:xfrm>
              <a:off x="4163950" y="2839950"/>
              <a:ext cx="6025" cy="6300"/>
            </a:xfrm>
            <a:custGeom>
              <a:rect b="b" l="l" r="r" t="t"/>
              <a:pathLst>
                <a:path extrusionOk="0" h="252" w="241">
                  <a:moveTo>
                    <a:pt x="140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4" y="29"/>
                    <a:pt x="1" y="116"/>
                    <a:pt x="17" y="165"/>
                  </a:cubicBezTo>
                  <a:cubicBezTo>
                    <a:pt x="17" y="202"/>
                    <a:pt x="50" y="235"/>
                    <a:pt x="71" y="235"/>
                  </a:cubicBezTo>
                  <a:cubicBezTo>
                    <a:pt x="104" y="252"/>
                    <a:pt x="120" y="252"/>
                    <a:pt x="153" y="252"/>
                  </a:cubicBezTo>
                  <a:cubicBezTo>
                    <a:pt x="191" y="235"/>
                    <a:pt x="207" y="202"/>
                    <a:pt x="224" y="186"/>
                  </a:cubicBezTo>
                  <a:cubicBezTo>
                    <a:pt x="240" y="149"/>
                    <a:pt x="240" y="116"/>
                    <a:pt x="240" y="83"/>
                  </a:cubicBezTo>
                  <a:cubicBezTo>
                    <a:pt x="224" y="62"/>
                    <a:pt x="224" y="46"/>
                    <a:pt x="207" y="29"/>
                  </a:cubicBezTo>
                  <a:cubicBezTo>
                    <a:pt x="207" y="13"/>
                    <a:pt x="191" y="13"/>
                    <a:pt x="191" y="13"/>
                  </a:cubicBezTo>
                  <a:cubicBezTo>
                    <a:pt x="172" y="4"/>
                    <a:pt x="154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3" name="Google Shape;3143;p17"/>
            <p:cNvSpPr/>
            <p:nvPr/>
          </p:nvSpPr>
          <p:spPr>
            <a:xfrm>
              <a:off x="4143350" y="28212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25" y="1"/>
                  </a:moveTo>
                  <a:cubicBezTo>
                    <a:pt x="72" y="1"/>
                    <a:pt x="31" y="48"/>
                    <a:pt x="17" y="108"/>
                  </a:cubicBezTo>
                  <a:cubicBezTo>
                    <a:pt x="0" y="141"/>
                    <a:pt x="17" y="174"/>
                    <a:pt x="33" y="211"/>
                  </a:cubicBezTo>
                  <a:cubicBezTo>
                    <a:pt x="50" y="228"/>
                    <a:pt x="70" y="244"/>
                    <a:pt x="103" y="261"/>
                  </a:cubicBezTo>
                  <a:cubicBezTo>
                    <a:pt x="153" y="261"/>
                    <a:pt x="223" y="211"/>
                    <a:pt x="239" y="141"/>
                  </a:cubicBezTo>
                  <a:cubicBezTo>
                    <a:pt x="239" y="108"/>
                    <a:pt x="239" y="71"/>
                    <a:pt x="223" y="55"/>
                  </a:cubicBezTo>
                  <a:cubicBezTo>
                    <a:pt x="223" y="38"/>
                    <a:pt x="206" y="38"/>
                    <a:pt x="206" y="22"/>
                  </a:cubicBezTo>
                  <a:cubicBezTo>
                    <a:pt x="190" y="5"/>
                    <a:pt x="173" y="5"/>
                    <a:pt x="153" y="5"/>
                  </a:cubicBezTo>
                  <a:cubicBezTo>
                    <a:pt x="143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4" name="Google Shape;3144;p17"/>
            <p:cNvSpPr/>
            <p:nvPr/>
          </p:nvSpPr>
          <p:spPr>
            <a:xfrm>
              <a:off x="4186750" y="2765850"/>
              <a:ext cx="5575" cy="6200"/>
            </a:xfrm>
            <a:custGeom>
              <a:rect b="b" l="l" r="r" t="t"/>
              <a:pathLst>
                <a:path extrusionOk="0" h="248" w="223">
                  <a:moveTo>
                    <a:pt x="110" y="1"/>
                  </a:moveTo>
                  <a:cubicBezTo>
                    <a:pt x="54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7" y="243"/>
                  </a:cubicBezTo>
                  <a:cubicBezTo>
                    <a:pt x="94" y="246"/>
                    <a:pt x="102" y="248"/>
                    <a:pt x="110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23" y="107"/>
                    <a:pt x="223" y="74"/>
                    <a:pt x="206" y="58"/>
                  </a:cubicBezTo>
                  <a:cubicBezTo>
                    <a:pt x="206" y="37"/>
                    <a:pt x="190" y="37"/>
                    <a:pt x="190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7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5" name="Google Shape;3145;p17"/>
            <p:cNvSpPr/>
            <p:nvPr/>
          </p:nvSpPr>
          <p:spPr>
            <a:xfrm>
              <a:off x="4178600" y="2733400"/>
              <a:ext cx="6400" cy="6375"/>
            </a:xfrm>
            <a:custGeom>
              <a:rect b="b" l="l" r="r" t="t"/>
              <a:pathLst>
                <a:path extrusionOk="0" h="255" w="256">
                  <a:moveTo>
                    <a:pt x="145" y="0"/>
                  </a:moveTo>
                  <a:cubicBezTo>
                    <a:pt x="132" y="0"/>
                    <a:pt x="120" y="5"/>
                    <a:pt x="103" y="16"/>
                  </a:cubicBezTo>
                  <a:cubicBezTo>
                    <a:pt x="33" y="32"/>
                    <a:pt x="0" y="119"/>
                    <a:pt x="17" y="185"/>
                  </a:cubicBezTo>
                  <a:cubicBezTo>
                    <a:pt x="33" y="201"/>
                    <a:pt x="50" y="238"/>
                    <a:pt x="66" y="255"/>
                  </a:cubicBezTo>
                  <a:lnTo>
                    <a:pt x="153" y="255"/>
                  </a:lnTo>
                  <a:cubicBezTo>
                    <a:pt x="186" y="238"/>
                    <a:pt x="223" y="222"/>
                    <a:pt x="223" y="185"/>
                  </a:cubicBezTo>
                  <a:cubicBezTo>
                    <a:pt x="239" y="152"/>
                    <a:pt x="256" y="119"/>
                    <a:pt x="239" y="82"/>
                  </a:cubicBezTo>
                  <a:cubicBezTo>
                    <a:pt x="239" y="65"/>
                    <a:pt x="223" y="49"/>
                    <a:pt x="206" y="32"/>
                  </a:cubicBezTo>
                  <a:lnTo>
                    <a:pt x="186" y="16"/>
                  </a:lnTo>
                  <a:cubicBezTo>
                    <a:pt x="169" y="5"/>
                    <a:pt x="157" y="0"/>
                    <a:pt x="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6" name="Google Shape;3146;p17"/>
            <p:cNvSpPr/>
            <p:nvPr/>
          </p:nvSpPr>
          <p:spPr>
            <a:xfrm>
              <a:off x="4184575" y="270477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0" y="1"/>
                  </a:moveTo>
                  <a:cubicBezTo>
                    <a:pt x="99" y="1"/>
                    <a:pt x="70" y="14"/>
                    <a:pt x="50" y="43"/>
                  </a:cubicBezTo>
                  <a:cubicBezTo>
                    <a:pt x="0" y="109"/>
                    <a:pt x="0" y="179"/>
                    <a:pt x="50" y="233"/>
                  </a:cubicBezTo>
                  <a:cubicBezTo>
                    <a:pt x="50" y="233"/>
                    <a:pt x="71" y="250"/>
                    <a:pt x="87" y="250"/>
                  </a:cubicBezTo>
                  <a:cubicBezTo>
                    <a:pt x="100" y="254"/>
                    <a:pt x="112" y="256"/>
                    <a:pt x="124" y="256"/>
                  </a:cubicBezTo>
                  <a:cubicBezTo>
                    <a:pt x="156" y="256"/>
                    <a:pt x="182" y="240"/>
                    <a:pt x="207" y="212"/>
                  </a:cubicBezTo>
                  <a:cubicBezTo>
                    <a:pt x="240" y="163"/>
                    <a:pt x="240" y="109"/>
                    <a:pt x="240" y="76"/>
                  </a:cubicBezTo>
                  <a:cubicBezTo>
                    <a:pt x="223" y="60"/>
                    <a:pt x="223" y="43"/>
                    <a:pt x="207" y="27"/>
                  </a:cubicBezTo>
                  <a:cubicBezTo>
                    <a:pt x="182" y="10"/>
                    <a:pt x="15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7" name="Google Shape;3147;p17"/>
            <p:cNvSpPr/>
            <p:nvPr/>
          </p:nvSpPr>
          <p:spPr>
            <a:xfrm>
              <a:off x="4173850" y="27788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53" y="0"/>
                  </a:moveTo>
                  <a:cubicBezTo>
                    <a:pt x="87" y="0"/>
                    <a:pt x="17" y="54"/>
                    <a:pt x="17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67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20"/>
                    <a:pt x="223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9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8" name="Google Shape;3148;p17"/>
            <p:cNvSpPr/>
            <p:nvPr/>
          </p:nvSpPr>
          <p:spPr>
            <a:xfrm>
              <a:off x="4171700" y="2762375"/>
              <a:ext cx="6400" cy="6500"/>
            </a:xfrm>
            <a:custGeom>
              <a:rect b="b" l="l" r="r" t="t"/>
              <a:pathLst>
                <a:path extrusionOk="0" h="260" w="256">
                  <a:moveTo>
                    <a:pt x="130" y="1"/>
                  </a:moveTo>
                  <a:cubicBezTo>
                    <a:pt x="99" y="1"/>
                    <a:pt x="70" y="13"/>
                    <a:pt x="50" y="40"/>
                  </a:cubicBezTo>
                  <a:cubicBezTo>
                    <a:pt x="0" y="110"/>
                    <a:pt x="0" y="176"/>
                    <a:pt x="50" y="230"/>
                  </a:cubicBezTo>
                  <a:cubicBezTo>
                    <a:pt x="65" y="250"/>
                    <a:pt x="89" y="260"/>
                    <a:pt x="115" y="260"/>
                  </a:cubicBezTo>
                  <a:cubicBezTo>
                    <a:pt x="150" y="260"/>
                    <a:pt x="187" y="242"/>
                    <a:pt x="206" y="213"/>
                  </a:cubicBezTo>
                  <a:cubicBezTo>
                    <a:pt x="256" y="160"/>
                    <a:pt x="256" y="73"/>
                    <a:pt x="206" y="24"/>
                  </a:cubicBezTo>
                  <a:cubicBezTo>
                    <a:pt x="182" y="9"/>
                    <a:pt x="156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9" name="Google Shape;3149;p17"/>
            <p:cNvSpPr/>
            <p:nvPr/>
          </p:nvSpPr>
          <p:spPr>
            <a:xfrm>
              <a:off x="4167775" y="2793975"/>
              <a:ext cx="6525" cy="6300"/>
            </a:xfrm>
            <a:custGeom>
              <a:rect b="b" l="l" r="r" t="t"/>
              <a:pathLst>
                <a:path extrusionOk="0" h="252" w="261">
                  <a:moveTo>
                    <a:pt x="142" y="0"/>
                  </a:moveTo>
                  <a:cubicBezTo>
                    <a:pt x="127" y="0"/>
                    <a:pt x="114" y="5"/>
                    <a:pt x="103" y="13"/>
                  </a:cubicBezTo>
                  <a:cubicBezTo>
                    <a:pt x="38" y="29"/>
                    <a:pt x="0" y="116"/>
                    <a:pt x="21" y="186"/>
                  </a:cubicBezTo>
                  <a:cubicBezTo>
                    <a:pt x="21" y="203"/>
                    <a:pt x="54" y="236"/>
                    <a:pt x="71" y="252"/>
                  </a:cubicBezTo>
                  <a:lnTo>
                    <a:pt x="157" y="252"/>
                  </a:lnTo>
                  <a:cubicBezTo>
                    <a:pt x="227" y="219"/>
                    <a:pt x="260" y="149"/>
                    <a:pt x="244" y="83"/>
                  </a:cubicBezTo>
                  <a:cubicBezTo>
                    <a:pt x="227" y="66"/>
                    <a:pt x="227" y="46"/>
                    <a:pt x="207" y="29"/>
                  </a:cubicBezTo>
                  <a:lnTo>
                    <a:pt x="190" y="13"/>
                  </a:lnTo>
                  <a:cubicBezTo>
                    <a:pt x="174" y="5"/>
                    <a:pt x="157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0" name="Google Shape;3150;p17"/>
            <p:cNvSpPr/>
            <p:nvPr/>
          </p:nvSpPr>
          <p:spPr>
            <a:xfrm>
              <a:off x="4184150" y="2750150"/>
              <a:ext cx="6025" cy="6525"/>
            </a:xfrm>
            <a:custGeom>
              <a:rect b="b" l="l" r="r" t="t"/>
              <a:pathLst>
                <a:path extrusionOk="0" h="261" w="241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6" y="252"/>
                    <a:pt x="87" y="261"/>
                    <a:pt x="110" y="261"/>
                  </a:cubicBezTo>
                  <a:cubicBezTo>
                    <a:pt x="141" y="261"/>
                    <a:pt x="176" y="244"/>
                    <a:pt x="207" y="203"/>
                  </a:cubicBezTo>
                  <a:cubicBezTo>
                    <a:pt x="240" y="150"/>
                    <a:pt x="240" y="84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1" name="Google Shape;3151;p17"/>
            <p:cNvSpPr/>
            <p:nvPr/>
          </p:nvSpPr>
          <p:spPr>
            <a:xfrm>
              <a:off x="4176850" y="2716650"/>
              <a:ext cx="6000" cy="6200"/>
            </a:xfrm>
            <a:custGeom>
              <a:rect b="b" l="l" r="r" t="t"/>
              <a:pathLst>
                <a:path extrusionOk="0" h="248" w="240">
                  <a:moveTo>
                    <a:pt x="134" y="0"/>
                  </a:moveTo>
                  <a:cubicBezTo>
                    <a:pt x="100" y="0"/>
                    <a:pt x="64" y="18"/>
                    <a:pt x="33" y="47"/>
                  </a:cubicBezTo>
                  <a:cubicBezTo>
                    <a:pt x="33" y="67"/>
                    <a:pt x="17" y="84"/>
                    <a:pt x="17" y="100"/>
                  </a:cubicBezTo>
                  <a:cubicBezTo>
                    <a:pt x="0" y="150"/>
                    <a:pt x="17" y="203"/>
                    <a:pt x="33" y="220"/>
                  </a:cubicBezTo>
                  <a:cubicBezTo>
                    <a:pt x="55" y="239"/>
                    <a:pt x="81" y="247"/>
                    <a:pt x="105" y="247"/>
                  </a:cubicBezTo>
                  <a:cubicBezTo>
                    <a:pt x="123" y="247"/>
                    <a:pt x="139" y="243"/>
                    <a:pt x="153" y="236"/>
                  </a:cubicBezTo>
                  <a:cubicBezTo>
                    <a:pt x="173" y="236"/>
                    <a:pt x="190" y="220"/>
                    <a:pt x="206" y="203"/>
                  </a:cubicBezTo>
                  <a:cubicBezTo>
                    <a:pt x="239" y="150"/>
                    <a:pt x="239" y="67"/>
                    <a:pt x="206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2" name="Google Shape;3152;p17"/>
            <p:cNvSpPr/>
            <p:nvPr/>
          </p:nvSpPr>
          <p:spPr>
            <a:xfrm>
              <a:off x="4187975" y="2781275"/>
              <a:ext cx="6525" cy="6550"/>
            </a:xfrm>
            <a:custGeom>
              <a:rect b="b" l="l" r="r" t="t"/>
              <a:pathLst>
                <a:path extrusionOk="0" h="262" w="261">
                  <a:moveTo>
                    <a:pt x="152" y="1"/>
                  </a:moveTo>
                  <a:cubicBezTo>
                    <a:pt x="120" y="1"/>
                    <a:pt x="83" y="18"/>
                    <a:pt x="54" y="59"/>
                  </a:cubicBezTo>
                  <a:cubicBezTo>
                    <a:pt x="1" y="109"/>
                    <a:pt x="1" y="179"/>
                    <a:pt x="54" y="228"/>
                  </a:cubicBezTo>
                  <a:cubicBezTo>
                    <a:pt x="75" y="251"/>
                    <a:pt x="100" y="261"/>
                    <a:pt x="124" y="261"/>
                  </a:cubicBezTo>
                  <a:cubicBezTo>
                    <a:pt x="156" y="261"/>
                    <a:pt x="188" y="242"/>
                    <a:pt x="207" y="212"/>
                  </a:cubicBezTo>
                  <a:cubicBezTo>
                    <a:pt x="260" y="162"/>
                    <a:pt x="260" y="76"/>
                    <a:pt x="207" y="22"/>
                  </a:cubicBezTo>
                  <a:cubicBezTo>
                    <a:pt x="193" y="9"/>
                    <a:pt x="174" y="1"/>
                    <a:pt x="1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3" name="Google Shape;3153;p17"/>
            <p:cNvSpPr/>
            <p:nvPr/>
          </p:nvSpPr>
          <p:spPr>
            <a:xfrm>
              <a:off x="4181175" y="279562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53" y="0"/>
                  </a:moveTo>
                  <a:cubicBezTo>
                    <a:pt x="83" y="0"/>
                    <a:pt x="33" y="50"/>
                    <a:pt x="17" y="120"/>
                  </a:cubicBezTo>
                  <a:cubicBezTo>
                    <a:pt x="0" y="153"/>
                    <a:pt x="17" y="186"/>
                    <a:pt x="17" y="207"/>
                  </a:cubicBezTo>
                  <a:cubicBezTo>
                    <a:pt x="33" y="240"/>
                    <a:pt x="66" y="256"/>
                    <a:pt x="83" y="256"/>
                  </a:cubicBezTo>
                  <a:cubicBezTo>
                    <a:pt x="92" y="258"/>
                    <a:pt x="101" y="259"/>
                    <a:pt x="110" y="259"/>
                  </a:cubicBezTo>
                  <a:cubicBezTo>
                    <a:pt x="170" y="259"/>
                    <a:pt x="225" y="214"/>
                    <a:pt x="240" y="153"/>
                  </a:cubicBezTo>
                  <a:cubicBezTo>
                    <a:pt x="240" y="120"/>
                    <a:pt x="240" y="83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4" name="Google Shape;3154;p17"/>
            <p:cNvSpPr/>
            <p:nvPr/>
          </p:nvSpPr>
          <p:spPr>
            <a:xfrm>
              <a:off x="4186325" y="28119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7" y="1"/>
                  </a:moveTo>
                  <a:cubicBezTo>
                    <a:pt x="120" y="1"/>
                    <a:pt x="83" y="1"/>
                    <a:pt x="50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37"/>
                    <a:pt x="1" y="174"/>
                    <a:pt x="17" y="207"/>
                  </a:cubicBezTo>
                  <a:cubicBezTo>
                    <a:pt x="34" y="240"/>
                    <a:pt x="50" y="257"/>
                    <a:pt x="83" y="257"/>
                  </a:cubicBezTo>
                  <a:cubicBezTo>
                    <a:pt x="153" y="257"/>
                    <a:pt x="207" y="224"/>
                    <a:pt x="223" y="153"/>
                  </a:cubicBezTo>
                  <a:cubicBezTo>
                    <a:pt x="240" y="120"/>
                    <a:pt x="223" y="87"/>
                    <a:pt x="207" y="50"/>
                  </a:cubicBezTo>
                  <a:cubicBezTo>
                    <a:pt x="207" y="50"/>
                    <a:pt x="207" y="34"/>
                    <a:pt x="186" y="34"/>
                  </a:cubicBezTo>
                  <a:cubicBezTo>
                    <a:pt x="186" y="17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5" name="Google Shape;3155;p17"/>
            <p:cNvSpPr/>
            <p:nvPr/>
          </p:nvSpPr>
          <p:spPr>
            <a:xfrm>
              <a:off x="4176850" y="2843125"/>
              <a:ext cx="6000" cy="6325"/>
            </a:xfrm>
            <a:custGeom>
              <a:rect b="b" l="l" r="r" t="t"/>
              <a:pathLst>
                <a:path extrusionOk="0" h="253" w="240">
                  <a:moveTo>
                    <a:pt x="138" y="0"/>
                  </a:moveTo>
                  <a:cubicBezTo>
                    <a:pt x="104" y="0"/>
                    <a:pt x="72" y="17"/>
                    <a:pt x="50" y="59"/>
                  </a:cubicBezTo>
                  <a:cubicBezTo>
                    <a:pt x="0" y="108"/>
                    <a:pt x="0" y="178"/>
                    <a:pt x="50" y="228"/>
                  </a:cubicBezTo>
                  <a:cubicBezTo>
                    <a:pt x="50" y="244"/>
                    <a:pt x="70" y="244"/>
                    <a:pt x="87" y="244"/>
                  </a:cubicBezTo>
                  <a:cubicBezTo>
                    <a:pt x="96" y="250"/>
                    <a:pt x="107" y="253"/>
                    <a:pt x="118" y="253"/>
                  </a:cubicBezTo>
                  <a:cubicBezTo>
                    <a:pt x="148" y="253"/>
                    <a:pt x="183" y="235"/>
                    <a:pt x="206" y="211"/>
                  </a:cubicBezTo>
                  <a:cubicBezTo>
                    <a:pt x="239" y="178"/>
                    <a:pt x="239" y="108"/>
                    <a:pt x="223" y="75"/>
                  </a:cubicBezTo>
                  <a:cubicBezTo>
                    <a:pt x="223" y="59"/>
                    <a:pt x="223" y="38"/>
                    <a:pt x="206" y="22"/>
                  </a:cubicBezTo>
                  <a:cubicBezTo>
                    <a:pt x="185" y="8"/>
                    <a:pt x="161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6" name="Google Shape;3156;p17"/>
            <p:cNvSpPr/>
            <p:nvPr/>
          </p:nvSpPr>
          <p:spPr>
            <a:xfrm>
              <a:off x="4169525" y="27458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5" y="0"/>
                  </a:moveTo>
                  <a:cubicBezTo>
                    <a:pt x="101" y="0"/>
                    <a:pt x="64" y="19"/>
                    <a:pt x="33" y="50"/>
                  </a:cubicBezTo>
                  <a:cubicBezTo>
                    <a:pt x="1" y="99"/>
                    <a:pt x="1" y="186"/>
                    <a:pt x="33" y="239"/>
                  </a:cubicBezTo>
                  <a:cubicBezTo>
                    <a:pt x="55" y="253"/>
                    <a:pt x="80" y="261"/>
                    <a:pt x="105" y="261"/>
                  </a:cubicBezTo>
                  <a:cubicBezTo>
                    <a:pt x="141" y="261"/>
                    <a:pt x="177" y="244"/>
                    <a:pt x="207" y="202"/>
                  </a:cubicBezTo>
                  <a:cubicBezTo>
                    <a:pt x="240" y="153"/>
                    <a:pt x="240" y="66"/>
                    <a:pt x="207" y="33"/>
                  </a:cubicBezTo>
                  <a:cubicBezTo>
                    <a:pt x="186" y="10"/>
                    <a:pt x="161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7" name="Google Shape;3157;p17"/>
            <p:cNvSpPr/>
            <p:nvPr/>
          </p:nvSpPr>
          <p:spPr>
            <a:xfrm>
              <a:off x="4175500" y="2828125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32" y="0"/>
                  </a:moveTo>
                  <a:cubicBezTo>
                    <a:pt x="75" y="0"/>
                    <a:pt x="36" y="49"/>
                    <a:pt x="21" y="106"/>
                  </a:cubicBezTo>
                  <a:cubicBezTo>
                    <a:pt x="1" y="143"/>
                    <a:pt x="21" y="176"/>
                    <a:pt x="38" y="209"/>
                  </a:cubicBezTo>
                  <a:cubicBezTo>
                    <a:pt x="38" y="226"/>
                    <a:pt x="71" y="247"/>
                    <a:pt x="104" y="263"/>
                  </a:cubicBezTo>
                  <a:cubicBezTo>
                    <a:pt x="124" y="263"/>
                    <a:pt x="157" y="247"/>
                    <a:pt x="190" y="226"/>
                  </a:cubicBezTo>
                  <a:cubicBezTo>
                    <a:pt x="207" y="209"/>
                    <a:pt x="227" y="176"/>
                    <a:pt x="244" y="143"/>
                  </a:cubicBezTo>
                  <a:cubicBezTo>
                    <a:pt x="244" y="106"/>
                    <a:pt x="244" y="73"/>
                    <a:pt x="227" y="57"/>
                  </a:cubicBezTo>
                  <a:cubicBezTo>
                    <a:pt x="227" y="40"/>
                    <a:pt x="207" y="40"/>
                    <a:pt x="207" y="20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8" name="Google Shape;3158;p17"/>
            <p:cNvSpPr/>
            <p:nvPr/>
          </p:nvSpPr>
          <p:spPr>
            <a:xfrm>
              <a:off x="4171700" y="2701525"/>
              <a:ext cx="6000" cy="6375"/>
            </a:xfrm>
            <a:custGeom>
              <a:rect b="b" l="l" r="r" t="t"/>
              <a:pathLst>
                <a:path extrusionOk="0" h="255" w="240">
                  <a:moveTo>
                    <a:pt x="103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33" y="206"/>
                    <a:pt x="50" y="223"/>
                    <a:pt x="70" y="239"/>
                  </a:cubicBezTo>
                  <a:cubicBezTo>
                    <a:pt x="87" y="250"/>
                    <a:pt x="99" y="255"/>
                    <a:pt x="111" y="255"/>
                  </a:cubicBezTo>
                  <a:cubicBezTo>
                    <a:pt x="124" y="255"/>
                    <a:pt x="136" y="250"/>
                    <a:pt x="153" y="239"/>
                  </a:cubicBezTo>
                  <a:cubicBezTo>
                    <a:pt x="190" y="239"/>
                    <a:pt x="206" y="206"/>
                    <a:pt x="223" y="173"/>
                  </a:cubicBezTo>
                  <a:cubicBezTo>
                    <a:pt x="239" y="157"/>
                    <a:pt x="239" y="120"/>
                    <a:pt x="239" y="87"/>
                  </a:cubicBezTo>
                  <a:cubicBezTo>
                    <a:pt x="223" y="54"/>
                    <a:pt x="223" y="33"/>
                    <a:pt x="206" y="33"/>
                  </a:cubicBezTo>
                  <a:cubicBezTo>
                    <a:pt x="206" y="17"/>
                    <a:pt x="190" y="17"/>
                    <a:pt x="190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9" name="Google Shape;3159;p17"/>
            <p:cNvSpPr/>
            <p:nvPr/>
          </p:nvSpPr>
          <p:spPr>
            <a:xfrm>
              <a:off x="4172100" y="2813650"/>
              <a:ext cx="6000" cy="6325"/>
            </a:xfrm>
            <a:custGeom>
              <a:rect b="b" l="l" r="r" t="t"/>
              <a:pathLst>
                <a:path extrusionOk="0" h="253" w="240">
                  <a:moveTo>
                    <a:pt x="87" y="1"/>
                  </a:moveTo>
                  <a:cubicBezTo>
                    <a:pt x="71" y="17"/>
                    <a:pt x="34" y="34"/>
                    <a:pt x="17" y="67"/>
                  </a:cubicBezTo>
                  <a:cubicBezTo>
                    <a:pt x="1" y="104"/>
                    <a:pt x="1" y="137"/>
                    <a:pt x="17" y="170"/>
                  </a:cubicBezTo>
                  <a:cubicBezTo>
                    <a:pt x="29" y="221"/>
                    <a:pt x="61" y="253"/>
                    <a:pt x="105" y="253"/>
                  </a:cubicBezTo>
                  <a:cubicBezTo>
                    <a:pt x="121" y="253"/>
                    <a:pt x="139" y="249"/>
                    <a:pt x="157" y="240"/>
                  </a:cubicBezTo>
                  <a:cubicBezTo>
                    <a:pt x="207" y="224"/>
                    <a:pt x="240" y="137"/>
                    <a:pt x="223" y="83"/>
                  </a:cubicBezTo>
                  <a:cubicBezTo>
                    <a:pt x="223" y="50"/>
                    <a:pt x="207" y="34"/>
                    <a:pt x="207" y="17"/>
                  </a:cubicBezTo>
                  <a:cubicBezTo>
                    <a:pt x="190" y="17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0" name="Google Shape;3160;p17"/>
            <p:cNvSpPr/>
            <p:nvPr/>
          </p:nvSpPr>
          <p:spPr>
            <a:xfrm>
              <a:off x="4085825" y="28123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53" y="0"/>
                  </a:moveTo>
                  <a:cubicBezTo>
                    <a:pt x="83" y="0"/>
                    <a:pt x="17" y="33"/>
                    <a:pt x="17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40"/>
                    <a:pt x="67" y="260"/>
                    <a:pt x="83" y="260"/>
                  </a:cubicBezTo>
                  <a:cubicBezTo>
                    <a:pt x="153" y="260"/>
                    <a:pt x="207" y="223"/>
                    <a:pt x="223" y="157"/>
                  </a:cubicBezTo>
                  <a:cubicBezTo>
                    <a:pt x="240" y="120"/>
                    <a:pt x="240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86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1" name="Google Shape;3161;p17"/>
            <p:cNvSpPr/>
            <p:nvPr/>
          </p:nvSpPr>
          <p:spPr>
            <a:xfrm>
              <a:off x="4193550" y="2845825"/>
              <a:ext cx="6100" cy="4750"/>
            </a:xfrm>
            <a:custGeom>
              <a:rect b="b" l="l" r="r" t="t"/>
              <a:pathLst>
                <a:path extrusionOk="0" h="190" w="244">
                  <a:moveTo>
                    <a:pt x="157" y="0"/>
                  </a:moveTo>
                  <a:cubicBezTo>
                    <a:pt x="87" y="0"/>
                    <a:pt x="21" y="54"/>
                    <a:pt x="21" y="120"/>
                  </a:cubicBezTo>
                  <a:cubicBezTo>
                    <a:pt x="0" y="136"/>
                    <a:pt x="0" y="173"/>
                    <a:pt x="21" y="190"/>
                  </a:cubicBezTo>
                  <a:lnTo>
                    <a:pt x="206" y="190"/>
                  </a:lnTo>
                  <a:cubicBezTo>
                    <a:pt x="227" y="190"/>
                    <a:pt x="227" y="173"/>
                    <a:pt x="227" y="157"/>
                  </a:cubicBezTo>
                  <a:cubicBezTo>
                    <a:pt x="243" y="103"/>
                    <a:pt x="227" y="70"/>
                    <a:pt x="190" y="33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2" name="Google Shape;3162;p17"/>
            <p:cNvSpPr/>
            <p:nvPr/>
          </p:nvSpPr>
          <p:spPr>
            <a:xfrm>
              <a:off x="4219300" y="2772425"/>
              <a:ext cx="6125" cy="6425"/>
            </a:xfrm>
            <a:custGeom>
              <a:rect b="b" l="l" r="r" t="t"/>
              <a:pathLst>
                <a:path extrusionOk="0" h="257" w="245">
                  <a:moveTo>
                    <a:pt x="141" y="1"/>
                  </a:moveTo>
                  <a:cubicBezTo>
                    <a:pt x="125" y="1"/>
                    <a:pt x="87" y="1"/>
                    <a:pt x="54" y="17"/>
                  </a:cubicBezTo>
                  <a:cubicBezTo>
                    <a:pt x="38" y="34"/>
                    <a:pt x="21" y="67"/>
                    <a:pt x="1" y="104"/>
                  </a:cubicBezTo>
                  <a:cubicBezTo>
                    <a:pt x="1" y="137"/>
                    <a:pt x="1" y="170"/>
                    <a:pt x="21" y="207"/>
                  </a:cubicBezTo>
                  <a:cubicBezTo>
                    <a:pt x="38" y="223"/>
                    <a:pt x="54" y="240"/>
                    <a:pt x="87" y="256"/>
                  </a:cubicBezTo>
                  <a:cubicBezTo>
                    <a:pt x="158" y="256"/>
                    <a:pt x="207" y="207"/>
                    <a:pt x="228" y="137"/>
                  </a:cubicBezTo>
                  <a:cubicBezTo>
                    <a:pt x="244" y="104"/>
                    <a:pt x="228" y="67"/>
                    <a:pt x="207" y="50"/>
                  </a:cubicBezTo>
                  <a:cubicBezTo>
                    <a:pt x="207" y="34"/>
                    <a:pt x="207" y="34"/>
                    <a:pt x="191" y="17"/>
                  </a:cubicBezTo>
                  <a:cubicBezTo>
                    <a:pt x="174" y="17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3" name="Google Shape;3163;p17"/>
            <p:cNvSpPr/>
            <p:nvPr/>
          </p:nvSpPr>
          <p:spPr>
            <a:xfrm>
              <a:off x="4213325" y="280267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3" y="0"/>
                  </a:moveTo>
                  <a:cubicBezTo>
                    <a:pt x="123" y="0"/>
                    <a:pt x="113" y="2"/>
                    <a:pt x="104" y="7"/>
                  </a:cubicBezTo>
                  <a:cubicBezTo>
                    <a:pt x="87" y="7"/>
                    <a:pt x="54" y="28"/>
                    <a:pt x="34" y="44"/>
                  </a:cubicBezTo>
                  <a:cubicBezTo>
                    <a:pt x="17" y="77"/>
                    <a:pt x="17" y="94"/>
                    <a:pt x="1" y="131"/>
                  </a:cubicBezTo>
                  <a:cubicBezTo>
                    <a:pt x="1" y="164"/>
                    <a:pt x="17" y="197"/>
                    <a:pt x="34" y="234"/>
                  </a:cubicBezTo>
                  <a:cubicBezTo>
                    <a:pt x="57" y="248"/>
                    <a:pt x="84" y="256"/>
                    <a:pt x="111" y="256"/>
                  </a:cubicBezTo>
                  <a:cubicBezTo>
                    <a:pt x="145" y="256"/>
                    <a:pt x="179" y="243"/>
                    <a:pt x="207" y="213"/>
                  </a:cubicBezTo>
                  <a:cubicBezTo>
                    <a:pt x="240" y="147"/>
                    <a:pt x="240" y="77"/>
                    <a:pt x="207" y="28"/>
                  </a:cubicBezTo>
                  <a:cubicBezTo>
                    <a:pt x="183" y="13"/>
                    <a:pt x="158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4" name="Google Shape;3164;p17"/>
            <p:cNvSpPr/>
            <p:nvPr/>
          </p:nvSpPr>
          <p:spPr>
            <a:xfrm>
              <a:off x="4215075" y="281955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28" y="1"/>
                  </a:moveTo>
                  <a:cubicBezTo>
                    <a:pt x="74" y="1"/>
                    <a:pt x="32" y="46"/>
                    <a:pt x="17" y="107"/>
                  </a:cubicBezTo>
                  <a:cubicBezTo>
                    <a:pt x="1" y="140"/>
                    <a:pt x="17" y="177"/>
                    <a:pt x="34" y="210"/>
                  </a:cubicBezTo>
                  <a:cubicBezTo>
                    <a:pt x="34" y="227"/>
                    <a:pt x="67" y="243"/>
                    <a:pt x="104" y="260"/>
                  </a:cubicBezTo>
                  <a:cubicBezTo>
                    <a:pt x="153" y="260"/>
                    <a:pt x="223" y="210"/>
                    <a:pt x="240" y="140"/>
                  </a:cubicBezTo>
                  <a:cubicBezTo>
                    <a:pt x="240" y="107"/>
                    <a:pt x="240" y="74"/>
                    <a:pt x="223" y="54"/>
                  </a:cubicBezTo>
                  <a:cubicBezTo>
                    <a:pt x="223" y="37"/>
                    <a:pt x="207" y="37"/>
                    <a:pt x="207" y="21"/>
                  </a:cubicBezTo>
                  <a:cubicBezTo>
                    <a:pt x="190" y="21"/>
                    <a:pt x="170" y="4"/>
                    <a:pt x="153" y="4"/>
                  </a:cubicBezTo>
                  <a:cubicBezTo>
                    <a:pt x="145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5" name="Google Shape;3165;p17"/>
            <p:cNvSpPr/>
            <p:nvPr/>
          </p:nvSpPr>
          <p:spPr>
            <a:xfrm>
              <a:off x="4207775" y="278690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29" y="0"/>
                  </a:moveTo>
                  <a:cubicBezTo>
                    <a:pt x="74" y="0"/>
                    <a:pt x="31" y="48"/>
                    <a:pt x="17" y="106"/>
                  </a:cubicBezTo>
                  <a:cubicBezTo>
                    <a:pt x="0" y="143"/>
                    <a:pt x="17" y="176"/>
                    <a:pt x="17" y="209"/>
                  </a:cubicBezTo>
                  <a:cubicBezTo>
                    <a:pt x="33" y="226"/>
                    <a:pt x="70" y="246"/>
                    <a:pt x="87" y="263"/>
                  </a:cubicBezTo>
                  <a:cubicBezTo>
                    <a:pt x="153" y="263"/>
                    <a:pt x="223" y="209"/>
                    <a:pt x="223" y="143"/>
                  </a:cubicBezTo>
                  <a:cubicBezTo>
                    <a:pt x="239" y="106"/>
                    <a:pt x="239" y="73"/>
                    <a:pt x="223" y="57"/>
                  </a:cubicBezTo>
                  <a:cubicBezTo>
                    <a:pt x="206" y="40"/>
                    <a:pt x="206" y="40"/>
                    <a:pt x="206" y="20"/>
                  </a:cubicBezTo>
                  <a:cubicBezTo>
                    <a:pt x="190" y="20"/>
                    <a:pt x="173" y="3"/>
                    <a:pt x="153" y="3"/>
                  </a:cubicBezTo>
                  <a:cubicBezTo>
                    <a:pt x="144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6" name="Google Shape;3166;p17"/>
            <p:cNvSpPr/>
            <p:nvPr/>
          </p:nvSpPr>
          <p:spPr>
            <a:xfrm>
              <a:off x="3857725" y="2773600"/>
              <a:ext cx="6000" cy="6300"/>
            </a:xfrm>
            <a:custGeom>
              <a:rect b="b" l="l" r="r" t="t"/>
              <a:pathLst>
                <a:path extrusionOk="0" h="252" w="240">
                  <a:moveTo>
                    <a:pt x="131" y="0"/>
                  </a:moveTo>
                  <a:cubicBezTo>
                    <a:pt x="74" y="0"/>
                    <a:pt x="32" y="45"/>
                    <a:pt x="17" y="106"/>
                  </a:cubicBezTo>
                  <a:cubicBezTo>
                    <a:pt x="1" y="176"/>
                    <a:pt x="34" y="242"/>
                    <a:pt x="104" y="242"/>
                  </a:cubicBezTo>
                  <a:cubicBezTo>
                    <a:pt x="109" y="249"/>
                    <a:pt x="116" y="251"/>
                    <a:pt x="123" y="251"/>
                  </a:cubicBezTo>
                  <a:cubicBezTo>
                    <a:pt x="142" y="251"/>
                    <a:pt x="167" y="237"/>
                    <a:pt x="190" y="226"/>
                  </a:cubicBezTo>
                  <a:cubicBezTo>
                    <a:pt x="207" y="209"/>
                    <a:pt x="223" y="176"/>
                    <a:pt x="240" y="139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36"/>
                    <a:pt x="207" y="36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7" name="Google Shape;3167;p17"/>
            <p:cNvSpPr/>
            <p:nvPr/>
          </p:nvSpPr>
          <p:spPr>
            <a:xfrm>
              <a:off x="3868875" y="2849500"/>
              <a:ext cx="4350" cy="1075"/>
            </a:xfrm>
            <a:custGeom>
              <a:rect b="b" l="l" r="r" t="t"/>
              <a:pathLst>
                <a:path extrusionOk="0" h="43" w="174">
                  <a:moveTo>
                    <a:pt x="94" y="0"/>
                  </a:moveTo>
                  <a:cubicBezTo>
                    <a:pt x="63" y="0"/>
                    <a:pt x="29" y="14"/>
                    <a:pt x="0" y="43"/>
                  </a:cubicBezTo>
                  <a:lnTo>
                    <a:pt x="173" y="43"/>
                  </a:lnTo>
                  <a:cubicBezTo>
                    <a:pt x="173" y="43"/>
                    <a:pt x="173" y="26"/>
                    <a:pt x="157" y="26"/>
                  </a:cubicBezTo>
                  <a:cubicBezTo>
                    <a:pt x="142" y="10"/>
                    <a:pt x="119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8" name="Google Shape;3168;p17"/>
            <p:cNvSpPr/>
            <p:nvPr/>
          </p:nvSpPr>
          <p:spPr>
            <a:xfrm>
              <a:off x="3856900" y="28192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53" y="1"/>
                  </a:moveTo>
                  <a:cubicBezTo>
                    <a:pt x="120" y="1"/>
                    <a:pt x="87" y="1"/>
                    <a:pt x="67" y="17"/>
                  </a:cubicBezTo>
                  <a:cubicBezTo>
                    <a:pt x="34" y="34"/>
                    <a:pt x="17" y="67"/>
                    <a:pt x="17" y="104"/>
                  </a:cubicBezTo>
                  <a:cubicBezTo>
                    <a:pt x="1" y="137"/>
                    <a:pt x="17" y="170"/>
                    <a:pt x="34" y="207"/>
                  </a:cubicBezTo>
                  <a:cubicBezTo>
                    <a:pt x="34" y="223"/>
                    <a:pt x="67" y="240"/>
                    <a:pt x="104" y="256"/>
                  </a:cubicBezTo>
                  <a:cubicBezTo>
                    <a:pt x="153" y="256"/>
                    <a:pt x="223" y="207"/>
                    <a:pt x="240" y="137"/>
                  </a:cubicBezTo>
                  <a:cubicBezTo>
                    <a:pt x="240" y="104"/>
                    <a:pt x="240" y="67"/>
                    <a:pt x="223" y="50"/>
                  </a:cubicBezTo>
                  <a:cubicBezTo>
                    <a:pt x="223" y="34"/>
                    <a:pt x="207" y="34"/>
                    <a:pt x="207" y="17"/>
                  </a:cubicBezTo>
                  <a:cubicBezTo>
                    <a:pt x="19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9" name="Google Shape;3169;p17"/>
            <p:cNvSpPr/>
            <p:nvPr/>
          </p:nvSpPr>
          <p:spPr>
            <a:xfrm>
              <a:off x="3868050" y="2740425"/>
              <a:ext cx="6500" cy="6400"/>
            </a:xfrm>
            <a:custGeom>
              <a:rect b="b" l="l" r="r" t="t"/>
              <a:pathLst>
                <a:path extrusionOk="0" h="256" w="260">
                  <a:moveTo>
                    <a:pt x="141" y="1"/>
                  </a:moveTo>
                  <a:cubicBezTo>
                    <a:pt x="107" y="1"/>
                    <a:pt x="72" y="14"/>
                    <a:pt x="54" y="44"/>
                  </a:cubicBezTo>
                  <a:cubicBezTo>
                    <a:pt x="0" y="93"/>
                    <a:pt x="0" y="180"/>
                    <a:pt x="54" y="229"/>
                  </a:cubicBezTo>
                  <a:cubicBezTo>
                    <a:pt x="76" y="246"/>
                    <a:pt x="103" y="256"/>
                    <a:pt x="128" y="256"/>
                  </a:cubicBezTo>
                  <a:cubicBezTo>
                    <a:pt x="159" y="256"/>
                    <a:pt x="188" y="242"/>
                    <a:pt x="206" y="213"/>
                  </a:cubicBezTo>
                  <a:cubicBezTo>
                    <a:pt x="260" y="147"/>
                    <a:pt x="260" y="77"/>
                    <a:pt x="206" y="23"/>
                  </a:cubicBezTo>
                  <a:cubicBezTo>
                    <a:pt x="192" y="9"/>
                    <a:pt x="16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0" name="Google Shape;3170;p17"/>
            <p:cNvSpPr/>
            <p:nvPr/>
          </p:nvSpPr>
          <p:spPr>
            <a:xfrm>
              <a:off x="3870625" y="2696050"/>
              <a:ext cx="6000" cy="6325"/>
            </a:xfrm>
            <a:custGeom>
              <a:rect b="b" l="l" r="r" t="t"/>
              <a:pathLst>
                <a:path extrusionOk="0" h="253" w="24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30"/>
                    <a:pt x="0" y="116"/>
                    <a:pt x="17" y="170"/>
                  </a:cubicBezTo>
                  <a:cubicBezTo>
                    <a:pt x="17" y="203"/>
                    <a:pt x="33" y="236"/>
                    <a:pt x="70" y="236"/>
                  </a:cubicBezTo>
                  <a:cubicBezTo>
                    <a:pt x="87" y="252"/>
                    <a:pt x="120" y="252"/>
                    <a:pt x="157" y="252"/>
                  </a:cubicBezTo>
                  <a:cubicBezTo>
                    <a:pt x="190" y="236"/>
                    <a:pt x="206" y="203"/>
                    <a:pt x="223" y="186"/>
                  </a:cubicBezTo>
                  <a:cubicBezTo>
                    <a:pt x="239" y="149"/>
                    <a:pt x="239" y="116"/>
                    <a:pt x="223" y="83"/>
                  </a:cubicBezTo>
                  <a:cubicBezTo>
                    <a:pt x="223" y="67"/>
                    <a:pt x="206" y="46"/>
                    <a:pt x="206" y="30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1" name="Google Shape;3171;p17"/>
            <p:cNvSpPr/>
            <p:nvPr/>
          </p:nvSpPr>
          <p:spPr>
            <a:xfrm>
              <a:off x="3862875" y="2834375"/>
              <a:ext cx="6025" cy="6500"/>
            </a:xfrm>
            <a:custGeom>
              <a:rect b="b" l="l" r="r" t="t"/>
              <a:pathLst>
                <a:path extrusionOk="0" h="260" w="241">
                  <a:moveTo>
                    <a:pt x="137" y="1"/>
                  </a:moveTo>
                  <a:cubicBezTo>
                    <a:pt x="121" y="1"/>
                    <a:pt x="104" y="5"/>
                    <a:pt x="87" y="13"/>
                  </a:cubicBezTo>
                  <a:cubicBezTo>
                    <a:pt x="34" y="30"/>
                    <a:pt x="1" y="116"/>
                    <a:pt x="17" y="182"/>
                  </a:cubicBezTo>
                  <a:cubicBezTo>
                    <a:pt x="17" y="203"/>
                    <a:pt x="34" y="236"/>
                    <a:pt x="71" y="252"/>
                  </a:cubicBezTo>
                  <a:cubicBezTo>
                    <a:pt x="82" y="252"/>
                    <a:pt x="100" y="260"/>
                    <a:pt x="122" y="260"/>
                  </a:cubicBezTo>
                  <a:cubicBezTo>
                    <a:pt x="133" y="260"/>
                    <a:pt x="145" y="258"/>
                    <a:pt x="158" y="252"/>
                  </a:cubicBezTo>
                  <a:cubicBezTo>
                    <a:pt x="174" y="236"/>
                    <a:pt x="207" y="219"/>
                    <a:pt x="224" y="182"/>
                  </a:cubicBezTo>
                  <a:cubicBezTo>
                    <a:pt x="240" y="149"/>
                    <a:pt x="240" y="116"/>
                    <a:pt x="224" y="79"/>
                  </a:cubicBezTo>
                  <a:cubicBezTo>
                    <a:pt x="224" y="63"/>
                    <a:pt x="207" y="46"/>
                    <a:pt x="207" y="30"/>
                  </a:cubicBezTo>
                  <a:cubicBezTo>
                    <a:pt x="191" y="30"/>
                    <a:pt x="191" y="13"/>
                    <a:pt x="174" y="13"/>
                  </a:cubicBezTo>
                  <a:cubicBezTo>
                    <a:pt x="166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2" name="Google Shape;3172;p17"/>
            <p:cNvSpPr/>
            <p:nvPr/>
          </p:nvSpPr>
          <p:spPr>
            <a:xfrm>
              <a:off x="3882250" y="2686475"/>
              <a:ext cx="6025" cy="4350"/>
            </a:xfrm>
            <a:custGeom>
              <a:rect b="b" l="l" r="r" t="t"/>
              <a:pathLst>
                <a:path extrusionOk="0" h="174" w="241">
                  <a:moveTo>
                    <a:pt x="17" y="0"/>
                  </a:moveTo>
                  <a:lnTo>
                    <a:pt x="17" y="17"/>
                  </a:lnTo>
                  <a:cubicBezTo>
                    <a:pt x="1" y="54"/>
                    <a:pt x="1" y="87"/>
                    <a:pt x="17" y="120"/>
                  </a:cubicBezTo>
                  <a:cubicBezTo>
                    <a:pt x="34" y="140"/>
                    <a:pt x="67" y="157"/>
                    <a:pt x="83" y="173"/>
                  </a:cubicBezTo>
                  <a:cubicBezTo>
                    <a:pt x="121" y="173"/>
                    <a:pt x="154" y="157"/>
                    <a:pt x="170" y="140"/>
                  </a:cubicBezTo>
                  <a:cubicBezTo>
                    <a:pt x="207" y="120"/>
                    <a:pt x="224" y="87"/>
                    <a:pt x="224" y="54"/>
                  </a:cubicBezTo>
                  <a:lnTo>
                    <a:pt x="240" y="37"/>
                  </a:lnTo>
                  <a:cubicBezTo>
                    <a:pt x="154" y="17"/>
                    <a:pt x="83" y="0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3" name="Google Shape;3173;p17"/>
            <p:cNvSpPr/>
            <p:nvPr/>
          </p:nvSpPr>
          <p:spPr>
            <a:xfrm>
              <a:off x="4223225" y="2742750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34" y="33"/>
                    <a:pt x="17" y="71"/>
                    <a:pt x="1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23"/>
                    <a:pt x="50" y="240"/>
                    <a:pt x="87" y="260"/>
                  </a:cubicBezTo>
                  <a:cubicBezTo>
                    <a:pt x="153" y="260"/>
                    <a:pt x="207" y="207"/>
                    <a:pt x="223" y="136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207" y="33"/>
                    <a:pt x="207" y="33"/>
                    <a:pt x="190" y="17"/>
                  </a:cubicBezTo>
                  <a:cubicBezTo>
                    <a:pt x="174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4" name="Google Shape;3174;p17"/>
            <p:cNvSpPr/>
            <p:nvPr/>
          </p:nvSpPr>
          <p:spPr>
            <a:xfrm>
              <a:off x="4221475" y="2787075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32" y="0"/>
                  </a:moveTo>
                  <a:cubicBezTo>
                    <a:pt x="101" y="0"/>
                    <a:pt x="66" y="19"/>
                    <a:pt x="38" y="50"/>
                  </a:cubicBezTo>
                  <a:cubicBezTo>
                    <a:pt x="0" y="99"/>
                    <a:pt x="0" y="186"/>
                    <a:pt x="38" y="219"/>
                  </a:cubicBezTo>
                  <a:cubicBezTo>
                    <a:pt x="54" y="239"/>
                    <a:pt x="71" y="239"/>
                    <a:pt x="87" y="256"/>
                  </a:cubicBezTo>
                  <a:cubicBezTo>
                    <a:pt x="120" y="256"/>
                    <a:pt x="174" y="239"/>
                    <a:pt x="190" y="202"/>
                  </a:cubicBezTo>
                  <a:cubicBezTo>
                    <a:pt x="223" y="169"/>
                    <a:pt x="244" y="116"/>
                    <a:pt x="223" y="66"/>
                  </a:cubicBezTo>
                  <a:cubicBezTo>
                    <a:pt x="223" y="50"/>
                    <a:pt x="207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5" name="Google Shape;3175;p17"/>
            <p:cNvSpPr/>
            <p:nvPr/>
          </p:nvSpPr>
          <p:spPr>
            <a:xfrm>
              <a:off x="4215900" y="2835425"/>
              <a:ext cx="6525" cy="6600"/>
            </a:xfrm>
            <a:custGeom>
              <a:rect b="b" l="l" r="r" t="t"/>
              <a:pathLst>
                <a:path extrusionOk="0" h="264" w="261">
                  <a:moveTo>
                    <a:pt x="136" y="1"/>
                  </a:moveTo>
                  <a:cubicBezTo>
                    <a:pt x="86" y="1"/>
                    <a:pt x="32" y="46"/>
                    <a:pt x="17" y="107"/>
                  </a:cubicBezTo>
                  <a:cubicBezTo>
                    <a:pt x="1" y="177"/>
                    <a:pt x="54" y="243"/>
                    <a:pt x="104" y="264"/>
                  </a:cubicBezTo>
                  <a:cubicBezTo>
                    <a:pt x="137" y="264"/>
                    <a:pt x="174" y="243"/>
                    <a:pt x="190" y="227"/>
                  </a:cubicBezTo>
                  <a:cubicBezTo>
                    <a:pt x="223" y="210"/>
                    <a:pt x="240" y="177"/>
                    <a:pt x="240" y="140"/>
                  </a:cubicBezTo>
                  <a:cubicBezTo>
                    <a:pt x="261" y="107"/>
                    <a:pt x="240" y="74"/>
                    <a:pt x="223" y="58"/>
                  </a:cubicBezTo>
                  <a:cubicBezTo>
                    <a:pt x="223" y="37"/>
                    <a:pt x="223" y="37"/>
                    <a:pt x="207" y="21"/>
                  </a:cubicBezTo>
                  <a:cubicBezTo>
                    <a:pt x="207" y="21"/>
                    <a:pt x="190" y="4"/>
                    <a:pt x="157" y="4"/>
                  </a:cubicBezTo>
                  <a:cubicBezTo>
                    <a:pt x="150" y="2"/>
                    <a:pt x="14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6" name="Google Shape;3176;p17"/>
            <p:cNvSpPr/>
            <p:nvPr/>
          </p:nvSpPr>
          <p:spPr>
            <a:xfrm>
              <a:off x="4221050" y="2729050"/>
              <a:ext cx="2200" cy="3000"/>
            </a:xfrm>
            <a:custGeom>
              <a:rect b="b" l="l" r="r" t="t"/>
              <a:pathLst>
                <a:path extrusionOk="0" h="120" w="88">
                  <a:moveTo>
                    <a:pt x="1" y="0"/>
                  </a:moveTo>
                  <a:cubicBezTo>
                    <a:pt x="1" y="17"/>
                    <a:pt x="17" y="50"/>
                    <a:pt x="17" y="66"/>
                  </a:cubicBezTo>
                  <a:cubicBezTo>
                    <a:pt x="34" y="87"/>
                    <a:pt x="55" y="103"/>
                    <a:pt x="88" y="120"/>
                  </a:cubicBezTo>
                  <a:cubicBezTo>
                    <a:pt x="88" y="103"/>
                    <a:pt x="88" y="103"/>
                    <a:pt x="71" y="87"/>
                  </a:cubicBezTo>
                  <a:cubicBezTo>
                    <a:pt x="55" y="66"/>
                    <a:pt x="34" y="3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7" name="Google Shape;3177;p17"/>
            <p:cNvSpPr/>
            <p:nvPr/>
          </p:nvSpPr>
          <p:spPr>
            <a:xfrm>
              <a:off x="4166525" y="2691625"/>
              <a:ext cx="3450" cy="950"/>
            </a:xfrm>
            <a:custGeom>
              <a:rect b="b" l="l" r="r" t="t"/>
              <a:pathLst>
                <a:path extrusionOk="0" h="38" w="138">
                  <a:moveTo>
                    <a:pt x="1" y="0"/>
                  </a:moveTo>
                  <a:cubicBezTo>
                    <a:pt x="17" y="17"/>
                    <a:pt x="50" y="38"/>
                    <a:pt x="71" y="38"/>
                  </a:cubicBezTo>
                  <a:cubicBezTo>
                    <a:pt x="88" y="38"/>
                    <a:pt x="121" y="38"/>
                    <a:pt x="137" y="17"/>
                  </a:cubicBezTo>
                  <a:cubicBezTo>
                    <a:pt x="104" y="17"/>
                    <a:pt x="50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8" name="Google Shape;3178;p17"/>
            <p:cNvSpPr/>
            <p:nvPr/>
          </p:nvSpPr>
          <p:spPr>
            <a:xfrm>
              <a:off x="3916175" y="2706250"/>
              <a:ext cx="5175" cy="5600"/>
            </a:xfrm>
            <a:custGeom>
              <a:rect b="b" l="l" r="r" t="t"/>
              <a:pathLst>
                <a:path extrusionOk="0" h="224" w="207">
                  <a:moveTo>
                    <a:pt x="50" y="1"/>
                  </a:moveTo>
                  <a:cubicBezTo>
                    <a:pt x="33" y="34"/>
                    <a:pt x="17" y="50"/>
                    <a:pt x="0" y="87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33" y="207"/>
                    <a:pt x="50" y="224"/>
                    <a:pt x="87" y="224"/>
                  </a:cubicBezTo>
                  <a:cubicBezTo>
                    <a:pt x="120" y="224"/>
                    <a:pt x="153" y="224"/>
                    <a:pt x="169" y="207"/>
                  </a:cubicBezTo>
                  <a:cubicBezTo>
                    <a:pt x="190" y="191"/>
                    <a:pt x="190" y="191"/>
                    <a:pt x="207" y="174"/>
                  </a:cubicBezTo>
                  <a:cubicBezTo>
                    <a:pt x="153" y="120"/>
                    <a:pt x="103" y="71"/>
                    <a:pt x="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9" name="Google Shape;3179;p17"/>
            <p:cNvSpPr/>
            <p:nvPr/>
          </p:nvSpPr>
          <p:spPr>
            <a:xfrm>
              <a:off x="3904525" y="2717500"/>
              <a:ext cx="6100" cy="6300"/>
            </a:xfrm>
            <a:custGeom>
              <a:rect b="b" l="l" r="r" t="t"/>
              <a:pathLst>
                <a:path extrusionOk="0" h="252" w="244">
                  <a:moveTo>
                    <a:pt x="137" y="0"/>
                  </a:moveTo>
                  <a:cubicBezTo>
                    <a:pt x="121" y="0"/>
                    <a:pt x="104" y="4"/>
                    <a:pt x="87" y="13"/>
                  </a:cubicBezTo>
                  <a:cubicBezTo>
                    <a:pt x="38" y="33"/>
                    <a:pt x="1" y="99"/>
                    <a:pt x="17" y="169"/>
                  </a:cubicBezTo>
                  <a:cubicBezTo>
                    <a:pt x="17" y="202"/>
                    <a:pt x="38" y="239"/>
                    <a:pt x="71" y="239"/>
                  </a:cubicBezTo>
                  <a:cubicBezTo>
                    <a:pt x="79" y="248"/>
                    <a:pt x="91" y="252"/>
                    <a:pt x="106" y="252"/>
                  </a:cubicBezTo>
                  <a:cubicBezTo>
                    <a:pt x="121" y="252"/>
                    <a:pt x="139" y="248"/>
                    <a:pt x="157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3" y="50"/>
                    <a:pt x="223" y="33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0" name="Google Shape;3180;p17"/>
            <p:cNvSpPr/>
            <p:nvPr/>
          </p:nvSpPr>
          <p:spPr>
            <a:xfrm>
              <a:off x="3866800" y="278840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34" y="1"/>
                  </a:moveTo>
                  <a:cubicBezTo>
                    <a:pt x="119" y="1"/>
                    <a:pt x="102" y="5"/>
                    <a:pt x="83" y="13"/>
                  </a:cubicBezTo>
                  <a:cubicBezTo>
                    <a:pt x="34" y="46"/>
                    <a:pt x="1" y="116"/>
                    <a:pt x="17" y="186"/>
                  </a:cubicBezTo>
                  <a:cubicBezTo>
                    <a:pt x="17" y="219"/>
                    <a:pt x="34" y="236"/>
                    <a:pt x="67" y="252"/>
                  </a:cubicBezTo>
                  <a:cubicBezTo>
                    <a:pt x="75" y="261"/>
                    <a:pt x="88" y="265"/>
                    <a:pt x="104" y="265"/>
                  </a:cubicBezTo>
                  <a:cubicBezTo>
                    <a:pt x="119" y="265"/>
                    <a:pt x="137" y="261"/>
                    <a:pt x="153" y="252"/>
                  </a:cubicBezTo>
                  <a:cubicBezTo>
                    <a:pt x="207" y="219"/>
                    <a:pt x="240" y="149"/>
                    <a:pt x="223" y="83"/>
                  </a:cubicBezTo>
                  <a:cubicBezTo>
                    <a:pt x="223" y="63"/>
                    <a:pt x="207" y="46"/>
                    <a:pt x="207" y="30"/>
                  </a:cubicBezTo>
                  <a:cubicBezTo>
                    <a:pt x="186" y="30"/>
                    <a:pt x="186" y="13"/>
                    <a:pt x="170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1" name="Google Shape;3181;p17"/>
            <p:cNvSpPr/>
            <p:nvPr/>
          </p:nvSpPr>
          <p:spPr>
            <a:xfrm>
              <a:off x="3911425" y="27518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20" y="0"/>
                  </a:moveTo>
                  <a:cubicBezTo>
                    <a:pt x="71" y="0"/>
                    <a:pt x="34" y="50"/>
                    <a:pt x="17" y="103"/>
                  </a:cubicBezTo>
                  <a:cubicBezTo>
                    <a:pt x="1" y="136"/>
                    <a:pt x="17" y="169"/>
                    <a:pt x="34" y="206"/>
                  </a:cubicBezTo>
                  <a:cubicBezTo>
                    <a:pt x="34" y="223"/>
                    <a:pt x="71" y="256"/>
                    <a:pt x="104" y="256"/>
                  </a:cubicBezTo>
                  <a:cubicBezTo>
                    <a:pt x="153" y="256"/>
                    <a:pt x="223" y="223"/>
                    <a:pt x="240" y="153"/>
                  </a:cubicBezTo>
                  <a:lnTo>
                    <a:pt x="240" y="120"/>
                  </a:lnTo>
                  <a:cubicBezTo>
                    <a:pt x="240" y="83"/>
                    <a:pt x="223" y="50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2" name="Google Shape;3182;p17"/>
            <p:cNvSpPr/>
            <p:nvPr/>
          </p:nvSpPr>
          <p:spPr>
            <a:xfrm>
              <a:off x="4201275" y="2708825"/>
              <a:ext cx="5175" cy="5200"/>
            </a:xfrm>
            <a:custGeom>
              <a:rect b="b" l="l" r="r" t="t"/>
              <a:pathLst>
                <a:path extrusionOk="0" h="208" w="207">
                  <a:moveTo>
                    <a:pt x="37" y="1"/>
                  </a:moveTo>
                  <a:cubicBezTo>
                    <a:pt x="37" y="17"/>
                    <a:pt x="21" y="34"/>
                    <a:pt x="21" y="71"/>
                  </a:cubicBezTo>
                  <a:cubicBezTo>
                    <a:pt x="0" y="88"/>
                    <a:pt x="0" y="121"/>
                    <a:pt x="21" y="154"/>
                  </a:cubicBezTo>
                  <a:cubicBezTo>
                    <a:pt x="37" y="191"/>
                    <a:pt x="70" y="207"/>
                    <a:pt x="87" y="207"/>
                  </a:cubicBezTo>
                  <a:cubicBezTo>
                    <a:pt x="141" y="207"/>
                    <a:pt x="174" y="191"/>
                    <a:pt x="207" y="154"/>
                  </a:cubicBezTo>
                  <a:cubicBezTo>
                    <a:pt x="157" y="104"/>
                    <a:pt x="103" y="50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3" name="Google Shape;3183;p17"/>
            <p:cNvSpPr/>
            <p:nvPr/>
          </p:nvSpPr>
          <p:spPr>
            <a:xfrm>
              <a:off x="4155825" y="2700700"/>
              <a:ext cx="5575" cy="6500"/>
            </a:xfrm>
            <a:custGeom>
              <a:rect b="b" l="l" r="r" t="t"/>
              <a:pathLst>
                <a:path extrusionOk="0" h="260" w="223">
                  <a:moveTo>
                    <a:pt x="120" y="0"/>
                  </a:moveTo>
                  <a:cubicBezTo>
                    <a:pt x="66" y="17"/>
                    <a:pt x="17" y="50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3" y="239"/>
                    <a:pt x="50" y="256"/>
                    <a:pt x="87" y="256"/>
                  </a:cubicBezTo>
                  <a:cubicBezTo>
                    <a:pt x="93" y="258"/>
                    <a:pt x="100" y="259"/>
                    <a:pt x="107" y="259"/>
                  </a:cubicBezTo>
                  <a:cubicBezTo>
                    <a:pt x="154" y="259"/>
                    <a:pt x="208" y="214"/>
                    <a:pt x="223" y="153"/>
                  </a:cubicBezTo>
                  <a:lnTo>
                    <a:pt x="223" y="120"/>
                  </a:lnTo>
                  <a:cubicBezTo>
                    <a:pt x="223" y="87"/>
                    <a:pt x="206" y="50"/>
                    <a:pt x="190" y="33"/>
                  </a:cubicBezTo>
                  <a:cubicBezTo>
                    <a:pt x="169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4" name="Google Shape;3184;p17"/>
            <p:cNvSpPr/>
            <p:nvPr/>
          </p:nvSpPr>
          <p:spPr>
            <a:xfrm>
              <a:off x="4127475" y="2695550"/>
              <a:ext cx="5600" cy="4650"/>
            </a:xfrm>
            <a:custGeom>
              <a:rect b="b" l="l" r="r" t="t"/>
              <a:pathLst>
                <a:path extrusionOk="0" h="186" w="224">
                  <a:moveTo>
                    <a:pt x="207" y="0"/>
                  </a:moveTo>
                  <a:lnTo>
                    <a:pt x="207" y="0"/>
                  </a:lnTo>
                  <a:cubicBezTo>
                    <a:pt x="136" y="33"/>
                    <a:pt x="66" y="50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cubicBezTo>
                    <a:pt x="38" y="175"/>
                    <a:pt x="63" y="186"/>
                    <a:pt x="88" y="186"/>
                  </a:cubicBezTo>
                  <a:cubicBezTo>
                    <a:pt x="123" y="186"/>
                    <a:pt x="159" y="167"/>
                    <a:pt x="190" y="136"/>
                  </a:cubicBezTo>
                  <a:cubicBezTo>
                    <a:pt x="223" y="103"/>
                    <a:pt x="223" y="50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5" name="Google Shape;3185;p17"/>
            <p:cNvSpPr/>
            <p:nvPr/>
          </p:nvSpPr>
          <p:spPr>
            <a:xfrm>
              <a:off x="3907100" y="27337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57" y="1"/>
                  </a:moveTo>
                  <a:cubicBezTo>
                    <a:pt x="87" y="1"/>
                    <a:pt x="38" y="34"/>
                    <a:pt x="17" y="104"/>
                  </a:cubicBezTo>
                  <a:cubicBezTo>
                    <a:pt x="1" y="137"/>
                    <a:pt x="17" y="170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6" y="259"/>
                    <a:pt x="105" y="260"/>
                    <a:pt x="114" y="260"/>
                  </a:cubicBezTo>
                  <a:cubicBezTo>
                    <a:pt x="173" y="260"/>
                    <a:pt x="223" y="214"/>
                    <a:pt x="223" y="153"/>
                  </a:cubicBezTo>
                  <a:cubicBezTo>
                    <a:pt x="244" y="120"/>
                    <a:pt x="244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6" name="Google Shape;3186;p17"/>
            <p:cNvSpPr/>
            <p:nvPr/>
          </p:nvSpPr>
          <p:spPr>
            <a:xfrm>
              <a:off x="3877525" y="2727800"/>
              <a:ext cx="6000" cy="6725"/>
            </a:xfrm>
            <a:custGeom>
              <a:rect b="b" l="l" r="r" t="t"/>
              <a:pathLst>
                <a:path extrusionOk="0" h="269" w="240">
                  <a:moveTo>
                    <a:pt x="139" y="1"/>
                  </a:moveTo>
                  <a:cubicBezTo>
                    <a:pt x="124" y="1"/>
                    <a:pt x="112" y="5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40"/>
                    <a:pt x="66" y="256"/>
                  </a:cubicBezTo>
                  <a:cubicBezTo>
                    <a:pt x="85" y="264"/>
                    <a:pt x="98" y="269"/>
                    <a:pt x="111" y="269"/>
                  </a:cubicBezTo>
                  <a:cubicBezTo>
                    <a:pt x="124" y="269"/>
                    <a:pt x="136" y="264"/>
                    <a:pt x="153" y="256"/>
                  </a:cubicBezTo>
                  <a:cubicBezTo>
                    <a:pt x="190" y="240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7"/>
                    <a:pt x="223" y="50"/>
                    <a:pt x="206" y="34"/>
                  </a:cubicBezTo>
                  <a:lnTo>
                    <a:pt x="190" y="13"/>
                  </a:ln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7" name="Google Shape;3187;p17"/>
            <p:cNvSpPr/>
            <p:nvPr/>
          </p:nvSpPr>
          <p:spPr>
            <a:xfrm>
              <a:off x="3900300" y="27019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37" y="1"/>
                  </a:moveTo>
                  <a:cubicBezTo>
                    <a:pt x="83" y="1"/>
                    <a:pt x="17" y="54"/>
                    <a:pt x="0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90" y="263"/>
                    <a:pt x="97" y="264"/>
                    <a:pt x="104" y="264"/>
                  </a:cubicBezTo>
                  <a:cubicBezTo>
                    <a:pt x="153" y="264"/>
                    <a:pt x="209" y="215"/>
                    <a:pt x="223" y="157"/>
                  </a:cubicBezTo>
                  <a:cubicBezTo>
                    <a:pt x="240" y="104"/>
                    <a:pt x="223" y="71"/>
                    <a:pt x="186" y="38"/>
                  </a:cubicBezTo>
                  <a:cubicBezTo>
                    <a:pt x="170" y="17"/>
                    <a:pt x="153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8" name="Google Shape;3188;p17"/>
            <p:cNvSpPr/>
            <p:nvPr/>
          </p:nvSpPr>
          <p:spPr>
            <a:xfrm>
              <a:off x="3870625" y="27567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0"/>
                  </a:moveTo>
                  <a:cubicBezTo>
                    <a:pt x="101" y="0"/>
                    <a:pt x="64" y="17"/>
                    <a:pt x="33" y="58"/>
                  </a:cubicBezTo>
                  <a:cubicBezTo>
                    <a:pt x="0" y="111"/>
                    <a:pt x="0" y="194"/>
                    <a:pt x="33" y="231"/>
                  </a:cubicBezTo>
                  <a:cubicBezTo>
                    <a:pt x="56" y="252"/>
                    <a:pt x="81" y="261"/>
                    <a:pt x="106" y="261"/>
                  </a:cubicBezTo>
                  <a:cubicBezTo>
                    <a:pt x="142" y="261"/>
                    <a:pt x="177" y="243"/>
                    <a:pt x="206" y="215"/>
                  </a:cubicBezTo>
                  <a:cubicBezTo>
                    <a:pt x="239" y="161"/>
                    <a:pt x="239" y="74"/>
                    <a:pt x="206" y="25"/>
                  </a:cubicBezTo>
                  <a:cubicBezTo>
                    <a:pt x="185" y="9"/>
                    <a:pt x="161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9" name="Google Shape;3189;p17"/>
            <p:cNvSpPr/>
            <p:nvPr/>
          </p:nvSpPr>
          <p:spPr>
            <a:xfrm>
              <a:off x="3875775" y="27110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3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17" y="64"/>
                    <a:pt x="17" y="84"/>
                    <a:pt x="0" y="101"/>
                  </a:cubicBezTo>
                  <a:cubicBezTo>
                    <a:pt x="0" y="150"/>
                    <a:pt x="0" y="204"/>
                    <a:pt x="33" y="237"/>
                  </a:cubicBezTo>
                  <a:cubicBezTo>
                    <a:pt x="59" y="248"/>
                    <a:pt x="92" y="260"/>
                    <a:pt x="122" y="260"/>
                  </a:cubicBezTo>
                  <a:cubicBezTo>
                    <a:pt x="134" y="260"/>
                    <a:pt x="146" y="258"/>
                    <a:pt x="157" y="253"/>
                  </a:cubicBezTo>
                  <a:cubicBezTo>
                    <a:pt x="173" y="237"/>
                    <a:pt x="190" y="220"/>
                    <a:pt x="190" y="204"/>
                  </a:cubicBezTo>
                  <a:cubicBezTo>
                    <a:pt x="239" y="150"/>
                    <a:pt x="239" y="84"/>
                    <a:pt x="190" y="31"/>
                  </a:cubicBezTo>
                  <a:cubicBezTo>
                    <a:pt x="176" y="10"/>
                    <a:pt x="156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0" name="Google Shape;3190;p17"/>
            <p:cNvSpPr/>
            <p:nvPr/>
          </p:nvSpPr>
          <p:spPr>
            <a:xfrm>
              <a:off x="3896800" y="2746775"/>
              <a:ext cx="6525" cy="6625"/>
            </a:xfrm>
            <a:custGeom>
              <a:rect b="b" l="l" r="r" t="t"/>
              <a:pathLst>
                <a:path extrusionOk="0" h="265" w="261">
                  <a:moveTo>
                    <a:pt x="140" y="0"/>
                  </a:moveTo>
                  <a:cubicBezTo>
                    <a:pt x="125" y="0"/>
                    <a:pt x="112" y="4"/>
                    <a:pt x="103" y="13"/>
                  </a:cubicBezTo>
                  <a:cubicBezTo>
                    <a:pt x="37" y="29"/>
                    <a:pt x="0" y="116"/>
                    <a:pt x="17" y="182"/>
                  </a:cubicBezTo>
                  <a:cubicBezTo>
                    <a:pt x="17" y="202"/>
                    <a:pt x="54" y="235"/>
                    <a:pt x="70" y="252"/>
                  </a:cubicBezTo>
                  <a:cubicBezTo>
                    <a:pt x="87" y="260"/>
                    <a:pt x="99" y="264"/>
                    <a:pt x="112" y="264"/>
                  </a:cubicBezTo>
                  <a:cubicBezTo>
                    <a:pt x="125" y="264"/>
                    <a:pt x="138" y="260"/>
                    <a:pt x="157" y="252"/>
                  </a:cubicBezTo>
                  <a:cubicBezTo>
                    <a:pt x="223" y="219"/>
                    <a:pt x="260" y="149"/>
                    <a:pt x="244" y="79"/>
                  </a:cubicBezTo>
                  <a:cubicBezTo>
                    <a:pt x="223" y="62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4"/>
                    <a:pt x="156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1" name="Google Shape;3191;p17"/>
            <p:cNvSpPr/>
            <p:nvPr/>
          </p:nvSpPr>
          <p:spPr>
            <a:xfrm>
              <a:off x="3883075" y="2744750"/>
              <a:ext cx="6025" cy="6325"/>
            </a:xfrm>
            <a:custGeom>
              <a:rect b="b" l="l" r="r" t="t"/>
              <a:pathLst>
                <a:path extrusionOk="0" h="253" w="241">
                  <a:moveTo>
                    <a:pt x="127" y="1"/>
                  </a:moveTo>
                  <a:cubicBezTo>
                    <a:pt x="97" y="1"/>
                    <a:pt x="63" y="13"/>
                    <a:pt x="34" y="40"/>
                  </a:cubicBezTo>
                  <a:cubicBezTo>
                    <a:pt x="1" y="110"/>
                    <a:pt x="1" y="180"/>
                    <a:pt x="34" y="230"/>
                  </a:cubicBezTo>
                  <a:cubicBezTo>
                    <a:pt x="58" y="244"/>
                    <a:pt x="85" y="253"/>
                    <a:pt x="111" y="253"/>
                  </a:cubicBezTo>
                  <a:cubicBezTo>
                    <a:pt x="144" y="253"/>
                    <a:pt x="178" y="240"/>
                    <a:pt x="207" y="213"/>
                  </a:cubicBezTo>
                  <a:cubicBezTo>
                    <a:pt x="240" y="143"/>
                    <a:pt x="240" y="77"/>
                    <a:pt x="191" y="23"/>
                  </a:cubicBezTo>
                  <a:cubicBezTo>
                    <a:pt x="174" y="9"/>
                    <a:pt x="151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2" name="Google Shape;3192;p17"/>
            <p:cNvSpPr/>
            <p:nvPr/>
          </p:nvSpPr>
          <p:spPr>
            <a:xfrm>
              <a:off x="3883500" y="26992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8" y="1"/>
                  </a:moveTo>
                  <a:cubicBezTo>
                    <a:pt x="103" y="1"/>
                    <a:pt x="65" y="18"/>
                    <a:pt x="33" y="59"/>
                  </a:cubicBezTo>
                  <a:cubicBezTo>
                    <a:pt x="0" y="109"/>
                    <a:pt x="0" y="179"/>
                    <a:pt x="33" y="228"/>
                  </a:cubicBezTo>
                  <a:cubicBezTo>
                    <a:pt x="54" y="249"/>
                    <a:pt x="71" y="249"/>
                    <a:pt x="87" y="249"/>
                  </a:cubicBezTo>
                  <a:cubicBezTo>
                    <a:pt x="96" y="253"/>
                    <a:pt x="106" y="255"/>
                    <a:pt x="117" y="255"/>
                  </a:cubicBezTo>
                  <a:cubicBezTo>
                    <a:pt x="147" y="255"/>
                    <a:pt x="182" y="239"/>
                    <a:pt x="207" y="212"/>
                  </a:cubicBezTo>
                  <a:cubicBezTo>
                    <a:pt x="240" y="162"/>
                    <a:pt x="240" y="109"/>
                    <a:pt x="223" y="76"/>
                  </a:cubicBezTo>
                  <a:cubicBezTo>
                    <a:pt x="223" y="59"/>
                    <a:pt x="207" y="43"/>
                    <a:pt x="207" y="22"/>
                  </a:cubicBezTo>
                  <a:cubicBezTo>
                    <a:pt x="186" y="9"/>
                    <a:pt x="163" y="1"/>
                    <a:pt x="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3" name="Google Shape;3193;p17"/>
            <p:cNvSpPr/>
            <p:nvPr/>
          </p:nvSpPr>
          <p:spPr>
            <a:xfrm>
              <a:off x="3862875" y="2725000"/>
              <a:ext cx="6025" cy="6400"/>
            </a:xfrm>
            <a:custGeom>
              <a:rect b="b" l="l" r="r" t="t"/>
              <a:pathLst>
                <a:path extrusionOk="0" h="256" w="241">
                  <a:moveTo>
                    <a:pt x="140" y="1"/>
                  </a:moveTo>
                  <a:cubicBezTo>
                    <a:pt x="107" y="1"/>
                    <a:pt x="74" y="17"/>
                    <a:pt x="54" y="59"/>
                  </a:cubicBezTo>
                  <a:cubicBezTo>
                    <a:pt x="1" y="108"/>
                    <a:pt x="1" y="179"/>
                    <a:pt x="54" y="228"/>
                  </a:cubicBezTo>
                  <a:cubicBezTo>
                    <a:pt x="71" y="249"/>
                    <a:pt x="71" y="249"/>
                    <a:pt x="87" y="249"/>
                  </a:cubicBezTo>
                  <a:cubicBezTo>
                    <a:pt x="100" y="253"/>
                    <a:pt x="113" y="255"/>
                    <a:pt x="124" y="255"/>
                  </a:cubicBezTo>
                  <a:cubicBezTo>
                    <a:pt x="156" y="255"/>
                    <a:pt x="183" y="239"/>
                    <a:pt x="207" y="212"/>
                  </a:cubicBezTo>
                  <a:cubicBezTo>
                    <a:pt x="240" y="179"/>
                    <a:pt x="240" y="125"/>
                    <a:pt x="240" y="75"/>
                  </a:cubicBezTo>
                  <a:cubicBezTo>
                    <a:pt x="224" y="59"/>
                    <a:pt x="224" y="43"/>
                    <a:pt x="207" y="22"/>
                  </a:cubicBezTo>
                  <a:cubicBezTo>
                    <a:pt x="187" y="8"/>
                    <a:pt x="16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4" name="Google Shape;3194;p17"/>
            <p:cNvSpPr/>
            <p:nvPr/>
          </p:nvSpPr>
          <p:spPr>
            <a:xfrm>
              <a:off x="4245075" y="2837750"/>
              <a:ext cx="6525" cy="6550"/>
            </a:xfrm>
            <a:custGeom>
              <a:rect b="b" l="l" r="r" t="t"/>
              <a:pathLst>
                <a:path extrusionOk="0" h="262" w="261">
                  <a:moveTo>
                    <a:pt x="150" y="1"/>
                  </a:moveTo>
                  <a:cubicBezTo>
                    <a:pt x="119" y="1"/>
                    <a:pt x="83" y="18"/>
                    <a:pt x="54" y="47"/>
                  </a:cubicBezTo>
                  <a:cubicBezTo>
                    <a:pt x="1" y="101"/>
                    <a:pt x="1" y="187"/>
                    <a:pt x="54" y="237"/>
                  </a:cubicBezTo>
                  <a:cubicBezTo>
                    <a:pt x="75" y="252"/>
                    <a:pt x="100" y="261"/>
                    <a:pt x="123" y="261"/>
                  </a:cubicBezTo>
                  <a:cubicBezTo>
                    <a:pt x="156" y="261"/>
                    <a:pt x="188" y="244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93" y="10"/>
                    <a:pt x="173" y="1"/>
                    <a:pt x="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5" name="Google Shape;3195;p17"/>
            <p:cNvSpPr/>
            <p:nvPr/>
          </p:nvSpPr>
          <p:spPr>
            <a:xfrm>
              <a:off x="4249000" y="2791525"/>
              <a:ext cx="6000" cy="6300"/>
            </a:xfrm>
            <a:custGeom>
              <a:rect b="b" l="l" r="r" t="t"/>
              <a:pathLst>
                <a:path extrusionOk="0" h="252" w="240">
                  <a:moveTo>
                    <a:pt x="116" y="0"/>
                  </a:moveTo>
                  <a:cubicBezTo>
                    <a:pt x="100" y="0"/>
                    <a:pt x="81" y="8"/>
                    <a:pt x="70" y="8"/>
                  </a:cubicBezTo>
                  <a:cubicBezTo>
                    <a:pt x="33" y="24"/>
                    <a:pt x="17" y="61"/>
                    <a:pt x="0" y="111"/>
                  </a:cubicBezTo>
                  <a:cubicBezTo>
                    <a:pt x="0" y="144"/>
                    <a:pt x="0" y="181"/>
                    <a:pt x="17" y="197"/>
                  </a:cubicBezTo>
                  <a:cubicBezTo>
                    <a:pt x="33" y="230"/>
                    <a:pt x="50" y="247"/>
                    <a:pt x="87" y="247"/>
                  </a:cubicBezTo>
                  <a:cubicBezTo>
                    <a:pt x="94" y="250"/>
                    <a:pt x="102" y="251"/>
                    <a:pt x="110" y="251"/>
                  </a:cubicBezTo>
                  <a:cubicBezTo>
                    <a:pt x="156" y="251"/>
                    <a:pt x="209" y="206"/>
                    <a:pt x="223" y="164"/>
                  </a:cubicBezTo>
                  <a:lnTo>
                    <a:pt x="223" y="144"/>
                  </a:lnTo>
                  <a:cubicBezTo>
                    <a:pt x="239" y="94"/>
                    <a:pt x="223" y="61"/>
                    <a:pt x="190" y="24"/>
                  </a:cubicBezTo>
                  <a:cubicBezTo>
                    <a:pt x="173" y="8"/>
                    <a:pt x="153" y="8"/>
                    <a:pt x="136" y="8"/>
                  </a:cubicBezTo>
                  <a:cubicBezTo>
                    <a:pt x="131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6" name="Google Shape;3196;p17"/>
            <p:cNvSpPr/>
            <p:nvPr/>
          </p:nvSpPr>
          <p:spPr>
            <a:xfrm>
              <a:off x="4248175" y="277665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36" y="1"/>
                  </a:moveTo>
                  <a:cubicBezTo>
                    <a:pt x="120" y="1"/>
                    <a:pt x="83" y="17"/>
                    <a:pt x="50" y="38"/>
                  </a:cubicBezTo>
                  <a:cubicBezTo>
                    <a:pt x="33" y="54"/>
                    <a:pt x="17" y="87"/>
                    <a:pt x="0" y="120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4"/>
                    <a:pt x="50" y="261"/>
                    <a:pt x="83" y="261"/>
                  </a:cubicBezTo>
                  <a:cubicBezTo>
                    <a:pt x="91" y="263"/>
                    <a:pt x="100" y="264"/>
                    <a:pt x="108" y="264"/>
                  </a:cubicBezTo>
                  <a:cubicBezTo>
                    <a:pt x="166" y="264"/>
                    <a:pt x="208" y="215"/>
                    <a:pt x="223" y="158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86" y="17"/>
                    <a:pt x="169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7" name="Google Shape;3197;p17"/>
            <p:cNvSpPr/>
            <p:nvPr/>
          </p:nvSpPr>
          <p:spPr>
            <a:xfrm>
              <a:off x="4241675" y="2761200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04" y="0"/>
                  </a:moveTo>
                  <a:cubicBezTo>
                    <a:pt x="87" y="17"/>
                    <a:pt x="71" y="38"/>
                    <a:pt x="54" y="54"/>
                  </a:cubicBezTo>
                  <a:cubicBezTo>
                    <a:pt x="1" y="103"/>
                    <a:pt x="1" y="190"/>
                    <a:pt x="54" y="223"/>
                  </a:cubicBezTo>
                  <a:cubicBezTo>
                    <a:pt x="54" y="244"/>
                    <a:pt x="71" y="244"/>
                    <a:pt x="87" y="260"/>
                  </a:cubicBezTo>
                  <a:cubicBezTo>
                    <a:pt x="137" y="260"/>
                    <a:pt x="174" y="244"/>
                    <a:pt x="207" y="207"/>
                  </a:cubicBezTo>
                  <a:cubicBezTo>
                    <a:pt x="207" y="207"/>
                    <a:pt x="207" y="190"/>
                    <a:pt x="223" y="190"/>
                  </a:cubicBezTo>
                  <a:cubicBezTo>
                    <a:pt x="174" y="141"/>
                    <a:pt x="137" y="71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8" name="Google Shape;3198;p17"/>
            <p:cNvSpPr/>
            <p:nvPr/>
          </p:nvSpPr>
          <p:spPr>
            <a:xfrm>
              <a:off x="4235700" y="2789950"/>
              <a:ext cx="6425" cy="6425"/>
            </a:xfrm>
            <a:custGeom>
              <a:rect b="b" l="l" r="r" t="t"/>
              <a:pathLst>
                <a:path extrusionOk="0" h="257" w="257">
                  <a:moveTo>
                    <a:pt x="103" y="1"/>
                  </a:moveTo>
                  <a:cubicBezTo>
                    <a:pt x="50" y="38"/>
                    <a:pt x="0" y="104"/>
                    <a:pt x="17" y="174"/>
                  </a:cubicBezTo>
                  <a:cubicBezTo>
                    <a:pt x="33" y="207"/>
                    <a:pt x="50" y="227"/>
                    <a:pt x="87" y="244"/>
                  </a:cubicBezTo>
                  <a:cubicBezTo>
                    <a:pt x="95" y="252"/>
                    <a:pt x="108" y="256"/>
                    <a:pt x="122" y="256"/>
                  </a:cubicBezTo>
                  <a:cubicBezTo>
                    <a:pt x="136" y="256"/>
                    <a:pt x="153" y="252"/>
                    <a:pt x="169" y="244"/>
                  </a:cubicBezTo>
                  <a:cubicBezTo>
                    <a:pt x="190" y="227"/>
                    <a:pt x="223" y="207"/>
                    <a:pt x="240" y="174"/>
                  </a:cubicBezTo>
                  <a:cubicBezTo>
                    <a:pt x="240" y="141"/>
                    <a:pt x="256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9" name="Google Shape;3199;p17"/>
            <p:cNvSpPr/>
            <p:nvPr/>
          </p:nvSpPr>
          <p:spPr>
            <a:xfrm>
              <a:off x="4243850" y="2822125"/>
              <a:ext cx="5575" cy="6500"/>
            </a:xfrm>
            <a:custGeom>
              <a:rect b="b" l="l" r="r" t="t"/>
              <a:pathLst>
                <a:path extrusionOk="0" h="260" w="223">
                  <a:moveTo>
                    <a:pt x="116" y="1"/>
                  </a:moveTo>
                  <a:cubicBezTo>
                    <a:pt x="69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0"/>
                    <a:pt x="87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91"/>
                    <a:pt x="206" y="54"/>
                  </a:cubicBezTo>
                  <a:cubicBezTo>
                    <a:pt x="206" y="37"/>
                    <a:pt x="190" y="37"/>
                    <a:pt x="190" y="37"/>
                  </a:cubicBezTo>
                  <a:cubicBezTo>
                    <a:pt x="173" y="21"/>
                    <a:pt x="153" y="4"/>
                    <a:pt x="136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0" name="Google Shape;3200;p17"/>
            <p:cNvSpPr/>
            <p:nvPr/>
          </p:nvSpPr>
          <p:spPr>
            <a:xfrm>
              <a:off x="4241275" y="280662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36" y="1"/>
                  </a:moveTo>
                  <a:cubicBezTo>
                    <a:pt x="103" y="1"/>
                    <a:pt x="71" y="17"/>
                    <a:pt x="50" y="55"/>
                  </a:cubicBezTo>
                  <a:cubicBezTo>
                    <a:pt x="0" y="109"/>
                    <a:pt x="0" y="195"/>
                    <a:pt x="50" y="228"/>
                  </a:cubicBezTo>
                  <a:cubicBezTo>
                    <a:pt x="65" y="251"/>
                    <a:pt x="85" y="260"/>
                    <a:pt x="107" y="260"/>
                  </a:cubicBezTo>
                  <a:cubicBezTo>
                    <a:pt x="139" y="260"/>
                    <a:pt x="175" y="241"/>
                    <a:pt x="206" y="212"/>
                  </a:cubicBezTo>
                  <a:cubicBezTo>
                    <a:pt x="239" y="158"/>
                    <a:pt x="239" y="76"/>
                    <a:pt x="206" y="22"/>
                  </a:cubicBezTo>
                  <a:cubicBezTo>
                    <a:pt x="184" y="9"/>
                    <a:pt x="160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1" name="Google Shape;3201;p17"/>
            <p:cNvSpPr/>
            <p:nvPr/>
          </p:nvSpPr>
          <p:spPr>
            <a:xfrm>
              <a:off x="4227550" y="2850550"/>
              <a:ext cx="1675" cy="25"/>
            </a:xfrm>
            <a:custGeom>
              <a:rect b="b" l="l" r="r" t="t"/>
              <a:pathLst>
                <a:path extrusionOk="0" h="1" w="67">
                  <a:moveTo>
                    <a:pt x="1" y="1"/>
                  </a:moveTo>
                  <a:lnTo>
                    <a:pt x="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2" name="Google Shape;3202;p17"/>
            <p:cNvSpPr/>
            <p:nvPr/>
          </p:nvSpPr>
          <p:spPr>
            <a:xfrm>
              <a:off x="3866800" y="2686475"/>
              <a:ext cx="2100" cy="650"/>
            </a:xfrm>
            <a:custGeom>
              <a:rect b="b" l="l" r="r" t="t"/>
              <a:pathLst>
                <a:path extrusionOk="0" h="26" w="84">
                  <a:moveTo>
                    <a:pt x="83" y="0"/>
                  </a:moveTo>
                  <a:cubicBezTo>
                    <a:pt x="50" y="0"/>
                    <a:pt x="34" y="17"/>
                    <a:pt x="1" y="17"/>
                  </a:cubicBezTo>
                  <a:lnTo>
                    <a:pt x="17" y="17"/>
                  </a:lnTo>
                  <a:cubicBezTo>
                    <a:pt x="22" y="23"/>
                    <a:pt x="28" y="25"/>
                    <a:pt x="35" y="25"/>
                  </a:cubicBezTo>
                  <a:cubicBezTo>
                    <a:pt x="52" y="25"/>
                    <a:pt x="71" y="12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3" name="Google Shape;3203;p17"/>
            <p:cNvSpPr/>
            <p:nvPr/>
          </p:nvSpPr>
          <p:spPr>
            <a:xfrm>
              <a:off x="3840100" y="2692025"/>
              <a:ext cx="6100" cy="4675"/>
            </a:xfrm>
            <a:custGeom>
              <a:rect b="b" l="l" r="r" t="t"/>
              <a:pathLst>
                <a:path extrusionOk="0" h="187" w="244">
                  <a:moveTo>
                    <a:pt x="207" y="1"/>
                  </a:moveTo>
                  <a:cubicBezTo>
                    <a:pt x="120" y="38"/>
                    <a:pt x="54" y="71"/>
                    <a:pt x="1" y="88"/>
                  </a:cubicBezTo>
                  <a:lnTo>
                    <a:pt x="1" y="104"/>
                  </a:lnTo>
                  <a:cubicBezTo>
                    <a:pt x="1" y="141"/>
                    <a:pt x="17" y="158"/>
                    <a:pt x="54" y="174"/>
                  </a:cubicBezTo>
                  <a:cubicBezTo>
                    <a:pt x="71" y="182"/>
                    <a:pt x="83" y="186"/>
                    <a:pt x="96" y="186"/>
                  </a:cubicBezTo>
                  <a:cubicBezTo>
                    <a:pt x="109" y="186"/>
                    <a:pt x="122" y="182"/>
                    <a:pt x="141" y="174"/>
                  </a:cubicBezTo>
                  <a:cubicBezTo>
                    <a:pt x="190" y="158"/>
                    <a:pt x="244" y="88"/>
                    <a:pt x="223" y="22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4" name="Google Shape;3204;p17"/>
            <p:cNvSpPr/>
            <p:nvPr/>
          </p:nvSpPr>
          <p:spPr>
            <a:xfrm>
              <a:off x="4230950" y="28354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7" y="1"/>
                  </a:moveTo>
                  <a:cubicBezTo>
                    <a:pt x="70" y="1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71" y="243"/>
                    <a:pt x="87" y="264"/>
                  </a:cubicBezTo>
                  <a:cubicBezTo>
                    <a:pt x="153" y="264"/>
                    <a:pt x="207" y="210"/>
                    <a:pt x="223" y="140"/>
                  </a:cubicBezTo>
                  <a:cubicBezTo>
                    <a:pt x="240" y="107"/>
                    <a:pt x="240" y="74"/>
                    <a:pt x="223" y="58"/>
                  </a:cubicBezTo>
                  <a:cubicBezTo>
                    <a:pt x="207" y="37"/>
                    <a:pt x="207" y="37"/>
                    <a:pt x="207" y="21"/>
                  </a:cubicBezTo>
                  <a:cubicBezTo>
                    <a:pt x="190" y="21"/>
                    <a:pt x="174" y="4"/>
                    <a:pt x="153" y="4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5" name="Google Shape;3205;p17"/>
            <p:cNvSpPr/>
            <p:nvPr/>
          </p:nvSpPr>
          <p:spPr>
            <a:xfrm>
              <a:off x="4270025" y="2814900"/>
              <a:ext cx="2600" cy="5175"/>
            </a:xfrm>
            <a:custGeom>
              <a:rect b="b" l="l" r="r" t="t"/>
              <a:pathLst>
                <a:path extrusionOk="0" h="207" w="104">
                  <a:moveTo>
                    <a:pt x="33" y="0"/>
                  </a:moveTo>
                  <a:cubicBezTo>
                    <a:pt x="17" y="17"/>
                    <a:pt x="17" y="33"/>
                    <a:pt x="0" y="71"/>
                  </a:cubicBezTo>
                  <a:cubicBezTo>
                    <a:pt x="0" y="104"/>
                    <a:pt x="0" y="137"/>
                    <a:pt x="17" y="157"/>
                  </a:cubicBezTo>
                  <a:cubicBezTo>
                    <a:pt x="33" y="190"/>
                    <a:pt x="54" y="207"/>
                    <a:pt x="87" y="207"/>
                  </a:cubicBezTo>
                  <a:lnTo>
                    <a:pt x="103" y="207"/>
                  </a:lnTo>
                  <a:cubicBezTo>
                    <a:pt x="70" y="137"/>
                    <a:pt x="54" y="71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6" name="Google Shape;3206;p17"/>
            <p:cNvSpPr/>
            <p:nvPr/>
          </p:nvSpPr>
          <p:spPr>
            <a:xfrm>
              <a:off x="4116750" y="272247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7" y="0"/>
                  </a:moveTo>
                  <a:cubicBezTo>
                    <a:pt x="67" y="0"/>
                    <a:pt x="15" y="49"/>
                    <a:pt x="1" y="106"/>
                  </a:cubicBezTo>
                  <a:cubicBezTo>
                    <a:pt x="1" y="144"/>
                    <a:pt x="1" y="176"/>
                    <a:pt x="17" y="209"/>
                  </a:cubicBezTo>
                  <a:cubicBezTo>
                    <a:pt x="34" y="226"/>
                    <a:pt x="67" y="247"/>
                    <a:pt x="83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73"/>
                    <a:pt x="223" y="57"/>
                  </a:cubicBezTo>
                  <a:lnTo>
                    <a:pt x="186" y="20"/>
                  </a:lnTo>
                  <a:cubicBezTo>
                    <a:pt x="186" y="20"/>
                    <a:pt x="170" y="3"/>
                    <a:pt x="153" y="3"/>
                  </a:cubicBezTo>
                  <a:cubicBezTo>
                    <a:pt x="144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7" name="Google Shape;3207;p17"/>
            <p:cNvSpPr/>
            <p:nvPr/>
          </p:nvSpPr>
          <p:spPr>
            <a:xfrm>
              <a:off x="4254975" y="2808725"/>
              <a:ext cx="6525" cy="6500"/>
            </a:xfrm>
            <a:custGeom>
              <a:rect b="b" l="l" r="r" t="t"/>
              <a:pathLst>
                <a:path extrusionOk="0" h="260" w="261">
                  <a:moveTo>
                    <a:pt x="135" y="1"/>
                  </a:moveTo>
                  <a:cubicBezTo>
                    <a:pt x="126" y="1"/>
                    <a:pt x="116" y="3"/>
                    <a:pt x="103" y="8"/>
                  </a:cubicBezTo>
                  <a:cubicBezTo>
                    <a:pt x="38" y="41"/>
                    <a:pt x="0" y="111"/>
                    <a:pt x="17" y="177"/>
                  </a:cubicBezTo>
                  <a:cubicBezTo>
                    <a:pt x="38" y="214"/>
                    <a:pt x="54" y="231"/>
                    <a:pt x="70" y="247"/>
                  </a:cubicBezTo>
                  <a:cubicBezTo>
                    <a:pt x="87" y="256"/>
                    <a:pt x="105" y="260"/>
                    <a:pt x="120" y="260"/>
                  </a:cubicBezTo>
                  <a:cubicBezTo>
                    <a:pt x="135" y="260"/>
                    <a:pt x="149" y="256"/>
                    <a:pt x="157" y="247"/>
                  </a:cubicBezTo>
                  <a:cubicBezTo>
                    <a:pt x="223" y="231"/>
                    <a:pt x="260" y="144"/>
                    <a:pt x="244" y="74"/>
                  </a:cubicBezTo>
                  <a:cubicBezTo>
                    <a:pt x="244" y="58"/>
                    <a:pt x="223" y="41"/>
                    <a:pt x="207" y="25"/>
                  </a:cubicBezTo>
                  <a:cubicBezTo>
                    <a:pt x="207" y="25"/>
                    <a:pt x="190" y="25"/>
                    <a:pt x="190" y="8"/>
                  </a:cubicBezTo>
                  <a:cubicBezTo>
                    <a:pt x="168" y="8"/>
                    <a:pt x="153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8" name="Google Shape;3208;p17"/>
            <p:cNvSpPr/>
            <p:nvPr/>
          </p:nvSpPr>
          <p:spPr>
            <a:xfrm>
              <a:off x="4264875" y="284325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57" y="0"/>
                  </a:moveTo>
                  <a:cubicBezTo>
                    <a:pt x="87" y="0"/>
                    <a:pt x="33" y="33"/>
                    <a:pt x="17" y="120"/>
                  </a:cubicBezTo>
                  <a:cubicBezTo>
                    <a:pt x="0" y="136"/>
                    <a:pt x="17" y="173"/>
                    <a:pt x="17" y="206"/>
                  </a:cubicBezTo>
                  <a:cubicBezTo>
                    <a:pt x="33" y="239"/>
                    <a:pt x="70" y="260"/>
                    <a:pt x="103" y="260"/>
                  </a:cubicBezTo>
                  <a:cubicBezTo>
                    <a:pt x="110" y="262"/>
                    <a:pt x="117" y="263"/>
                    <a:pt x="124" y="263"/>
                  </a:cubicBezTo>
                  <a:cubicBezTo>
                    <a:pt x="172" y="263"/>
                    <a:pt x="225" y="215"/>
                    <a:pt x="239" y="157"/>
                  </a:cubicBezTo>
                  <a:cubicBezTo>
                    <a:pt x="239" y="120"/>
                    <a:pt x="239" y="87"/>
                    <a:pt x="223" y="54"/>
                  </a:cubicBezTo>
                  <a:lnTo>
                    <a:pt x="206" y="33"/>
                  </a:ln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9" name="Google Shape;3209;p17"/>
            <p:cNvSpPr/>
            <p:nvPr/>
          </p:nvSpPr>
          <p:spPr>
            <a:xfrm>
              <a:off x="3842275" y="281565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32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0" y="177"/>
                    <a:pt x="17" y="210"/>
                  </a:cubicBezTo>
                  <a:cubicBezTo>
                    <a:pt x="33" y="230"/>
                    <a:pt x="70" y="247"/>
                    <a:pt x="87" y="263"/>
                  </a:cubicBezTo>
                  <a:cubicBezTo>
                    <a:pt x="157" y="263"/>
                    <a:pt x="206" y="210"/>
                    <a:pt x="223" y="144"/>
                  </a:cubicBezTo>
                  <a:cubicBezTo>
                    <a:pt x="239" y="107"/>
                    <a:pt x="239" y="90"/>
                    <a:pt x="223" y="57"/>
                  </a:cubicBezTo>
                  <a:cubicBezTo>
                    <a:pt x="206" y="41"/>
                    <a:pt x="206" y="41"/>
                    <a:pt x="206" y="24"/>
                  </a:cubicBezTo>
                  <a:cubicBezTo>
                    <a:pt x="190" y="24"/>
                    <a:pt x="173" y="3"/>
                    <a:pt x="157" y="3"/>
                  </a:cubicBezTo>
                  <a:cubicBezTo>
                    <a:pt x="148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0" name="Google Shape;3210;p17"/>
            <p:cNvSpPr/>
            <p:nvPr/>
          </p:nvSpPr>
          <p:spPr>
            <a:xfrm>
              <a:off x="3856900" y="2757725"/>
              <a:ext cx="6000" cy="6150"/>
            </a:xfrm>
            <a:custGeom>
              <a:rect b="b" l="l" r="r" t="t"/>
              <a:pathLst>
                <a:path extrusionOk="0" h="246" w="240">
                  <a:moveTo>
                    <a:pt x="116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6" y="245"/>
                    <a:pt x="104" y="246"/>
                    <a:pt x="113" y="246"/>
                  </a:cubicBezTo>
                  <a:cubicBezTo>
                    <a:pt x="167" y="246"/>
                    <a:pt x="209" y="200"/>
                    <a:pt x="223" y="139"/>
                  </a:cubicBezTo>
                  <a:cubicBezTo>
                    <a:pt x="240" y="106"/>
                    <a:pt x="223" y="73"/>
                    <a:pt x="223" y="53"/>
                  </a:cubicBezTo>
                  <a:cubicBezTo>
                    <a:pt x="207" y="36"/>
                    <a:pt x="207" y="36"/>
                    <a:pt x="190" y="20"/>
                  </a:cubicBezTo>
                  <a:cubicBezTo>
                    <a:pt x="190" y="3"/>
                    <a:pt x="170" y="3"/>
                    <a:pt x="137" y="3"/>
                  </a:cubicBezTo>
                  <a:cubicBezTo>
                    <a:pt x="130" y="1"/>
                    <a:pt x="124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1" name="Google Shape;3211;p17"/>
            <p:cNvSpPr/>
            <p:nvPr/>
          </p:nvSpPr>
          <p:spPr>
            <a:xfrm>
              <a:off x="3846600" y="28337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20" y="1"/>
                  </a:moveTo>
                  <a:cubicBezTo>
                    <a:pt x="66" y="1"/>
                    <a:pt x="33" y="55"/>
                    <a:pt x="17" y="104"/>
                  </a:cubicBezTo>
                  <a:cubicBezTo>
                    <a:pt x="0" y="141"/>
                    <a:pt x="17" y="174"/>
                    <a:pt x="17" y="207"/>
                  </a:cubicBezTo>
                  <a:cubicBezTo>
                    <a:pt x="33" y="228"/>
                    <a:pt x="66" y="244"/>
                    <a:pt x="104" y="261"/>
                  </a:cubicBezTo>
                  <a:cubicBezTo>
                    <a:pt x="153" y="261"/>
                    <a:pt x="223" y="207"/>
                    <a:pt x="240" y="141"/>
                  </a:cubicBezTo>
                  <a:lnTo>
                    <a:pt x="240" y="104"/>
                  </a:lnTo>
                  <a:cubicBezTo>
                    <a:pt x="240" y="71"/>
                    <a:pt x="223" y="55"/>
                    <a:pt x="207" y="22"/>
                  </a:cubicBezTo>
                  <a:cubicBezTo>
                    <a:pt x="190" y="22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2" name="Google Shape;3212;p17"/>
            <p:cNvSpPr/>
            <p:nvPr/>
          </p:nvSpPr>
          <p:spPr>
            <a:xfrm>
              <a:off x="3838450" y="2783975"/>
              <a:ext cx="2600" cy="6525"/>
            </a:xfrm>
            <a:custGeom>
              <a:rect b="b" l="l" r="r" t="t"/>
              <a:pathLst>
                <a:path extrusionOk="0" h="261" w="104">
                  <a:moveTo>
                    <a:pt x="1" y="1"/>
                  </a:moveTo>
                  <a:lnTo>
                    <a:pt x="1" y="260"/>
                  </a:lnTo>
                  <a:cubicBezTo>
                    <a:pt x="50" y="240"/>
                    <a:pt x="83" y="207"/>
                    <a:pt x="104" y="157"/>
                  </a:cubicBezTo>
                  <a:cubicBezTo>
                    <a:pt x="104" y="104"/>
                    <a:pt x="104" y="54"/>
                    <a:pt x="67" y="34"/>
                  </a:cubicBezTo>
                  <a:cubicBezTo>
                    <a:pt x="50" y="17"/>
                    <a:pt x="34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3" name="Google Shape;3213;p17"/>
            <p:cNvSpPr/>
            <p:nvPr/>
          </p:nvSpPr>
          <p:spPr>
            <a:xfrm>
              <a:off x="3839700" y="2799450"/>
              <a:ext cx="6000" cy="6375"/>
            </a:xfrm>
            <a:custGeom>
              <a:rect b="b" l="l" r="r" t="t"/>
              <a:pathLst>
                <a:path extrusionOk="0" h="255" w="240">
                  <a:moveTo>
                    <a:pt x="87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17" y="206"/>
                    <a:pt x="33" y="223"/>
                    <a:pt x="70" y="239"/>
                  </a:cubicBezTo>
                  <a:cubicBezTo>
                    <a:pt x="79" y="249"/>
                    <a:pt x="91" y="255"/>
                    <a:pt x="106" y="255"/>
                  </a:cubicBezTo>
                  <a:cubicBezTo>
                    <a:pt x="121" y="255"/>
                    <a:pt x="138" y="249"/>
                    <a:pt x="157" y="239"/>
                  </a:cubicBezTo>
                  <a:cubicBezTo>
                    <a:pt x="190" y="223"/>
                    <a:pt x="206" y="206"/>
                    <a:pt x="223" y="173"/>
                  </a:cubicBezTo>
                  <a:cubicBezTo>
                    <a:pt x="239" y="136"/>
                    <a:pt x="239" y="103"/>
                    <a:pt x="223" y="87"/>
                  </a:cubicBezTo>
                  <a:cubicBezTo>
                    <a:pt x="223" y="54"/>
                    <a:pt x="223" y="33"/>
                    <a:pt x="206" y="17"/>
                  </a:cubicBezTo>
                  <a:cubicBezTo>
                    <a:pt x="190" y="17"/>
                    <a:pt x="190" y="17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4" name="Google Shape;3214;p17"/>
            <p:cNvSpPr/>
            <p:nvPr/>
          </p:nvSpPr>
          <p:spPr>
            <a:xfrm>
              <a:off x="3849600" y="2725050"/>
              <a:ext cx="6000" cy="6250"/>
            </a:xfrm>
            <a:custGeom>
              <a:rect b="b" l="l" r="r" t="t"/>
              <a:pathLst>
                <a:path extrusionOk="0" h="250" w="240">
                  <a:moveTo>
                    <a:pt x="117" y="0"/>
                  </a:moveTo>
                  <a:cubicBezTo>
                    <a:pt x="70" y="0"/>
                    <a:pt x="14" y="49"/>
                    <a:pt x="0" y="106"/>
                  </a:cubicBezTo>
                  <a:cubicBezTo>
                    <a:pt x="0" y="144"/>
                    <a:pt x="0" y="177"/>
                    <a:pt x="17" y="193"/>
                  </a:cubicBezTo>
                  <a:cubicBezTo>
                    <a:pt x="33" y="226"/>
                    <a:pt x="50" y="247"/>
                    <a:pt x="87" y="247"/>
                  </a:cubicBezTo>
                  <a:cubicBezTo>
                    <a:pt x="95" y="249"/>
                    <a:pt x="103" y="250"/>
                    <a:pt x="111" y="250"/>
                  </a:cubicBezTo>
                  <a:cubicBezTo>
                    <a:pt x="165" y="250"/>
                    <a:pt x="208" y="201"/>
                    <a:pt x="223" y="144"/>
                  </a:cubicBezTo>
                  <a:cubicBezTo>
                    <a:pt x="239" y="106"/>
                    <a:pt x="223" y="73"/>
                    <a:pt x="206" y="41"/>
                  </a:cubicBezTo>
                  <a:cubicBezTo>
                    <a:pt x="206" y="41"/>
                    <a:pt x="206" y="20"/>
                    <a:pt x="190" y="20"/>
                  </a:cubicBezTo>
                  <a:cubicBezTo>
                    <a:pt x="190" y="3"/>
                    <a:pt x="17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5" name="Google Shape;3215;p17"/>
            <p:cNvSpPr/>
            <p:nvPr/>
          </p:nvSpPr>
          <p:spPr>
            <a:xfrm>
              <a:off x="3855150" y="274072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44" y="1"/>
                  </a:moveTo>
                  <a:cubicBezTo>
                    <a:pt x="131" y="1"/>
                    <a:pt x="117" y="5"/>
                    <a:pt x="104" y="11"/>
                  </a:cubicBezTo>
                  <a:cubicBezTo>
                    <a:pt x="71" y="11"/>
                    <a:pt x="54" y="32"/>
                    <a:pt x="34" y="48"/>
                  </a:cubicBezTo>
                  <a:cubicBezTo>
                    <a:pt x="17" y="65"/>
                    <a:pt x="1" y="98"/>
                    <a:pt x="1" y="135"/>
                  </a:cubicBezTo>
                  <a:cubicBezTo>
                    <a:pt x="1" y="168"/>
                    <a:pt x="17" y="201"/>
                    <a:pt x="34" y="238"/>
                  </a:cubicBezTo>
                  <a:cubicBezTo>
                    <a:pt x="55" y="252"/>
                    <a:pt x="80" y="259"/>
                    <a:pt x="104" y="259"/>
                  </a:cubicBezTo>
                  <a:cubicBezTo>
                    <a:pt x="138" y="259"/>
                    <a:pt x="171" y="243"/>
                    <a:pt x="190" y="201"/>
                  </a:cubicBezTo>
                  <a:cubicBezTo>
                    <a:pt x="240" y="152"/>
                    <a:pt x="240" y="65"/>
                    <a:pt x="190" y="32"/>
                  </a:cubicBezTo>
                  <a:cubicBezTo>
                    <a:pt x="180" y="10"/>
                    <a:pt x="163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6" name="Google Shape;3216;p17"/>
            <p:cNvSpPr/>
            <p:nvPr/>
          </p:nvSpPr>
          <p:spPr>
            <a:xfrm>
              <a:off x="3854325" y="2695550"/>
              <a:ext cx="6000" cy="6075"/>
            </a:xfrm>
            <a:custGeom>
              <a:rect b="b" l="l" r="r" t="t"/>
              <a:pathLst>
                <a:path extrusionOk="0" h="243" w="240">
                  <a:moveTo>
                    <a:pt x="120" y="0"/>
                  </a:moveTo>
                  <a:cubicBezTo>
                    <a:pt x="67" y="0"/>
                    <a:pt x="34" y="33"/>
                    <a:pt x="17" y="103"/>
                  </a:cubicBezTo>
                  <a:cubicBezTo>
                    <a:pt x="1" y="136"/>
                    <a:pt x="17" y="169"/>
                    <a:pt x="34" y="190"/>
                  </a:cubicBezTo>
                  <a:cubicBezTo>
                    <a:pt x="34" y="223"/>
                    <a:pt x="67" y="239"/>
                    <a:pt x="104" y="239"/>
                  </a:cubicBezTo>
                  <a:cubicBezTo>
                    <a:pt x="110" y="241"/>
                    <a:pt x="117" y="242"/>
                    <a:pt x="124" y="242"/>
                  </a:cubicBezTo>
                  <a:cubicBezTo>
                    <a:pt x="171" y="242"/>
                    <a:pt x="225" y="197"/>
                    <a:pt x="240" y="136"/>
                  </a:cubicBezTo>
                  <a:lnTo>
                    <a:pt x="240" y="103"/>
                  </a:lnTo>
                  <a:cubicBezTo>
                    <a:pt x="240" y="66"/>
                    <a:pt x="223" y="33"/>
                    <a:pt x="207" y="17"/>
                  </a:cubicBezTo>
                  <a:cubicBezTo>
                    <a:pt x="190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7" name="Google Shape;3217;p17"/>
            <p:cNvSpPr/>
            <p:nvPr/>
          </p:nvSpPr>
          <p:spPr>
            <a:xfrm>
              <a:off x="3853925" y="2848800"/>
              <a:ext cx="4650" cy="1775"/>
            </a:xfrm>
            <a:custGeom>
              <a:rect b="b" l="l" r="r" t="t"/>
              <a:pathLst>
                <a:path extrusionOk="0" h="71" w="186">
                  <a:moveTo>
                    <a:pt x="120" y="1"/>
                  </a:moveTo>
                  <a:cubicBezTo>
                    <a:pt x="83" y="1"/>
                    <a:pt x="50" y="1"/>
                    <a:pt x="33" y="17"/>
                  </a:cubicBezTo>
                  <a:cubicBezTo>
                    <a:pt x="17" y="38"/>
                    <a:pt x="0" y="54"/>
                    <a:pt x="0" y="71"/>
                  </a:cubicBezTo>
                  <a:lnTo>
                    <a:pt x="186" y="71"/>
                  </a:lnTo>
                  <a:lnTo>
                    <a:pt x="186" y="54"/>
                  </a:lnTo>
                  <a:cubicBezTo>
                    <a:pt x="186" y="38"/>
                    <a:pt x="169" y="38"/>
                    <a:pt x="169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8" name="Google Shape;3218;p17"/>
            <p:cNvSpPr/>
            <p:nvPr/>
          </p:nvSpPr>
          <p:spPr>
            <a:xfrm>
              <a:off x="4210350" y="2849225"/>
              <a:ext cx="4750" cy="1350"/>
            </a:xfrm>
            <a:custGeom>
              <a:rect b="b" l="l" r="r" t="t"/>
              <a:pathLst>
                <a:path extrusionOk="0" h="54" w="190">
                  <a:moveTo>
                    <a:pt x="120" y="0"/>
                  </a:moveTo>
                  <a:cubicBezTo>
                    <a:pt x="70" y="0"/>
                    <a:pt x="33" y="21"/>
                    <a:pt x="0" y="54"/>
                  </a:cubicBezTo>
                  <a:lnTo>
                    <a:pt x="190" y="54"/>
                  </a:lnTo>
                  <a:cubicBezTo>
                    <a:pt x="173" y="54"/>
                    <a:pt x="173" y="37"/>
                    <a:pt x="173" y="37"/>
                  </a:cubicBezTo>
                  <a:cubicBezTo>
                    <a:pt x="153" y="21"/>
                    <a:pt x="136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9" name="Google Shape;3219;p17"/>
            <p:cNvSpPr/>
            <p:nvPr/>
          </p:nvSpPr>
          <p:spPr>
            <a:xfrm>
              <a:off x="4226625" y="2802300"/>
              <a:ext cx="6100" cy="6550"/>
            </a:xfrm>
            <a:custGeom>
              <a:rect b="b" l="l" r="r" t="t"/>
              <a:pathLst>
                <a:path extrusionOk="0" h="262" w="244">
                  <a:moveTo>
                    <a:pt x="139" y="1"/>
                  </a:moveTo>
                  <a:cubicBezTo>
                    <a:pt x="104" y="1"/>
                    <a:pt x="67" y="18"/>
                    <a:pt x="38" y="59"/>
                  </a:cubicBezTo>
                  <a:cubicBezTo>
                    <a:pt x="1" y="109"/>
                    <a:pt x="1" y="179"/>
                    <a:pt x="38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207" y="22"/>
                  </a:cubicBezTo>
                  <a:cubicBezTo>
                    <a:pt x="187" y="9"/>
                    <a:pt x="163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0" name="Google Shape;3220;p17"/>
            <p:cNvSpPr/>
            <p:nvPr/>
          </p:nvSpPr>
          <p:spPr>
            <a:xfrm>
              <a:off x="4228800" y="2818850"/>
              <a:ext cx="6500" cy="6300"/>
            </a:xfrm>
            <a:custGeom>
              <a:rect b="b" l="l" r="r" t="t"/>
              <a:pathLst>
                <a:path extrusionOk="0" h="252" w="260">
                  <a:moveTo>
                    <a:pt x="138" y="0"/>
                  </a:moveTo>
                  <a:cubicBezTo>
                    <a:pt x="105" y="0"/>
                    <a:pt x="73" y="20"/>
                    <a:pt x="54" y="49"/>
                  </a:cubicBezTo>
                  <a:cubicBezTo>
                    <a:pt x="0" y="102"/>
                    <a:pt x="0" y="185"/>
                    <a:pt x="54" y="222"/>
                  </a:cubicBezTo>
                  <a:cubicBezTo>
                    <a:pt x="68" y="242"/>
                    <a:pt x="91" y="252"/>
                    <a:pt x="116" y="252"/>
                  </a:cubicBezTo>
                  <a:cubicBezTo>
                    <a:pt x="150" y="252"/>
                    <a:pt x="187" y="234"/>
                    <a:pt x="206" y="205"/>
                  </a:cubicBezTo>
                  <a:cubicBezTo>
                    <a:pt x="260" y="152"/>
                    <a:pt x="260" y="65"/>
                    <a:pt x="206" y="32"/>
                  </a:cubicBezTo>
                  <a:cubicBezTo>
                    <a:pt x="186" y="10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1" name="Google Shape;3221;p17"/>
            <p:cNvSpPr/>
            <p:nvPr/>
          </p:nvSpPr>
          <p:spPr>
            <a:xfrm>
              <a:off x="3838450" y="2848400"/>
              <a:ext cx="1675" cy="2175"/>
            </a:xfrm>
            <a:custGeom>
              <a:rect b="b" l="l" r="r" t="t"/>
              <a:pathLst>
                <a:path extrusionOk="0" h="87" w="67">
                  <a:moveTo>
                    <a:pt x="1" y="0"/>
                  </a:moveTo>
                  <a:lnTo>
                    <a:pt x="1" y="87"/>
                  </a:lnTo>
                  <a:lnTo>
                    <a:pt x="67" y="87"/>
                  </a:lnTo>
                  <a:cubicBezTo>
                    <a:pt x="67" y="70"/>
                    <a:pt x="50" y="33"/>
                    <a:pt x="34" y="17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2" name="Google Shape;3222;p17"/>
            <p:cNvSpPr/>
            <p:nvPr/>
          </p:nvSpPr>
          <p:spPr>
            <a:xfrm>
              <a:off x="3842675" y="2753475"/>
              <a:ext cx="6125" cy="6500"/>
            </a:xfrm>
            <a:custGeom>
              <a:rect b="b" l="l" r="r" t="t"/>
              <a:pathLst>
                <a:path extrusionOk="0" h="260" w="245">
                  <a:moveTo>
                    <a:pt x="141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38" y="243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3"/>
                  </a:cubicBezTo>
                  <a:cubicBezTo>
                    <a:pt x="207" y="223"/>
                    <a:pt x="223" y="190"/>
                    <a:pt x="223" y="157"/>
                  </a:cubicBezTo>
                  <a:cubicBezTo>
                    <a:pt x="244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90" y="37"/>
                    <a:pt x="190" y="17"/>
                    <a:pt x="174" y="17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3" name="Google Shape;3223;p17"/>
            <p:cNvSpPr/>
            <p:nvPr/>
          </p:nvSpPr>
          <p:spPr>
            <a:xfrm>
              <a:off x="3843600" y="2771100"/>
              <a:ext cx="6025" cy="6375"/>
            </a:xfrm>
            <a:custGeom>
              <a:rect b="b" l="l" r="r" t="t"/>
              <a:pathLst>
                <a:path extrusionOk="0" h="255" w="241">
                  <a:moveTo>
                    <a:pt x="83" y="0"/>
                  </a:moveTo>
                  <a:cubicBezTo>
                    <a:pt x="50" y="17"/>
                    <a:pt x="34" y="54"/>
                    <a:pt x="17" y="70"/>
                  </a:cubicBezTo>
                  <a:cubicBezTo>
                    <a:pt x="1" y="103"/>
                    <a:pt x="1" y="136"/>
                    <a:pt x="1" y="173"/>
                  </a:cubicBezTo>
                  <a:cubicBezTo>
                    <a:pt x="17" y="206"/>
                    <a:pt x="34" y="223"/>
                    <a:pt x="50" y="239"/>
                  </a:cubicBezTo>
                  <a:cubicBezTo>
                    <a:pt x="67" y="250"/>
                    <a:pt x="84" y="255"/>
                    <a:pt x="100" y="255"/>
                  </a:cubicBezTo>
                  <a:cubicBezTo>
                    <a:pt x="115" y="255"/>
                    <a:pt x="129" y="250"/>
                    <a:pt x="137" y="239"/>
                  </a:cubicBezTo>
                  <a:cubicBezTo>
                    <a:pt x="207" y="223"/>
                    <a:pt x="240" y="136"/>
                    <a:pt x="224" y="87"/>
                  </a:cubicBezTo>
                  <a:cubicBezTo>
                    <a:pt x="224" y="54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4" name="Google Shape;3224;p17"/>
            <p:cNvSpPr/>
            <p:nvPr/>
          </p:nvSpPr>
          <p:spPr>
            <a:xfrm>
              <a:off x="3842275" y="27097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2" y="0"/>
                  </a:moveTo>
                  <a:cubicBezTo>
                    <a:pt x="100" y="0"/>
                    <a:pt x="64" y="19"/>
                    <a:pt x="33" y="50"/>
                  </a:cubicBezTo>
                  <a:cubicBezTo>
                    <a:pt x="0" y="99"/>
                    <a:pt x="0" y="186"/>
                    <a:pt x="33" y="239"/>
                  </a:cubicBezTo>
                  <a:cubicBezTo>
                    <a:pt x="55" y="253"/>
                    <a:pt x="80" y="261"/>
                    <a:pt x="104" y="261"/>
                  </a:cubicBezTo>
                  <a:cubicBezTo>
                    <a:pt x="141" y="261"/>
                    <a:pt x="177" y="244"/>
                    <a:pt x="206" y="202"/>
                  </a:cubicBezTo>
                  <a:cubicBezTo>
                    <a:pt x="239" y="153"/>
                    <a:pt x="239" y="8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5" name="Google Shape;3225;p17"/>
            <p:cNvSpPr/>
            <p:nvPr/>
          </p:nvSpPr>
          <p:spPr>
            <a:xfrm>
              <a:off x="4257550" y="2828300"/>
              <a:ext cx="6100" cy="6300"/>
            </a:xfrm>
            <a:custGeom>
              <a:rect b="b" l="l" r="r" t="t"/>
              <a:pathLst>
                <a:path extrusionOk="0" h="252" w="244">
                  <a:moveTo>
                    <a:pt x="137" y="1"/>
                  </a:moveTo>
                  <a:cubicBezTo>
                    <a:pt x="104" y="1"/>
                    <a:pt x="73" y="19"/>
                    <a:pt x="54" y="50"/>
                  </a:cubicBezTo>
                  <a:cubicBezTo>
                    <a:pt x="0" y="99"/>
                    <a:pt x="0" y="186"/>
                    <a:pt x="54" y="219"/>
                  </a:cubicBezTo>
                  <a:cubicBezTo>
                    <a:pt x="68" y="242"/>
                    <a:pt x="89" y="252"/>
                    <a:pt x="112" y="252"/>
                  </a:cubicBezTo>
                  <a:cubicBezTo>
                    <a:pt x="143" y="252"/>
                    <a:pt x="178" y="233"/>
                    <a:pt x="207" y="202"/>
                  </a:cubicBezTo>
                  <a:cubicBezTo>
                    <a:pt x="244" y="153"/>
                    <a:pt x="244" y="66"/>
                    <a:pt x="207" y="33"/>
                  </a:cubicBezTo>
                  <a:cubicBezTo>
                    <a:pt x="186" y="11"/>
                    <a:pt x="161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6" name="Google Shape;3226;p17"/>
            <p:cNvSpPr/>
            <p:nvPr/>
          </p:nvSpPr>
          <p:spPr>
            <a:xfrm>
              <a:off x="3979675" y="27479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1"/>
                  </a:moveTo>
                  <a:cubicBezTo>
                    <a:pt x="70" y="17"/>
                    <a:pt x="37" y="71"/>
                    <a:pt x="21" y="120"/>
                  </a:cubicBezTo>
                  <a:cubicBezTo>
                    <a:pt x="0" y="190"/>
                    <a:pt x="37" y="240"/>
                    <a:pt x="103" y="260"/>
                  </a:cubicBezTo>
                  <a:cubicBezTo>
                    <a:pt x="140" y="260"/>
                    <a:pt x="157" y="260"/>
                    <a:pt x="190" y="240"/>
                  </a:cubicBezTo>
                  <a:cubicBezTo>
                    <a:pt x="206" y="207"/>
                    <a:pt x="227" y="190"/>
                    <a:pt x="243" y="157"/>
                  </a:cubicBezTo>
                  <a:cubicBezTo>
                    <a:pt x="243" y="120"/>
                    <a:pt x="243" y="87"/>
                    <a:pt x="227" y="54"/>
                  </a:cubicBezTo>
                  <a:cubicBezTo>
                    <a:pt x="227" y="54"/>
                    <a:pt x="227" y="34"/>
                    <a:pt x="206" y="34"/>
                  </a:cubicBezTo>
                  <a:cubicBezTo>
                    <a:pt x="206" y="34"/>
                    <a:pt x="206" y="17"/>
                    <a:pt x="190" y="17"/>
                  </a:cubicBezTo>
                  <a:cubicBezTo>
                    <a:pt x="173" y="17"/>
                    <a:pt x="140" y="17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7" name="Google Shape;3227;p17"/>
            <p:cNvSpPr/>
            <p:nvPr/>
          </p:nvSpPr>
          <p:spPr>
            <a:xfrm>
              <a:off x="3944100" y="2832200"/>
              <a:ext cx="6425" cy="6500"/>
            </a:xfrm>
            <a:custGeom>
              <a:rect b="b" l="l" r="r" t="t"/>
              <a:pathLst>
                <a:path extrusionOk="0" h="260" w="257">
                  <a:moveTo>
                    <a:pt x="135" y="0"/>
                  </a:moveTo>
                  <a:cubicBezTo>
                    <a:pt x="101" y="0"/>
                    <a:pt x="69" y="18"/>
                    <a:pt x="50" y="46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5" y="251"/>
                    <a:pt x="91" y="259"/>
                    <a:pt x="118" y="259"/>
                  </a:cubicBezTo>
                  <a:cubicBezTo>
                    <a:pt x="151" y="259"/>
                    <a:pt x="186" y="247"/>
                    <a:pt x="207" y="220"/>
                  </a:cubicBezTo>
                  <a:cubicBezTo>
                    <a:pt x="256" y="150"/>
                    <a:pt x="256" y="84"/>
                    <a:pt x="207" y="30"/>
                  </a:cubicBezTo>
                  <a:cubicBezTo>
                    <a:pt x="184" y="9"/>
                    <a:pt x="159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8" name="Google Shape;3228;p17"/>
            <p:cNvSpPr/>
            <p:nvPr/>
          </p:nvSpPr>
          <p:spPr>
            <a:xfrm>
              <a:off x="3940200" y="2801275"/>
              <a:ext cx="6000" cy="6250"/>
            </a:xfrm>
            <a:custGeom>
              <a:rect b="b" l="l" r="r" t="t"/>
              <a:pathLst>
                <a:path extrusionOk="0" h="250" w="240">
                  <a:moveTo>
                    <a:pt x="133" y="0"/>
                  </a:moveTo>
                  <a:cubicBezTo>
                    <a:pt x="101" y="0"/>
                    <a:pt x="64" y="18"/>
                    <a:pt x="33" y="47"/>
                  </a:cubicBezTo>
                  <a:cubicBezTo>
                    <a:pt x="0" y="100"/>
                    <a:pt x="0" y="187"/>
                    <a:pt x="33" y="220"/>
                  </a:cubicBezTo>
                  <a:cubicBezTo>
                    <a:pt x="55" y="240"/>
                    <a:pt x="81" y="250"/>
                    <a:pt x="106" y="250"/>
                  </a:cubicBezTo>
                  <a:cubicBezTo>
                    <a:pt x="142" y="250"/>
                    <a:pt x="177" y="232"/>
                    <a:pt x="206" y="203"/>
                  </a:cubicBezTo>
                  <a:cubicBezTo>
                    <a:pt x="239" y="150"/>
                    <a:pt x="239" y="63"/>
                    <a:pt x="190" y="30"/>
                  </a:cubicBezTo>
                  <a:cubicBezTo>
                    <a:pt x="176" y="9"/>
                    <a:pt x="156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9" name="Google Shape;3229;p17"/>
            <p:cNvSpPr/>
            <p:nvPr/>
          </p:nvSpPr>
          <p:spPr>
            <a:xfrm>
              <a:off x="3940600" y="2755725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1" y="100"/>
                    <a:pt x="1" y="186"/>
                    <a:pt x="38" y="219"/>
                  </a:cubicBezTo>
                  <a:cubicBezTo>
                    <a:pt x="54" y="236"/>
                    <a:pt x="71" y="257"/>
                    <a:pt x="87" y="257"/>
                  </a:cubicBezTo>
                  <a:cubicBezTo>
                    <a:pt x="120" y="257"/>
                    <a:pt x="174" y="257"/>
                    <a:pt x="207" y="203"/>
                  </a:cubicBezTo>
                  <a:cubicBezTo>
                    <a:pt x="244" y="170"/>
                    <a:pt x="244" y="116"/>
                    <a:pt x="223" y="67"/>
                  </a:cubicBezTo>
                  <a:cubicBezTo>
                    <a:pt x="223" y="50"/>
                    <a:pt x="207" y="30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0" name="Google Shape;3230;p17"/>
            <p:cNvSpPr/>
            <p:nvPr/>
          </p:nvSpPr>
          <p:spPr>
            <a:xfrm>
              <a:off x="3925150" y="2796950"/>
              <a:ext cx="6500" cy="6325"/>
            </a:xfrm>
            <a:custGeom>
              <a:rect b="b" l="l" r="r" t="t"/>
              <a:pathLst>
                <a:path extrusionOk="0" h="253" w="260">
                  <a:moveTo>
                    <a:pt x="151" y="0"/>
                  </a:moveTo>
                  <a:cubicBezTo>
                    <a:pt x="119" y="0"/>
                    <a:pt x="83" y="19"/>
                    <a:pt x="54" y="51"/>
                  </a:cubicBezTo>
                  <a:cubicBezTo>
                    <a:pt x="0" y="100"/>
                    <a:pt x="0" y="187"/>
                    <a:pt x="54" y="220"/>
                  </a:cubicBezTo>
                  <a:cubicBezTo>
                    <a:pt x="75" y="242"/>
                    <a:pt x="99" y="252"/>
                    <a:pt x="124" y="252"/>
                  </a:cubicBezTo>
                  <a:cubicBezTo>
                    <a:pt x="156" y="252"/>
                    <a:pt x="187" y="234"/>
                    <a:pt x="206" y="203"/>
                  </a:cubicBezTo>
                  <a:cubicBezTo>
                    <a:pt x="260" y="154"/>
                    <a:pt x="260" y="67"/>
                    <a:pt x="206" y="30"/>
                  </a:cubicBezTo>
                  <a:cubicBezTo>
                    <a:pt x="193" y="10"/>
                    <a:pt x="173" y="0"/>
                    <a:pt x="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1" name="Google Shape;3231;p17"/>
            <p:cNvSpPr/>
            <p:nvPr/>
          </p:nvSpPr>
          <p:spPr>
            <a:xfrm>
              <a:off x="3921750" y="273717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37"/>
                    <a:pt x="17" y="174"/>
                    <a:pt x="33" y="207"/>
                  </a:cubicBezTo>
                  <a:cubicBezTo>
                    <a:pt x="50" y="223"/>
                    <a:pt x="70" y="240"/>
                    <a:pt x="103" y="256"/>
                  </a:cubicBezTo>
                  <a:cubicBezTo>
                    <a:pt x="153" y="256"/>
                    <a:pt x="223" y="223"/>
                    <a:pt x="239" y="137"/>
                  </a:cubicBezTo>
                  <a:cubicBezTo>
                    <a:pt x="239" y="120"/>
                    <a:pt x="239" y="87"/>
                    <a:pt x="223" y="50"/>
                  </a:cubicBezTo>
                  <a:cubicBezTo>
                    <a:pt x="223" y="34"/>
                    <a:pt x="206" y="34"/>
                    <a:pt x="206" y="34"/>
                  </a:cubicBezTo>
                  <a:cubicBezTo>
                    <a:pt x="190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2" name="Google Shape;3232;p17"/>
            <p:cNvSpPr/>
            <p:nvPr/>
          </p:nvSpPr>
          <p:spPr>
            <a:xfrm>
              <a:off x="3919975" y="2781475"/>
              <a:ext cx="6125" cy="6450"/>
            </a:xfrm>
            <a:custGeom>
              <a:rect b="b" l="l" r="r" t="t"/>
              <a:pathLst>
                <a:path extrusionOk="0" h="258" w="245">
                  <a:moveTo>
                    <a:pt x="139" y="1"/>
                  </a:moveTo>
                  <a:cubicBezTo>
                    <a:pt x="106" y="1"/>
                    <a:pt x="74" y="20"/>
                    <a:pt x="55" y="51"/>
                  </a:cubicBezTo>
                  <a:cubicBezTo>
                    <a:pt x="1" y="101"/>
                    <a:pt x="1" y="187"/>
                    <a:pt x="55" y="220"/>
                  </a:cubicBezTo>
                  <a:cubicBezTo>
                    <a:pt x="71" y="237"/>
                    <a:pt x="71" y="257"/>
                    <a:pt x="88" y="257"/>
                  </a:cubicBezTo>
                  <a:cubicBezTo>
                    <a:pt x="141" y="257"/>
                    <a:pt x="174" y="257"/>
                    <a:pt x="207" y="204"/>
                  </a:cubicBezTo>
                  <a:cubicBezTo>
                    <a:pt x="244" y="171"/>
                    <a:pt x="244" y="117"/>
                    <a:pt x="244" y="68"/>
                  </a:cubicBezTo>
                  <a:cubicBezTo>
                    <a:pt x="224" y="51"/>
                    <a:pt x="224" y="51"/>
                    <a:pt x="207" y="30"/>
                  </a:cubicBezTo>
                  <a:cubicBezTo>
                    <a:pt x="187" y="10"/>
                    <a:pt x="163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3" name="Google Shape;3233;p17"/>
            <p:cNvSpPr/>
            <p:nvPr/>
          </p:nvSpPr>
          <p:spPr>
            <a:xfrm>
              <a:off x="3914825" y="2829875"/>
              <a:ext cx="6125" cy="6475"/>
            </a:xfrm>
            <a:custGeom>
              <a:rect b="b" l="l" r="r" t="t"/>
              <a:pathLst>
                <a:path extrusionOk="0" h="259" w="245">
                  <a:moveTo>
                    <a:pt x="136" y="0"/>
                  </a:moveTo>
                  <a:cubicBezTo>
                    <a:pt x="87" y="0"/>
                    <a:pt x="35" y="46"/>
                    <a:pt x="17" y="106"/>
                  </a:cubicBezTo>
                  <a:cubicBezTo>
                    <a:pt x="1" y="177"/>
                    <a:pt x="38" y="243"/>
                    <a:pt x="104" y="259"/>
                  </a:cubicBezTo>
                  <a:cubicBezTo>
                    <a:pt x="120" y="259"/>
                    <a:pt x="157" y="259"/>
                    <a:pt x="190" y="226"/>
                  </a:cubicBezTo>
                  <a:cubicBezTo>
                    <a:pt x="207" y="210"/>
                    <a:pt x="223" y="193"/>
                    <a:pt x="244" y="156"/>
                  </a:cubicBezTo>
                  <a:cubicBezTo>
                    <a:pt x="244" y="123"/>
                    <a:pt x="244" y="90"/>
                    <a:pt x="223" y="53"/>
                  </a:cubicBezTo>
                  <a:cubicBezTo>
                    <a:pt x="223" y="36"/>
                    <a:pt x="207" y="36"/>
                    <a:pt x="207" y="36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50" y="1"/>
                    <a:pt x="14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4" name="Google Shape;3234;p17"/>
            <p:cNvSpPr/>
            <p:nvPr/>
          </p:nvSpPr>
          <p:spPr>
            <a:xfrm>
              <a:off x="3942350" y="281665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53" y="1"/>
                  </a:moveTo>
                  <a:cubicBezTo>
                    <a:pt x="87" y="1"/>
                    <a:pt x="34" y="34"/>
                    <a:pt x="17" y="120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6" y="258"/>
                    <a:pt x="104" y="259"/>
                    <a:pt x="112" y="259"/>
                  </a:cubicBezTo>
                  <a:cubicBezTo>
                    <a:pt x="167" y="259"/>
                    <a:pt x="209" y="214"/>
                    <a:pt x="223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5" name="Google Shape;3235;p17"/>
            <p:cNvSpPr/>
            <p:nvPr/>
          </p:nvSpPr>
          <p:spPr>
            <a:xfrm>
              <a:off x="3927725" y="281325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35" y="1"/>
                  </a:moveTo>
                  <a:cubicBezTo>
                    <a:pt x="101" y="1"/>
                    <a:pt x="66" y="19"/>
                    <a:pt x="37" y="50"/>
                  </a:cubicBezTo>
                  <a:cubicBezTo>
                    <a:pt x="0" y="99"/>
                    <a:pt x="0" y="186"/>
                    <a:pt x="37" y="240"/>
                  </a:cubicBezTo>
                  <a:cubicBezTo>
                    <a:pt x="57" y="253"/>
                    <a:pt x="81" y="261"/>
                    <a:pt x="105" y="261"/>
                  </a:cubicBezTo>
                  <a:cubicBezTo>
                    <a:pt x="140" y="261"/>
                    <a:pt x="177" y="244"/>
                    <a:pt x="206" y="203"/>
                  </a:cubicBezTo>
                  <a:cubicBezTo>
                    <a:pt x="243" y="153"/>
                    <a:pt x="243" y="83"/>
                    <a:pt x="206" y="33"/>
                  </a:cubicBezTo>
                  <a:cubicBezTo>
                    <a:pt x="185" y="11"/>
                    <a:pt x="161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6" name="Google Shape;3236;p17"/>
            <p:cNvSpPr/>
            <p:nvPr/>
          </p:nvSpPr>
          <p:spPr>
            <a:xfrm>
              <a:off x="3927725" y="2752325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7" y="46"/>
                    <a:pt x="0" y="116"/>
                    <a:pt x="17" y="186"/>
                  </a:cubicBezTo>
                  <a:cubicBezTo>
                    <a:pt x="17" y="219"/>
                    <a:pt x="37" y="236"/>
                    <a:pt x="70" y="252"/>
                  </a:cubicBezTo>
                  <a:cubicBezTo>
                    <a:pt x="79" y="261"/>
                    <a:pt x="91" y="265"/>
                    <a:pt x="106" y="265"/>
                  </a:cubicBezTo>
                  <a:cubicBezTo>
                    <a:pt x="121" y="265"/>
                    <a:pt x="138" y="261"/>
                    <a:pt x="157" y="252"/>
                  </a:cubicBezTo>
                  <a:cubicBezTo>
                    <a:pt x="190" y="236"/>
                    <a:pt x="206" y="219"/>
                    <a:pt x="223" y="186"/>
                  </a:cubicBezTo>
                  <a:cubicBezTo>
                    <a:pt x="243" y="149"/>
                    <a:pt x="243" y="116"/>
                    <a:pt x="223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7" name="Google Shape;3237;p17"/>
            <p:cNvSpPr/>
            <p:nvPr/>
          </p:nvSpPr>
          <p:spPr>
            <a:xfrm>
              <a:off x="3929875" y="2829875"/>
              <a:ext cx="5600" cy="6475"/>
            </a:xfrm>
            <a:custGeom>
              <a:rect b="b" l="l" r="r" t="t"/>
              <a:pathLst>
                <a:path extrusionOk="0" h="259" w="224">
                  <a:moveTo>
                    <a:pt x="117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54" y="243"/>
                    <a:pt x="87" y="259"/>
                  </a:cubicBezTo>
                  <a:cubicBezTo>
                    <a:pt x="137" y="259"/>
                    <a:pt x="207" y="226"/>
                    <a:pt x="223" y="139"/>
                  </a:cubicBezTo>
                  <a:cubicBezTo>
                    <a:pt x="223" y="123"/>
                    <a:pt x="223" y="90"/>
                    <a:pt x="207" y="53"/>
                  </a:cubicBezTo>
                  <a:cubicBezTo>
                    <a:pt x="207" y="36"/>
                    <a:pt x="207" y="36"/>
                    <a:pt x="190" y="36"/>
                  </a:cubicBezTo>
                  <a:cubicBezTo>
                    <a:pt x="174" y="20"/>
                    <a:pt x="157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8" name="Google Shape;3238;p17"/>
            <p:cNvSpPr/>
            <p:nvPr/>
          </p:nvSpPr>
          <p:spPr>
            <a:xfrm>
              <a:off x="3932875" y="276755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34" y="1"/>
                  </a:moveTo>
                  <a:cubicBezTo>
                    <a:pt x="102" y="1"/>
                    <a:pt x="66" y="17"/>
                    <a:pt x="37" y="56"/>
                  </a:cubicBezTo>
                  <a:cubicBezTo>
                    <a:pt x="17" y="72"/>
                    <a:pt x="17" y="93"/>
                    <a:pt x="17" y="109"/>
                  </a:cubicBezTo>
                  <a:cubicBezTo>
                    <a:pt x="0" y="142"/>
                    <a:pt x="0" y="196"/>
                    <a:pt x="37" y="229"/>
                  </a:cubicBezTo>
                  <a:cubicBezTo>
                    <a:pt x="57" y="248"/>
                    <a:pt x="82" y="256"/>
                    <a:pt x="107" y="256"/>
                  </a:cubicBezTo>
                  <a:cubicBezTo>
                    <a:pt x="124" y="256"/>
                    <a:pt x="142" y="252"/>
                    <a:pt x="157" y="245"/>
                  </a:cubicBezTo>
                  <a:cubicBezTo>
                    <a:pt x="173" y="245"/>
                    <a:pt x="190" y="229"/>
                    <a:pt x="190" y="212"/>
                  </a:cubicBezTo>
                  <a:cubicBezTo>
                    <a:pt x="244" y="159"/>
                    <a:pt x="244" y="72"/>
                    <a:pt x="190" y="23"/>
                  </a:cubicBezTo>
                  <a:cubicBezTo>
                    <a:pt x="176" y="9"/>
                    <a:pt x="156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9" name="Google Shape;3239;p17"/>
            <p:cNvSpPr/>
            <p:nvPr/>
          </p:nvSpPr>
          <p:spPr>
            <a:xfrm>
              <a:off x="3947100" y="2771325"/>
              <a:ext cx="5575" cy="6350"/>
            </a:xfrm>
            <a:custGeom>
              <a:rect b="b" l="l" r="r" t="t"/>
              <a:pathLst>
                <a:path extrusionOk="0" h="254" w="223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33" y="45"/>
                    <a:pt x="17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0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45"/>
                  </a:cubicBezTo>
                  <a:lnTo>
                    <a:pt x="190" y="24"/>
                  </a:ln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0" name="Google Shape;3240;p17"/>
            <p:cNvSpPr/>
            <p:nvPr/>
          </p:nvSpPr>
          <p:spPr>
            <a:xfrm>
              <a:off x="3939375" y="27405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8"/>
                    <a:pt x="0" y="190"/>
                    <a:pt x="17" y="207"/>
                  </a:cubicBezTo>
                  <a:cubicBezTo>
                    <a:pt x="33" y="244"/>
                    <a:pt x="66" y="261"/>
                    <a:pt x="87" y="261"/>
                  </a:cubicBezTo>
                  <a:cubicBezTo>
                    <a:pt x="120" y="261"/>
                    <a:pt x="153" y="261"/>
                    <a:pt x="169" y="244"/>
                  </a:cubicBezTo>
                  <a:cubicBezTo>
                    <a:pt x="206" y="207"/>
                    <a:pt x="223" y="190"/>
                    <a:pt x="223" y="158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1" name="Google Shape;3241;p17"/>
            <p:cNvSpPr/>
            <p:nvPr/>
          </p:nvSpPr>
          <p:spPr>
            <a:xfrm>
              <a:off x="3934625" y="2784500"/>
              <a:ext cx="6000" cy="6300"/>
            </a:xfrm>
            <a:custGeom>
              <a:rect b="b" l="l" r="r" t="t"/>
              <a:pathLst>
                <a:path extrusionOk="0" h="252" w="24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33" y="202"/>
                    <a:pt x="50" y="239"/>
                    <a:pt x="71" y="239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23" y="66"/>
                    <a:pt x="223" y="33"/>
                    <a:pt x="207" y="33"/>
                  </a:cubicBezTo>
                  <a:cubicBezTo>
                    <a:pt x="207" y="13"/>
                    <a:pt x="190" y="13"/>
                    <a:pt x="190" y="13"/>
                  </a:cubicBezTo>
                  <a:cubicBezTo>
                    <a:pt x="172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2" name="Google Shape;3242;p17"/>
            <p:cNvSpPr/>
            <p:nvPr/>
          </p:nvSpPr>
          <p:spPr>
            <a:xfrm>
              <a:off x="4040275" y="2741925"/>
              <a:ext cx="5600" cy="6000"/>
            </a:xfrm>
            <a:custGeom>
              <a:rect b="b" l="l" r="r" t="t"/>
              <a:pathLst>
                <a:path extrusionOk="0" h="240" w="224">
                  <a:moveTo>
                    <a:pt x="190" y="0"/>
                  </a:moveTo>
                  <a:cubicBezTo>
                    <a:pt x="174" y="0"/>
                    <a:pt x="153" y="17"/>
                    <a:pt x="136" y="17"/>
                  </a:cubicBezTo>
                  <a:cubicBezTo>
                    <a:pt x="87" y="33"/>
                    <a:pt x="50" y="50"/>
                    <a:pt x="17" y="50"/>
                  </a:cubicBezTo>
                  <a:cubicBezTo>
                    <a:pt x="0" y="66"/>
                    <a:pt x="0" y="66"/>
                    <a:pt x="0" y="87"/>
                  </a:cubicBezTo>
                  <a:cubicBezTo>
                    <a:pt x="0" y="120"/>
                    <a:pt x="0" y="153"/>
                    <a:pt x="17" y="190"/>
                  </a:cubicBezTo>
                  <a:cubicBezTo>
                    <a:pt x="33" y="207"/>
                    <a:pt x="50" y="223"/>
                    <a:pt x="87" y="240"/>
                  </a:cubicBezTo>
                  <a:cubicBezTo>
                    <a:pt x="136" y="240"/>
                    <a:pt x="207" y="190"/>
                    <a:pt x="223" y="120"/>
                  </a:cubicBezTo>
                  <a:cubicBezTo>
                    <a:pt x="223" y="87"/>
                    <a:pt x="223" y="50"/>
                    <a:pt x="207" y="33"/>
                  </a:cubicBezTo>
                  <a:cubicBezTo>
                    <a:pt x="207" y="17"/>
                    <a:pt x="207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3" name="Google Shape;3243;p17"/>
            <p:cNvSpPr/>
            <p:nvPr/>
          </p:nvSpPr>
          <p:spPr>
            <a:xfrm>
              <a:off x="4201775" y="2833050"/>
              <a:ext cx="6025" cy="6400"/>
            </a:xfrm>
            <a:custGeom>
              <a:rect b="b" l="l" r="r" t="t"/>
              <a:pathLst>
                <a:path extrusionOk="0" h="256" w="241">
                  <a:moveTo>
                    <a:pt x="134" y="0"/>
                  </a:moveTo>
                  <a:cubicBezTo>
                    <a:pt x="120" y="0"/>
                    <a:pt x="102" y="4"/>
                    <a:pt x="83" y="12"/>
                  </a:cubicBezTo>
                  <a:cubicBezTo>
                    <a:pt x="67" y="12"/>
                    <a:pt x="34" y="50"/>
                    <a:pt x="17" y="83"/>
                  </a:cubicBezTo>
                  <a:cubicBezTo>
                    <a:pt x="17" y="99"/>
                    <a:pt x="1" y="132"/>
                    <a:pt x="17" y="169"/>
                  </a:cubicBezTo>
                  <a:cubicBezTo>
                    <a:pt x="17" y="202"/>
                    <a:pt x="34" y="235"/>
                    <a:pt x="67" y="235"/>
                  </a:cubicBezTo>
                  <a:cubicBezTo>
                    <a:pt x="83" y="256"/>
                    <a:pt x="121" y="256"/>
                    <a:pt x="154" y="256"/>
                  </a:cubicBezTo>
                  <a:cubicBezTo>
                    <a:pt x="207" y="219"/>
                    <a:pt x="240" y="153"/>
                    <a:pt x="224" y="83"/>
                  </a:cubicBezTo>
                  <a:cubicBezTo>
                    <a:pt x="224" y="66"/>
                    <a:pt x="224" y="50"/>
                    <a:pt x="207" y="29"/>
                  </a:cubicBezTo>
                  <a:cubicBezTo>
                    <a:pt x="187" y="12"/>
                    <a:pt x="187" y="12"/>
                    <a:pt x="170" y="12"/>
                  </a:cubicBezTo>
                  <a:cubicBezTo>
                    <a:pt x="162" y="4"/>
                    <a:pt x="14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4" name="Google Shape;3244;p17"/>
            <p:cNvSpPr/>
            <p:nvPr/>
          </p:nvSpPr>
          <p:spPr>
            <a:xfrm>
              <a:off x="4104700" y="2827875"/>
              <a:ext cx="6000" cy="6325"/>
            </a:xfrm>
            <a:custGeom>
              <a:rect b="b" l="l" r="r" t="t"/>
              <a:pathLst>
                <a:path extrusionOk="0" h="253" w="240">
                  <a:moveTo>
                    <a:pt x="132" y="0"/>
                  </a:moveTo>
                  <a:cubicBezTo>
                    <a:pt x="100" y="0"/>
                    <a:pt x="65" y="19"/>
                    <a:pt x="33" y="50"/>
                  </a:cubicBezTo>
                  <a:cubicBezTo>
                    <a:pt x="0" y="100"/>
                    <a:pt x="0" y="186"/>
                    <a:pt x="33" y="219"/>
                  </a:cubicBezTo>
                  <a:cubicBezTo>
                    <a:pt x="56" y="242"/>
                    <a:pt x="81" y="252"/>
                    <a:pt x="106" y="252"/>
                  </a:cubicBezTo>
                  <a:cubicBezTo>
                    <a:pt x="141" y="252"/>
                    <a:pt x="176" y="234"/>
                    <a:pt x="206" y="203"/>
                  </a:cubicBezTo>
                  <a:cubicBezTo>
                    <a:pt x="239" y="153"/>
                    <a:pt x="239" y="67"/>
                    <a:pt x="190" y="30"/>
                  </a:cubicBezTo>
                  <a:cubicBezTo>
                    <a:pt x="175" y="9"/>
                    <a:pt x="15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5" name="Google Shape;3245;p17"/>
            <p:cNvSpPr/>
            <p:nvPr/>
          </p:nvSpPr>
          <p:spPr>
            <a:xfrm>
              <a:off x="4099125" y="2812400"/>
              <a:ext cx="6425" cy="6600"/>
            </a:xfrm>
            <a:custGeom>
              <a:rect b="b" l="l" r="r" t="t"/>
              <a:pathLst>
                <a:path extrusionOk="0" h="264" w="257">
                  <a:moveTo>
                    <a:pt x="144" y="1"/>
                  </a:moveTo>
                  <a:cubicBezTo>
                    <a:pt x="109" y="1"/>
                    <a:pt x="72" y="19"/>
                    <a:pt x="50" y="51"/>
                  </a:cubicBezTo>
                  <a:cubicBezTo>
                    <a:pt x="1" y="100"/>
                    <a:pt x="1" y="187"/>
                    <a:pt x="50" y="237"/>
                  </a:cubicBezTo>
                  <a:cubicBezTo>
                    <a:pt x="67" y="237"/>
                    <a:pt x="87" y="257"/>
                    <a:pt x="104" y="257"/>
                  </a:cubicBezTo>
                  <a:cubicBezTo>
                    <a:pt x="112" y="261"/>
                    <a:pt x="121" y="263"/>
                    <a:pt x="131" y="263"/>
                  </a:cubicBezTo>
                  <a:cubicBezTo>
                    <a:pt x="161" y="263"/>
                    <a:pt x="194" y="244"/>
                    <a:pt x="207" y="204"/>
                  </a:cubicBezTo>
                  <a:cubicBezTo>
                    <a:pt x="240" y="171"/>
                    <a:pt x="256" y="117"/>
                    <a:pt x="240" y="84"/>
                  </a:cubicBezTo>
                  <a:cubicBezTo>
                    <a:pt x="223" y="67"/>
                    <a:pt x="223" y="51"/>
                    <a:pt x="207" y="30"/>
                  </a:cubicBezTo>
                  <a:cubicBezTo>
                    <a:pt x="191" y="10"/>
                    <a:pt x="168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6" name="Google Shape;3246;p17"/>
            <p:cNvSpPr/>
            <p:nvPr/>
          </p:nvSpPr>
          <p:spPr>
            <a:xfrm>
              <a:off x="4114600" y="2705925"/>
              <a:ext cx="6400" cy="6400"/>
            </a:xfrm>
            <a:custGeom>
              <a:rect b="b" l="l" r="r" t="t"/>
              <a:pathLst>
                <a:path extrusionOk="0" h="256" w="256">
                  <a:moveTo>
                    <a:pt x="135" y="1"/>
                  </a:moveTo>
                  <a:cubicBezTo>
                    <a:pt x="102" y="1"/>
                    <a:pt x="71" y="18"/>
                    <a:pt x="49" y="47"/>
                  </a:cubicBezTo>
                  <a:cubicBezTo>
                    <a:pt x="0" y="100"/>
                    <a:pt x="0" y="187"/>
                    <a:pt x="49" y="220"/>
                  </a:cubicBezTo>
                  <a:cubicBezTo>
                    <a:pt x="67" y="243"/>
                    <a:pt x="94" y="255"/>
                    <a:pt x="121" y="255"/>
                  </a:cubicBezTo>
                  <a:cubicBezTo>
                    <a:pt x="153" y="255"/>
                    <a:pt x="186" y="239"/>
                    <a:pt x="206" y="204"/>
                  </a:cubicBezTo>
                  <a:cubicBezTo>
                    <a:pt x="256" y="150"/>
                    <a:pt x="256" y="63"/>
                    <a:pt x="206" y="30"/>
                  </a:cubicBezTo>
                  <a:cubicBezTo>
                    <a:pt x="184" y="10"/>
                    <a:pt x="159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7" name="Google Shape;3247;p17"/>
            <p:cNvSpPr/>
            <p:nvPr/>
          </p:nvSpPr>
          <p:spPr>
            <a:xfrm>
              <a:off x="4101700" y="272247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34" y="0"/>
                  </a:moveTo>
                  <a:cubicBezTo>
                    <a:pt x="87" y="0"/>
                    <a:pt x="32" y="49"/>
                    <a:pt x="17" y="106"/>
                  </a:cubicBezTo>
                  <a:cubicBezTo>
                    <a:pt x="1" y="176"/>
                    <a:pt x="34" y="247"/>
                    <a:pt x="104" y="263"/>
                  </a:cubicBezTo>
                  <a:cubicBezTo>
                    <a:pt x="137" y="263"/>
                    <a:pt x="153" y="247"/>
                    <a:pt x="190" y="226"/>
                  </a:cubicBezTo>
                  <a:cubicBezTo>
                    <a:pt x="223" y="209"/>
                    <a:pt x="240" y="176"/>
                    <a:pt x="240" y="144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40"/>
                    <a:pt x="223" y="40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7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8" name="Google Shape;3248;p17"/>
            <p:cNvSpPr/>
            <p:nvPr/>
          </p:nvSpPr>
          <p:spPr>
            <a:xfrm>
              <a:off x="4110675" y="2737600"/>
              <a:ext cx="6525" cy="6375"/>
            </a:xfrm>
            <a:custGeom>
              <a:rect b="b" l="l" r="r" t="t"/>
              <a:pathLst>
                <a:path extrusionOk="0" h="255" w="261">
                  <a:moveTo>
                    <a:pt x="103" y="0"/>
                  </a:moveTo>
                  <a:cubicBezTo>
                    <a:pt x="37" y="33"/>
                    <a:pt x="0" y="103"/>
                    <a:pt x="17" y="173"/>
                  </a:cubicBezTo>
                  <a:cubicBezTo>
                    <a:pt x="17" y="206"/>
                    <a:pt x="37" y="223"/>
                    <a:pt x="70" y="239"/>
                  </a:cubicBezTo>
                  <a:cubicBezTo>
                    <a:pt x="87" y="250"/>
                    <a:pt x="99" y="255"/>
                    <a:pt x="112" y="255"/>
                  </a:cubicBezTo>
                  <a:cubicBezTo>
                    <a:pt x="125" y="255"/>
                    <a:pt x="138" y="250"/>
                    <a:pt x="157" y="239"/>
                  </a:cubicBezTo>
                  <a:cubicBezTo>
                    <a:pt x="223" y="223"/>
                    <a:pt x="260" y="136"/>
                    <a:pt x="244" y="87"/>
                  </a:cubicBezTo>
                  <a:cubicBezTo>
                    <a:pt x="223" y="54"/>
                    <a:pt x="223" y="33"/>
                    <a:pt x="206" y="33"/>
                  </a:cubicBezTo>
                  <a:lnTo>
                    <a:pt x="190" y="17"/>
                  </a:ln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9" name="Google Shape;3249;p17"/>
            <p:cNvSpPr/>
            <p:nvPr/>
          </p:nvSpPr>
          <p:spPr>
            <a:xfrm>
              <a:off x="4106850" y="2783575"/>
              <a:ext cx="6000" cy="6300"/>
            </a:xfrm>
            <a:custGeom>
              <a:rect b="b" l="l" r="r" t="t"/>
              <a:pathLst>
                <a:path extrusionOk="0" h="252" w="240">
                  <a:moveTo>
                    <a:pt x="104" y="0"/>
                  </a:moveTo>
                  <a:cubicBezTo>
                    <a:pt x="34" y="33"/>
                    <a:pt x="1" y="103"/>
                    <a:pt x="17" y="173"/>
                  </a:cubicBezTo>
                  <a:cubicBezTo>
                    <a:pt x="17" y="206"/>
                    <a:pt x="50" y="223"/>
                    <a:pt x="67" y="239"/>
                  </a:cubicBezTo>
                  <a:cubicBezTo>
                    <a:pt x="85" y="247"/>
                    <a:pt x="99" y="252"/>
                    <a:pt x="112" y="252"/>
                  </a:cubicBezTo>
                  <a:cubicBezTo>
                    <a:pt x="124" y="252"/>
                    <a:pt x="137" y="247"/>
                    <a:pt x="153" y="239"/>
                  </a:cubicBezTo>
                  <a:cubicBezTo>
                    <a:pt x="190" y="223"/>
                    <a:pt x="207" y="206"/>
                    <a:pt x="223" y="173"/>
                  </a:cubicBezTo>
                  <a:cubicBezTo>
                    <a:pt x="240" y="136"/>
                    <a:pt x="240" y="103"/>
                    <a:pt x="240" y="70"/>
                  </a:cubicBezTo>
                  <a:cubicBezTo>
                    <a:pt x="223" y="50"/>
                    <a:pt x="223" y="33"/>
                    <a:pt x="207" y="17"/>
                  </a:cubicBezTo>
                  <a:cubicBezTo>
                    <a:pt x="207" y="17"/>
                    <a:pt x="190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0" name="Google Shape;3250;p17"/>
            <p:cNvSpPr/>
            <p:nvPr/>
          </p:nvSpPr>
          <p:spPr>
            <a:xfrm>
              <a:off x="4063050" y="2730700"/>
              <a:ext cx="5600" cy="6100"/>
            </a:xfrm>
            <a:custGeom>
              <a:rect b="b" l="l" r="r" t="t"/>
              <a:pathLst>
                <a:path extrusionOk="0" h="244" w="224">
                  <a:moveTo>
                    <a:pt x="190" y="0"/>
                  </a:moveTo>
                  <a:cubicBezTo>
                    <a:pt x="120" y="54"/>
                    <a:pt x="50" y="87"/>
                    <a:pt x="1" y="124"/>
                  </a:cubicBezTo>
                  <a:cubicBezTo>
                    <a:pt x="1" y="157"/>
                    <a:pt x="1" y="190"/>
                    <a:pt x="34" y="206"/>
                  </a:cubicBezTo>
                  <a:cubicBezTo>
                    <a:pt x="34" y="227"/>
                    <a:pt x="50" y="227"/>
                    <a:pt x="67" y="243"/>
                  </a:cubicBezTo>
                  <a:cubicBezTo>
                    <a:pt x="104" y="243"/>
                    <a:pt x="153" y="227"/>
                    <a:pt x="190" y="190"/>
                  </a:cubicBezTo>
                  <a:cubicBezTo>
                    <a:pt x="223" y="157"/>
                    <a:pt x="223" y="103"/>
                    <a:pt x="207" y="54"/>
                  </a:cubicBezTo>
                  <a:cubicBezTo>
                    <a:pt x="207" y="37"/>
                    <a:pt x="207" y="21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1" name="Google Shape;3251;p17"/>
            <p:cNvSpPr/>
            <p:nvPr/>
          </p:nvSpPr>
          <p:spPr>
            <a:xfrm>
              <a:off x="4119750" y="278665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37" y="0"/>
                  </a:moveTo>
                  <a:cubicBezTo>
                    <a:pt x="103" y="0"/>
                    <a:pt x="71" y="19"/>
                    <a:pt x="50" y="50"/>
                  </a:cubicBezTo>
                  <a:cubicBezTo>
                    <a:pt x="0" y="100"/>
                    <a:pt x="0" y="186"/>
                    <a:pt x="50" y="236"/>
                  </a:cubicBezTo>
                  <a:cubicBezTo>
                    <a:pt x="50" y="236"/>
                    <a:pt x="66" y="256"/>
                    <a:pt x="87" y="256"/>
                  </a:cubicBezTo>
                  <a:cubicBezTo>
                    <a:pt x="95" y="260"/>
                    <a:pt x="104" y="263"/>
                    <a:pt x="114" y="263"/>
                  </a:cubicBezTo>
                  <a:cubicBezTo>
                    <a:pt x="143" y="263"/>
                    <a:pt x="178" y="243"/>
                    <a:pt x="206" y="203"/>
                  </a:cubicBezTo>
                  <a:cubicBezTo>
                    <a:pt x="239" y="170"/>
                    <a:pt x="239" y="116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4" y="9"/>
                    <a:pt x="160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2" name="Google Shape;3252;p17"/>
            <p:cNvSpPr/>
            <p:nvPr/>
          </p:nvSpPr>
          <p:spPr>
            <a:xfrm>
              <a:off x="4101300" y="2707500"/>
              <a:ext cx="5575" cy="5700"/>
            </a:xfrm>
            <a:custGeom>
              <a:rect b="b" l="l" r="r" t="t"/>
              <a:pathLst>
                <a:path extrusionOk="0" h="228" w="223">
                  <a:moveTo>
                    <a:pt x="186" y="0"/>
                  </a:moveTo>
                  <a:cubicBezTo>
                    <a:pt x="120" y="37"/>
                    <a:pt x="50" y="70"/>
                    <a:pt x="0" y="103"/>
                  </a:cubicBezTo>
                  <a:lnTo>
                    <a:pt x="0" y="174"/>
                  </a:lnTo>
                  <a:cubicBezTo>
                    <a:pt x="17" y="190"/>
                    <a:pt x="50" y="207"/>
                    <a:pt x="66" y="227"/>
                  </a:cubicBezTo>
                  <a:cubicBezTo>
                    <a:pt x="136" y="227"/>
                    <a:pt x="206" y="190"/>
                    <a:pt x="223" y="103"/>
                  </a:cubicBezTo>
                  <a:cubicBezTo>
                    <a:pt x="223" y="87"/>
                    <a:pt x="223" y="54"/>
                    <a:pt x="206" y="21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3" name="Google Shape;3253;p17"/>
            <p:cNvSpPr/>
            <p:nvPr/>
          </p:nvSpPr>
          <p:spPr>
            <a:xfrm>
              <a:off x="4099125" y="2750900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137" y="0"/>
                  </a:moveTo>
                  <a:cubicBezTo>
                    <a:pt x="87" y="0"/>
                    <a:pt x="17" y="37"/>
                    <a:pt x="1" y="120"/>
                  </a:cubicBezTo>
                  <a:cubicBezTo>
                    <a:pt x="1" y="157"/>
                    <a:pt x="1" y="173"/>
                    <a:pt x="17" y="206"/>
                  </a:cubicBezTo>
                  <a:cubicBezTo>
                    <a:pt x="34" y="243"/>
                    <a:pt x="50" y="260"/>
                    <a:pt x="87" y="260"/>
                  </a:cubicBezTo>
                  <a:cubicBezTo>
                    <a:pt x="120" y="260"/>
                    <a:pt x="153" y="260"/>
                    <a:pt x="170" y="243"/>
                  </a:cubicBezTo>
                  <a:cubicBezTo>
                    <a:pt x="207" y="206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4" name="Google Shape;3254;p17"/>
            <p:cNvSpPr/>
            <p:nvPr/>
          </p:nvSpPr>
          <p:spPr>
            <a:xfrm>
              <a:off x="3937200" y="2846575"/>
              <a:ext cx="6000" cy="4000"/>
            </a:xfrm>
            <a:custGeom>
              <a:rect b="b" l="l" r="r" t="t"/>
              <a:pathLst>
                <a:path extrusionOk="0" h="160" w="240">
                  <a:moveTo>
                    <a:pt x="117" y="0"/>
                  </a:moveTo>
                  <a:cubicBezTo>
                    <a:pt x="71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40" y="127"/>
                    <a:pt x="223" y="90"/>
                    <a:pt x="223" y="57"/>
                  </a:cubicBezTo>
                  <a:cubicBezTo>
                    <a:pt x="207" y="40"/>
                    <a:pt x="207" y="40"/>
                    <a:pt x="190" y="40"/>
                  </a:cubicBezTo>
                  <a:cubicBezTo>
                    <a:pt x="190" y="24"/>
                    <a:pt x="174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5" name="Google Shape;3255;p17"/>
            <p:cNvSpPr/>
            <p:nvPr/>
          </p:nvSpPr>
          <p:spPr>
            <a:xfrm>
              <a:off x="4097375" y="2797675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137" y="1"/>
                  </a:moveTo>
                  <a:cubicBezTo>
                    <a:pt x="104" y="1"/>
                    <a:pt x="87" y="1"/>
                    <a:pt x="54" y="38"/>
                  </a:cubicBezTo>
                  <a:cubicBezTo>
                    <a:pt x="33" y="55"/>
                    <a:pt x="17" y="88"/>
                    <a:pt x="0" y="125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4" y="261"/>
                    <a:pt x="87" y="261"/>
                  </a:cubicBezTo>
                  <a:cubicBezTo>
                    <a:pt x="94" y="263"/>
                    <a:pt x="100" y="264"/>
                    <a:pt x="107" y="264"/>
                  </a:cubicBezTo>
                  <a:cubicBezTo>
                    <a:pt x="154" y="264"/>
                    <a:pt x="209" y="219"/>
                    <a:pt x="223" y="158"/>
                  </a:cubicBezTo>
                  <a:cubicBezTo>
                    <a:pt x="223" y="125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22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6" name="Google Shape;3256;p17"/>
            <p:cNvSpPr/>
            <p:nvPr/>
          </p:nvSpPr>
          <p:spPr>
            <a:xfrm>
              <a:off x="4106850" y="2844350"/>
              <a:ext cx="6425" cy="6225"/>
            </a:xfrm>
            <a:custGeom>
              <a:rect b="b" l="l" r="r" t="t"/>
              <a:pathLst>
                <a:path extrusionOk="0" h="249" w="257">
                  <a:moveTo>
                    <a:pt x="130" y="0"/>
                  </a:moveTo>
                  <a:cubicBezTo>
                    <a:pt x="99" y="0"/>
                    <a:pt x="71" y="14"/>
                    <a:pt x="50" y="43"/>
                  </a:cubicBezTo>
                  <a:cubicBezTo>
                    <a:pt x="1" y="92"/>
                    <a:pt x="1" y="179"/>
                    <a:pt x="50" y="232"/>
                  </a:cubicBezTo>
                  <a:cubicBezTo>
                    <a:pt x="50" y="249"/>
                    <a:pt x="67" y="249"/>
                    <a:pt x="87" y="249"/>
                  </a:cubicBezTo>
                  <a:lnTo>
                    <a:pt x="137" y="249"/>
                  </a:lnTo>
                  <a:cubicBezTo>
                    <a:pt x="153" y="249"/>
                    <a:pt x="190" y="232"/>
                    <a:pt x="207" y="216"/>
                  </a:cubicBezTo>
                  <a:cubicBezTo>
                    <a:pt x="256" y="146"/>
                    <a:pt x="256" y="76"/>
                    <a:pt x="207" y="26"/>
                  </a:cubicBezTo>
                  <a:cubicBezTo>
                    <a:pt x="183" y="9"/>
                    <a:pt x="156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7" name="Google Shape;3257;p17"/>
            <p:cNvSpPr/>
            <p:nvPr/>
          </p:nvSpPr>
          <p:spPr>
            <a:xfrm>
              <a:off x="4119325" y="2832200"/>
              <a:ext cx="6000" cy="6250"/>
            </a:xfrm>
            <a:custGeom>
              <a:rect b="b" l="l" r="r" t="t"/>
              <a:pathLst>
                <a:path extrusionOk="0" h="250" w="240">
                  <a:moveTo>
                    <a:pt x="134" y="0"/>
                  </a:moveTo>
                  <a:cubicBezTo>
                    <a:pt x="98" y="0"/>
                    <a:pt x="62" y="18"/>
                    <a:pt x="34" y="46"/>
                  </a:cubicBezTo>
                  <a:cubicBezTo>
                    <a:pt x="1" y="100"/>
                    <a:pt x="1" y="187"/>
                    <a:pt x="34" y="220"/>
                  </a:cubicBezTo>
                  <a:cubicBezTo>
                    <a:pt x="54" y="240"/>
                    <a:pt x="79" y="249"/>
                    <a:pt x="104" y="249"/>
                  </a:cubicBezTo>
                  <a:cubicBezTo>
                    <a:pt x="139" y="249"/>
                    <a:pt x="176" y="232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8" name="Google Shape;3258;p17"/>
            <p:cNvSpPr/>
            <p:nvPr/>
          </p:nvSpPr>
          <p:spPr>
            <a:xfrm>
              <a:off x="4101300" y="276810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36" y="1"/>
                  </a:moveTo>
                  <a:cubicBezTo>
                    <a:pt x="103" y="1"/>
                    <a:pt x="83" y="1"/>
                    <a:pt x="50" y="34"/>
                  </a:cubicBezTo>
                  <a:cubicBezTo>
                    <a:pt x="33" y="50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40"/>
                    <a:pt x="50" y="256"/>
                    <a:pt x="83" y="256"/>
                  </a:cubicBezTo>
                  <a:cubicBezTo>
                    <a:pt x="91" y="259"/>
                    <a:pt x="99" y="261"/>
                    <a:pt x="107" y="261"/>
                  </a:cubicBezTo>
                  <a:cubicBezTo>
                    <a:pt x="156" y="261"/>
                    <a:pt x="209" y="213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86" y="34"/>
                  </a:cubicBezTo>
                  <a:cubicBezTo>
                    <a:pt x="169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9" name="Google Shape;3259;p17"/>
            <p:cNvSpPr/>
            <p:nvPr/>
          </p:nvSpPr>
          <p:spPr>
            <a:xfrm>
              <a:off x="3906700" y="27813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16" y="0"/>
                  </a:moveTo>
                  <a:cubicBezTo>
                    <a:pt x="69" y="0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6"/>
                    <a:pt x="54" y="243"/>
                    <a:pt x="87" y="263"/>
                  </a:cubicBezTo>
                  <a:cubicBezTo>
                    <a:pt x="157" y="263"/>
                    <a:pt x="206" y="226"/>
                    <a:pt x="223" y="140"/>
                  </a:cubicBezTo>
                  <a:cubicBezTo>
                    <a:pt x="239" y="107"/>
                    <a:pt x="223" y="90"/>
                    <a:pt x="206" y="57"/>
                  </a:cubicBezTo>
                  <a:cubicBezTo>
                    <a:pt x="206" y="36"/>
                    <a:pt x="206" y="36"/>
                    <a:pt x="190" y="36"/>
                  </a:cubicBezTo>
                  <a:cubicBezTo>
                    <a:pt x="190" y="20"/>
                    <a:pt x="173" y="4"/>
                    <a:pt x="136" y="4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0" name="Google Shape;3260;p17"/>
            <p:cNvSpPr/>
            <p:nvPr/>
          </p:nvSpPr>
          <p:spPr>
            <a:xfrm>
              <a:off x="3908450" y="2844000"/>
              <a:ext cx="6000" cy="6350"/>
            </a:xfrm>
            <a:custGeom>
              <a:rect b="b" l="l" r="r" t="t"/>
              <a:pathLst>
                <a:path extrusionOk="0" h="254" w="240">
                  <a:moveTo>
                    <a:pt x="117" y="0"/>
                  </a:moveTo>
                  <a:cubicBezTo>
                    <a:pt x="70" y="0"/>
                    <a:pt x="15" y="49"/>
                    <a:pt x="0" y="106"/>
                  </a:cubicBezTo>
                  <a:cubicBezTo>
                    <a:pt x="0" y="143"/>
                    <a:pt x="0" y="176"/>
                    <a:pt x="17" y="193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8" y="242"/>
                    <a:pt x="169" y="230"/>
                  </a:cubicBezTo>
                  <a:cubicBezTo>
                    <a:pt x="206" y="209"/>
                    <a:pt x="223" y="176"/>
                    <a:pt x="223" y="143"/>
                  </a:cubicBezTo>
                  <a:cubicBezTo>
                    <a:pt x="239" y="106"/>
                    <a:pt x="223" y="73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90" y="3"/>
                    <a:pt x="15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1" name="Google Shape;3261;p17"/>
            <p:cNvSpPr/>
            <p:nvPr/>
          </p:nvSpPr>
          <p:spPr>
            <a:xfrm>
              <a:off x="3923900" y="2845100"/>
              <a:ext cx="6000" cy="5475"/>
            </a:xfrm>
            <a:custGeom>
              <a:rect b="b" l="l" r="r" t="t"/>
              <a:pathLst>
                <a:path extrusionOk="0" h="219" w="240">
                  <a:moveTo>
                    <a:pt x="135" y="0"/>
                  </a:moveTo>
                  <a:cubicBezTo>
                    <a:pt x="120" y="0"/>
                    <a:pt x="104" y="5"/>
                    <a:pt x="87" y="13"/>
                  </a:cubicBezTo>
                  <a:cubicBezTo>
                    <a:pt x="34" y="29"/>
                    <a:pt x="1" y="99"/>
                    <a:pt x="17" y="165"/>
                  </a:cubicBezTo>
                  <a:cubicBezTo>
                    <a:pt x="17" y="186"/>
                    <a:pt x="34" y="202"/>
                    <a:pt x="34" y="219"/>
                  </a:cubicBezTo>
                  <a:lnTo>
                    <a:pt x="190" y="219"/>
                  </a:lnTo>
                  <a:cubicBezTo>
                    <a:pt x="223" y="186"/>
                    <a:pt x="240" y="132"/>
                    <a:pt x="223" y="83"/>
                  </a:cubicBezTo>
                  <a:cubicBezTo>
                    <a:pt x="223" y="46"/>
                    <a:pt x="207" y="29"/>
                    <a:pt x="207" y="29"/>
                  </a:cubicBezTo>
                  <a:cubicBezTo>
                    <a:pt x="190" y="13"/>
                    <a:pt x="190" y="13"/>
                    <a:pt x="170" y="13"/>
                  </a:cubicBezTo>
                  <a:cubicBezTo>
                    <a:pt x="161" y="5"/>
                    <a:pt x="149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2" name="Google Shape;3262;p17"/>
            <p:cNvSpPr/>
            <p:nvPr/>
          </p:nvSpPr>
          <p:spPr>
            <a:xfrm>
              <a:off x="3947500" y="2786150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53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50" y="33"/>
                    <a:pt x="17" y="70"/>
                    <a:pt x="17" y="103"/>
                  </a:cubicBezTo>
                  <a:cubicBezTo>
                    <a:pt x="1" y="136"/>
                    <a:pt x="17" y="173"/>
                    <a:pt x="34" y="206"/>
                  </a:cubicBezTo>
                  <a:cubicBezTo>
                    <a:pt x="34" y="223"/>
                    <a:pt x="71" y="239"/>
                    <a:pt x="104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23" y="153"/>
                    <a:pt x="240" y="153"/>
                    <a:pt x="240" y="136"/>
                  </a:cubicBezTo>
                  <a:cubicBezTo>
                    <a:pt x="240" y="103"/>
                    <a:pt x="223" y="50"/>
                    <a:pt x="207" y="17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3" name="Google Shape;3263;p17"/>
            <p:cNvSpPr/>
            <p:nvPr/>
          </p:nvSpPr>
          <p:spPr>
            <a:xfrm>
              <a:off x="3952650" y="2848400"/>
              <a:ext cx="5200" cy="2175"/>
            </a:xfrm>
            <a:custGeom>
              <a:rect b="b" l="l" r="r" t="t"/>
              <a:pathLst>
                <a:path extrusionOk="0" h="87" w="208">
                  <a:moveTo>
                    <a:pt x="71" y="0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207" y="87"/>
                  </a:lnTo>
                  <a:cubicBezTo>
                    <a:pt x="207" y="54"/>
                    <a:pt x="207" y="33"/>
                    <a:pt x="191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4" name="Google Shape;3264;p17"/>
            <p:cNvSpPr/>
            <p:nvPr/>
          </p:nvSpPr>
          <p:spPr>
            <a:xfrm>
              <a:off x="3912250" y="2797100"/>
              <a:ext cx="6125" cy="6575"/>
            </a:xfrm>
            <a:custGeom>
              <a:rect b="b" l="l" r="r" t="t"/>
              <a:pathLst>
                <a:path extrusionOk="0" h="263" w="245">
                  <a:moveTo>
                    <a:pt x="135" y="1"/>
                  </a:moveTo>
                  <a:cubicBezTo>
                    <a:pt x="125" y="1"/>
                    <a:pt x="115" y="3"/>
                    <a:pt x="104" y="7"/>
                  </a:cubicBezTo>
                  <a:cubicBezTo>
                    <a:pt x="71" y="7"/>
                    <a:pt x="54" y="24"/>
                    <a:pt x="38" y="61"/>
                  </a:cubicBezTo>
                  <a:cubicBezTo>
                    <a:pt x="17" y="78"/>
                    <a:pt x="1" y="111"/>
                    <a:pt x="1" y="127"/>
                  </a:cubicBezTo>
                  <a:cubicBezTo>
                    <a:pt x="1" y="164"/>
                    <a:pt x="17" y="214"/>
                    <a:pt x="38" y="230"/>
                  </a:cubicBezTo>
                  <a:cubicBezTo>
                    <a:pt x="59" y="253"/>
                    <a:pt x="84" y="263"/>
                    <a:pt x="108" y="263"/>
                  </a:cubicBezTo>
                  <a:cubicBezTo>
                    <a:pt x="140" y="263"/>
                    <a:pt x="171" y="244"/>
                    <a:pt x="190" y="214"/>
                  </a:cubicBezTo>
                  <a:cubicBezTo>
                    <a:pt x="244" y="164"/>
                    <a:pt x="244" y="78"/>
                    <a:pt x="190" y="24"/>
                  </a:cubicBezTo>
                  <a:cubicBezTo>
                    <a:pt x="179" y="12"/>
                    <a:pt x="159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5" name="Google Shape;3265;p17"/>
            <p:cNvSpPr/>
            <p:nvPr/>
          </p:nvSpPr>
          <p:spPr>
            <a:xfrm>
              <a:off x="3914000" y="281407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53" y="0"/>
                  </a:moveTo>
                  <a:cubicBezTo>
                    <a:pt x="87" y="0"/>
                    <a:pt x="17" y="33"/>
                    <a:pt x="17" y="104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40" y="120"/>
                    <a:pt x="223" y="87"/>
                    <a:pt x="223" y="50"/>
                  </a:cubicBezTo>
                  <a:cubicBezTo>
                    <a:pt x="207" y="50"/>
                    <a:pt x="207" y="33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6" name="Google Shape;3266;p17"/>
            <p:cNvSpPr/>
            <p:nvPr/>
          </p:nvSpPr>
          <p:spPr>
            <a:xfrm>
              <a:off x="3919975" y="2719975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141" y="0"/>
                  </a:moveTo>
                  <a:cubicBezTo>
                    <a:pt x="88" y="0"/>
                    <a:pt x="17" y="37"/>
                    <a:pt x="1" y="103"/>
                  </a:cubicBezTo>
                  <a:cubicBezTo>
                    <a:pt x="1" y="140"/>
                    <a:pt x="1" y="173"/>
                    <a:pt x="17" y="206"/>
                  </a:cubicBezTo>
                  <a:cubicBezTo>
                    <a:pt x="38" y="244"/>
                    <a:pt x="55" y="260"/>
                    <a:pt x="88" y="260"/>
                  </a:cubicBezTo>
                  <a:cubicBezTo>
                    <a:pt x="121" y="260"/>
                    <a:pt x="141" y="260"/>
                    <a:pt x="174" y="244"/>
                  </a:cubicBezTo>
                  <a:cubicBezTo>
                    <a:pt x="191" y="206"/>
                    <a:pt x="207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207" y="54"/>
                    <a:pt x="207" y="37"/>
                    <a:pt x="191" y="37"/>
                  </a:cubicBezTo>
                  <a:cubicBezTo>
                    <a:pt x="174" y="17"/>
                    <a:pt x="158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7" name="Google Shape;3267;p17"/>
            <p:cNvSpPr/>
            <p:nvPr/>
          </p:nvSpPr>
          <p:spPr>
            <a:xfrm>
              <a:off x="4021825" y="2846575"/>
              <a:ext cx="5600" cy="4000"/>
            </a:xfrm>
            <a:custGeom>
              <a:rect b="b" l="l" r="r" t="t"/>
              <a:pathLst>
                <a:path extrusionOk="0" h="160" w="224">
                  <a:moveTo>
                    <a:pt x="111" y="0"/>
                  </a:moveTo>
                  <a:cubicBezTo>
                    <a:pt x="55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23" y="127"/>
                    <a:pt x="223" y="90"/>
                    <a:pt x="207" y="57"/>
                  </a:cubicBezTo>
                  <a:cubicBezTo>
                    <a:pt x="207" y="40"/>
                    <a:pt x="190" y="40"/>
                    <a:pt x="190" y="40"/>
                  </a:cubicBezTo>
                  <a:cubicBezTo>
                    <a:pt x="169" y="24"/>
                    <a:pt x="153" y="3"/>
                    <a:pt x="136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8" name="Google Shape;3268;p17"/>
            <p:cNvSpPr/>
            <p:nvPr/>
          </p:nvSpPr>
          <p:spPr>
            <a:xfrm>
              <a:off x="4200850" y="2815650"/>
              <a:ext cx="6125" cy="6350"/>
            </a:xfrm>
            <a:custGeom>
              <a:rect b="b" l="l" r="r" t="t"/>
              <a:pathLst>
                <a:path extrusionOk="0" h="254" w="245">
                  <a:moveTo>
                    <a:pt x="132" y="0"/>
                  </a:moveTo>
                  <a:cubicBezTo>
                    <a:pt x="76" y="0"/>
                    <a:pt x="35" y="49"/>
                    <a:pt x="17" y="107"/>
                  </a:cubicBezTo>
                  <a:cubicBezTo>
                    <a:pt x="1" y="144"/>
                    <a:pt x="17" y="177"/>
                    <a:pt x="38" y="210"/>
                  </a:cubicBezTo>
                  <a:cubicBezTo>
                    <a:pt x="54" y="230"/>
                    <a:pt x="71" y="247"/>
                    <a:pt x="87" y="247"/>
                  </a:cubicBezTo>
                  <a:cubicBezTo>
                    <a:pt x="97" y="252"/>
                    <a:pt x="107" y="254"/>
                    <a:pt x="117" y="254"/>
                  </a:cubicBezTo>
                  <a:cubicBezTo>
                    <a:pt x="140" y="254"/>
                    <a:pt x="162" y="242"/>
                    <a:pt x="174" y="230"/>
                  </a:cubicBezTo>
                  <a:cubicBezTo>
                    <a:pt x="207" y="210"/>
                    <a:pt x="224" y="177"/>
                    <a:pt x="224" y="144"/>
                  </a:cubicBezTo>
                  <a:cubicBezTo>
                    <a:pt x="244" y="107"/>
                    <a:pt x="244" y="74"/>
                    <a:pt x="224" y="57"/>
                  </a:cubicBezTo>
                  <a:cubicBezTo>
                    <a:pt x="207" y="41"/>
                    <a:pt x="207" y="41"/>
                    <a:pt x="207" y="24"/>
                  </a:cubicBezTo>
                  <a:lnTo>
                    <a:pt x="191" y="24"/>
                  </a:lnTo>
                  <a:cubicBezTo>
                    <a:pt x="174" y="3"/>
                    <a:pt x="174" y="3"/>
                    <a:pt x="158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9" name="Google Shape;3269;p17"/>
            <p:cNvSpPr/>
            <p:nvPr/>
          </p:nvSpPr>
          <p:spPr>
            <a:xfrm>
              <a:off x="4191900" y="2735025"/>
              <a:ext cx="5575" cy="6500"/>
            </a:xfrm>
            <a:custGeom>
              <a:rect b="b" l="l" r="r" t="t"/>
              <a:pathLst>
                <a:path extrusionOk="0" h="260" w="223">
                  <a:moveTo>
                    <a:pt x="136" y="0"/>
                  </a:moveTo>
                  <a:cubicBezTo>
                    <a:pt x="120" y="0"/>
                    <a:pt x="87" y="0"/>
                    <a:pt x="66" y="17"/>
                  </a:cubicBezTo>
                  <a:cubicBezTo>
                    <a:pt x="33" y="33"/>
                    <a:pt x="17" y="70"/>
                    <a:pt x="0" y="103"/>
                  </a:cubicBezTo>
                  <a:cubicBezTo>
                    <a:pt x="0" y="136"/>
                    <a:pt x="0" y="173"/>
                    <a:pt x="17" y="206"/>
                  </a:cubicBezTo>
                  <a:cubicBezTo>
                    <a:pt x="33" y="239"/>
                    <a:pt x="50" y="260"/>
                    <a:pt x="87" y="260"/>
                  </a:cubicBezTo>
                  <a:cubicBezTo>
                    <a:pt x="136" y="260"/>
                    <a:pt x="190" y="223"/>
                    <a:pt x="223" y="157"/>
                  </a:cubicBezTo>
                  <a:cubicBezTo>
                    <a:pt x="223" y="103"/>
                    <a:pt x="223" y="54"/>
                    <a:pt x="190" y="33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0" name="Google Shape;3270;p17"/>
            <p:cNvSpPr/>
            <p:nvPr/>
          </p:nvSpPr>
          <p:spPr>
            <a:xfrm>
              <a:off x="4196125" y="2797375"/>
              <a:ext cx="6500" cy="6525"/>
            </a:xfrm>
            <a:custGeom>
              <a:rect b="b" l="l" r="r" t="t"/>
              <a:pathLst>
                <a:path extrusionOk="0" h="261" w="260">
                  <a:moveTo>
                    <a:pt x="142" y="1"/>
                  </a:moveTo>
                  <a:cubicBezTo>
                    <a:pt x="127" y="1"/>
                    <a:pt x="114" y="5"/>
                    <a:pt x="103" y="13"/>
                  </a:cubicBezTo>
                  <a:cubicBezTo>
                    <a:pt x="37" y="34"/>
                    <a:pt x="0" y="116"/>
                    <a:pt x="21" y="170"/>
                  </a:cubicBezTo>
                  <a:cubicBezTo>
                    <a:pt x="35" y="228"/>
                    <a:pt x="82" y="260"/>
                    <a:pt x="129" y="260"/>
                  </a:cubicBezTo>
                  <a:cubicBezTo>
                    <a:pt x="138" y="260"/>
                    <a:pt x="148" y="259"/>
                    <a:pt x="157" y="256"/>
                  </a:cubicBezTo>
                  <a:cubicBezTo>
                    <a:pt x="227" y="219"/>
                    <a:pt x="260" y="153"/>
                    <a:pt x="243" y="83"/>
                  </a:cubicBezTo>
                  <a:cubicBezTo>
                    <a:pt x="227" y="67"/>
                    <a:pt x="227" y="50"/>
                    <a:pt x="206" y="34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57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1" name="Google Shape;3271;p17"/>
            <p:cNvSpPr/>
            <p:nvPr/>
          </p:nvSpPr>
          <p:spPr>
            <a:xfrm>
              <a:off x="4188400" y="2828725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32" y="0"/>
                  </a:moveTo>
                  <a:cubicBezTo>
                    <a:pt x="101" y="0"/>
                    <a:pt x="66" y="19"/>
                    <a:pt x="37" y="49"/>
                  </a:cubicBezTo>
                  <a:cubicBezTo>
                    <a:pt x="0" y="99"/>
                    <a:pt x="0" y="185"/>
                    <a:pt x="37" y="223"/>
                  </a:cubicBezTo>
                  <a:cubicBezTo>
                    <a:pt x="54" y="239"/>
                    <a:pt x="70" y="256"/>
                    <a:pt x="87" y="256"/>
                  </a:cubicBezTo>
                  <a:cubicBezTo>
                    <a:pt x="124" y="256"/>
                    <a:pt x="173" y="239"/>
                    <a:pt x="190" y="202"/>
                  </a:cubicBezTo>
                  <a:cubicBezTo>
                    <a:pt x="227" y="169"/>
                    <a:pt x="243" y="119"/>
                    <a:pt x="227" y="66"/>
                  </a:cubicBezTo>
                  <a:cubicBezTo>
                    <a:pt x="227" y="49"/>
                    <a:pt x="206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2" name="Google Shape;3272;p17"/>
            <p:cNvSpPr/>
            <p:nvPr/>
          </p:nvSpPr>
          <p:spPr>
            <a:xfrm>
              <a:off x="4093050" y="2845000"/>
              <a:ext cx="6100" cy="5575"/>
            </a:xfrm>
            <a:custGeom>
              <a:rect b="b" l="l" r="r" t="t"/>
              <a:pathLst>
                <a:path extrusionOk="0" h="223" w="244">
                  <a:moveTo>
                    <a:pt x="157" y="0"/>
                  </a:moveTo>
                  <a:cubicBezTo>
                    <a:pt x="87" y="0"/>
                    <a:pt x="37" y="33"/>
                    <a:pt x="21" y="120"/>
                  </a:cubicBezTo>
                  <a:cubicBezTo>
                    <a:pt x="0" y="136"/>
                    <a:pt x="21" y="169"/>
                    <a:pt x="21" y="206"/>
                  </a:cubicBezTo>
                  <a:cubicBezTo>
                    <a:pt x="37" y="206"/>
                    <a:pt x="37" y="223"/>
                    <a:pt x="37" y="223"/>
                  </a:cubicBezTo>
                  <a:lnTo>
                    <a:pt x="190" y="223"/>
                  </a:lnTo>
                  <a:cubicBezTo>
                    <a:pt x="206" y="206"/>
                    <a:pt x="227" y="190"/>
                    <a:pt x="227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6" y="50"/>
                    <a:pt x="206" y="33"/>
                    <a:pt x="206" y="33"/>
                  </a:cubicBez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3" name="Google Shape;3273;p17"/>
            <p:cNvSpPr/>
            <p:nvPr/>
          </p:nvSpPr>
          <p:spPr>
            <a:xfrm>
              <a:off x="4121900" y="2847575"/>
              <a:ext cx="5600" cy="3000"/>
            </a:xfrm>
            <a:custGeom>
              <a:rect b="b" l="l" r="r" t="t"/>
              <a:pathLst>
                <a:path extrusionOk="0" h="120" w="224">
                  <a:moveTo>
                    <a:pt x="137" y="0"/>
                  </a:moveTo>
                  <a:cubicBezTo>
                    <a:pt x="67" y="0"/>
                    <a:pt x="17" y="50"/>
                    <a:pt x="1" y="120"/>
                  </a:cubicBezTo>
                  <a:lnTo>
                    <a:pt x="223" y="120"/>
                  </a:lnTo>
                  <a:cubicBezTo>
                    <a:pt x="223" y="103"/>
                    <a:pt x="223" y="66"/>
                    <a:pt x="207" y="50"/>
                  </a:cubicBezTo>
                  <a:lnTo>
                    <a:pt x="186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4" name="Google Shape;3274;p17"/>
            <p:cNvSpPr/>
            <p:nvPr/>
          </p:nvSpPr>
          <p:spPr>
            <a:xfrm>
              <a:off x="3918350" y="2766775"/>
              <a:ext cx="5575" cy="6500"/>
            </a:xfrm>
            <a:custGeom>
              <a:rect b="b" l="l" r="r" t="t"/>
              <a:pathLst>
                <a:path extrusionOk="0" h="260" w="223">
                  <a:moveTo>
                    <a:pt x="136" y="0"/>
                  </a:moveTo>
                  <a:cubicBezTo>
                    <a:pt x="103" y="0"/>
                    <a:pt x="82" y="0"/>
                    <a:pt x="49" y="21"/>
                  </a:cubicBezTo>
                  <a:cubicBezTo>
                    <a:pt x="16" y="54"/>
                    <a:pt x="0" y="70"/>
                    <a:pt x="0" y="103"/>
                  </a:cubicBezTo>
                  <a:cubicBezTo>
                    <a:pt x="0" y="140"/>
                    <a:pt x="0" y="173"/>
                    <a:pt x="16" y="206"/>
                  </a:cubicBezTo>
                  <a:cubicBezTo>
                    <a:pt x="33" y="243"/>
                    <a:pt x="49" y="260"/>
                    <a:pt x="82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lnTo>
                    <a:pt x="186" y="37"/>
                  </a:lnTo>
                  <a:cubicBezTo>
                    <a:pt x="169" y="21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5" name="Google Shape;3275;p17"/>
            <p:cNvSpPr/>
            <p:nvPr/>
          </p:nvSpPr>
          <p:spPr>
            <a:xfrm>
              <a:off x="3961625" y="2773775"/>
              <a:ext cx="6100" cy="6725"/>
            </a:xfrm>
            <a:custGeom>
              <a:rect b="b" l="l" r="r" t="t"/>
              <a:pathLst>
                <a:path extrusionOk="0" h="269" w="244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38" y="29"/>
                    <a:pt x="1" y="116"/>
                    <a:pt x="21" y="186"/>
                  </a:cubicBezTo>
                  <a:cubicBezTo>
                    <a:pt x="21" y="202"/>
                    <a:pt x="38" y="235"/>
                    <a:pt x="71" y="256"/>
                  </a:cubicBezTo>
                  <a:cubicBezTo>
                    <a:pt x="87" y="264"/>
                    <a:pt x="101" y="268"/>
                    <a:pt x="114" y="268"/>
                  </a:cubicBezTo>
                  <a:cubicBezTo>
                    <a:pt x="127" y="268"/>
                    <a:pt x="141" y="264"/>
                    <a:pt x="157" y="256"/>
                  </a:cubicBezTo>
                  <a:cubicBezTo>
                    <a:pt x="190" y="235"/>
                    <a:pt x="207" y="219"/>
                    <a:pt x="227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6" name="Google Shape;3276;p17"/>
            <p:cNvSpPr/>
            <p:nvPr/>
          </p:nvSpPr>
          <p:spPr>
            <a:xfrm>
              <a:off x="3964200" y="2790350"/>
              <a:ext cx="6100" cy="6200"/>
            </a:xfrm>
            <a:custGeom>
              <a:rect b="b" l="l" r="r" t="t"/>
              <a:pathLst>
                <a:path extrusionOk="0" h="248" w="244">
                  <a:moveTo>
                    <a:pt x="128" y="1"/>
                  </a:moveTo>
                  <a:cubicBezTo>
                    <a:pt x="73" y="1"/>
                    <a:pt x="35" y="49"/>
                    <a:pt x="21" y="108"/>
                  </a:cubicBezTo>
                  <a:cubicBezTo>
                    <a:pt x="1" y="141"/>
                    <a:pt x="21" y="174"/>
                    <a:pt x="21" y="19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6" y="247"/>
                    <a:pt x="106" y="248"/>
                    <a:pt x="115" y="248"/>
                  </a:cubicBezTo>
                  <a:cubicBezTo>
                    <a:pt x="175" y="248"/>
                    <a:pt x="227" y="202"/>
                    <a:pt x="227" y="141"/>
                  </a:cubicBezTo>
                  <a:cubicBezTo>
                    <a:pt x="244" y="108"/>
                    <a:pt x="244" y="71"/>
                    <a:pt x="227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0" y="5"/>
                    <a:pt x="174" y="5"/>
                    <a:pt x="157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7" name="Google Shape;3277;p17"/>
            <p:cNvSpPr/>
            <p:nvPr/>
          </p:nvSpPr>
          <p:spPr>
            <a:xfrm>
              <a:off x="3965550" y="2745425"/>
              <a:ext cx="6000" cy="6725"/>
            </a:xfrm>
            <a:custGeom>
              <a:rect b="b" l="l" r="r" t="t"/>
              <a:pathLst>
                <a:path extrusionOk="0" h="269" w="240">
                  <a:moveTo>
                    <a:pt x="135" y="1"/>
                  </a:moveTo>
                  <a:cubicBezTo>
                    <a:pt x="120" y="1"/>
                    <a:pt x="103" y="5"/>
                    <a:pt x="87" y="13"/>
                  </a:cubicBezTo>
                  <a:cubicBezTo>
                    <a:pt x="50" y="29"/>
                    <a:pt x="33" y="50"/>
                    <a:pt x="17" y="83"/>
                  </a:cubicBezTo>
                  <a:cubicBezTo>
                    <a:pt x="0" y="116"/>
                    <a:pt x="0" y="153"/>
                    <a:pt x="17" y="186"/>
                  </a:cubicBezTo>
                  <a:cubicBezTo>
                    <a:pt x="17" y="219"/>
                    <a:pt x="33" y="236"/>
                    <a:pt x="70" y="256"/>
                  </a:cubicBezTo>
                  <a:cubicBezTo>
                    <a:pt x="79" y="264"/>
                    <a:pt x="91" y="269"/>
                    <a:pt x="105" y="269"/>
                  </a:cubicBezTo>
                  <a:cubicBezTo>
                    <a:pt x="120" y="269"/>
                    <a:pt x="136" y="264"/>
                    <a:pt x="153" y="256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06" y="50"/>
                    <a:pt x="206" y="29"/>
                  </a:cubicBezTo>
                  <a:cubicBezTo>
                    <a:pt x="190" y="29"/>
                    <a:pt x="190" y="13"/>
                    <a:pt x="173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8" name="Google Shape;3278;p17"/>
            <p:cNvSpPr/>
            <p:nvPr/>
          </p:nvSpPr>
          <p:spPr>
            <a:xfrm>
              <a:off x="3956475" y="282272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0" y="100"/>
                    <a:pt x="0" y="186"/>
                    <a:pt x="38" y="236"/>
                  </a:cubicBezTo>
                  <a:cubicBezTo>
                    <a:pt x="58" y="251"/>
                    <a:pt x="83" y="260"/>
                    <a:pt x="108" y="260"/>
                  </a:cubicBezTo>
                  <a:cubicBezTo>
                    <a:pt x="142" y="260"/>
                    <a:pt x="178" y="243"/>
                    <a:pt x="207" y="203"/>
                  </a:cubicBezTo>
                  <a:cubicBezTo>
                    <a:pt x="244" y="153"/>
                    <a:pt x="244" y="67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9" name="Google Shape;3279;p17"/>
            <p:cNvSpPr/>
            <p:nvPr/>
          </p:nvSpPr>
          <p:spPr>
            <a:xfrm>
              <a:off x="3953900" y="2803350"/>
              <a:ext cx="6525" cy="6325"/>
            </a:xfrm>
            <a:custGeom>
              <a:rect b="b" l="l" r="r" t="t"/>
              <a:pathLst>
                <a:path extrusionOk="0" h="253" w="261">
                  <a:moveTo>
                    <a:pt x="103" y="1"/>
                  </a:moveTo>
                  <a:cubicBezTo>
                    <a:pt x="38" y="34"/>
                    <a:pt x="0" y="104"/>
                    <a:pt x="21" y="170"/>
                  </a:cubicBezTo>
                  <a:cubicBezTo>
                    <a:pt x="21" y="207"/>
                    <a:pt x="54" y="223"/>
                    <a:pt x="70" y="240"/>
                  </a:cubicBezTo>
                  <a:cubicBezTo>
                    <a:pt x="87" y="248"/>
                    <a:pt x="100" y="252"/>
                    <a:pt x="114" y="252"/>
                  </a:cubicBezTo>
                  <a:cubicBezTo>
                    <a:pt x="127" y="252"/>
                    <a:pt x="141" y="248"/>
                    <a:pt x="157" y="240"/>
                  </a:cubicBezTo>
                  <a:cubicBezTo>
                    <a:pt x="227" y="223"/>
                    <a:pt x="260" y="137"/>
                    <a:pt x="244" y="83"/>
                  </a:cubicBezTo>
                  <a:cubicBezTo>
                    <a:pt x="227" y="50"/>
                    <a:pt x="227" y="34"/>
                    <a:pt x="207" y="34"/>
                  </a:cubicBezTo>
                  <a:cubicBezTo>
                    <a:pt x="207" y="17"/>
                    <a:pt x="190" y="17"/>
                    <a:pt x="190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0" name="Google Shape;3280;p17"/>
            <p:cNvSpPr/>
            <p:nvPr/>
          </p:nvSpPr>
          <p:spPr>
            <a:xfrm>
              <a:off x="3951825" y="2741275"/>
              <a:ext cx="6025" cy="6400"/>
            </a:xfrm>
            <a:custGeom>
              <a:rect b="b" l="l" r="r" t="t"/>
              <a:pathLst>
                <a:path extrusionOk="0" h="256" w="241">
                  <a:moveTo>
                    <a:pt x="136" y="0"/>
                  </a:moveTo>
                  <a:cubicBezTo>
                    <a:pt x="102" y="0"/>
                    <a:pt x="68" y="14"/>
                    <a:pt x="50" y="43"/>
                  </a:cubicBezTo>
                  <a:cubicBezTo>
                    <a:pt x="1" y="113"/>
                    <a:pt x="1" y="179"/>
                    <a:pt x="50" y="233"/>
                  </a:cubicBezTo>
                  <a:cubicBezTo>
                    <a:pt x="67" y="249"/>
                    <a:pt x="83" y="249"/>
                    <a:pt x="104" y="249"/>
                  </a:cubicBezTo>
                  <a:cubicBezTo>
                    <a:pt x="113" y="253"/>
                    <a:pt x="122" y="256"/>
                    <a:pt x="131" y="256"/>
                  </a:cubicBezTo>
                  <a:cubicBezTo>
                    <a:pt x="155" y="256"/>
                    <a:pt x="180" y="240"/>
                    <a:pt x="207" y="216"/>
                  </a:cubicBezTo>
                  <a:cubicBezTo>
                    <a:pt x="240" y="162"/>
                    <a:pt x="240" y="113"/>
                    <a:pt x="240" y="76"/>
                  </a:cubicBezTo>
                  <a:cubicBezTo>
                    <a:pt x="224" y="59"/>
                    <a:pt x="224" y="43"/>
                    <a:pt x="207" y="26"/>
                  </a:cubicBezTo>
                  <a:cubicBezTo>
                    <a:pt x="190" y="10"/>
                    <a:pt x="16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1" name="Google Shape;3281;p17"/>
            <p:cNvSpPr/>
            <p:nvPr/>
          </p:nvSpPr>
          <p:spPr>
            <a:xfrm>
              <a:off x="3957400" y="275855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17" y="0"/>
                  </a:moveTo>
                  <a:cubicBezTo>
                    <a:pt x="71" y="0"/>
                    <a:pt x="15" y="49"/>
                    <a:pt x="1" y="106"/>
                  </a:cubicBezTo>
                  <a:cubicBezTo>
                    <a:pt x="1" y="144"/>
                    <a:pt x="1" y="177"/>
                    <a:pt x="17" y="209"/>
                  </a:cubicBezTo>
                  <a:cubicBezTo>
                    <a:pt x="34" y="226"/>
                    <a:pt x="50" y="247"/>
                    <a:pt x="87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57"/>
                    <a:pt x="190" y="20"/>
                  </a:cubicBezTo>
                  <a:cubicBezTo>
                    <a:pt x="170" y="20"/>
                    <a:pt x="153" y="3"/>
                    <a:pt x="137" y="3"/>
                  </a:cubicBezTo>
                  <a:cubicBezTo>
                    <a:pt x="131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2" name="Google Shape;3282;p17"/>
            <p:cNvSpPr/>
            <p:nvPr/>
          </p:nvSpPr>
          <p:spPr>
            <a:xfrm>
              <a:off x="3973275" y="27620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14" y="0"/>
                  </a:moveTo>
                  <a:cubicBezTo>
                    <a:pt x="68" y="0"/>
                    <a:pt x="15" y="48"/>
                    <a:pt x="1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3" y="227"/>
                    <a:pt x="50" y="244"/>
                    <a:pt x="87" y="260"/>
                  </a:cubicBezTo>
                  <a:cubicBezTo>
                    <a:pt x="120" y="260"/>
                    <a:pt x="153" y="244"/>
                    <a:pt x="174" y="227"/>
                  </a:cubicBezTo>
                  <a:cubicBezTo>
                    <a:pt x="207" y="211"/>
                    <a:pt x="223" y="174"/>
                    <a:pt x="223" y="141"/>
                  </a:cubicBezTo>
                  <a:cubicBezTo>
                    <a:pt x="240" y="108"/>
                    <a:pt x="223" y="70"/>
                    <a:pt x="207" y="54"/>
                  </a:cubicBezTo>
                  <a:cubicBezTo>
                    <a:pt x="207" y="38"/>
                    <a:pt x="207" y="38"/>
                    <a:pt x="190" y="21"/>
                  </a:cubicBezTo>
                  <a:cubicBezTo>
                    <a:pt x="190" y="21"/>
                    <a:pt x="174" y="5"/>
                    <a:pt x="137" y="5"/>
                  </a:cubicBezTo>
                  <a:cubicBezTo>
                    <a:pt x="129" y="1"/>
                    <a:pt x="122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3" name="Google Shape;3283;p17"/>
            <p:cNvSpPr/>
            <p:nvPr/>
          </p:nvSpPr>
          <p:spPr>
            <a:xfrm>
              <a:off x="3977100" y="2837925"/>
              <a:ext cx="6100" cy="6375"/>
            </a:xfrm>
            <a:custGeom>
              <a:rect b="b" l="l" r="r" t="t"/>
              <a:pathLst>
                <a:path extrusionOk="0" h="255" w="244">
                  <a:moveTo>
                    <a:pt x="132" y="1"/>
                  </a:moveTo>
                  <a:cubicBezTo>
                    <a:pt x="101" y="1"/>
                    <a:pt x="72" y="13"/>
                    <a:pt x="54" y="40"/>
                  </a:cubicBezTo>
                  <a:cubicBezTo>
                    <a:pt x="0" y="110"/>
                    <a:pt x="0" y="180"/>
                    <a:pt x="54" y="230"/>
                  </a:cubicBezTo>
                  <a:cubicBezTo>
                    <a:pt x="70" y="246"/>
                    <a:pt x="70" y="246"/>
                    <a:pt x="87" y="246"/>
                  </a:cubicBezTo>
                  <a:cubicBezTo>
                    <a:pt x="101" y="252"/>
                    <a:pt x="115" y="254"/>
                    <a:pt x="127" y="254"/>
                  </a:cubicBezTo>
                  <a:cubicBezTo>
                    <a:pt x="158" y="254"/>
                    <a:pt x="182" y="237"/>
                    <a:pt x="206" y="213"/>
                  </a:cubicBezTo>
                  <a:cubicBezTo>
                    <a:pt x="243" y="164"/>
                    <a:pt x="243" y="110"/>
                    <a:pt x="243" y="77"/>
                  </a:cubicBezTo>
                  <a:cubicBezTo>
                    <a:pt x="227" y="61"/>
                    <a:pt x="227" y="40"/>
                    <a:pt x="206" y="24"/>
                  </a:cubicBezTo>
                  <a:cubicBezTo>
                    <a:pt x="184" y="9"/>
                    <a:pt x="158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4" name="Google Shape;3284;p17"/>
            <p:cNvSpPr/>
            <p:nvPr/>
          </p:nvSpPr>
          <p:spPr>
            <a:xfrm>
              <a:off x="3979250" y="2793450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38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8" y="240"/>
                    <a:pt x="54" y="257"/>
                    <a:pt x="87" y="257"/>
                  </a:cubicBezTo>
                  <a:cubicBezTo>
                    <a:pt x="94" y="259"/>
                    <a:pt x="101" y="260"/>
                    <a:pt x="109" y="260"/>
                  </a:cubicBezTo>
                  <a:cubicBezTo>
                    <a:pt x="157" y="260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4"/>
                  </a:lnTo>
                  <a:cubicBezTo>
                    <a:pt x="174" y="17"/>
                    <a:pt x="157" y="17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5" name="Google Shape;3285;p17"/>
            <p:cNvSpPr/>
            <p:nvPr/>
          </p:nvSpPr>
          <p:spPr>
            <a:xfrm>
              <a:off x="3975450" y="2823275"/>
              <a:ext cx="5575" cy="6350"/>
            </a:xfrm>
            <a:custGeom>
              <a:rect b="b" l="l" r="r" t="t"/>
              <a:pathLst>
                <a:path extrusionOk="0" h="254" w="223">
                  <a:moveTo>
                    <a:pt x="111" y="1"/>
                  </a:moveTo>
                  <a:cubicBezTo>
                    <a:pt x="92" y="1"/>
                    <a:pt x="76" y="14"/>
                    <a:pt x="50" y="28"/>
                  </a:cubicBezTo>
                  <a:cubicBezTo>
                    <a:pt x="33" y="45"/>
                    <a:pt x="0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4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61"/>
                  </a:cubicBezTo>
                  <a:cubicBezTo>
                    <a:pt x="206" y="45"/>
                    <a:pt x="190" y="45"/>
                    <a:pt x="190" y="28"/>
                  </a:cubicBez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6" name="Google Shape;3286;p17"/>
            <p:cNvSpPr/>
            <p:nvPr/>
          </p:nvSpPr>
          <p:spPr>
            <a:xfrm>
              <a:off x="3935850" y="2726875"/>
              <a:ext cx="5700" cy="5700"/>
            </a:xfrm>
            <a:custGeom>
              <a:rect b="b" l="l" r="r" t="t"/>
              <a:pathLst>
                <a:path extrusionOk="0" h="228" w="228">
                  <a:moveTo>
                    <a:pt x="54" y="0"/>
                  </a:moveTo>
                  <a:cubicBezTo>
                    <a:pt x="38" y="17"/>
                    <a:pt x="38" y="33"/>
                    <a:pt x="22" y="50"/>
                  </a:cubicBezTo>
                  <a:cubicBezTo>
                    <a:pt x="1" y="87"/>
                    <a:pt x="1" y="120"/>
                    <a:pt x="1" y="137"/>
                  </a:cubicBezTo>
                  <a:cubicBezTo>
                    <a:pt x="18" y="195"/>
                    <a:pt x="66" y="227"/>
                    <a:pt x="113" y="227"/>
                  </a:cubicBezTo>
                  <a:cubicBezTo>
                    <a:pt x="122" y="227"/>
                    <a:pt x="132" y="226"/>
                    <a:pt x="141" y="223"/>
                  </a:cubicBezTo>
                  <a:cubicBezTo>
                    <a:pt x="174" y="207"/>
                    <a:pt x="207" y="174"/>
                    <a:pt x="228" y="137"/>
                  </a:cubicBezTo>
                  <a:cubicBezTo>
                    <a:pt x="158" y="87"/>
                    <a:pt x="104" y="5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7" name="Google Shape;3287;p17"/>
            <p:cNvSpPr/>
            <p:nvPr/>
          </p:nvSpPr>
          <p:spPr>
            <a:xfrm>
              <a:off x="3968525" y="28080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0" y="0"/>
                  </a:moveTo>
                  <a:cubicBezTo>
                    <a:pt x="71" y="21"/>
                    <a:pt x="34" y="54"/>
                    <a:pt x="17" y="124"/>
                  </a:cubicBezTo>
                  <a:cubicBezTo>
                    <a:pt x="1" y="157"/>
                    <a:pt x="17" y="190"/>
                    <a:pt x="34" y="206"/>
                  </a:cubicBezTo>
                  <a:cubicBezTo>
                    <a:pt x="54" y="243"/>
                    <a:pt x="71" y="260"/>
                    <a:pt x="104" y="260"/>
                  </a:cubicBezTo>
                  <a:cubicBezTo>
                    <a:pt x="111" y="262"/>
                    <a:pt x="118" y="263"/>
                    <a:pt x="125" y="263"/>
                  </a:cubicBezTo>
                  <a:cubicBezTo>
                    <a:pt x="174" y="263"/>
                    <a:pt x="226" y="218"/>
                    <a:pt x="240" y="157"/>
                  </a:cubicBezTo>
                  <a:lnTo>
                    <a:pt x="240" y="124"/>
                  </a:lnTo>
                  <a:cubicBezTo>
                    <a:pt x="240" y="87"/>
                    <a:pt x="223" y="54"/>
                    <a:pt x="207" y="37"/>
                  </a:cubicBezTo>
                  <a:cubicBezTo>
                    <a:pt x="191" y="21"/>
                    <a:pt x="174" y="21"/>
                    <a:pt x="158" y="21"/>
                  </a:cubicBezTo>
                  <a:cubicBezTo>
                    <a:pt x="137" y="0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8" name="Google Shape;3288;p17"/>
            <p:cNvSpPr/>
            <p:nvPr/>
          </p:nvSpPr>
          <p:spPr>
            <a:xfrm>
              <a:off x="3963800" y="28376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0" y="1"/>
                  </a:moveTo>
                  <a:cubicBezTo>
                    <a:pt x="87" y="1"/>
                    <a:pt x="17" y="50"/>
                    <a:pt x="0" y="120"/>
                  </a:cubicBezTo>
                  <a:cubicBezTo>
                    <a:pt x="0" y="153"/>
                    <a:pt x="0" y="190"/>
                    <a:pt x="17" y="207"/>
                  </a:cubicBezTo>
                  <a:cubicBezTo>
                    <a:pt x="37" y="240"/>
                    <a:pt x="54" y="256"/>
                    <a:pt x="87" y="256"/>
                  </a:cubicBezTo>
                  <a:cubicBezTo>
                    <a:pt x="97" y="259"/>
                    <a:pt x="107" y="261"/>
                    <a:pt x="116" y="261"/>
                  </a:cubicBezTo>
                  <a:cubicBezTo>
                    <a:pt x="171" y="261"/>
                    <a:pt x="209" y="213"/>
                    <a:pt x="223" y="153"/>
                  </a:cubicBezTo>
                  <a:cubicBezTo>
                    <a:pt x="24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90" y="34"/>
                  </a:cubicBezTo>
                  <a:cubicBezTo>
                    <a:pt x="190" y="17"/>
                    <a:pt x="173" y="17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9" name="Google Shape;3289;p17"/>
            <p:cNvSpPr/>
            <p:nvPr/>
          </p:nvSpPr>
          <p:spPr>
            <a:xfrm>
              <a:off x="3977100" y="2776575"/>
              <a:ext cx="5675" cy="6350"/>
            </a:xfrm>
            <a:custGeom>
              <a:rect b="b" l="l" r="r" t="t"/>
              <a:pathLst>
                <a:path extrusionOk="0" h="254" w="227">
                  <a:moveTo>
                    <a:pt x="120" y="1"/>
                  </a:moveTo>
                  <a:cubicBezTo>
                    <a:pt x="71" y="1"/>
                    <a:pt x="18" y="49"/>
                    <a:pt x="0" y="107"/>
                  </a:cubicBezTo>
                  <a:cubicBezTo>
                    <a:pt x="0" y="144"/>
                    <a:pt x="0" y="177"/>
                    <a:pt x="21" y="194"/>
                  </a:cubicBezTo>
                  <a:cubicBezTo>
                    <a:pt x="37" y="226"/>
                    <a:pt x="54" y="247"/>
                    <a:pt x="87" y="247"/>
                  </a:cubicBezTo>
                  <a:cubicBezTo>
                    <a:pt x="97" y="252"/>
                    <a:pt x="106" y="254"/>
                    <a:pt x="114" y="254"/>
                  </a:cubicBezTo>
                  <a:cubicBezTo>
                    <a:pt x="135" y="254"/>
                    <a:pt x="150" y="241"/>
                    <a:pt x="173" y="226"/>
                  </a:cubicBezTo>
                  <a:cubicBezTo>
                    <a:pt x="190" y="210"/>
                    <a:pt x="206" y="177"/>
                    <a:pt x="227" y="144"/>
                  </a:cubicBezTo>
                  <a:cubicBezTo>
                    <a:pt x="227" y="107"/>
                    <a:pt x="227" y="74"/>
                    <a:pt x="206" y="57"/>
                  </a:cubicBezTo>
                  <a:cubicBezTo>
                    <a:pt x="206" y="41"/>
                    <a:pt x="206" y="41"/>
                    <a:pt x="190" y="20"/>
                  </a:cubicBezTo>
                  <a:cubicBezTo>
                    <a:pt x="173" y="4"/>
                    <a:pt x="157" y="4"/>
                    <a:pt x="140" y="4"/>
                  </a:cubicBezTo>
                  <a:cubicBezTo>
                    <a:pt x="134" y="2"/>
                    <a:pt x="12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90" name="Google Shape;3290;p17"/>
          <p:cNvSpPr/>
          <p:nvPr/>
        </p:nvSpPr>
        <p:spPr>
          <a:xfrm>
            <a:off x="289951" y="4392198"/>
            <a:ext cx="707925" cy="589125"/>
          </a:xfrm>
          <a:custGeom>
            <a:rect b="b" l="l" r="r" t="t"/>
            <a:pathLst>
              <a:path extrusionOk="0" h="1827" w="2079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1" name="Google Shape;3291;p17"/>
          <p:cNvSpPr/>
          <p:nvPr/>
        </p:nvSpPr>
        <p:spPr>
          <a:xfrm rot="5400000">
            <a:off x="7221450" y="4029737"/>
            <a:ext cx="3544899" cy="2900477"/>
          </a:xfrm>
          <a:custGeom>
            <a:rect b="b" l="l" r="r" t="t"/>
            <a:pathLst>
              <a:path extrusionOk="0" h="1998" w="2442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 Only 6">
    <p:spTree>
      <p:nvGrpSpPr>
        <p:cNvPr id="3292" name="Shape 3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3" name="Google Shape;3293;p26"/>
          <p:cNvSpPr txBox="1"/>
          <p:nvPr>
            <p:ph type="title"/>
          </p:nvPr>
        </p:nvSpPr>
        <p:spPr>
          <a:xfrm>
            <a:off x="720000" y="540000"/>
            <a:ext cx="7704000" cy="9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294" name="Google Shape;3294;p26"/>
          <p:cNvSpPr/>
          <p:nvPr/>
        </p:nvSpPr>
        <p:spPr>
          <a:xfrm>
            <a:off x="-976700" y="4260000"/>
            <a:ext cx="2769474" cy="2340126"/>
          </a:xfrm>
          <a:custGeom>
            <a:rect b="b" l="l" r="r" t="t"/>
            <a:pathLst>
              <a:path extrusionOk="0" h="7200" w="8521">
                <a:moveTo>
                  <a:pt x="6541" y="1"/>
                </a:moveTo>
                <a:cubicBezTo>
                  <a:pt x="6496" y="1"/>
                  <a:pt x="6453" y="4"/>
                  <a:pt x="6412" y="9"/>
                </a:cubicBezTo>
                <a:cubicBezTo>
                  <a:pt x="5770" y="94"/>
                  <a:pt x="4963" y="567"/>
                  <a:pt x="4013" y="567"/>
                </a:cubicBezTo>
                <a:cubicBezTo>
                  <a:pt x="3705" y="567"/>
                  <a:pt x="3382" y="517"/>
                  <a:pt x="3045" y="388"/>
                </a:cubicBezTo>
                <a:cubicBezTo>
                  <a:pt x="2461" y="149"/>
                  <a:pt x="1962" y="65"/>
                  <a:pt x="1611" y="65"/>
                </a:cubicBezTo>
                <a:cubicBezTo>
                  <a:pt x="1588" y="64"/>
                  <a:pt x="1566" y="63"/>
                  <a:pt x="1543" y="63"/>
                </a:cubicBezTo>
                <a:cubicBezTo>
                  <a:pt x="922" y="63"/>
                  <a:pt x="346" y="439"/>
                  <a:pt x="177" y="1063"/>
                </a:cubicBezTo>
                <a:cubicBezTo>
                  <a:pt x="1" y="1527"/>
                  <a:pt x="148" y="2026"/>
                  <a:pt x="324" y="2406"/>
                </a:cubicBezTo>
                <a:cubicBezTo>
                  <a:pt x="676" y="3109"/>
                  <a:pt x="465" y="4719"/>
                  <a:pt x="465" y="4754"/>
                </a:cubicBezTo>
                <a:cubicBezTo>
                  <a:pt x="385" y="5469"/>
                  <a:pt x="873" y="7199"/>
                  <a:pt x="2814" y="7199"/>
                </a:cubicBezTo>
                <a:cubicBezTo>
                  <a:pt x="2935" y="7199"/>
                  <a:pt x="3061" y="7193"/>
                  <a:pt x="3192" y="7179"/>
                </a:cubicBezTo>
                <a:cubicBezTo>
                  <a:pt x="5477" y="6919"/>
                  <a:pt x="7558" y="4754"/>
                  <a:pt x="8057" y="2673"/>
                </a:cubicBezTo>
                <a:cubicBezTo>
                  <a:pt x="8521" y="736"/>
                  <a:pt x="7295" y="1"/>
                  <a:pt x="65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95" name="Google Shape;3295;p26"/>
          <p:cNvGrpSpPr/>
          <p:nvPr/>
        </p:nvGrpSpPr>
        <p:grpSpPr>
          <a:xfrm>
            <a:off x="7676148" y="-63226"/>
            <a:ext cx="2192535" cy="1200546"/>
            <a:chOff x="4465450" y="2268625"/>
            <a:chExt cx="520125" cy="284800"/>
          </a:xfrm>
        </p:grpSpPr>
        <p:sp>
          <p:nvSpPr>
            <p:cNvPr id="3296" name="Google Shape;3296;p26"/>
            <p:cNvSpPr/>
            <p:nvPr/>
          </p:nvSpPr>
          <p:spPr>
            <a:xfrm>
              <a:off x="4729100" y="2352425"/>
              <a:ext cx="6925" cy="4650"/>
            </a:xfrm>
            <a:custGeom>
              <a:rect b="b" l="l" r="r" t="t"/>
              <a:pathLst>
                <a:path extrusionOk="0" h="186" w="277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49"/>
                    <a:pt x="38" y="66"/>
                    <a:pt x="17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23" y="153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7" name="Google Shape;3297;p26"/>
            <p:cNvSpPr/>
            <p:nvPr/>
          </p:nvSpPr>
          <p:spPr>
            <a:xfrm>
              <a:off x="4715800" y="2351900"/>
              <a:ext cx="6525" cy="5075"/>
            </a:xfrm>
            <a:custGeom>
              <a:rect b="b" l="l" r="r" t="t"/>
              <a:pathLst>
                <a:path extrusionOk="0" h="203" w="261">
                  <a:moveTo>
                    <a:pt x="137" y="0"/>
                  </a:moveTo>
                  <a:cubicBezTo>
                    <a:pt x="104" y="21"/>
                    <a:pt x="71" y="38"/>
                    <a:pt x="54" y="54"/>
                  </a:cubicBezTo>
                  <a:cubicBezTo>
                    <a:pt x="1" y="103"/>
                    <a:pt x="1" y="157"/>
                    <a:pt x="34" y="190"/>
                  </a:cubicBezTo>
                  <a:cubicBezTo>
                    <a:pt x="52" y="198"/>
                    <a:pt x="66" y="202"/>
                    <a:pt x="79" y="202"/>
                  </a:cubicBezTo>
                  <a:cubicBezTo>
                    <a:pt x="92" y="202"/>
                    <a:pt x="104" y="198"/>
                    <a:pt x="120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207" y="157"/>
                  </a:cubicBezTo>
                  <a:cubicBezTo>
                    <a:pt x="261" y="103"/>
                    <a:pt x="261" y="38"/>
                    <a:pt x="224" y="21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8" name="Google Shape;3298;p26"/>
            <p:cNvSpPr/>
            <p:nvPr/>
          </p:nvSpPr>
          <p:spPr>
            <a:xfrm>
              <a:off x="4711075" y="2340350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1"/>
                  </a:moveTo>
                  <a:cubicBezTo>
                    <a:pt x="140" y="1"/>
                    <a:pt x="120" y="17"/>
                    <a:pt x="87" y="34"/>
                  </a:cubicBezTo>
                  <a:cubicBezTo>
                    <a:pt x="54" y="50"/>
                    <a:pt x="37" y="8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4"/>
                    <a:pt x="190" y="174"/>
                  </a:cubicBezTo>
                  <a:cubicBezTo>
                    <a:pt x="223" y="153"/>
                    <a:pt x="243" y="137"/>
                    <a:pt x="260" y="104"/>
                  </a:cubicBezTo>
                  <a:cubicBezTo>
                    <a:pt x="260" y="71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9" name="Google Shape;3299;p26"/>
            <p:cNvSpPr/>
            <p:nvPr/>
          </p:nvSpPr>
          <p:spPr>
            <a:xfrm>
              <a:off x="4728700" y="2363950"/>
              <a:ext cx="6500" cy="4925"/>
            </a:xfrm>
            <a:custGeom>
              <a:rect b="b" l="l" r="r" t="t"/>
              <a:pathLst>
                <a:path extrusionOk="0" h="197" w="260">
                  <a:moveTo>
                    <a:pt x="172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3" y="54"/>
                    <a:pt x="0" y="104"/>
                    <a:pt x="17" y="157"/>
                  </a:cubicBezTo>
                  <a:cubicBezTo>
                    <a:pt x="29" y="182"/>
                    <a:pt x="61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223" y="157"/>
                    <a:pt x="260" y="104"/>
                    <a:pt x="239" y="54"/>
                  </a:cubicBezTo>
                  <a:cubicBezTo>
                    <a:pt x="239" y="19"/>
                    <a:pt x="21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0" name="Google Shape;3300;p26"/>
            <p:cNvSpPr/>
            <p:nvPr/>
          </p:nvSpPr>
          <p:spPr>
            <a:xfrm>
              <a:off x="4723550" y="2386975"/>
              <a:ext cx="6500" cy="4950"/>
            </a:xfrm>
            <a:custGeom>
              <a:rect b="b" l="l" r="r" t="t"/>
              <a:pathLst>
                <a:path extrusionOk="0" h="198" w="260">
                  <a:moveTo>
                    <a:pt x="168" y="0"/>
                  </a:moveTo>
                  <a:cubicBezTo>
                    <a:pt x="159" y="0"/>
                    <a:pt x="149" y="2"/>
                    <a:pt x="136" y="7"/>
                  </a:cubicBezTo>
                  <a:cubicBezTo>
                    <a:pt x="103" y="7"/>
                    <a:pt x="70" y="24"/>
                    <a:pt x="54" y="40"/>
                  </a:cubicBezTo>
                  <a:cubicBezTo>
                    <a:pt x="0" y="94"/>
                    <a:pt x="0" y="164"/>
                    <a:pt x="33" y="181"/>
                  </a:cubicBezTo>
                  <a:cubicBezTo>
                    <a:pt x="70" y="197"/>
                    <a:pt x="87" y="197"/>
                    <a:pt x="120" y="197"/>
                  </a:cubicBezTo>
                  <a:cubicBezTo>
                    <a:pt x="136" y="197"/>
                    <a:pt x="136" y="197"/>
                    <a:pt x="157" y="181"/>
                  </a:cubicBezTo>
                  <a:cubicBezTo>
                    <a:pt x="173" y="181"/>
                    <a:pt x="190" y="164"/>
                    <a:pt x="206" y="143"/>
                  </a:cubicBezTo>
                  <a:cubicBezTo>
                    <a:pt x="260" y="94"/>
                    <a:pt x="260" y="40"/>
                    <a:pt x="223" y="7"/>
                  </a:cubicBezTo>
                  <a:cubicBezTo>
                    <a:pt x="201" y="7"/>
                    <a:pt x="18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1" name="Google Shape;3301;p26"/>
            <p:cNvSpPr/>
            <p:nvPr/>
          </p:nvSpPr>
          <p:spPr>
            <a:xfrm>
              <a:off x="4733425" y="2305100"/>
              <a:ext cx="6425" cy="4775"/>
            </a:xfrm>
            <a:custGeom>
              <a:rect b="b" l="l" r="r" t="t"/>
              <a:pathLst>
                <a:path extrusionOk="0" h="191" w="257">
                  <a:moveTo>
                    <a:pt x="153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20"/>
                    <a:pt x="1" y="157"/>
                    <a:pt x="17" y="174"/>
                  </a:cubicBezTo>
                  <a:cubicBezTo>
                    <a:pt x="34" y="190"/>
                    <a:pt x="50" y="190"/>
                    <a:pt x="87" y="190"/>
                  </a:cubicBezTo>
                  <a:lnTo>
                    <a:pt x="137" y="190"/>
                  </a:lnTo>
                  <a:cubicBezTo>
                    <a:pt x="153" y="174"/>
                    <a:pt x="153" y="174"/>
                    <a:pt x="174" y="174"/>
                  </a:cubicBezTo>
                  <a:cubicBezTo>
                    <a:pt x="207" y="157"/>
                    <a:pt x="224" y="120"/>
                    <a:pt x="224" y="104"/>
                  </a:cubicBezTo>
                  <a:cubicBezTo>
                    <a:pt x="257" y="38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2" name="Google Shape;3302;p26"/>
            <p:cNvSpPr/>
            <p:nvPr/>
          </p:nvSpPr>
          <p:spPr>
            <a:xfrm>
              <a:off x="4718800" y="2375600"/>
              <a:ext cx="6925" cy="4675"/>
            </a:xfrm>
            <a:custGeom>
              <a:rect b="b" l="l" r="r" t="t"/>
              <a:pathLst>
                <a:path extrusionOk="0" h="187" w="277">
                  <a:moveTo>
                    <a:pt x="174" y="1"/>
                  </a:moveTo>
                  <a:cubicBezTo>
                    <a:pt x="157" y="1"/>
                    <a:pt x="120" y="1"/>
                    <a:pt x="87" y="34"/>
                  </a:cubicBezTo>
                  <a:cubicBezTo>
                    <a:pt x="54" y="50"/>
                    <a:pt x="38" y="67"/>
                    <a:pt x="38" y="104"/>
                  </a:cubicBezTo>
                  <a:cubicBezTo>
                    <a:pt x="0" y="153"/>
                    <a:pt x="38" y="186"/>
                    <a:pt x="104" y="186"/>
                  </a:cubicBezTo>
                  <a:cubicBezTo>
                    <a:pt x="120" y="186"/>
                    <a:pt x="141" y="186"/>
                    <a:pt x="174" y="170"/>
                  </a:cubicBezTo>
                  <a:lnTo>
                    <a:pt x="190" y="170"/>
                  </a:lnTo>
                  <a:cubicBezTo>
                    <a:pt x="223" y="137"/>
                    <a:pt x="244" y="120"/>
                    <a:pt x="260" y="83"/>
                  </a:cubicBezTo>
                  <a:cubicBezTo>
                    <a:pt x="277" y="3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3" name="Google Shape;3303;p26"/>
            <p:cNvSpPr/>
            <p:nvPr/>
          </p:nvSpPr>
          <p:spPr>
            <a:xfrm>
              <a:off x="4708500" y="2282850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40" y="206"/>
                    <a:pt x="173" y="186"/>
                  </a:cubicBezTo>
                  <a:lnTo>
                    <a:pt x="190" y="169"/>
                  </a:lnTo>
                  <a:cubicBezTo>
                    <a:pt x="223" y="153"/>
                    <a:pt x="243" y="136"/>
                    <a:pt x="260" y="103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4" name="Google Shape;3304;p26"/>
            <p:cNvSpPr/>
            <p:nvPr/>
          </p:nvSpPr>
          <p:spPr>
            <a:xfrm>
              <a:off x="4702925" y="2317575"/>
              <a:ext cx="6925" cy="5075"/>
            </a:xfrm>
            <a:custGeom>
              <a:rect b="b" l="l" r="r" t="t"/>
              <a:pathLst>
                <a:path extrusionOk="0" h="203" w="277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2" y="198"/>
                    <a:pt x="75" y="203"/>
                    <a:pt x="89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7" y="190"/>
                  </a:lnTo>
                  <a:cubicBezTo>
                    <a:pt x="190" y="174"/>
                    <a:pt x="207" y="157"/>
                    <a:pt x="223" y="157"/>
                  </a:cubicBezTo>
                  <a:cubicBezTo>
                    <a:pt x="260" y="104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5" name="Google Shape;3305;p26"/>
            <p:cNvSpPr/>
            <p:nvPr/>
          </p:nvSpPr>
          <p:spPr>
            <a:xfrm>
              <a:off x="4708075" y="2294625"/>
              <a:ext cx="6925" cy="4950"/>
            </a:xfrm>
            <a:custGeom>
              <a:rect b="b" l="l" r="r" t="t"/>
              <a:pathLst>
                <a:path extrusionOk="0" h="198" w="277">
                  <a:moveTo>
                    <a:pt x="164" y="1"/>
                  </a:moveTo>
                  <a:cubicBezTo>
                    <a:pt x="149" y="1"/>
                    <a:pt x="134" y="3"/>
                    <a:pt x="120" y="7"/>
                  </a:cubicBezTo>
                  <a:cubicBezTo>
                    <a:pt x="54" y="44"/>
                    <a:pt x="1" y="94"/>
                    <a:pt x="17" y="147"/>
                  </a:cubicBezTo>
                  <a:cubicBezTo>
                    <a:pt x="28" y="179"/>
                    <a:pt x="61" y="198"/>
                    <a:pt x="97" y="198"/>
                  </a:cubicBezTo>
                  <a:cubicBezTo>
                    <a:pt x="117" y="198"/>
                    <a:pt x="138" y="192"/>
                    <a:pt x="157" y="180"/>
                  </a:cubicBezTo>
                  <a:cubicBezTo>
                    <a:pt x="223" y="164"/>
                    <a:pt x="277" y="94"/>
                    <a:pt x="260" y="44"/>
                  </a:cubicBezTo>
                  <a:cubicBezTo>
                    <a:pt x="245" y="17"/>
                    <a:pt x="20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6" name="Google Shape;3306;p26"/>
            <p:cNvSpPr/>
            <p:nvPr/>
          </p:nvSpPr>
          <p:spPr>
            <a:xfrm>
              <a:off x="4703750" y="2376275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49" y="0"/>
                  </a:moveTo>
                  <a:cubicBezTo>
                    <a:pt x="133" y="0"/>
                    <a:pt x="118" y="2"/>
                    <a:pt x="104" y="7"/>
                  </a:cubicBezTo>
                  <a:cubicBezTo>
                    <a:pt x="38" y="40"/>
                    <a:pt x="1" y="110"/>
                    <a:pt x="1" y="143"/>
                  </a:cubicBezTo>
                  <a:cubicBezTo>
                    <a:pt x="14" y="178"/>
                    <a:pt x="47" y="197"/>
                    <a:pt x="87" y="197"/>
                  </a:cubicBezTo>
                  <a:cubicBezTo>
                    <a:pt x="109" y="197"/>
                    <a:pt x="133" y="191"/>
                    <a:pt x="157" y="180"/>
                  </a:cubicBezTo>
                  <a:cubicBezTo>
                    <a:pt x="207" y="159"/>
                    <a:pt x="260" y="93"/>
                    <a:pt x="244" y="40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7" name="Google Shape;3307;p26"/>
            <p:cNvSpPr/>
            <p:nvPr/>
          </p:nvSpPr>
          <p:spPr>
            <a:xfrm>
              <a:off x="4705925" y="2328700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3" y="1"/>
                  </a:moveTo>
                  <a:cubicBezTo>
                    <a:pt x="157" y="1"/>
                    <a:pt x="120" y="1"/>
                    <a:pt x="87" y="21"/>
                  </a:cubicBezTo>
                  <a:cubicBezTo>
                    <a:pt x="54" y="54"/>
                    <a:pt x="37" y="71"/>
                    <a:pt x="3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41"/>
                    <a:pt x="243" y="124"/>
                    <a:pt x="260" y="87"/>
                  </a:cubicBezTo>
                  <a:cubicBezTo>
                    <a:pt x="276" y="38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8" name="Google Shape;3308;p26"/>
            <p:cNvSpPr/>
            <p:nvPr/>
          </p:nvSpPr>
          <p:spPr>
            <a:xfrm>
              <a:off x="4700350" y="23510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33" y="71"/>
                    <a:pt x="17" y="87"/>
                  </a:cubicBezTo>
                  <a:cubicBezTo>
                    <a:pt x="0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60" y="71"/>
                    <a:pt x="260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9" name="Google Shape;3309;p26"/>
            <p:cNvSpPr/>
            <p:nvPr/>
          </p:nvSpPr>
          <p:spPr>
            <a:xfrm>
              <a:off x="4699925" y="2362200"/>
              <a:ext cx="6425" cy="4775"/>
            </a:xfrm>
            <a:custGeom>
              <a:rect b="b" l="l" r="r" t="t"/>
              <a:pathLst>
                <a:path extrusionOk="0" h="191" w="257">
                  <a:moveTo>
                    <a:pt x="154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190"/>
                    <a:pt x="88" y="190"/>
                  </a:cubicBezTo>
                  <a:lnTo>
                    <a:pt x="154" y="190"/>
                  </a:lnTo>
                  <a:cubicBezTo>
                    <a:pt x="154" y="174"/>
                    <a:pt x="174" y="174"/>
                    <a:pt x="174" y="174"/>
                  </a:cubicBezTo>
                  <a:cubicBezTo>
                    <a:pt x="207" y="157"/>
                    <a:pt x="224" y="124"/>
                    <a:pt x="240" y="104"/>
                  </a:cubicBezTo>
                  <a:cubicBezTo>
                    <a:pt x="257" y="71"/>
                    <a:pt x="240" y="54"/>
                    <a:pt x="240" y="38"/>
                  </a:cubicBezTo>
                  <a:cubicBezTo>
                    <a:pt x="224" y="21"/>
                    <a:pt x="191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0" name="Google Shape;3310;p26"/>
            <p:cNvSpPr/>
            <p:nvPr/>
          </p:nvSpPr>
          <p:spPr>
            <a:xfrm>
              <a:off x="4720975" y="2420225"/>
              <a:ext cx="6000" cy="5200"/>
            </a:xfrm>
            <a:custGeom>
              <a:rect b="b" l="l" r="r" t="t"/>
              <a:pathLst>
                <a:path extrusionOk="0" h="208" w="240">
                  <a:moveTo>
                    <a:pt x="157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1"/>
                    <a:pt x="157" y="191"/>
                  </a:cubicBezTo>
                  <a:lnTo>
                    <a:pt x="173" y="174"/>
                  </a:lnTo>
                  <a:cubicBezTo>
                    <a:pt x="206" y="153"/>
                    <a:pt x="223" y="120"/>
                    <a:pt x="239" y="104"/>
                  </a:cubicBezTo>
                  <a:cubicBezTo>
                    <a:pt x="239" y="71"/>
                    <a:pt x="239" y="50"/>
                    <a:pt x="223" y="3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1" name="Google Shape;3311;p26"/>
            <p:cNvSpPr/>
            <p:nvPr/>
          </p:nvSpPr>
          <p:spPr>
            <a:xfrm>
              <a:off x="4709425" y="2271600"/>
              <a:ext cx="5575" cy="1775"/>
            </a:xfrm>
            <a:custGeom>
              <a:rect b="b" l="l" r="r" t="t"/>
              <a:pathLst>
                <a:path extrusionOk="0" h="71" w="223">
                  <a:moveTo>
                    <a:pt x="0" y="1"/>
                  </a:moveTo>
                  <a:cubicBezTo>
                    <a:pt x="0" y="17"/>
                    <a:pt x="17" y="54"/>
                    <a:pt x="33" y="54"/>
                  </a:cubicBezTo>
                  <a:cubicBezTo>
                    <a:pt x="50" y="71"/>
                    <a:pt x="83" y="71"/>
                    <a:pt x="120" y="71"/>
                  </a:cubicBezTo>
                  <a:cubicBezTo>
                    <a:pt x="120" y="71"/>
                    <a:pt x="136" y="71"/>
                    <a:pt x="136" y="54"/>
                  </a:cubicBezTo>
                  <a:cubicBezTo>
                    <a:pt x="169" y="54"/>
                    <a:pt x="186" y="38"/>
                    <a:pt x="206" y="17"/>
                  </a:cubicBezTo>
                  <a:cubicBezTo>
                    <a:pt x="206" y="17"/>
                    <a:pt x="206" y="1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2" name="Google Shape;3312;p26"/>
            <p:cNvSpPr/>
            <p:nvPr/>
          </p:nvSpPr>
          <p:spPr>
            <a:xfrm>
              <a:off x="4742400" y="234077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57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20"/>
                    <a:pt x="1" y="157"/>
                    <a:pt x="21" y="173"/>
                  </a:cubicBezTo>
                  <a:cubicBezTo>
                    <a:pt x="21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57" y="173"/>
                    <a:pt x="157" y="173"/>
                    <a:pt x="174" y="173"/>
                  </a:cubicBezTo>
                  <a:cubicBezTo>
                    <a:pt x="207" y="157"/>
                    <a:pt x="227" y="120"/>
                    <a:pt x="227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3" name="Google Shape;3313;p26"/>
            <p:cNvSpPr/>
            <p:nvPr/>
          </p:nvSpPr>
          <p:spPr>
            <a:xfrm>
              <a:off x="4737250" y="2271200"/>
              <a:ext cx="6525" cy="4350"/>
            </a:xfrm>
            <a:custGeom>
              <a:rect b="b" l="l" r="r" t="t"/>
              <a:pathLst>
                <a:path extrusionOk="0" h="174" w="261">
                  <a:moveTo>
                    <a:pt x="87" y="0"/>
                  </a:moveTo>
                  <a:cubicBezTo>
                    <a:pt x="54" y="17"/>
                    <a:pt x="38" y="33"/>
                    <a:pt x="21" y="70"/>
                  </a:cubicBezTo>
                  <a:cubicBezTo>
                    <a:pt x="0" y="120"/>
                    <a:pt x="38" y="173"/>
                    <a:pt x="104" y="173"/>
                  </a:cubicBezTo>
                  <a:cubicBezTo>
                    <a:pt x="124" y="173"/>
                    <a:pt x="141" y="157"/>
                    <a:pt x="141" y="157"/>
                  </a:cubicBezTo>
                  <a:lnTo>
                    <a:pt x="157" y="157"/>
                  </a:lnTo>
                  <a:cubicBezTo>
                    <a:pt x="174" y="157"/>
                    <a:pt x="190" y="136"/>
                    <a:pt x="190" y="136"/>
                  </a:cubicBezTo>
                  <a:cubicBezTo>
                    <a:pt x="227" y="120"/>
                    <a:pt x="244" y="87"/>
                    <a:pt x="260" y="70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4" name="Google Shape;3314;p26"/>
            <p:cNvSpPr/>
            <p:nvPr/>
          </p:nvSpPr>
          <p:spPr>
            <a:xfrm>
              <a:off x="4695200" y="2282600"/>
              <a:ext cx="6925" cy="4900"/>
            </a:xfrm>
            <a:custGeom>
              <a:rect b="b" l="l" r="r" t="t"/>
              <a:pathLst>
                <a:path extrusionOk="0" h="196" w="277">
                  <a:moveTo>
                    <a:pt x="172" y="1"/>
                  </a:moveTo>
                  <a:cubicBezTo>
                    <a:pt x="161" y="1"/>
                    <a:pt x="149" y="3"/>
                    <a:pt x="136" y="10"/>
                  </a:cubicBezTo>
                  <a:cubicBezTo>
                    <a:pt x="103" y="10"/>
                    <a:pt x="87" y="27"/>
                    <a:pt x="54" y="60"/>
                  </a:cubicBezTo>
                  <a:cubicBezTo>
                    <a:pt x="0" y="93"/>
                    <a:pt x="0" y="163"/>
                    <a:pt x="54" y="179"/>
                  </a:cubicBezTo>
                  <a:cubicBezTo>
                    <a:pt x="70" y="196"/>
                    <a:pt x="103" y="196"/>
                    <a:pt x="136" y="196"/>
                  </a:cubicBezTo>
                  <a:cubicBezTo>
                    <a:pt x="136" y="196"/>
                    <a:pt x="157" y="196"/>
                    <a:pt x="157" y="179"/>
                  </a:cubicBezTo>
                  <a:cubicBezTo>
                    <a:pt x="190" y="179"/>
                    <a:pt x="206" y="163"/>
                    <a:pt x="223" y="146"/>
                  </a:cubicBezTo>
                  <a:cubicBezTo>
                    <a:pt x="260" y="93"/>
                    <a:pt x="277" y="43"/>
                    <a:pt x="223" y="10"/>
                  </a:cubicBezTo>
                  <a:cubicBezTo>
                    <a:pt x="212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5" name="Google Shape;3315;p26"/>
            <p:cNvSpPr/>
            <p:nvPr/>
          </p:nvSpPr>
          <p:spPr>
            <a:xfrm>
              <a:off x="4663025" y="2282325"/>
              <a:ext cx="6850" cy="4775"/>
            </a:xfrm>
            <a:custGeom>
              <a:rect b="b" l="l" r="r" t="t"/>
              <a:pathLst>
                <a:path extrusionOk="0" h="191" w="274">
                  <a:moveTo>
                    <a:pt x="170" y="0"/>
                  </a:moveTo>
                  <a:cubicBezTo>
                    <a:pt x="137" y="0"/>
                    <a:pt x="121" y="0"/>
                    <a:pt x="83" y="21"/>
                  </a:cubicBezTo>
                  <a:cubicBezTo>
                    <a:pt x="50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1" y="190"/>
                    <a:pt x="137" y="190"/>
                    <a:pt x="154" y="174"/>
                  </a:cubicBezTo>
                  <a:cubicBezTo>
                    <a:pt x="207" y="157"/>
                    <a:pt x="240" y="124"/>
                    <a:pt x="257" y="87"/>
                  </a:cubicBezTo>
                  <a:cubicBezTo>
                    <a:pt x="273" y="38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6" name="Google Shape;3316;p26"/>
            <p:cNvSpPr/>
            <p:nvPr/>
          </p:nvSpPr>
          <p:spPr>
            <a:xfrm>
              <a:off x="4675000" y="2272025"/>
              <a:ext cx="6500" cy="4250"/>
            </a:xfrm>
            <a:custGeom>
              <a:rect b="b" l="l" r="r" t="t"/>
              <a:pathLst>
                <a:path extrusionOk="0" h="170" w="260">
                  <a:moveTo>
                    <a:pt x="87" y="0"/>
                  </a:moveTo>
                  <a:cubicBezTo>
                    <a:pt x="70" y="0"/>
                    <a:pt x="70" y="21"/>
                    <a:pt x="54" y="21"/>
                  </a:cubicBezTo>
                  <a:cubicBezTo>
                    <a:pt x="0" y="70"/>
                    <a:pt x="0" y="124"/>
                    <a:pt x="54" y="157"/>
                  </a:cubicBezTo>
                  <a:cubicBezTo>
                    <a:pt x="62" y="165"/>
                    <a:pt x="74" y="169"/>
                    <a:pt x="89" y="169"/>
                  </a:cubicBezTo>
                  <a:cubicBezTo>
                    <a:pt x="104" y="169"/>
                    <a:pt x="122" y="165"/>
                    <a:pt x="140" y="157"/>
                  </a:cubicBezTo>
                  <a:lnTo>
                    <a:pt x="157" y="157"/>
                  </a:lnTo>
                  <a:cubicBezTo>
                    <a:pt x="190" y="140"/>
                    <a:pt x="206" y="140"/>
                    <a:pt x="223" y="124"/>
                  </a:cubicBezTo>
                  <a:cubicBezTo>
                    <a:pt x="243" y="87"/>
                    <a:pt x="260" y="70"/>
                    <a:pt x="260" y="37"/>
                  </a:cubicBezTo>
                  <a:cubicBezTo>
                    <a:pt x="260" y="21"/>
                    <a:pt x="260" y="0"/>
                    <a:pt x="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7" name="Google Shape;3317;p26"/>
            <p:cNvSpPr/>
            <p:nvPr/>
          </p:nvSpPr>
          <p:spPr>
            <a:xfrm>
              <a:off x="4688800" y="2317550"/>
              <a:ext cx="6425" cy="4800"/>
            </a:xfrm>
            <a:custGeom>
              <a:rect b="b" l="l" r="r" t="t"/>
              <a:pathLst>
                <a:path extrusionOk="0" h="192" w="257">
                  <a:moveTo>
                    <a:pt x="171" y="1"/>
                  </a:moveTo>
                  <a:cubicBezTo>
                    <a:pt x="150" y="1"/>
                    <a:pt x="127" y="6"/>
                    <a:pt x="104" y="18"/>
                  </a:cubicBezTo>
                  <a:cubicBezTo>
                    <a:pt x="34" y="34"/>
                    <a:pt x="1" y="105"/>
                    <a:pt x="17" y="138"/>
                  </a:cubicBezTo>
                  <a:cubicBezTo>
                    <a:pt x="28" y="172"/>
                    <a:pt x="53" y="192"/>
                    <a:pt x="88" y="192"/>
                  </a:cubicBezTo>
                  <a:cubicBezTo>
                    <a:pt x="107" y="192"/>
                    <a:pt x="129" y="186"/>
                    <a:pt x="153" y="175"/>
                  </a:cubicBezTo>
                  <a:cubicBezTo>
                    <a:pt x="223" y="158"/>
                    <a:pt x="256" y="88"/>
                    <a:pt x="240" y="55"/>
                  </a:cubicBezTo>
                  <a:cubicBezTo>
                    <a:pt x="240" y="20"/>
                    <a:pt x="21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8" name="Google Shape;3318;p26"/>
            <p:cNvSpPr/>
            <p:nvPr/>
          </p:nvSpPr>
          <p:spPr>
            <a:xfrm>
              <a:off x="4739825" y="2384975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21" y="191"/>
                    <a:pt x="71" y="191"/>
                  </a:cubicBezTo>
                  <a:cubicBezTo>
                    <a:pt x="71" y="191"/>
                    <a:pt x="78" y="198"/>
                    <a:pt x="83" y="198"/>
                  </a:cubicBezTo>
                  <a:cubicBezTo>
                    <a:pt x="85" y="198"/>
                    <a:pt x="87" y="196"/>
                    <a:pt x="87" y="191"/>
                  </a:cubicBezTo>
                  <a:lnTo>
                    <a:pt x="157" y="191"/>
                  </a:lnTo>
                  <a:cubicBezTo>
                    <a:pt x="190" y="174"/>
                    <a:pt x="207" y="158"/>
                    <a:pt x="227" y="120"/>
                  </a:cubicBezTo>
                  <a:cubicBezTo>
                    <a:pt x="244" y="120"/>
                    <a:pt x="244" y="104"/>
                    <a:pt x="244" y="104"/>
                  </a:cubicBezTo>
                  <a:cubicBezTo>
                    <a:pt x="260" y="54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9" name="Google Shape;3319;p26"/>
            <p:cNvSpPr/>
            <p:nvPr/>
          </p:nvSpPr>
          <p:spPr>
            <a:xfrm>
              <a:off x="4742925" y="2281475"/>
              <a:ext cx="6400" cy="5100"/>
            </a:xfrm>
            <a:custGeom>
              <a:rect b="b" l="l" r="r" t="t"/>
              <a:pathLst>
                <a:path extrusionOk="0" h="204" w="256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66" y="34"/>
                    <a:pt x="33" y="55"/>
                    <a:pt x="17" y="88"/>
                  </a:cubicBezTo>
                  <a:cubicBezTo>
                    <a:pt x="17" y="105"/>
                    <a:pt x="0" y="138"/>
                    <a:pt x="17" y="158"/>
                  </a:cubicBezTo>
                  <a:cubicBezTo>
                    <a:pt x="17" y="175"/>
                    <a:pt x="33" y="191"/>
                    <a:pt x="50" y="191"/>
                  </a:cubicBezTo>
                  <a:cubicBezTo>
                    <a:pt x="66" y="199"/>
                    <a:pt x="84" y="203"/>
                    <a:pt x="101" y="203"/>
                  </a:cubicBezTo>
                  <a:cubicBezTo>
                    <a:pt x="119" y="203"/>
                    <a:pt x="136" y="199"/>
                    <a:pt x="153" y="191"/>
                  </a:cubicBezTo>
                  <a:cubicBezTo>
                    <a:pt x="223" y="158"/>
                    <a:pt x="256" y="105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0" name="Google Shape;3320;p26"/>
            <p:cNvSpPr/>
            <p:nvPr/>
          </p:nvSpPr>
          <p:spPr>
            <a:xfrm>
              <a:off x="4729525" y="2337750"/>
              <a:ext cx="6500" cy="5100"/>
            </a:xfrm>
            <a:custGeom>
              <a:rect b="b" l="l" r="r" t="t"/>
              <a:pathLst>
                <a:path extrusionOk="0" h="204" w="260">
                  <a:moveTo>
                    <a:pt x="165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21" y="72"/>
                    <a:pt x="21" y="105"/>
                    <a:pt x="21" y="121"/>
                  </a:cubicBezTo>
                  <a:cubicBezTo>
                    <a:pt x="0" y="154"/>
                    <a:pt x="21" y="175"/>
                    <a:pt x="37" y="191"/>
                  </a:cubicBezTo>
                  <a:cubicBezTo>
                    <a:pt x="54" y="199"/>
                    <a:pt x="66" y="204"/>
                    <a:pt x="79" y="204"/>
                  </a:cubicBezTo>
                  <a:cubicBezTo>
                    <a:pt x="92" y="204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5"/>
                    <a:pt x="190" y="175"/>
                    <a:pt x="206" y="154"/>
                  </a:cubicBezTo>
                  <a:cubicBezTo>
                    <a:pt x="260" y="105"/>
                    <a:pt x="260" y="51"/>
                    <a:pt x="227" y="18"/>
                  </a:cubicBezTo>
                  <a:cubicBezTo>
                    <a:pt x="208" y="6"/>
                    <a:pt x="187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1" name="Google Shape;3321;p26"/>
            <p:cNvSpPr/>
            <p:nvPr/>
          </p:nvSpPr>
          <p:spPr>
            <a:xfrm>
              <a:off x="4735175" y="2317150"/>
              <a:ext cx="6425" cy="4775"/>
            </a:xfrm>
            <a:custGeom>
              <a:rect b="b" l="l" r="r" t="t"/>
              <a:pathLst>
                <a:path extrusionOk="0" h="191" w="257">
                  <a:moveTo>
                    <a:pt x="137" y="1"/>
                  </a:moveTo>
                  <a:cubicBezTo>
                    <a:pt x="104" y="1"/>
                    <a:pt x="67" y="17"/>
                    <a:pt x="50" y="50"/>
                  </a:cubicBezTo>
                  <a:cubicBezTo>
                    <a:pt x="1" y="88"/>
                    <a:pt x="1" y="154"/>
                    <a:pt x="50" y="191"/>
                  </a:cubicBezTo>
                  <a:lnTo>
                    <a:pt x="121" y="191"/>
                  </a:lnTo>
                  <a:cubicBezTo>
                    <a:pt x="137" y="191"/>
                    <a:pt x="154" y="191"/>
                    <a:pt x="154" y="174"/>
                  </a:cubicBezTo>
                  <a:cubicBezTo>
                    <a:pt x="170" y="174"/>
                    <a:pt x="187" y="154"/>
                    <a:pt x="207" y="137"/>
                  </a:cubicBezTo>
                  <a:cubicBezTo>
                    <a:pt x="240" y="121"/>
                    <a:pt x="240" y="88"/>
                    <a:pt x="257" y="71"/>
                  </a:cubicBezTo>
                  <a:cubicBezTo>
                    <a:pt x="257" y="50"/>
                    <a:pt x="240" y="17"/>
                    <a:pt x="224" y="17"/>
                  </a:cubicBezTo>
                  <a:cubicBezTo>
                    <a:pt x="207" y="1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2" name="Google Shape;3322;p26"/>
            <p:cNvSpPr/>
            <p:nvPr/>
          </p:nvSpPr>
          <p:spPr>
            <a:xfrm>
              <a:off x="4742400" y="2294375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74" y="1"/>
                  </a:moveTo>
                  <a:cubicBezTo>
                    <a:pt x="157" y="1"/>
                    <a:pt x="124" y="1"/>
                    <a:pt x="104" y="17"/>
                  </a:cubicBezTo>
                  <a:cubicBezTo>
                    <a:pt x="54" y="34"/>
                    <a:pt x="1" y="104"/>
                    <a:pt x="21" y="157"/>
                  </a:cubicBezTo>
                  <a:cubicBezTo>
                    <a:pt x="33" y="182"/>
                    <a:pt x="72" y="197"/>
                    <a:pt x="113" y="197"/>
                  </a:cubicBezTo>
                  <a:cubicBezTo>
                    <a:pt x="128" y="197"/>
                    <a:pt x="143" y="195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3" name="Google Shape;3323;p26"/>
            <p:cNvSpPr/>
            <p:nvPr/>
          </p:nvSpPr>
          <p:spPr>
            <a:xfrm>
              <a:off x="4735600" y="2372525"/>
              <a:ext cx="6425" cy="5000"/>
            </a:xfrm>
            <a:custGeom>
              <a:rect b="b" l="l" r="r" t="t"/>
              <a:pathLst>
                <a:path extrusionOk="0" h="200" w="257">
                  <a:moveTo>
                    <a:pt x="170" y="1"/>
                  </a:moveTo>
                  <a:cubicBezTo>
                    <a:pt x="150" y="1"/>
                    <a:pt x="128" y="7"/>
                    <a:pt x="104" y="21"/>
                  </a:cubicBezTo>
                  <a:cubicBezTo>
                    <a:pt x="33" y="54"/>
                    <a:pt x="0" y="103"/>
                    <a:pt x="17" y="157"/>
                  </a:cubicBezTo>
                  <a:cubicBezTo>
                    <a:pt x="17" y="188"/>
                    <a:pt x="45" y="199"/>
                    <a:pt x="83" y="199"/>
                  </a:cubicBezTo>
                  <a:cubicBezTo>
                    <a:pt x="104" y="199"/>
                    <a:pt x="129" y="196"/>
                    <a:pt x="153" y="190"/>
                  </a:cubicBezTo>
                  <a:cubicBezTo>
                    <a:pt x="223" y="157"/>
                    <a:pt x="256" y="103"/>
                    <a:pt x="240" y="54"/>
                  </a:cubicBezTo>
                  <a:cubicBezTo>
                    <a:pt x="229" y="20"/>
                    <a:pt x="204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4" name="Google Shape;3324;p26"/>
            <p:cNvSpPr/>
            <p:nvPr/>
          </p:nvSpPr>
          <p:spPr>
            <a:xfrm>
              <a:off x="4740350" y="2327475"/>
              <a:ext cx="6400" cy="4750"/>
            </a:xfrm>
            <a:custGeom>
              <a:rect b="b" l="l" r="r" t="t"/>
              <a:pathLst>
                <a:path extrusionOk="0" h="190" w="256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17" y="70"/>
                    <a:pt x="17" y="87"/>
                  </a:cubicBezTo>
                  <a:cubicBezTo>
                    <a:pt x="0" y="153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3"/>
                  </a:cubicBezTo>
                  <a:cubicBezTo>
                    <a:pt x="153" y="173"/>
                    <a:pt x="169" y="173"/>
                    <a:pt x="186" y="153"/>
                  </a:cubicBezTo>
                  <a:cubicBezTo>
                    <a:pt x="206" y="136"/>
                    <a:pt x="223" y="120"/>
                    <a:pt x="239" y="87"/>
                  </a:cubicBezTo>
                  <a:cubicBezTo>
                    <a:pt x="256" y="70"/>
                    <a:pt x="239" y="33"/>
                    <a:pt x="239" y="1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5" name="Google Shape;3325;p26"/>
            <p:cNvSpPr/>
            <p:nvPr/>
          </p:nvSpPr>
          <p:spPr>
            <a:xfrm>
              <a:off x="4671175" y="2409925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53" y="1"/>
                  </a:moveTo>
                  <a:cubicBezTo>
                    <a:pt x="120" y="1"/>
                    <a:pt x="104" y="17"/>
                    <a:pt x="67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53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190"/>
                    <a:pt x="153" y="190"/>
                  </a:cubicBezTo>
                  <a:lnTo>
                    <a:pt x="170" y="174"/>
                  </a:lnTo>
                  <a:cubicBezTo>
                    <a:pt x="207" y="153"/>
                    <a:pt x="223" y="120"/>
                    <a:pt x="240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6" name="Google Shape;3326;p26"/>
            <p:cNvSpPr/>
            <p:nvPr/>
          </p:nvSpPr>
          <p:spPr>
            <a:xfrm>
              <a:off x="4652725" y="2352525"/>
              <a:ext cx="6000" cy="5075"/>
            </a:xfrm>
            <a:custGeom>
              <a:rect b="b" l="l" r="r" t="t"/>
              <a:pathLst>
                <a:path extrusionOk="0" h="203" w="240">
                  <a:moveTo>
                    <a:pt x="178" y="0"/>
                  </a:moveTo>
                  <a:cubicBezTo>
                    <a:pt x="166" y="0"/>
                    <a:pt x="153" y="4"/>
                    <a:pt x="137" y="13"/>
                  </a:cubicBezTo>
                  <a:cubicBezTo>
                    <a:pt x="104" y="13"/>
                    <a:pt x="67" y="29"/>
                    <a:pt x="50" y="45"/>
                  </a:cubicBezTo>
                  <a:cubicBezTo>
                    <a:pt x="1" y="99"/>
                    <a:pt x="1" y="165"/>
                    <a:pt x="34" y="182"/>
                  </a:cubicBezTo>
                  <a:cubicBezTo>
                    <a:pt x="50" y="202"/>
                    <a:pt x="83" y="202"/>
                    <a:pt x="120" y="202"/>
                  </a:cubicBezTo>
                  <a:cubicBezTo>
                    <a:pt x="137" y="202"/>
                    <a:pt x="137" y="182"/>
                    <a:pt x="153" y="182"/>
                  </a:cubicBezTo>
                  <a:cubicBezTo>
                    <a:pt x="170" y="182"/>
                    <a:pt x="186" y="165"/>
                    <a:pt x="207" y="149"/>
                  </a:cubicBezTo>
                  <a:cubicBezTo>
                    <a:pt x="223" y="132"/>
                    <a:pt x="240" y="99"/>
                    <a:pt x="240" y="78"/>
                  </a:cubicBezTo>
                  <a:cubicBezTo>
                    <a:pt x="240" y="45"/>
                    <a:pt x="240" y="29"/>
                    <a:pt x="223" y="13"/>
                  </a:cubicBezTo>
                  <a:cubicBezTo>
                    <a:pt x="205" y="4"/>
                    <a:pt x="191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7" name="Google Shape;3327;p26"/>
            <p:cNvSpPr/>
            <p:nvPr/>
          </p:nvSpPr>
          <p:spPr>
            <a:xfrm>
              <a:off x="4665100" y="2341725"/>
              <a:ext cx="6525" cy="5100"/>
            </a:xfrm>
            <a:custGeom>
              <a:rect b="b" l="l" r="r" t="t"/>
              <a:pathLst>
                <a:path extrusionOk="0" h="204" w="261">
                  <a:moveTo>
                    <a:pt x="163" y="0"/>
                  </a:moveTo>
                  <a:cubicBezTo>
                    <a:pt x="144" y="0"/>
                    <a:pt x="122" y="5"/>
                    <a:pt x="103" y="16"/>
                  </a:cubicBezTo>
                  <a:cubicBezTo>
                    <a:pt x="54" y="32"/>
                    <a:pt x="21" y="65"/>
                    <a:pt x="0" y="119"/>
                  </a:cubicBezTo>
                  <a:lnTo>
                    <a:pt x="0" y="152"/>
                  </a:lnTo>
                  <a:cubicBezTo>
                    <a:pt x="14" y="184"/>
                    <a:pt x="46" y="204"/>
                    <a:pt x="86" y="204"/>
                  </a:cubicBezTo>
                  <a:cubicBezTo>
                    <a:pt x="108" y="204"/>
                    <a:pt x="132" y="198"/>
                    <a:pt x="157" y="185"/>
                  </a:cubicBezTo>
                  <a:cubicBezTo>
                    <a:pt x="207" y="168"/>
                    <a:pt x="260" y="98"/>
                    <a:pt x="244" y="49"/>
                  </a:cubicBezTo>
                  <a:cubicBezTo>
                    <a:pt x="244" y="32"/>
                    <a:pt x="227" y="32"/>
                    <a:pt x="207" y="16"/>
                  </a:cubicBezTo>
                  <a:cubicBezTo>
                    <a:pt x="198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8" name="Google Shape;3328;p26"/>
            <p:cNvSpPr/>
            <p:nvPr/>
          </p:nvSpPr>
          <p:spPr>
            <a:xfrm>
              <a:off x="4659950" y="233005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32" y="171"/>
                    <a:pt x="56" y="190"/>
                    <a:pt x="92" y="190"/>
                  </a:cubicBezTo>
                  <a:cubicBezTo>
                    <a:pt x="111" y="190"/>
                    <a:pt x="133" y="185"/>
                    <a:pt x="157" y="174"/>
                  </a:cubicBezTo>
                  <a:cubicBezTo>
                    <a:pt x="173" y="174"/>
                    <a:pt x="190" y="153"/>
                    <a:pt x="206" y="136"/>
                  </a:cubicBezTo>
                  <a:cubicBezTo>
                    <a:pt x="244" y="120"/>
                    <a:pt x="260" y="70"/>
                    <a:pt x="244" y="33"/>
                  </a:cubicBezTo>
                  <a:cubicBezTo>
                    <a:pt x="244" y="0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9" name="Google Shape;3329;p26"/>
            <p:cNvSpPr/>
            <p:nvPr/>
          </p:nvSpPr>
          <p:spPr>
            <a:xfrm>
              <a:off x="4657375" y="23627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57" y="0"/>
                    <a:pt x="124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4" y="206"/>
                    <a:pt x="140" y="186"/>
                    <a:pt x="173" y="186"/>
                  </a:cubicBezTo>
                  <a:lnTo>
                    <a:pt x="190" y="169"/>
                  </a:lnTo>
                  <a:cubicBezTo>
                    <a:pt x="227" y="153"/>
                    <a:pt x="243" y="136"/>
                    <a:pt x="260" y="103"/>
                  </a:cubicBezTo>
                  <a:cubicBezTo>
                    <a:pt x="260" y="66"/>
                    <a:pt x="260" y="50"/>
                    <a:pt x="243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0" name="Google Shape;3330;p26"/>
            <p:cNvSpPr/>
            <p:nvPr/>
          </p:nvSpPr>
          <p:spPr>
            <a:xfrm>
              <a:off x="4650575" y="2340775"/>
              <a:ext cx="6400" cy="4750"/>
            </a:xfrm>
            <a:custGeom>
              <a:rect b="b" l="l" r="r" t="t"/>
              <a:pathLst>
                <a:path extrusionOk="0" h="190" w="256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33" y="70"/>
                    <a:pt x="17" y="87"/>
                  </a:cubicBezTo>
                  <a:cubicBezTo>
                    <a:pt x="0" y="120"/>
                    <a:pt x="17" y="136"/>
                    <a:pt x="17" y="157"/>
                  </a:cubicBezTo>
                  <a:cubicBezTo>
                    <a:pt x="33" y="190"/>
                    <a:pt x="66" y="190"/>
                    <a:pt x="87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69" y="173"/>
                    <a:pt x="190" y="157"/>
                  </a:cubicBezTo>
                  <a:cubicBezTo>
                    <a:pt x="206" y="136"/>
                    <a:pt x="239" y="120"/>
                    <a:pt x="239" y="87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1" name="Google Shape;3331;p26"/>
            <p:cNvSpPr/>
            <p:nvPr/>
          </p:nvSpPr>
          <p:spPr>
            <a:xfrm>
              <a:off x="4641500" y="2319175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79" y="0"/>
                  </a:moveTo>
                  <a:cubicBezTo>
                    <a:pt x="137" y="0"/>
                    <a:pt x="90" y="15"/>
                    <a:pt x="54" y="40"/>
                  </a:cubicBezTo>
                  <a:cubicBezTo>
                    <a:pt x="0" y="93"/>
                    <a:pt x="0" y="159"/>
                    <a:pt x="37" y="176"/>
                  </a:cubicBezTo>
                  <a:cubicBezTo>
                    <a:pt x="54" y="196"/>
                    <a:pt x="87" y="196"/>
                    <a:pt x="120" y="196"/>
                  </a:cubicBezTo>
                  <a:cubicBezTo>
                    <a:pt x="140" y="176"/>
                    <a:pt x="140" y="176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60" y="93"/>
                    <a:pt x="260" y="40"/>
                    <a:pt x="223" y="7"/>
                  </a:cubicBezTo>
                  <a:cubicBezTo>
                    <a:pt x="210" y="2"/>
                    <a:pt x="195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2" name="Google Shape;3332;p26"/>
            <p:cNvSpPr/>
            <p:nvPr/>
          </p:nvSpPr>
          <p:spPr>
            <a:xfrm>
              <a:off x="4647050" y="2328300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04" y="17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57"/>
                    <a:pt x="38" y="190"/>
                    <a:pt x="87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57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3" name="Google Shape;3333;p26"/>
            <p:cNvSpPr/>
            <p:nvPr/>
          </p:nvSpPr>
          <p:spPr>
            <a:xfrm>
              <a:off x="4639325" y="2363550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33"/>
                    <a:pt x="21" y="70"/>
                    <a:pt x="21" y="87"/>
                  </a:cubicBezTo>
                  <a:cubicBezTo>
                    <a:pt x="1" y="120"/>
                    <a:pt x="1" y="136"/>
                    <a:pt x="21" y="153"/>
                  </a:cubicBezTo>
                  <a:cubicBezTo>
                    <a:pt x="38" y="173"/>
                    <a:pt x="54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3"/>
                  </a:cubicBezTo>
                  <a:cubicBezTo>
                    <a:pt x="207" y="136"/>
                    <a:pt x="227" y="120"/>
                    <a:pt x="244" y="87"/>
                  </a:cubicBezTo>
                  <a:cubicBezTo>
                    <a:pt x="260" y="33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4" name="Google Shape;3334;p26"/>
            <p:cNvSpPr/>
            <p:nvPr/>
          </p:nvSpPr>
          <p:spPr>
            <a:xfrm>
              <a:off x="4666450" y="2351475"/>
              <a:ext cx="6400" cy="5200"/>
            </a:xfrm>
            <a:custGeom>
              <a:rect b="b" l="l" r="r" t="t"/>
              <a:pathLst>
                <a:path extrusionOk="0" h="208" w="256">
                  <a:moveTo>
                    <a:pt x="153" y="1"/>
                  </a:moveTo>
                  <a:cubicBezTo>
                    <a:pt x="136" y="17"/>
                    <a:pt x="120" y="17"/>
                    <a:pt x="103" y="17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3" y="208"/>
                    <a:pt x="88" y="208"/>
                  </a:cubicBezTo>
                  <a:cubicBezTo>
                    <a:pt x="107" y="208"/>
                    <a:pt x="129" y="202"/>
                    <a:pt x="153" y="191"/>
                  </a:cubicBezTo>
                  <a:cubicBezTo>
                    <a:pt x="173" y="191"/>
                    <a:pt x="190" y="174"/>
                    <a:pt x="206" y="158"/>
                  </a:cubicBezTo>
                  <a:cubicBezTo>
                    <a:pt x="239" y="141"/>
                    <a:pt x="256" y="87"/>
                    <a:pt x="239" y="55"/>
                  </a:cubicBezTo>
                  <a:cubicBezTo>
                    <a:pt x="239" y="17"/>
                    <a:pt x="206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5" name="Google Shape;3335;p26"/>
            <p:cNvSpPr/>
            <p:nvPr/>
          </p:nvSpPr>
          <p:spPr>
            <a:xfrm>
              <a:off x="4667275" y="2397800"/>
              <a:ext cx="6825" cy="4825"/>
            </a:xfrm>
            <a:custGeom>
              <a:rect b="b" l="l" r="r" t="t"/>
              <a:pathLst>
                <a:path extrusionOk="0" h="193" w="273">
                  <a:moveTo>
                    <a:pt x="198" y="0"/>
                  </a:moveTo>
                  <a:cubicBezTo>
                    <a:pt x="190" y="0"/>
                    <a:pt x="182" y="1"/>
                    <a:pt x="173" y="3"/>
                  </a:cubicBezTo>
                  <a:cubicBezTo>
                    <a:pt x="140" y="3"/>
                    <a:pt x="103" y="3"/>
                    <a:pt x="87" y="20"/>
                  </a:cubicBezTo>
                  <a:cubicBezTo>
                    <a:pt x="54" y="40"/>
                    <a:pt x="37" y="73"/>
                    <a:pt x="16" y="90"/>
                  </a:cubicBezTo>
                  <a:cubicBezTo>
                    <a:pt x="0" y="143"/>
                    <a:pt x="37" y="193"/>
                    <a:pt x="103" y="193"/>
                  </a:cubicBezTo>
                  <a:cubicBezTo>
                    <a:pt x="120" y="193"/>
                    <a:pt x="140" y="193"/>
                    <a:pt x="157" y="176"/>
                  </a:cubicBezTo>
                  <a:cubicBezTo>
                    <a:pt x="173" y="176"/>
                    <a:pt x="173" y="176"/>
                    <a:pt x="190" y="160"/>
                  </a:cubicBezTo>
                  <a:cubicBezTo>
                    <a:pt x="223" y="143"/>
                    <a:pt x="243" y="123"/>
                    <a:pt x="243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6" name="Google Shape;3336;p26"/>
            <p:cNvSpPr/>
            <p:nvPr/>
          </p:nvSpPr>
          <p:spPr>
            <a:xfrm>
              <a:off x="4661700" y="2388425"/>
              <a:ext cx="6925" cy="4950"/>
            </a:xfrm>
            <a:custGeom>
              <a:rect b="b" l="l" r="r" t="t"/>
              <a:pathLst>
                <a:path extrusionOk="0" h="198" w="277">
                  <a:moveTo>
                    <a:pt x="165" y="1"/>
                  </a:moveTo>
                  <a:cubicBezTo>
                    <a:pt x="127" y="1"/>
                    <a:pt x="86" y="20"/>
                    <a:pt x="54" y="53"/>
                  </a:cubicBezTo>
                  <a:cubicBezTo>
                    <a:pt x="0" y="106"/>
                    <a:pt x="0" y="156"/>
                    <a:pt x="54" y="189"/>
                  </a:cubicBezTo>
                  <a:cubicBezTo>
                    <a:pt x="65" y="189"/>
                    <a:pt x="83" y="198"/>
                    <a:pt x="104" y="198"/>
                  </a:cubicBezTo>
                  <a:cubicBezTo>
                    <a:pt x="114" y="198"/>
                    <a:pt x="125" y="195"/>
                    <a:pt x="136" y="189"/>
                  </a:cubicBezTo>
                  <a:lnTo>
                    <a:pt x="157" y="189"/>
                  </a:lnTo>
                  <a:cubicBezTo>
                    <a:pt x="190" y="172"/>
                    <a:pt x="207" y="156"/>
                    <a:pt x="223" y="139"/>
                  </a:cubicBezTo>
                  <a:cubicBezTo>
                    <a:pt x="260" y="106"/>
                    <a:pt x="277" y="36"/>
                    <a:pt x="223" y="20"/>
                  </a:cubicBezTo>
                  <a:cubicBezTo>
                    <a:pt x="206" y="6"/>
                    <a:pt x="186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7" name="Google Shape;3337;p26"/>
            <p:cNvSpPr/>
            <p:nvPr/>
          </p:nvSpPr>
          <p:spPr>
            <a:xfrm>
              <a:off x="4669850" y="2363950"/>
              <a:ext cx="6500" cy="4925"/>
            </a:xfrm>
            <a:custGeom>
              <a:rect b="b" l="l" r="r" t="t"/>
              <a:pathLst>
                <a:path extrusionOk="0" h="197" w="260">
                  <a:moveTo>
                    <a:pt x="173" y="1"/>
                  </a:moveTo>
                  <a:cubicBezTo>
                    <a:pt x="157" y="1"/>
                    <a:pt x="120" y="1"/>
                    <a:pt x="103" y="17"/>
                  </a:cubicBezTo>
                  <a:cubicBezTo>
                    <a:pt x="54" y="34"/>
                    <a:pt x="0" y="104"/>
                    <a:pt x="17" y="157"/>
                  </a:cubicBezTo>
                  <a:cubicBezTo>
                    <a:pt x="32" y="182"/>
                    <a:pt x="62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87"/>
                    <a:pt x="260" y="54"/>
                  </a:cubicBezTo>
                  <a:cubicBezTo>
                    <a:pt x="24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8" name="Google Shape;3338;p26"/>
            <p:cNvSpPr/>
            <p:nvPr/>
          </p:nvSpPr>
          <p:spPr>
            <a:xfrm>
              <a:off x="4670250" y="2304700"/>
              <a:ext cx="6925" cy="4750"/>
            </a:xfrm>
            <a:custGeom>
              <a:rect b="b" l="l" r="r" t="t"/>
              <a:pathLst>
                <a:path extrusionOk="0" h="190" w="277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7" y="157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9" name="Google Shape;3339;p26"/>
            <p:cNvSpPr/>
            <p:nvPr/>
          </p:nvSpPr>
          <p:spPr>
            <a:xfrm>
              <a:off x="4672825" y="2318850"/>
              <a:ext cx="6525" cy="5225"/>
            </a:xfrm>
            <a:custGeom>
              <a:rect b="b" l="l" r="r" t="t"/>
              <a:pathLst>
                <a:path extrusionOk="0" h="209" w="261">
                  <a:moveTo>
                    <a:pt x="163" y="1"/>
                  </a:moveTo>
                  <a:cubicBezTo>
                    <a:pt x="144" y="1"/>
                    <a:pt x="123" y="6"/>
                    <a:pt x="104" y="20"/>
                  </a:cubicBezTo>
                  <a:cubicBezTo>
                    <a:pt x="38" y="53"/>
                    <a:pt x="1" y="106"/>
                    <a:pt x="1" y="156"/>
                  </a:cubicBezTo>
                  <a:cubicBezTo>
                    <a:pt x="14" y="190"/>
                    <a:pt x="45" y="209"/>
                    <a:pt x="84" y="209"/>
                  </a:cubicBezTo>
                  <a:cubicBezTo>
                    <a:pt x="106" y="209"/>
                    <a:pt x="132" y="202"/>
                    <a:pt x="157" y="189"/>
                  </a:cubicBezTo>
                  <a:cubicBezTo>
                    <a:pt x="207" y="156"/>
                    <a:pt x="260" y="106"/>
                    <a:pt x="244" y="53"/>
                  </a:cubicBezTo>
                  <a:cubicBezTo>
                    <a:pt x="233" y="21"/>
                    <a:pt x="200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0" name="Google Shape;3340;p26"/>
            <p:cNvSpPr/>
            <p:nvPr/>
          </p:nvSpPr>
          <p:spPr>
            <a:xfrm>
              <a:off x="4664675" y="2292925"/>
              <a:ext cx="6525" cy="4875"/>
            </a:xfrm>
            <a:custGeom>
              <a:rect b="b" l="l" r="r" t="t"/>
              <a:pathLst>
                <a:path extrusionOk="0" h="195" w="261">
                  <a:moveTo>
                    <a:pt x="156" y="0"/>
                  </a:moveTo>
                  <a:cubicBezTo>
                    <a:pt x="145" y="0"/>
                    <a:pt x="133" y="2"/>
                    <a:pt x="120" y="9"/>
                  </a:cubicBezTo>
                  <a:cubicBezTo>
                    <a:pt x="104" y="9"/>
                    <a:pt x="71" y="26"/>
                    <a:pt x="38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8" y="178"/>
                  </a:cubicBezTo>
                  <a:cubicBezTo>
                    <a:pt x="55" y="195"/>
                    <a:pt x="88" y="195"/>
                    <a:pt x="120" y="195"/>
                  </a:cubicBezTo>
                  <a:cubicBezTo>
                    <a:pt x="120" y="195"/>
                    <a:pt x="141" y="195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2"/>
                    <a:pt x="261" y="42"/>
                    <a:pt x="207" y="9"/>
                  </a:cubicBezTo>
                  <a:cubicBezTo>
                    <a:pt x="196" y="9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1" name="Google Shape;3341;p26"/>
            <p:cNvSpPr/>
            <p:nvPr/>
          </p:nvSpPr>
          <p:spPr>
            <a:xfrm>
              <a:off x="4660450" y="2317150"/>
              <a:ext cx="6425" cy="4950"/>
            </a:xfrm>
            <a:custGeom>
              <a:rect b="b" l="l" r="r" t="t"/>
              <a:pathLst>
                <a:path extrusionOk="0" h="198" w="257">
                  <a:moveTo>
                    <a:pt x="161" y="0"/>
                  </a:moveTo>
                  <a:cubicBezTo>
                    <a:pt x="142" y="0"/>
                    <a:pt x="121" y="6"/>
                    <a:pt x="104" y="17"/>
                  </a:cubicBezTo>
                  <a:cubicBezTo>
                    <a:pt x="67" y="34"/>
                    <a:pt x="34" y="50"/>
                    <a:pt x="17" y="88"/>
                  </a:cubicBezTo>
                  <a:cubicBezTo>
                    <a:pt x="1" y="104"/>
                    <a:pt x="1" y="121"/>
                    <a:pt x="1" y="154"/>
                  </a:cubicBezTo>
                  <a:cubicBezTo>
                    <a:pt x="17" y="174"/>
                    <a:pt x="34" y="174"/>
                    <a:pt x="50" y="191"/>
                  </a:cubicBezTo>
                  <a:cubicBezTo>
                    <a:pt x="56" y="196"/>
                    <a:pt x="64" y="198"/>
                    <a:pt x="73" y="198"/>
                  </a:cubicBezTo>
                  <a:cubicBezTo>
                    <a:pt x="93" y="198"/>
                    <a:pt x="120" y="191"/>
                    <a:pt x="153" y="191"/>
                  </a:cubicBezTo>
                  <a:cubicBezTo>
                    <a:pt x="207" y="154"/>
                    <a:pt x="257" y="88"/>
                    <a:pt x="240" y="50"/>
                  </a:cubicBezTo>
                  <a:cubicBezTo>
                    <a:pt x="229" y="19"/>
                    <a:pt x="196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2" name="Google Shape;3342;p26"/>
            <p:cNvSpPr/>
            <p:nvPr/>
          </p:nvSpPr>
          <p:spPr>
            <a:xfrm>
              <a:off x="4719200" y="2315400"/>
              <a:ext cx="6950" cy="5200"/>
            </a:xfrm>
            <a:custGeom>
              <a:rect b="b" l="l" r="r" t="t"/>
              <a:pathLst>
                <a:path extrusionOk="0" h="208" w="278">
                  <a:moveTo>
                    <a:pt x="174" y="1"/>
                  </a:moveTo>
                  <a:cubicBezTo>
                    <a:pt x="141" y="17"/>
                    <a:pt x="104" y="17"/>
                    <a:pt x="88" y="38"/>
                  </a:cubicBezTo>
                  <a:cubicBezTo>
                    <a:pt x="55" y="54"/>
                    <a:pt x="38" y="87"/>
                    <a:pt x="22" y="104"/>
                  </a:cubicBezTo>
                  <a:cubicBezTo>
                    <a:pt x="1" y="158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5" y="207"/>
                    <a:pt x="141" y="207"/>
                    <a:pt x="158" y="191"/>
                  </a:cubicBezTo>
                  <a:cubicBezTo>
                    <a:pt x="191" y="174"/>
                    <a:pt x="228" y="158"/>
                    <a:pt x="244" y="141"/>
                  </a:cubicBezTo>
                  <a:cubicBezTo>
                    <a:pt x="244" y="120"/>
                    <a:pt x="244" y="120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3" name="Google Shape;3343;p26"/>
            <p:cNvSpPr/>
            <p:nvPr/>
          </p:nvSpPr>
          <p:spPr>
            <a:xfrm>
              <a:off x="4714975" y="2303250"/>
              <a:ext cx="6850" cy="4925"/>
            </a:xfrm>
            <a:custGeom>
              <a:rect b="b" l="l" r="r" t="t"/>
              <a:pathLst>
                <a:path extrusionOk="0" h="197" w="274">
                  <a:moveTo>
                    <a:pt x="165" y="0"/>
                  </a:moveTo>
                  <a:cubicBezTo>
                    <a:pt x="149" y="0"/>
                    <a:pt x="134" y="3"/>
                    <a:pt x="120" y="9"/>
                  </a:cubicBezTo>
                  <a:cubicBezTo>
                    <a:pt x="50" y="42"/>
                    <a:pt x="1" y="112"/>
                    <a:pt x="17" y="145"/>
                  </a:cubicBezTo>
                  <a:cubicBezTo>
                    <a:pt x="28" y="177"/>
                    <a:pt x="61" y="197"/>
                    <a:pt x="97" y="197"/>
                  </a:cubicBezTo>
                  <a:cubicBezTo>
                    <a:pt x="116" y="197"/>
                    <a:pt x="136" y="191"/>
                    <a:pt x="153" y="178"/>
                  </a:cubicBezTo>
                  <a:cubicBezTo>
                    <a:pt x="224" y="161"/>
                    <a:pt x="273" y="91"/>
                    <a:pt x="257" y="42"/>
                  </a:cubicBezTo>
                  <a:cubicBezTo>
                    <a:pt x="245" y="18"/>
                    <a:pt x="205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4" name="Google Shape;3344;p26"/>
            <p:cNvSpPr/>
            <p:nvPr/>
          </p:nvSpPr>
          <p:spPr>
            <a:xfrm>
              <a:off x="4698600" y="23060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1"/>
                  </a:moveTo>
                  <a:cubicBezTo>
                    <a:pt x="141" y="1"/>
                    <a:pt x="103" y="17"/>
                    <a:pt x="87" y="34"/>
                  </a:cubicBezTo>
                  <a:cubicBezTo>
                    <a:pt x="54" y="50"/>
                    <a:pt x="37" y="83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1" y="186"/>
                    <a:pt x="157" y="186"/>
                  </a:cubicBezTo>
                  <a:cubicBezTo>
                    <a:pt x="174" y="186"/>
                    <a:pt x="174" y="170"/>
                    <a:pt x="190" y="170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50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5" name="Google Shape;3345;p26"/>
            <p:cNvSpPr/>
            <p:nvPr/>
          </p:nvSpPr>
          <p:spPr>
            <a:xfrm>
              <a:off x="4695600" y="2340575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70" y="1"/>
                  </a:moveTo>
                  <a:cubicBezTo>
                    <a:pt x="161" y="1"/>
                    <a:pt x="152" y="3"/>
                    <a:pt x="141" y="8"/>
                  </a:cubicBezTo>
                  <a:cubicBezTo>
                    <a:pt x="104" y="8"/>
                    <a:pt x="71" y="25"/>
                    <a:pt x="54" y="62"/>
                  </a:cubicBezTo>
                  <a:cubicBezTo>
                    <a:pt x="1" y="95"/>
                    <a:pt x="1" y="165"/>
                    <a:pt x="38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41" y="198"/>
                    <a:pt x="141" y="198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44" y="128"/>
                    <a:pt x="244" y="95"/>
                    <a:pt x="244" y="78"/>
                  </a:cubicBezTo>
                  <a:cubicBezTo>
                    <a:pt x="261" y="41"/>
                    <a:pt x="244" y="25"/>
                    <a:pt x="223" y="8"/>
                  </a:cubicBezTo>
                  <a:cubicBezTo>
                    <a:pt x="201" y="8"/>
                    <a:pt x="18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6" name="Google Shape;3346;p26"/>
            <p:cNvSpPr/>
            <p:nvPr/>
          </p:nvSpPr>
          <p:spPr>
            <a:xfrm>
              <a:off x="4721800" y="2271200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57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37" y="54"/>
                    <a:pt x="21" y="87"/>
                    <a:pt x="21" y="103"/>
                  </a:cubicBezTo>
                  <a:cubicBezTo>
                    <a:pt x="0" y="136"/>
                    <a:pt x="0" y="157"/>
                    <a:pt x="21" y="173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40" y="206"/>
                    <a:pt x="157" y="190"/>
                  </a:cubicBezTo>
                  <a:cubicBezTo>
                    <a:pt x="157" y="190"/>
                    <a:pt x="173" y="190"/>
                    <a:pt x="173" y="173"/>
                  </a:cubicBezTo>
                  <a:cubicBezTo>
                    <a:pt x="206" y="157"/>
                    <a:pt x="227" y="136"/>
                    <a:pt x="243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7" name="Google Shape;3347;p26"/>
            <p:cNvSpPr/>
            <p:nvPr/>
          </p:nvSpPr>
          <p:spPr>
            <a:xfrm>
              <a:off x="4723950" y="2283500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83" y="1"/>
                  </a:moveTo>
                  <a:cubicBezTo>
                    <a:pt x="140" y="1"/>
                    <a:pt x="91" y="19"/>
                    <a:pt x="54" y="57"/>
                  </a:cubicBezTo>
                  <a:cubicBezTo>
                    <a:pt x="1" y="94"/>
                    <a:pt x="1" y="160"/>
                    <a:pt x="38" y="180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41" y="197"/>
                    <a:pt x="157" y="197"/>
                    <a:pt x="157" y="180"/>
                  </a:cubicBezTo>
                  <a:cubicBezTo>
                    <a:pt x="174" y="180"/>
                    <a:pt x="190" y="160"/>
                    <a:pt x="207" y="143"/>
                  </a:cubicBezTo>
                  <a:cubicBezTo>
                    <a:pt x="260" y="110"/>
                    <a:pt x="260" y="40"/>
                    <a:pt x="223" y="7"/>
                  </a:cubicBezTo>
                  <a:cubicBezTo>
                    <a:pt x="211" y="3"/>
                    <a:pt x="197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8" name="Google Shape;3348;p26"/>
            <p:cNvSpPr/>
            <p:nvPr/>
          </p:nvSpPr>
          <p:spPr>
            <a:xfrm>
              <a:off x="4721800" y="2327875"/>
              <a:ext cx="6500" cy="4775"/>
            </a:xfrm>
            <a:custGeom>
              <a:rect b="b" l="l" r="r" t="t"/>
              <a:pathLst>
                <a:path extrusionOk="0" h="191" w="26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20"/>
                    <a:pt x="21" y="157"/>
                    <a:pt x="21" y="174"/>
                  </a:cubicBezTo>
                  <a:cubicBezTo>
                    <a:pt x="37" y="190"/>
                    <a:pt x="70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9" name="Google Shape;3349;p26"/>
            <p:cNvSpPr/>
            <p:nvPr/>
          </p:nvSpPr>
          <p:spPr>
            <a:xfrm>
              <a:off x="4685300" y="2362200"/>
              <a:ext cx="6100" cy="5075"/>
            </a:xfrm>
            <a:custGeom>
              <a:rect b="b" l="l" r="r" t="t"/>
              <a:pathLst>
                <a:path extrusionOk="0" h="203" w="244">
                  <a:moveTo>
                    <a:pt x="120" y="1"/>
                  </a:moveTo>
                  <a:cubicBezTo>
                    <a:pt x="87" y="21"/>
                    <a:pt x="54" y="38"/>
                    <a:pt x="38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57"/>
                    <a:pt x="1" y="174"/>
                    <a:pt x="17" y="190"/>
                  </a:cubicBezTo>
                  <a:cubicBezTo>
                    <a:pt x="36" y="199"/>
                    <a:pt x="49" y="203"/>
                    <a:pt x="62" y="203"/>
                  </a:cubicBezTo>
                  <a:cubicBezTo>
                    <a:pt x="75" y="203"/>
                    <a:pt x="87" y="199"/>
                    <a:pt x="104" y="190"/>
                  </a:cubicBezTo>
                  <a:lnTo>
                    <a:pt x="141" y="190"/>
                  </a:lnTo>
                  <a:cubicBezTo>
                    <a:pt x="157" y="174"/>
                    <a:pt x="174" y="174"/>
                    <a:pt x="190" y="157"/>
                  </a:cubicBezTo>
                  <a:cubicBezTo>
                    <a:pt x="244" y="104"/>
                    <a:pt x="244" y="38"/>
                    <a:pt x="207" y="21"/>
                  </a:cubicBezTo>
                  <a:cubicBezTo>
                    <a:pt x="174" y="1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0" name="Google Shape;3350;p26"/>
            <p:cNvSpPr/>
            <p:nvPr/>
          </p:nvSpPr>
          <p:spPr>
            <a:xfrm>
              <a:off x="4681075" y="2386575"/>
              <a:ext cx="6000" cy="4825"/>
            </a:xfrm>
            <a:custGeom>
              <a:rect b="b" l="l" r="r" t="t"/>
              <a:pathLst>
                <a:path extrusionOk="0" h="193" w="240">
                  <a:moveTo>
                    <a:pt x="138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56"/>
                    <a:pt x="0" y="77"/>
                  </a:cubicBezTo>
                  <a:lnTo>
                    <a:pt x="0" y="143"/>
                  </a:lnTo>
                  <a:cubicBezTo>
                    <a:pt x="0" y="159"/>
                    <a:pt x="17" y="180"/>
                    <a:pt x="33" y="180"/>
                  </a:cubicBezTo>
                  <a:cubicBezTo>
                    <a:pt x="50" y="188"/>
                    <a:pt x="67" y="192"/>
                    <a:pt x="85" y="192"/>
                  </a:cubicBezTo>
                  <a:cubicBezTo>
                    <a:pt x="103" y="192"/>
                    <a:pt x="120" y="188"/>
                    <a:pt x="137" y="180"/>
                  </a:cubicBezTo>
                  <a:cubicBezTo>
                    <a:pt x="207" y="143"/>
                    <a:pt x="240" y="94"/>
                    <a:pt x="223" y="40"/>
                  </a:cubicBezTo>
                  <a:cubicBezTo>
                    <a:pt x="223" y="16"/>
                    <a:pt x="186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1" name="Google Shape;3351;p26"/>
            <p:cNvSpPr/>
            <p:nvPr/>
          </p:nvSpPr>
          <p:spPr>
            <a:xfrm>
              <a:off x="4693025" y="2388425"/>
              <a:ext cx="6525" cy="4800"/>
            </a:xfrm>
            <a:custGeom>
              <a:rect b="b" l="l" r="r" t="t"/>
              <a:pathLst>
                <a:path extrusionOk="0" h="192" w="261">
                  <a:moveTo>
                    <a:pt x="175" y="1"/>
                  </a:moveTo>
                  <a:cubicBezTo>
                    <a:pt x="153" y="1"/>
                    <a:pt x="129" y="6"/>
                    <a:pt x="104" y="20"/>
                  </a:cubicBezTo>
                  <a:cubicBezTo>
                    <a:pt x="38" y="36"/>
                    <a:pt x="1" y="106"/>
                    <a:pt x="17" y="139"/>
                  </a:cubicBezTo>
                  <a:cubicBezTo>
                    <a:pt x="31" y="171"/>
                    <a:pt x="56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3" y="156"/>
                    <a:pt x="260" y="85"/>
                    <a:pt x="244" y="53"/>
                  </a:cubicBezTo>
                  <a:cubicBezTo>
                    <a:pt x="244" y="20"/>
                    <a:pt x="215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2" name="Google Shape;3352;p26"/>
            <p:cNvSpPr/>
            <p:nvPr/>
          </p:nvSpPr>
          <p:spPr>
            <a:xfrm>
              <a:off x="4729525" y="22926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1"/>
                  </a:moveTo>
                  <a:cubicBezTo>
                    <a:pt x="140" y="1"/>
                    <a:pt x="103" y="21"/>
                    <a:pt x="87" y="38"/>
                  </a:cubicBezTo>
                  <a:cubicBezTo>
                    <a:pt x="54" y="54"/>
                    <a:pt x="37" y="87"/>
                    <a:pt x="21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4" y="207"/>
                    <a:pt x="140" y="207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41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3" name="Google Shape;3353;p26"/>
            <p:cNvSpPr/>
            <p:nvPr/>
          </p:nvSpPr>
          <p:spPr>
            <a:xfrm>
              <a:off x="4675400" y="2375100"/>
              <a:ext cx="6100" cy="5175"/>
            </a:xfrm>
            <a:custGeom>
              <a:rect b="b" l="l" r="r" t="t"/>
              <a:pathLst>
                <a:path extrusionOk="0" h="207" w="244">
                  <a:moveTo>
                    <a:pt x="157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206"/>
                    <a:pt x="87" y="206"/>
                  </a:cubicBezTo>
                  <a:cubicBezTo>
                    <a:pt x="104" y="206"/>
                    <a:pt x="124" y="206"/>
                    <a:pt x="141" y="190"/>
                  </a:cubicBezTo>
                  <a:lnTo>
                    <a:pt x="157" y="190"/>
                  </a:lnTo>
                  <a:lnTo>
                    <a:pt x="174" y="173"/>
                  </a:lnTo>
                  <a:cubicBezTo>
                    <a:pt x="207" y="157"/>
                    <a:pt x="227" y="140"/>
                    <a:pt x="244" y="103"/>
                  </a:cubicBezTo>
                  <a:cubicBezTo>
                    <a:pt x="244" y="87"/>
                    <a:pt x="244" y="54"/>
                    <a:pt x="227" y="37"/>
                  </a:cubicBezTo>
                  <a:cubicBezTo>
                    <a:pt x="227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4" name="Google Shape;3354;p26"/>
            <p:cNvSpPr/>
            <p:nvPr/>
          </p:nvSpPr>
          <p:spPr>
            <a:xfrm>
              <a:off x="4667675" y="2442850"/>
              <a:ext cx="6100" cy="4925"/>
            </a:xfrm>
            <a:custGeom>
              <a:rect b="b" l="l" r="r" t="t"/>
              <a:pathLst>
                <a:path extrusionOk="0" h="197" w="244">
                  <a:moveTo>
                    <a:pt x="163" y="1"/>
                  </a:moveTo>
                  <a:cubicBezTo>
                    <a:pt x="121" y="1"/>
                    <a:pt x="74" y="16"/>
                    <a:pt x="38" y="40"/>
                  </a:cubicBezTo>
                  <a:cubicBezTo>
                    <a:pt x="21" y="73"/>
                    <a:pt x="0" y="94"/>
                    <a:pt x="0" y="127"/>
                  </a:cubicBezTo>
                  <a:cubicBezTo>
                    <a:pt x="0" y="143"/>
                    <a:pt x="0" y="160"/>
                    <a:pt x="38" y="176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76"/>
                    <a:pt x="141" y="176"/>
                  </a:cubicBezTo>
                  <a:cubicBezTo>
                    <a:pt x="157" y="176"/>
                    <a:pt x="174" y="160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3" y="3"/>
                    <a:pt x="179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5" name="Google Shape;3355;p26"/>
            <p:cNvSpPr/>
            <p:nvPr/>
          </p:nvSpPr>
          <p:spPr>
            <a:xfrm>
              <a:off x="4690875" y="2373850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53"/>
                    <a:pt x="37" y="207"/>
                    <a:pt x="87" y="207"/>
                  </a:cubicBezTo>
                  <a:cubicBezTo>
                    <a:pt x="103" y="207"/>
                    <a:pt x="140" y="207"/>
                    <a:pt x="157" y="190"/>
                  </a:cubicBezTo>
                  <a:cubicBezTo>
                    <a:pt x="157" y="190"/>
                    <a:pt x="173" y="190"/>
                    <a:pt x="190" y="174"/>
                  </a:cubicBezTo>
                  <a:cubicBezTo>
                    <a:pt x="206" y="153"/>
                    <a:pt x="227" y="137"/>
                    <a:pt x="243" y="104"/>
                  </a:cubicBez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6" name="Google Shape;3356;p26"/>
            <p:cNvSpPr/>
            <p:nvPr/>
          </p:nvSpPr>
          <p:spPr>
            <a:xfrm>
              <a:off x="4715800" y="2409925"/>
              <a:ext cx="6525" cy="5075"/>
            </a:xfrm>
            <a:custGeom>
              <a:rect b="b" l="l" r="r" t="t"/>
              <a:pathLst>
                <a:path extrusionOk="0" h="203" w="261">
                  <a:moveTo>
                    <a:pt x="137" y="1"/>
                  </a:moveTo>
                  <a:cubicBezTo>
                    <a:pt x="120" y="17"/>
                    <a:pt x="87" y="34"/>
                    <a:pt x="54" y="50"/>
                  </a:cubicBezTo>
                  <a:cubicBezTo>
                    <a:pt x="17" y="104"/>
                    <a:pt x="1" y="153"/>
                    <a:pt x="54" y="190"/>
                  </a:cubicBezTo>
                  <a:cubicBezTo>
                    <a:pt x="63" y="198"/>
                    <a:pt x="75" y="203"/>
                    <a:pt x="90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3"/>
                  </a:cubicBezTo>
                  <a:cubicBezTo>
                    <a:pt x="240" y="120"/>
                    <a:pt x="261" y="104"/>
                    <a:pt x="261" y="71"/>
                  </a:cubicBezTo>
                  <a:cubicBezTo>
                    <a:pt x="261" y="50"/>
                    <a:pt x="240" y="34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7" name="Google Shape;3357;p26"/>
            <p:cNvSpPr/>
            <p:nvPr/>
          </p:nvSpPr>
          <p:spPr>
            <a:xfrm>
              <a:off x="4720150" y="2431600"/>
              <a:ext cx="6400" cy="4950"/>
            </a:xfrm>
            <a:custGeom>
              <a:rect b="b" l="l" r="r" t="t"/>
              <a:pathLst>
                <a:path extrusionOk="0" h="198" w="256">
                  <a:moveTo>
                    <a:pt x="196" y="1"/>
                  </a:moveTo>
                  <a:cubicBezTo>
                    <a:pt x="189" y="1"/>
                    <a:pt x="180" y="3"/>
                    <a:pt x="169" y="8"/>
                  </a:cubicBezTo>
                  <a:cubicBezTo>
                    <a:pt x="103" y="8"/>
                    <a:pt x="33" y="45"/>
                    <a:pt x="17" y="94"/>
                  </a:cubicBezTo>
                  <a:cubicBezTo>
                    <a:pt x="0" y="148"/>
                    <a:pt x="33" y="197"/>
                    <a:pt x="103" y="197"/>
                  </a:cubicBezTo>
                  <a:cubicBezTo>
                    <a:pt x="120" y="197"/>
                    <a:pt x="136" y="197"/>
                    <a:pt x="153" y="181"/>
                  </a:cubicBezTo>
                  <a:cubicBezTo>
                    <a:pt x="169" y="181"/>
                    <a:pt x="169" y="181"/>
                    <a:pt x="190" y="164"/>
                  </a:cubicBezTo>
                  <a:cubicBezTo>
                    <a:pt x="223" y="148"/>
                    <a:pt x="239" y="131"/>
                    <a:pt x="239" y="94"/>
                  </a:cubicBezTo>
                  <a:cubicBezTo>
                    <a:pt x="256" y="78"/>
                    <a:pt x="256" y="45"/>
                    <a:pt x="239" y="28"/>
                  </a:cubicBezTo>
                  <a:cubicBezTo>
                    <a:pt x="227" y="14"/>
                    <a:pt x="216" y="1"/>
                    <a:pt x="1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8" name="Google Shape;3358;p26"/>
            <p:cNvSpPr/>
            <p:nvPr/>
          </p:nvSpPr>
          <p:spPr>
            <a:xfrm>
              <a:off x="4768175" y="2375700"/>
              <a:ext cx="6525" cy="5075"/>
            </a:xfrm>
            <a:custGeom>
              <a:rect b="b" l="l" r="r" t="t"/>
              <a:pathLst>
                <a:path extrusionOk="0" h="203" w="261">
                  <a:moveTo>
                    <a:pt x="161" y="1"/>
                  </a:moveTo>
                  <a:cubicBezTo>
                    <a:pt x="139" y="1"/>
                    <a:pt x="114" y="5"/>
                    <a:pt x="87" y="13"/>
                  </a:cubicBezTo>
                  <a:cubicBezTo>
                    <a:pt x="54" y="30"/>
                    <a:pt x="21" y="63"/>
                    <a:pt x="0" y="100"/>
                  </a:cubicBezTo>
                  <a:lnTo>
                    <a:pt x="0" y="149"/>
                  </a:lnTo>
                  <a:cubicBezTo>
                    <a:pt x="13" y="183"/>
                    <a:pt x="45" y="202"/>
                    <a:pt x="79" y="202"/>
                  </a:cubicBezTo>
                  <a:cubicBezTo>
                    <a:pt x="100" y="202"/>
                    <a:pt x="121" y="196"/>
                    <a:pt x="141" y="182"/>
                  </a:cubicBezTo>
                  <a:cubicBezTo>
                    <a:pt x="206" y="149"/>
                    <a:pt x="260" y="100"/>
                    <a:pt x="244" y="46"/>
                  </a:cubicBezTo>
                  <a:cubicBezTo>
                    <a:pt x="227" y="30"/>
                    <a:pt x="227" y="30"/>
                    <a:pt x="206" y="13"/>
                  </a:cubicBezTo>
                  <a:cubicBezTo>
                    <a:pt x="198" y="5"/>
                    <a:pt x="182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9" name="Google Shape;3359;p26"/>
            <p:cNvSpPr/>
            <p:nvPr/>
          </p:nvSpPr>
          <p:spPr>
            <a:xfrm>
              <a:off x="4769500" y="2385400"/>
              <a:ext cx="6425" cy="5225"/>
            </a:xfrm>
            <a:custGeom>
              <a:rect b="b" l="l" r="r" t="t"/>
              <a:pathLst>
                <a:path extrusionOk="0" h="209" w="257">
                  <a:moveTo>
                    <a:pt x="153" y="0"/>
                  </a:moveTo>
                  <a:cubicBezTo>
                    <a:pt x="137" y="0"/>
                    <a:pt x="120" y="21"/>
                    <a:pt x="104" y="21"/>
                  </a:cubicBezTo>
                  <a:cubicBezTo>
                    <a:pt x="34" y="54"/>
                    <a:pt x="1" y="103"/>
                    <a:pt x="17" y="157"/>
                  </a:cubicBezTo>
                  <a:cubicBezTo>
                    <a:pt x="17" y="189"/>
                    <a:pt x="47" y="209"/>
                    <a:pt x="85" y="209"/>
                  </a:cubicBezTo>
                  <a:cubicBezTo>
                    <a:pt x="106" y="209"/>
                    <a:pt x="130" y="203"/>
                    <a:pt x="153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0" y="124"/>
                    <a:pt x="257" y="87"/>
                    <a:pt x="240" y="54"/>
                  </a:cubicBezTo>
                  <a:cubicBezTo>
                    <a:pt x="240" y="21"/>
                    <a:pt x="207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0" name="Google Shape;3360;p26"/>
            <p:cNvSpPr/>
            <p:nvPr/>
          </p:nvSpPr>
          <p:spPr>
            <a:xfrm>
              <a:off x="4774250" y="2443850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53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34" y="54"/>
                    <a:pt x="17" y="70"/>
                    <a:pt x="1" y="103"/>
                  </a:cubicBezTo>
                  <a:cubicBezTo>
                    <a:pt x="1" y="120"/>
                    <a:pt x="1" y="157"/>
                    <a:pt x="17" y="173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7"/>
                    <a:pt x="223" y="120"/>
                    <a:pt x="223" y="103"/>
                  </a:cubicBezTo>
                  <a:cubicBezTo>
                    <a:pt x="256" y="54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1" name="Google Shape;3361;p26"/>
            <p:cNvSpPr/>
            <p:nvPr/>
          </p:nvSpPr>
          <p:spPr>
            <a:xfrm>
              <a:off x="4778075" y="2409100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1"/>
                  </a:moveTo>
                  <a:cubicBezTo>
                    <a:pt x="157" y="1"/>
                    <a:pt x="120" y="17"/>
                    <a:pt x="103" y="34"/>
                  </a:cubicBezTo>
                  <a:cubicBezTo>
                    <a:pt x="70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207"/>
                    <a:pt x="140" y="186"/>
                  </a:cubicBezTo>
                  <a:lnTo>
                    <a:pt x="173" y="186"/>
                  </a:lnTo>
                  <a:lnTo>
                    <a:pt x="190" y="170"/>
                  </a:ln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2" name="Google Shape;3362;p26"/>
            <p:cNvSpPr/>
            <p:nvPr/>
          </p:nvSpPr>
          <p:spPr>
            <a:xfrm>
              <a:off x="4783225" y="2433125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73" y="0"/>
                  </a:moveTo>
                  <a:cubicBezTo>
                    <a:pt x="157" y="0"/>
                    <a:pt x="120" y="0"/>
                    <a:pt x="103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3" y="173"/>
                    <a:pt x="190" y="173"/>
                    <a:pt x="206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3" name="Google Shape;3363;p26"/>
            <p:cNvSpPr/>
            <p:nvPr/>
          </p:nvSpPr>
          <p:spPr>
            <a:xfrm>
              <a:off x="4787950" y="2396225"/>
              <a:ext cx="6525" cy="5050"/>
            </a:xfrm>
            <a:custGeom>
              <a:rect b="b" l="l" r="r" t="t"/>
              <a:pathLst>
                <a:path extrusionOk="0" h="202" w="261">
                  <a:moveTo>
                    <a:pt x="137" y="0"/>
                  </a:moveTo>
                  <a:cubicBezTo>
                    <a:pt x="104" y="17"/>
                    <a:pt x="71" y="33"/>
                    <a:pt x="55" y="50"/>
                  </a:cubicBezTo>
                  <a:cubicBezTo>
                    <a:pt x="17" y="66"/>
                    <a:pt x="17" y="103"/>
                    <a:pt x="1" y="120"/>
                  </a:cubicBezTo>
                  <a:cubicBezTo>
                    <a:pt x="1" y="153"/>
                    <a:pt x="17" y="169"/>
                    <a:pt x="34" y="186"/>
                  </a:cubicBezTo>
                  <a:cubicBezTo>
                    <a:pt x="44" y="196"/>
                    <a:pt x="58" y="201"/>
                    <a:pt x="73" y="201"/>
                  </a:cubicBezTo>
                  <a:cubicBezTo>
                    <a:pt x="88" y="201"/>
                    <a:pt x="104" y="196"/>
                    <a:pt x="120" y="186"/>
                  </a:cubicBezTo>
                  <a:lnTo>
                    <a:pt x="158" y="186"/>
                  </a:lnTo>
                  <a:cubicBezTo>
                    <a:pt x="174" y="169"/>
                    <a:pt x="191" y="153"/>
                    <a:pt x="207" y="153"/>
                  </a:cubicBezTo>
                  <a:cubicBezTo>
                    <a:pt x="261" y="103"/>
                    <a:pt x="261" y="33"/>
                    <a:pt x="224" y="17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4" name="Google Shape;3364;p26"/>
            <p:cNvSpPr/>
            <p:nvPr/>
          </p:nvSpPr>
          <p:spPr>
            <a:xfrm>
              <a:off x="4783625" y="2420225"/>
              <a:ext cx="6525" cy="5075"/>
            </a:xfrm>
            <a:custGeom>
              <a:rect b="b" l="l" r="r" t="t"/>
              <a:pathLst>
                <a:path extrusionOk="0" h="203" w="261">
                  <a:moveTo>
                    <a:pt x="171" y="0"/>
                  </a:moveTo>
                  <a:cubicBezTo>
                    <a:pt x="151" y="0"/>
                    <a:pt x="129" y="6"/>
                    <a:pt x="104" y="17"/>
                  </a:cubicBezTo>
                  <a:cubicBezTo>
                    <a:pt x="71" y="34"/>
                    <a:pt x="38" y="71"/>
                    <a:pt x="21" y="87"/>
                  </a:cubicBezTo>
                  <a:cubicBezTo>
                    <a:pt x="21" y="104"/>
                    <a:pt x="1" y="137"/>
                    <a:pt x="21" y="153"/>
                  </a:cubicBezTo>
                  <a:cubicBezTo>
                    <a:pt x="21" y="174"/>
                    <a:pt x="38" y="191"/>
                    <a:pt x="54" y="191"/>
                  </a:cubicBezTo>
                  <a:cubicBezTo>
                    <a:pt x="71" y="199"/>
                    <a:pt x="88" y="203"/>
                    <a:pt x="106" y="203"/>
                  </a:cubicBezTo>
                  <a:cubicBezTo>
                    <a:pt x="123" y="203"/>
                    <a:pt x="141" y="199"/>
                    <a:pt x="157" y="191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33" y="18"/>
                    <a:pt x="207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5" name="Google Shape;3365;p26"/>
            <p:cNvSpPr/>
            <p:nvPr/>
          </p:nvSpPr>
          <p:spPr>
            <a:xfrm>
              <a:off x="4726525" y="2397875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23" y="157"/>
                    <a:pt x="244" y="120"/>
                    <a:pt x="244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6" name="Google Shape;3366;p26"/>
            <p:cNvSpPr/>
            <p:nvPr/>
          </p:nvSpPr>
          <p:spPr>
            <a:xfrm>
              <a:off x="4723950" y="2445575"/>
              <a:ext cx="6525" cy="5025"/>
            </a:xfrm>
            <a:custGeom>
              <a:rect b="b" l="l" r="r" t="t"/>
              <a:pathLst>
                <a:path extrusionOk="0" h="201" w="261">
                  <a:moveTo>
                    <a:pt x="175" y="0"/>
                  </a:moveTo>
                  <a:cubicBezTo>
                    <a:pt x="153" y="0"/>
                    <a:pt x="129" y="6"/>
                    <a:pt x="104" y="18"/>
                  </a:cubicBezTo>
                  <a:cubicBezTo>
                    <a:pt x="38" y="51"/>
                    <a:pt x="1" y="104"/>
                    <a:pt x="17" y="154"/>
                  </a:cubicBezTo>
                  <a:cubicBezTo>
                    <a:pt x="30" y="188"/>
                    <a:pt x="56" y="200"/>
                    <a:pt x="90" y="200"/>
                  </a:cubicBezTo>
                  <a:cubicBezTo>
                    <a:pt x="110" y="200"/>
                    <a:pt x="132" y="197"/>
                    <a:pt x="157" y="191"/>
                  </a:cubicBezTo>
                  <a:cubicBezTo>
                    <a:pt x="223" y="154"/>
                    <a:pt x="260" y="104"/>
                    <a:pt x="244" y="51"/>
                  </a:cubicBezTo>
                  <a:cubicBezTo>
                    <a:pt x="244" y="19"/>
                    <a:pt x="215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7" name="Google Shape;3367;p26"/>
            <p:cNvSpPr/>
            <p:nvPr/>
          </p:nvSpPr>
          <p:spPr>
            <a:xfrm>
              <a:off x="4760450" y="23966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7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7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8" name="Google Shape;3368;p26"/>
            <p:cNvSpPr/>
            <p:nvPr/>
          </p:nvSpPr>
          <p:spPr>
            <a:xfrm>
              <a:off x="4731675" y="240992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4" y="1"/>
                    <a:pt x="71" y="34"/>
                  </a:cubicBezTo>
                  <a:cubicBezTo>
                    <a:pt x="54" y="50"/>
                    <a:pt x="38" y="71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74" y="174"/>
                    <a:pt x="174" y="174"/>
                    <a:pt x="190" y="174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71"/>
                    <a:pt x="261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9" name="Google Shape;3369;p26"/>
            <p:cNvSpPr/>
            <p:nvPr/>
          </p:nvSpPr>
          <p:spPr>
            <a:xfrm>
              <a:off x="4757875" y="2339950"/>
              <a:ext cx="6500" cy="4750"/>
            </a:xfrm>
            <a:custGeom>
              <a:rect b="b" l="l" r="r" t="t"/>
              <a:pathLst>
                <a:path extrusionOk="0" h="190" w="260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103"/>
                  </a:cubicBezTo>
                  <a:cubicBezTo>
                    <a:pt x="0" y="153"/>
                    <a:pt x="37" y="190"/>
                    <a:pt x="87" y="190"/>
                  </a:cubicBezTo>
                  <a:lnTo>
                    <a:pt x="140" y="190"/>
                  </a:lnTo>
                  <a:cubicBezTo>
                    <a:pt x="140" y="190"/>
                    <a:pt x="157" y="190"/>
                    <a:pt x="157" y="169"/>
                  </a:cubicBezTo>
                  <a:cubicBezTo>
                    <a:pt x="173" y="169"/>
                    <a:pt x="173" y="169"/>
                    <a:pt x="190" y="153"/>
                  </a:cubicBezTo>
                  <a:cubicBezTo>
                    <a:pt x="206" y="136"/>
                    <a:pt x="243" y="120"/>
                    <a:pt x="243" y="87"/>
                  </a:cubicBezTo>
                  <a:cubicBezTo>
                    <a:pt x="260" y="66"/>
                    <a:pt x="260" y="33"/>
                    <a:pt x="243" y="17"/>
                  </a:cubicBezTo>
                  <a:cubicBezTo>
                    <a:pt x="227" y="0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0" name="Google Shape;3370;p26"/>
            <p:cNvSpPr/>
            <p:nvPr/>
          </p:nvSpPr>
          <p:spPr>
            <a:xfrm>
              <a:off x="4749725" y="2362200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4"/>
                    <a:pt x="37" y="71"/>
                    <a:pt x="37" y="104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73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0" y="104"/>
                  </a:cubicBezTo>
                  <a:cubicBezTo>
                    <a:pt x="277" y="38"/>
                    <a:pt x="244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1" name="Google Shape;3371;p26"/>
            <p:cNvSpPr/>
            <p:nvPr/>
          </p:nvSpPr>
          <p:spPr>
            <a:xfrm>
              <a:off x="4744150" y="2352800"/>
              <a:ext cx="6925" cy="5100"/>
            </a:xfrm>
            <a:custGeom>
              <a:rect b="b" l="l" r="r" t="t"/>
              <a:pathLst>
                <a:path extrusionOk="0" h="204" w="277">
                  <a:moveTo>
                    <a:pt x="173" y="1"/>
                  </a:moveTo>
                  <a:cubicBezTo>
                    <a:pt x="136" y="1"/>
                    <a:pt x="92" y="19"/>
                    <a:pt x="71" y="51"/>
                  </a:cubicBezTo>
                  <a:cubicBezTo>
                    <a:pt x="17" y="105"/>
                    <a:pt x="1" y="154"/>
                    <a:pt x="54" y="191"/>
                  </a:cubicBezTo>
                  <a:cubicBezTo>
                    <a:pt x="63" y="199"/>
                    <a:pt x="75" y="204"/>
                    <a:pt x="89" y="204"/>
                  </a:cubicBezTo>
                  <a:cubicBezTo>
                    <a:pt x="104" y="204"/>
                    <a:pt x="120" y="199"/>
                    <a:pt x="137" y="191"/>
                  </a:cubicBezTo>
                  <a:lnTo>
                    <a:pt x="174" y="191"/>
                  </a:lnTo>
                  <a:cubicBezTo>
                    <a:pt x="190" y="171"/>
                    <a:pt x="207" y="171"/>
                    <a:pt x="223" y="154"/>
                  </a:cubicBezTo>
                  <a:cubicBezTo>
                    <a:pt x="277" y="105"/>
                    <a:pt x="277" y="51"/>
                    <a:pt x="223" y="18"/>
                  </a:cubicBezTo>
                  <a:cubicBezTo>
                    <a:pt x="212" y="6"/>
                    <a:pt x="19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2" name="Google Shape;3372;p26"/>
            <p:cNvSpPr/>
            <p:nvPr/>
          </p:nvSpPr>
          <p:spPr>
            <a:xfrm>
              <a:off x="4770325" y="24313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5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8" y="190"/>
                  </a:cubicBezTo>
                  <a:cubicBezTo>
                    <a:pt x="174" y="190"/>
                    <a:pt x="174" y="190"/>
                    <a:pt x="191" y="173"/>
                  </a:cubicBezTo>
                  <a:cubicBezTo>
                    <a:pt x="207" y="157"/>
                    <a:pt x="244" y="140"/>
                    <a:pt x="244" y="103"/>
                  </a:cubicBezTo>
                  <a:cubicBezTo>
                    <a:pt x="261" y="54"/>
                    <a:pt x="22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3" name="Google Shape;3373;p26"/>
            <p:cNvSpPr/>
            <p:nvPr/>
          </p:nvSpPr>
          <p:spPr>
            <a:xfrm>
              <a:off x="4831775" y="2397850"/>
              <a:ext cx="6500" cy="4950"/>
            </a:xfrm>
            <a:custGeom>
              <a:rect b="b" l="l" r="r" t="t"/>
              <a:pathLst>
                <a:path extrusionOk="0" h="198" w="260">
                  <a:moveTo>
                    <a:pt x="168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3" y="38"/>
                    <a:pt x="0" y="104"/>
                    <a:pt x="17" y="158"/>
                  </a:cubicBezTo>
                  <a:cubicBezTo>
                    <a:pt x="17" y="182"/>
                    <a:pt x="54" y="197"/>
                    <a:pt x="102" y="197"/>
                  </a:cubicBezTo>
                  <a:cubicBezTo>
                    <a:pt x="119" y="197"/>
                    <a:pt x="138" y="195"/>
                    <a:pt x="157" y="191"/>
                  </a:cubicBezTo>
                  <a:cubicBezTo>
                    <a:pt x="223" y="158"/>
                    <a:pt x="260" y="104"/>
                    <a:pt x="239" y="55"/>
                  </a:cubicBezTo>
                  <a:cubicBezTo>
                    <a:pt x="229" y="20"/>
                    <a:pt x="204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4" name="Google Shape;3374;p26"/>
            <p:cNvSpPr/>
            <p:nvPr/>
          </p:nvSpPr>
          <p:spPr>
            <a:xfrm>
              <a:off x="4826200" y="2420750"/>
              <a:ext cx="6925" cy="5075"/>
            </a:xfrm>
            <a:custGeom>
              <a:rect b="b" l="l" r="r" t="t"/>
              <a:pathLst>
                <a:path extrusionOk="0" h="203" w="277">
                  <a:moveTo>
                    <a:pt x="190" y="0"/>
                  </a:moveTo>
                  <a:cubicBezTo>
                    <a:pt x="177" y="0"/>
                    <a:pt x="163" y="5"/>
                    <a:pt x="153" y="13"/>
                  </a:cubicBezTo>
                  <a:cubicBezTo>
                    <a:pt x="120" y="13"/>
                    <a:pt x="87" y="29"/>
                    <a:pt x="71" y="50"/>
                  </a:cubicBezTo>
                  <a:cubicBezTo>
                    <a:pt x="17" y="99"/>
                    <a:pt x="1" y="170"/>
                    <a:pt x="50" y="186"/>
                  </a:cubicBezTo>
                  <a:cubicBezTo>
                    <a:pt x="71" y="203"/>
                    <a:pt x="104" y="203"/>
                    <a:pt x="137" y="203"/>
                  </a:cubicBezTo>
                  <a:cubicBezTo>
                    <a:pt x="137" y="203"/>
                    <a:pt x="153" y="186"/>
                    <a:pt x="174" y="186"/>
                  </a:cubicBezTo>
                  <a:cubicBezTo>
                    <a:pt x="190" y="186"/>
                    <a:pt x="207" y="170"/>
                    <a:pt x="223" y="153"/>
                  </a:cubicBezTo>
                  <a:cubicBezTo>
                    <a:pt x="277" y="99"/>
                    <a:pt x="277" y="50"/>
                    <a:pt x="223" y="13"/>
                  </a:cubicBezTo>
                  <a:cubicBezTo>
                    <a:pt x="215" y="5"/>
                    <a:pt x="203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5" name="Google Shape;3375;p26"/>
            <p:cNvSpPr/>
            <p:nvPr/>
          </p:nvSpPr>
          <p:spPr>
            <a:xfrm>
              <a:off x="4816725" y="239787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40" y="0"/>
                    <a:pt x="103" y="17"/>
                    <a:pt x="70" y="37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0" y="190"/>
                    <a:pt x="140" y="190"/>
                    <a:pt x="157" y="190"/>
                  </a:cubicBez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3" y="120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6" name="Google Shape;3376;p26"/>
            <p:cNvSpPr/>
            <p:nvPr/>
          </p:nvSpPr>
          <p:spPr>
            <a:xfrm>
              <a:off x="4821875" y="2409525"/>
              <a:ext cx="6925" cy="4750"/>
            </a:xfrm>
            <a:custGeom>
              <a:rect b="b" l="l" r="r" t="t"/>
              <a:pathLst>
                <a:path extrusionOk="0" h="190" w="277">
                  <a:moveTo>
                    <a:pt x="174" y="0"/>
                  </a:moveTo>
                  <a:cubicBezTo>
                    <a:pt x="141" y="0"/>
                    <a:pt x="120" y="0"/>
                    <a:pt x="87" y="17"/>
                  </a:cubicBezTo>
                  <a:cubicBezTo>
                    <a:pt x="54" y="33"/>
                    <a:pt x="37" y="66"/>
                    <a:pt x="17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0" y="190"/>
                    <a:pt x="141" y="190"/>
                    <a:pt x="157" y="169"/>
                  </a:cubicBezTo>
                  <a:cubicBezTo>
                    <a:pt x="174" y="169"/>
                    <a:pt x="190" y="169"/>
                    <a:pt x="190" y="153"/>
                  </a:cubicBezTo>
                  <a:cubicBezTo>
                    <a:pt x="223" y="136"/>
                    <a:pt x="244" y="120"/>
                    <a:pt x="260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7" name="Google Shape;3377;p26"/>
            <p:cNvSpPr/>
            <p:nvPr/>
          </p:nvSpPr>
          <p:spPr>
            <a:xfrm>
              <a:off x="4838250" y="2351075"/>
              <a:ext cx="6025" cy="4775"/>
            </a:xfrm>
            <a:custGeom>
              <a:rect b="b" l="l" r="r" t="t"/>
              <a:pathLst>
                <a:path extrusionOk="0" h="191" w="241">
                  <a:moveTo>
                    <a:pt x="137" y="0"/>
                  </a:moveTo>
                  <a:cubicBezTo>
                    <a:pt x="104" y="0"/>
                    <a:pt x="67" y="17"/>
                    <a:pt x="50" y="54"/>
                  </a:cubicBezTo>
                  <a:cubicBezTo>
                    <a:pt x="1" y="87"/>
                    <a:pt x="1" y="157"/>
                    <a:pt x="34" y="174"/>
                  </a:cubicBezTo>
                  <a:cubicBezTo>
                    <a:pt x="67" y="190"/>
                    <a:pt x="83" y="190"/>
                    <a:pt x="120" y="190"/>
                  </a:cubicBezTo>
                  <a:cubicBezTo>
                    <a:pt x="137" y="190"/>
                    <a:pt x="137" y="190"/>
                    <a:pt x="153" y="174"/>
                  </a:cubicBezTo>
                  <a:cubicBezTo>
                    <a:pt x="170" y="174"/>
                    <a:pt x="186" y="157"/>
                    <a:pt x="207" y="136"/>
                  </a:cubicBezTo>
                  <a:cubicBezTo>
                    <a:pt x="224" y="120"/>
                    <a:pt x="240" y="87"/>
                    <a:pt x="240" y="71"/>
                  </a:cubicBezTo>
                  <a:cubicBezTo>
                    <a:pt x="240" y="33"/>
                    <a:pt x="240" y="17"/>
                    <a:pt x="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8" name="Google Shape;3378;p26"/>
            <p:cNvSpPr/>
            <p:nvPr/>
          </p:nvSpPr>
          <p:spPr>
            <a:xfrm>
              <a:off x="4832175" y="238632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0"/>
                    <a:pt x="17" y="66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0" y="190"/>
                    <a:pt x="141" y="190"/>
                    <a:pt x="157" y="169"/>
                  </a:cubicBezTo>
                  <a:lnTo>
                    <a:pt x="190" y="169"/>
                  </a:lnTo>
                  <a:cubicBezTo>
                    <a:pt x="207" y="137"/>
                    <a:pt x="244" y="120"/>
                    <a:pt x="244" y="87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9" name="Google Shape;3379;p26"/>
            <p:cNvSpPr/>
            <p:nvPr/>
          </p:nvSpPr>
          <p:spPr>
            <a:xfrm>
              <a:off x="4832600" y="2371675"/>
              <a:ext cx="6500" cy="5100"/>
            </a:xfrm>
            <a:custGeom>
              <a:rect b="b" l="l" r="r" t="t"/>
              <a:pathLst>
                <a:path extrusionOk="0" h="204" w="260">
                  <a:moveTo>
                    <a:pt x="157" y="1"/>
                  </a:moveTo>
                  <a:cubicBezTo>
                    <a:pt x="119" y="1"/>
                    <a:pt x="75" y="20"/>
                    <a:pt x="54" y="55"/>
                  </a:cubicBezTo>
                  <a:cubicBezTo>
                    <a:pt x="21" y="71"/>
                    <a:pt x="0" y="104"/>
                    <a:pt x="0" y="121"/>
                  </a:cubicBezTo>
                  <a:cubicBezTo>
                    <a:pt x="0" y="158"/>
                    <a:pt x="21" y="174"/>
                    <a:pt x="37" y="191"/>
                  </a:cubicBezTo>
                  <a:cubicBezTo>
                    <a:pt x="45" y="199"/>
                    <a:pt x="58" y="203"/>
                    <a:pt x="73" y="203"/>
                  </a:cubicBezTo>
                  <a:cubicBezTo>
                    <a:pt x="88" y="203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4"/>
                    <a:pt x="190" y="174"/>
                    <a:pt x="206" y="158"/>
                  </a:cubicBezTo>
                  <a:cubicBezTo>
                    <a:pt x="260" y="104"/>
                    <a:pt x="260" y="34"/>
                    <a:pt x="206" y="17"/>
                  </a:cubicBezTo>
                  <a:cubicBezTo>
                    <a:pt x="195" y="6"/>
                    <a:pt x="17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0" name="Google Shape;3380;p26"/>
            <p:cNvSpPr/>
            <p:nvPr/>
          </p:nvSpPr>
          <p:spPr>
            <a:xfrm>
              <a:off x="4798675" y="243270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41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3"/>
                    <a:pt x="38" y="190"/>
                  </a:cubicBezTo>
                  <a:cubicBezTo>
                    <a:pt x="60" y="190"/>
                    <a:pt x="74" y="198"/>
                    <a:pt x="92" y="198"/>
                  </a:cubicBezTo>
                  <a:cubicBezTo>
                    <a:pt x="100" y="198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44" y="104"/>
                    <a:pt x="260" y="67"/>
                  </a:cubicBezTo>
                  <a:cubicBezTo>
                    <a:pt x="260" y="50"/>
                    <a:pt x="244" y="17"/>
                    <a:pt x="223" y="17"/>
                  </a:cubicBezTo>
                  <a:cubicBezTo>
                    <a:pt x="190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1" name="Google Shape;3381;p26"/>
            <p:cNvSpPr/>
            <p:nvPr/>
          </p:nvSpPr>
          <p:spPr>
            <a:xfrm>
              <a:off x="4793525" y="2407775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4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4"/>
                    <a:pt x="38" y="87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4" y="136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2" name="Google Shape;3382;p26"/>
            <p:cNvSpPr/>
            <p:nvPr/>
          </p:nvSpPr>
          <p:spPr>
            <a:xfrm>
              <a:off x="4793525" y="2467025"/>
              <a:ext cx="6100" cy="5200"/>
            </a:xfrm>
            <a:custGeom>
              <a:rect b="b" l="l" r="r" t="t"/>
              <a:pathLst>
                <a:path extrusionOk="0" h="208" w="244">
                  <a:moveTo>
                    <a:pt x="157" y="1"/>
                  </a:moveTo>
                  <a:cubicBezTo>
                    <a:pt x="141" y="1"/>
                    <a:pt x="120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1" y="189"/>
                    <a:pt x="44" y="207"/>
                    <a:pt x="85" y="207"/>
                  </a:cubicBezTo>
                  <a:cubicBezTo>
                    <a:pt x="108" y="207"/>
                    <a:pt x="132" y="202"/>
                    <a:pt x="157" y="190"/>
                  </a:cubicBezTo>
                  <a:cubicBezTo>
                    <a:pt x="174" y="190"/>
                    <a:pt x="190" y="174"/>
                    <a:pt x="190" y="157"/>
                  </a:cubicBezTo>
                  <a:cubicBezTo>
                    <a:pt x="223" y="120"/>
                    <a:pt x="244" y="87"/>
                    <a:pt x="244" y="5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3" name="Google Shape;3383;p26"/>
            <p:cNvSpPr/>
            <p:nvPr/>
          </p:nvSpPr>
          <p:spPr>
            <a:xfrm>
              <a:off x="4803825" y="24438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8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38" y="54"/>
                    <a:pt x="17" y="87"/>
                    <a:pt x="1" y="103"/>
                  </a:cubicBezTo>
                  <a:cubicBezTo>
                    <a:pt x="1" y="136"/>
                    <a:pt x="1" y="157"/>
                    <a:pt x="17" y="173"/>
                  </a:cubicBezTo>
                  <a:cubicBezTo>
                    <a:pt x="17" y="190"/>
                    <a:pt x="54" y="206"/>
                    <a:pt x="87" y="206"/>
                  </a:cubicBezTo>
                  <a:cubicBezTo>
                    <a:pt x="104" y="206"/>
                    <a:pt x="120" y="206"/>
                    <a:pt x="141" y="190"/>
                  </a:cubicBezTo>
                  <a:cubicBezTo>
                    <a:pt x="158" y="190"/>
                    <a:pt x="158" y="173"/>
                    <a:pt x="174" y="173"/>
                  </a:cubicBezTo>
                  <a:cubicBezTo>
                    <a:pt x="207" y="157"/>
                    <a:pt x="223" y="136"/>
                    <a:pt x="223" y="103"/>
                  </a:cubicBezTo>
                  <a:cubicBezTo>
                    <a:pt x="261" y="54"/>
                    <a:pt x="223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4" name="Google Shape;3384;p26"/>
            <p:cNvSpPr/>
            <p:nvPr/>
          </p:nvSpPr>
          <p:spPr>
            <a:xfrm>
              <a:off x="4811975" y="2420625"/>
              <a:ext cx="6925" cy="5025"/>
            </a:xfrm>
            <a:custGeom>
              <a:rect b="b" l="l" r="r" t="t"/>
              <a:pathLst>
                <a:path extrusionOk="0" h="201" w="277">
                  <a:moveTo>
                    <a:pt x="180" y="1"/>
                  </a:moveTo>
                  <a:cubicBezTo>
                    <a:pt x="161" y="1"/>
                    <a:pt x="141" y="6"/>
                    <a:pt x="124" y="18"/>
                  </a:cubicBezTo>
                  <a:cubicBezTo>
                    <a:pt x="54" y="55"/>
                    <a:pt x="1" y="104"/>
                    <a:pt x="21" y="158"/>
                  </a:cubicBezTo>
                  <a:cubicBezTo>
                    <a:pt x="32" y="189"/>
                    <a:pt x="62" y="201"/>
                    <a:pt x="96" y="201"/>
                  </a:cubicBezTo>
                  <a:cubicBezTo>
                    <a:pt x="116" y="201"/>
                    <a:pt x="138" y="197"/>
                    <a:pt x="157" y="191"/>
                  </a:cubicBezTo>
                  <a:cubicBezTo>
                    <a:pt x="227" y="158"/>
                    <a:pt x="277" y="104"/>
                    <a:pt x="260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5" name="Google Shape;3385;p26"/>
            <p:cNvSpPr/>
            <p:nvPr/>
          </p:nvSpPr>
          <p:spPr>
            <a:xfrm>
              <a:off x="4811575" y="2433125"/>
              <a:ext cx="6500" cy="4750"/>
            </a:xfrm>
            <a:custGeom>
              <a:rect b="b" l="l" r="r" t="t"/>
              <a:pathLst>
                <a:path extrusionOk="0" h="190" w="260">
                  <a:moveTo>
                    <a:pt x="173" y="0"/>
                  </a:moveTo>
                  <a:cubicBezTo>
                    <a:pt x="140" y="0"/>
                    <a:pt x="103" y="0"/>
                    <a:pt x="87" y="33"/>
                  </a:cubicBezTo>
                  <a:cubicBezTo>
                    <a:pt x="54" y="50"/>
                    <a:pt x="37" y="70"/>
                    <a:pt x="17" y="103"/>
                  </a:cubicBezTo>
                  <a:cubicBezTo>
                    <a:pt x="0" y="120"/>
                    <a:pt x="17" y="153"/>
                    <a:pt x="37" y="173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0" y="190"/>
                    <a:pt x="140" y="190"/>
                    <a:pt x="157" y="173"/>
                  </a:cubicBezTo>
                  <a:cubicBezTo>
                    <a:pt x="190" y="153"/>
                    <a:pt x="243" y="136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6" name="Google Shape;3386;p26"/>
            <p:cNvSpPr/>
            <p:nvPr/>
          </p:nvSpPr>
          <p:spPr>
            <a:xfrm>
              <a:off x="4806825" y="2454900"/>
              <a:ext cx="6825" cy="4825"/>
            </a:xfrm>
            <a:custGeom>
              <a:rect b="b" l="l" r="r" t="t"/>
              <a:pathLst>
                <a:path extrusionOk="0" h="193" w="273">
                  <a:moveTo>
                    <a:pt x="198" y="0"/>
                  </a:moveTo>
                  <a:cubicBezTo>
                    <a:pt x="191" y="0"/>
                    <a:pt x="182" y="1"/>
                    <a:pt x="174" y="3"/>
                  </a:cubicBezTo>
                  <a:cubicBezTo>
                    <a:pt x="141" y="3"/>
                    <a:pt x="103" y="3"/>
                    <a:pt x="87" y="24"/>
                  </a:cubicBezTo>
                  <a:cubicBezTo>
                    <a:pt x="54" y="40"/>
                    <a:pt x="38" y="73"/>
                    <a:pt x="21" y="90"/>
                  </a:cubicBezTo>
                  <a:cubicBezTo>
                    <a:pt x="0" y="143"/>
                    <a:pt x="38" y="193"/>
                    <a:pt x="103" y="193"/>
                  </a:cubicBezTo>
                  <a:cubicBezTo>
                    <a:pt x="124" y="193"/>
                    <a:pt x="141" y="193"/>
                    <a:pt x="157" y="176"/>
                  </a:cubicBezTo>
                  <a:cubicBezTo>
                    <a:pt x="207" y="160"/>
                    <a:pt x="244" y="127"/>
                    <a:pt x="244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7" name="Google Shape;3387;p26"/>
            <p:cNvSpPr/>
            <p:nvPr/>
          </p:nvSpPr>
          <p:spPr>
            <a:xfrm>
              <a:off x="4713650" y="2363950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4"/>
                    <a:pt x="37" y="71"/>
                    <a:pt x="17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44" y="120"/>
                    <a:pt x="244" y="104"/>
                  </a:cubicBezTo>
                  <a:cubicBezTo>
                    <a:pt x="277" y="54"/>
                    <a:pt x="244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8" name="Google Shape;3388;p26"/>
            <p:cNvSpPr/>
            <p:nvPr/>
          </p:nvSpPr>
          <p:spPr>
            <a:xfrm>
              <a:off x="4597700" y="2376425"/>
              <a:ext cx="6500" cy="4775"/>
            </a:xfrm>
            <a:custGeom>
              <a:rect b="b" l="l" r="r" t="t"/>
              <a:pathLst>
                <a:path extrusionOk="0" h="191" w="26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37" y="34"/>
                    <a:pt x="17" y="71"/>
                    <a:pt x="17" y="87"/>
                  </a:cubicBezTo>
                  <a:cubicBezTo>
                    <a:pt x="0" y="120"/>
                    <a:pt x="0" y="137"/>
                    <a:pt x="17" y="153"/>
                  </a:cubicBezTo>
                  <a:cubicBezTo>
                    <a:pt x="37" y="174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4"/>
                  </a:cubicBezTo>
                  <a:cubicBezTo>
                    <a:pt x="157" y="174"/>
                    <a:pt x="173" y="174"/>
                    <a:pt x="173" y="153"/>
                  </a:cubicBezTo>
                  <a:cubicBezTo>
                    <a:pt x="206" y="137"/>
                    <a:pt x="223" y="120"/>
                    <a:pt x="243" y="87"/>
                  </a:cubicBezTo>
                  <a:cubicBezTo>
                    <a:pt x="260" y="34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9" name="Google Shape;3389;p26"/>
            <p:cNvSpPr/>
            <p:nvPr/>
          </p:nvSpPr>
          <p:spPr>
            <a:xfrm>
              <a:off x="4623450" y="2363950"/>
              <a:ext cx="6950" cy="5175"/>
            </a:xfrm>
            <a:custGeom>
              <a:rect b="b" l="l" r="r" t="t"/>
              <a:pathLst>
                <a:path extrusionOk="0" h="207" w="278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7"/>
                    <a:pt x="244" y="137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0" name="Google Shape;3390;p26"/>
            <p:cNvSpPr/>
            <p:nvPr/>
          </p:nvSpPr>
          <p:spPr>
            <a:xfrm>
              <a:off x="4617075" y="2397875"/>
              <a:ext cx="6400" cy="4750"/>
            </a:xfrm>
            <a:custGeom>
              <a:rect b="b" l="l" r="r" t="t"/>
              <a:pathLst>
                <a:path extrusionOk="0" h="190" w="256">
                  <a:moveTo>
                    <a:pt x="169" y="0"/>
                  </a:moveTo>
                  <a:cubicBezTo>
                    <a:pt x="120" y="0"/>
                    <a:pt x="50" y="37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56" y="87"/>
                  </a:cubicBezTo>
                  <a:cubicBezTo>
                    <a:pt x="256" y="70"/>
                    <a:pt x="256" y="37"/>
                    <a:pt x="239" y="17"/>
                  </a:cubicBezTo>
                  <a:cubicBezTo>
                    <a:pt x="223" y="0"/>
                    <a:pt x="20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1" name="Google Shape;3391;p26"/>
            <p:cNvSpPr/>
            <p:nvPr/>
          </p:nvSpPr>
          <p:spPr>
            <a:xfrm>
              <a:off x="4840325" y="23042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1"/>
                  </a:moveTo>
                  <a:cubicBezTo>
                    <a:pt x="141" y="1"/>
                    <a:pt x="124" y="17"/>
                    <a:pt x="87" y="17"/>
                  </a:cubicBezTo>
                  <a:cubicBezTo>
                    <a:pt x="54" y="50"/>
                    <a:pt x="37" y="71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24" y="190"/>
                    <a:pt x="141" y="190"/>
                  </a:cubicBezTo>
                  <a:lnTo>
                    <a:pt x="157" y="190"/>
                  </a:lnTo>
                  <a:cubicBezTo>
                    <a:pt x="174" y="190"/>
                    <a:pt x="174" y="174"/>
                    <a:pt x="190" y="174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71"/>
                    <a:pt x="260" y="50"/>
                    <a:pt x="244" y="34"/>
                  </a:cubicBezTo>
                  <a:cubicBezTo>
                    <a:pt x="227" y="17"/>
                    <a:pt x="206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2" name="Google Shape;3392;p26"/>
            <p:cNvSpPr/>
            <p:nvPr/>
          </p:nvSpPr>
          <p:spPr>
            <a:xfrm>
              <a:off x="4612725" y="23760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8" y="0"/>
                  </a:moveTo>
                  <a:cubicBezTo>
                    <a:pt x="121" y="17"/>
                    <a:pt x="88" y="33"/>
                    <a:pt x="71" y="50"/>
                  </a:cubicBezTo>
                  <a:cubicBezTo>
                    <a:pt x="17" y="103"/>
                    <a:pt x="1" y="153"/>
                    <a:pt x="55" y="190"/>
                  </a:cubicBezTo>
                  <a:cubicBezTo>
                    <a:pt x="71" y="206"/>
                    <a:pt x="104" y="206"/>
                    <a:pt x="137" y="206"/>
                  </a:cubicBezTo>
                  <a:cubicBezTo>
                    <a:pt x="137" y="190"/>
                    <a:pt x="158" y="190"/>
                    <a:pt x="174" y="190"/>
                  </a:cubicBezTo>
                  <a:cubicBezTo>
                    <a:pt x="191" y="169"/>
                    <a:pt x="207" y="169"/>
                    <a:pt x="224" y="153"/>
                  </a:cubicBezTo>
                  <a:cubicBezTo>
                    <a:pt x="240" y="120"/>
                    <a:pt x="261" y="103"/>
                    <a:pt x="261" y="66"/>
                  </a:cubicBezTo>
                  <a:cubicBezTo>
                    <a:pt x="261" y="50"/>
                    <a:pt x="261" y="33"/>
                    <a:pt x="224" y="17"/>
                  </a:cubicBezTo>
                  <a:cubicBezTo>
                    <a:pt x="207" y="0"/>
                    <a:pt x="174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3" name="Google Shape;3393;p26"/>
            <p:cNvSpPr/>
            <p:nvPr/>
          </p:nvSpPr>
          <p:spPr>
            <a:xfrm>
              <a:off x="4601200" y="2387150"/>
              <a:ext cx="6400" cy="4775"/>
            </a:xfrm>
            <a:custGeom>
              <a:rect b="b" l="l" r="r" t="t"/>
              <a:pathLst>
                <a:path extrusionOk="0" h="191" w="256">
                  <a:moveTo>
                    <a:pt x="153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33" y="54"/>
                    <a:pt x="17" y="71"/>
                    <a:pt x="17" y="104"/>
                  </a:cubicBezTo>
                  <a:cubicBezTo>
                    <a:pt x="0" y="157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4"/>
                  </a:cubicBezTo>
                  <a:cubicBezTo>
                    <a:pt x="186" y="157"/>
                    <a:pt x="223" y="136"/>
                    <a:pt x="239" y="87"/>
                  </a:cubicBezTo>
                  <a:cubicBezTo>
                    <a:pt x="256" y="33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4" name="Google Shape;3394;p26"/>
            <p:cNvSpPr/>
            <p:nvPr/>
          </p:nvSpPr>
          <p:spPr>
            <a:xfrm>
              <a:off x="4636750" y="24107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1"/>
                  </a:moveTo>
                  <a:cubicBezTo>
                    <a:pt x="124" y="1"/>
                    <a:pt x="87" y="17"/>
                    <a:pt x="71" y="38"/>
                  </a:cubicBezTo>
                  <a:cubicBezTo>
                    <a:pt x="38" y="54"/>
                    <a:pt x="21" y="87"/>
                    <a:pt x="1" y="104"/>
                  </a:cubicBezTo>
                  <a:lnTo>
                    <a:pt x="1" y="157"/>
                  </a:lnTo>
                  <a:cubicBezTo>
                    <a:pt x="38" y="174"/>
                    <a:pt x="54" y="190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7" y="141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5" name="Google Shape;3395;p26"/>
            <p:cNvSpPr/>
            <p:nvPr/>
          </p:nvSpPr>
          <p:spPr>
            <a:xfrm>
              <a:off x="4628600" y="237602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5" y="50"/>
                    <a:pt x="38" y="66"/>
                    <a:pt x="17" y="103"/>
                  </a:cubicBezTo>
                  <a:cubicBezTo>
                    <a:pt x="1" y="153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69"/>
                    <a:pt x="174" y="169"/>
                    <a:pt x="191" y="169"/>
                  </a:cubicBezTo>
                  <a:cubicBezTo>
                    <a:pt x="224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6" name="Google Shape;3396;p26"/>
            <p:cNvSpPr/>
            <p:nvPr/>
          </p:nvSpPr>
          <p:spPr>
            <a:xfrm>
              <a:off x="4659950" y="243270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1"/>
                  </a:moveTo>
                  <a:cubicBezTo>
                    <a:pt x="124" y="1"/>
                    <a:pt x="87" y="17"/>
                    <a:pt x="70" y="34"/>
                  </a:cubicBezTo>
                  <a:cubicBezTo>
                    <a:pt x="37" y="50"/>
                    <a:pt x="21" y="67"/>
                    <a:pt x="0" y="104"/>
                  </a:cubicBezTo>
                  <a:cubicBezTo>
                    <a:pt x="0" y="120"/>
                    <a:pt x="0" y="153"/>
                    <a:pt x="21" y="170"/>
                  </a:cubicBezTo>
                  <a:cubicBezTo>
                    <a:pt x="37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0"/>
                    <a:pt x="173" y="170"/>
                  </a:cubicBezTo>
                  <a:cubicBezTo>
                    <a:pt x="206" y="153"/>
                    <a:pt x="227" y="120"/>
                    <a:pt x="227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7" name="Google Shape;3397;p26"/>
            <p:cNvSpPr/>
            <p:nvPr/>
          </p:nvSpPr>
          <p:spPr>
            <a:xfrm>
              <a:off x="4649625" y="2294375"/>
              <a:ext cx="6525" cy="5200"/>
            </a:xfrm>
            <a:custGeom>
              <a:rect b="b" l="l" r="r" t="t"/>
              <a:pathLst>
                <a:path extrusionOk="0" h="208" w="261">
                  <a:moveTo>
                    <a:pt x="158" y="1"/>
                  </a:moveTo>
                  <a:cubicBezTo>
                    <a:pt x="141" y="1"/>
                    <a:pt x="125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4" y="189"/>
                    <a:pt x="47" y="208"/>
                    <a:pt x="87" y="208"/>
                  </a:cubicBezTo>
                  <a:cubicBezTo>
                    <a:pt x="109" y="208"/>
                    <a:pt x="133" y="202"/>
                    <a:pt x="158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28" y="17"/>
                    <a:pt x="19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8" name="Google Shape;3398;p26"/>
            <p:cNvSpPr/>
            <p:nvPr/>
          </p:nvSpPr>
          <p:spPr>
            <a:xfrm>
              <a:off x="4645000" y="2272625"/>
              <a:ext cx="6000" cy="4775"/>
            </a:xfrm>
            <a:custGeom>
              <a:rect b="b" l="l" r="r" t="t"/>
              <a:pathLst>
                <a:path extrusionOk="0" h="191" w="240">
                  <a:moveTo>
                    <a:pt x="151" y="1"/>
                  </a:moveTo>
                  <a:cubicBezTo>
                    <a:pt x="131" y="1"/>
                    <a:pt x="110" y="5"/>
                    <a:pt x="83" y="13"/>
                  </a:cubicBezTo>
                  <a:cubicBezTo>
                    <a:pt x="50" y="30"/>
                    <a:pt x="17" y="63"/>
                    <a:pt x="0" y="100"/>
                  </a:cubicBezTo>
                  <a:lnTo>
                    <a:pt x="0" y="149"/>
                  </a:lnTo>
                  <a:cubicBezTo>
                    <a:pt x="12" y="173"/>
                    <a:pt x="42" y="191"/>
                    <a:pt x="83" y="191"/>
                  </a:cubicBezTo>
                  <a:cubicBezTo>
                    <a:pt x="99" y="191"/>
                    <a:pt x="117" y="188"/>
                    <a:pt x="137" y="182"/>
                  </a:cubicBezTo>
                  <a:cubicBezTo>
                    <a:pt x="207" y="149"/>
                    <a:pt x="240" y="79"/>
                    <a:pt x="223" y="46"/>
                  </a:cubicBezTo>
                  <a:cubicBezTo>
                    <a:pt x="223" y="30"/>
                    <a:pt x="223" y="13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9" name="Google Shape;3399;p26"/>
            <p:cNvSpPr/>
            <p:nvPr/>
          </p:nvSpPr>
          <p:spPr>
            <a:xfrm>
              <a:off x="4645825" y="2282325"/>
              <a:ext cx="6425" cy="4925"/>
            </a:xfrm>
            <a:custGeom>
              <a:rect b="b" l="l" r="r" t="t"/>
              <a:pathLst>
                <a:path extrusionOk="0" h="197" w="257">
                  <a:moveTo>
                    <a:pt x="174" y="0"/>
                  </a:moveTo>
                  <a:cubicBezTo>
                    <a:pt x="153" y="0"/>
                    <a:pt x="136" y="0"/>
                    <a:pt x="120" y="21"/>
                  </a:cubicBezTo>
                  <a:cubicBezTo>
                    <a:pt x="50" y="38"/>
                    <a:pt x="0" y="104"/>
                    <a:pt x="17" y="157"/>
                  </a:cubicBezTo>
                  <a:cubicBezTo>
                    <a:pt x="29" y="181"/>
                    <a:pt x="70" y="197"/>
                    <a:pt x="110" y="197"/>
                  </a:cubicBezTo>
                  <a:cubicBezTo>
                    <a:pt x="125" y="197"/>
                    <a:pt x="140" y="195"/>
                    <a:pt x="153" y="190"/>
                  </a:cubicBezTo>
                  <a:cubicBezTo>
                    <a:pt x="190" y="174"/>
                    <a:pt x="190" y="157"/>
                    <a:pt x="207" y="157"/>
                  </a:cubicBezTo>
                  <a:cubicBezTo>
                    <a:pt x="240" y="124"/>
                    <a:pt x="256" y="87"/>
                    <a:pt x="256" y="54"/>
                  </a:cubicBezTo>
                  <a:cubicBezTo>
                    <a:pt x="240" y="21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0" name="Google Shape;3400;p26"/>
            <p:cNvSpPr/>
            <p:nvPr/>
          </p:nvSpPr>
          <p:spPr>
            <a:xfrm>
              <a:off x="4637275" y="2293550"/>
              <a:ext cx="6400" cy="4775"/>
            </a:xfrm>
            <a:custGeom>
              <a:rect b="b" l="l" r="r" t="t"/>
              <a:pathLst>
                <a:path extrusionOk="0" h="191" w="256">
                  <a:moveTo>
                    <a:pt x="169" y="1"/>
                  </a:moveTo>
                  <a:cubicBezTo>
                    <a:pt x="136" y="1"/>
                    <a:pt x="103" y="1"/>
                    <a:pt x="66" y="17"/>
                  </a:cubicBezTo>
                  <a:cubicBezTo>
                    <a:pt x="50" y="50"/>
                    <a:pt x="33" y="67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0"/>
                  </a:cubicBezTo>
                  <a:lnTo>
                    <a:pt x="186" y="170"/>
                  </a:lnTo>
                  <a:cubicBezTo>
                    <a:pt x="206" y="137"/>
                    <a:pt x="239" y="120"/>
                    <a:pt x="239" y="87"/>
                  </a:cubicBezTo>
                  <a:cubicBezTo>
                    <a:pt x="256" y="67"/>
                    <a:pt x="256" y="34"/>
                    <a:pt x="239" y="17"/>
                  </a:cubicBezTo>
                  <a:cubicBezTo>
                    <a:pt x="223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1" name="Google Shape;3401;p26"/>
            <p:cNvSpPr/>
            <p:nvPr/>
          </p:nvSpPr>
          <p:spPr>
            <a:xfrm>
              <a:off x="4639325" y="23068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71"/>
                    <a:pt x="1" y="104"/>
                  </a:cubicBezTo>
                  <a:cubicBezTo>
                    <a:pt x="1" y="120"/>
                    <a:pt x="1" y="153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190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3"/>
                    <a:pt x="227" y="120"/>
                    <a:pt x="244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2" name="Google Shape;3402;p26"/>
            <p:cNvSpPr/>
            <p:nvPr/>
          </p:nvSpPr>
          <p:spPr>
            <a:xfrm>
              <a:off x="4632525" y="2338775"/>
              <a:ext cx="6425" cy="5025"/>
            </a:xfrm>
            <a:custGeom>
              <a:rect b="b" l="l" r="r" t="t"/>
              <a:pathLst>
                <a:path extrusionOk="0" h="201" w="257">
                  <a:moveTo>
                    <a:pt x="172" y="0"/>
                  </a:moveTo>
                  <a:cubicBezTo>
                    <a:pt x="151" y="0"/>
                    <a:pt x="127" y="4"/>
                    <a:pt x="104" y="10"/>
                  </a:cubicBezTo>
                  <a:cubicBezTo>
                    <a:pt x="34" y="47"/>
                    <a:pt x="1" y="97"/>
                    <a:pt x="17" y="150"/>
                  </a:cubicBezTo>
                  <a:cubicBezTo>
                    <a:pt x="28" y="182"/>
                    <a:pt x="54" y="200"/>
                    <a:pt x="89" y="200"/>
                  </a:cubicBezTo>
                  <a:cubicBezTo>
                    <a:pt x="108" y="200"/>
                    <a:pt x="130" y="195"/>
                    <a:pt x="153" y="183"/>
                  </a:cubicBezTo>
                  <a:cubicBezTo>
                    <a:pt x="223" y="150"/>
                    <a:pt x="256" y="97"/>
                    <a:pt x="240" y="47"/>
                  </a:cubicBezTo>
                  <a:cubicBezTo>
                    <a:pt x="240" y="13"/>
                    <a:pt x="21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3" name="Google Shape;3403;p26"/>
            <p:cNvSpPr/>
            <p:nvPr/>
          </p:nvSpPr>
          <p:spPr>
            <a:xfrm>
              <a:off x="4700750" y="24099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8" y="1"/>
                  </a:moveTo>
                  <a:cubicBezTo>
                    <a:pt x="121" y="1"/>
                    <a:pt x="88" y="17"/>
                    <a:pt x="71" y="34"/>
                  </a:cubicBezTo>
                  <a:cubicBezTo>
                    <a:pt x="38" y="50"/>
                    <a:pt x="17" y="87"/>
                    <a:pt x="1" y="104"/>
                  </a:cubicBezTo>
                  <a:cubicBezTo>
                    <a:pt x="1" y="137"/>
                    <a:pt x="1" y="153"/>
                    <a:pt x="17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1" y="207"/>
                    <a:pt x="141" y="190"/>
                  </a:cubicBezTo>
                  <a:cubicBezTo>
                    <a:pt x="158" y="190"/>
                    <a:pt x="174" y="190"/>
                    <a:pt x="174" y="174"/>
                  </a:cubicBezTo>
                  <a:cubicBezTo>
                    <a:pt x="207" y="153"/>
                    <a:pt x="224" y="137"/>
                    <a:pt x="244" y="104"/>
                  </a:cubicBezTo>
                  <a:cubicBezTo>
                    <a:pt x="261" y="50"/>
                    <a:pt x="22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4" name="Google Shape;3404;p26"/>
            <p:cNvSpPr/>
            <p:nvPr/>
          </p:nvSpPr>
          <p:spPr>
            <a:xfrm>
              <a:off x="4703750" y="2421050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4" y="1"/>
                  </a:moveTo>
                  <a:cubicBezTo>
                    <a:pt x="141" y="1"/>
                    <a:pt x="124" y="1"/>
                    <a:pt x="87" y="17"/>
                  </a:cubicBezTo>
                  <a:cubicBezTo>
                    <a:pt x="54" y="38"/>
                    <a:pt x="38" y="71"/>
                    <a:pt x="21" y="87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4" y="191"/>
                    <a:pt x="141" y="191"/>
                    <a:pt x="174" y="174"/>
                  </a:cubicBezTo>
                  <a:cubicBezTo>
                    <a:pt x="207" y="158"/>
                    <a:pt x="244" y="120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5" name="Google Shape;3405;p26"/>
            <p:cNvSpPr/>
            <p:nvPr/>
          </p:nvSpPr>
          <p:spPr>
            <a:xfrm>
              <a:off x="4690450" y="24331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0"/>
                  </a:moveTo>
                  <a:cubicBezTo>
                    <a:pt x="141" y="17"/>
                    <a:pt x="120" y="17"/>
                    <a:pt x="104" y="17"/>
                  </a:cubicBezTo>
                  <a:cubicBezTo>
                    <a:pt x="38" y="50"/>
                    <a:pt x="1" y="103"/>
                    <a:pt x="17" y="153"/>
                  </a:cubicBezTo>
                  <a:cubicBezTo>
                    <a:pt x="17" y="188"/>
                    <a:pt x="47" y="207"/>
                    <a:pt x="87" y="207"/>
                  </a:cubicBezTo>
                  <a:cubicBezTo>
                    <a:pt x="108" y="207"/>
                    <a:pt x="133" y="201"/>
                    <a:pt x="157" y="190"/>
                  </a:cubicBezTo>
                  <a:cubicBezTo>
                    <a:pt x="174" y="190"/>
                    <a:pt x="190" y="173"/>
                    <a:pt x="207" y="153"/>
                  </a:cubicBezTo>
                  <a:cubicBezTo>
                    <a:pt x="244" y="120"/>
                    <a:pt x="260" y="87"/>
                    <a:pt x="244" y="50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6" name="Google Shape;3406;p26"/>
            <p:cNvSpPr/>
            <p:nvPr/>
          </p:nvSpPr>
          <p:spPr>
            <a:xfrm>
              <a:off x="4695600" y="2398800"/>
              <a:ext cx="6525" cy="5050"/>
            </a:xfrm>
            <a:custGeom>
              <a:rect b="b" l="l" r="r" t="t"/>
              <a:pathLst>
                <a:path extrusionOk="0" h="202" w="261">
                  <a:moveTo>
                    <a:pt x="141" y="0"/>
                  </a:moveTo>
                  <a:cubicBezTo>
                    <a:pt x="104" y="17"/>
                    <a:pt x="87" y="33"/>
                    <a:pt x="54" y="50"/>
                  </a:cubicBezTo>
                  <a:cubicBezTo>
                    <a:pt x="1" y="103"/>
                    <a:pt x="1" y="153"/>
                    <a:pt x="54" y="186"/>
                  </a:cubicBezTo>
                  <a:cubicBezTo>
                    <a:pt x="63" y="196"/>
                    <a:pt x="75" y="201"/>
                    <a:pt x="87" y="201"/>
                  </a:cubicBezTo>
                  <a:cubicBezTo>
                    <a:pt x="100" y="201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69"/>
                    <a:pt x="207" y="169"/>
                    <a:pt x="207" y="153"/>
                  </a:cubicBezTo>
                  <a:cubicBezTo>
                    <a:pt x="244" y="120"/>
                    <a:pt x="261" y="103"/>
                    <a:pt x="261" y="66"/>
                  </a:cubicBezTo>
                  <a:cubicBezTo>
                    <a:pt x="261" y="50"/>
                    <a:pt x="244" y="33"/>
                    <a:pt x="223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7" name="Google Shape;3407;p26"/>
            <p:cNvSpPr/>
            <p:nvPr/>
          </p:nvSpPr>
          <p:spPr>
            <a:xfrm>
              <a:off x="4654800" y="2306025"/>
              <a:ext cx="6500" cy="4675"/>
            </a:xfrm>
            <a:custGeom>
              <a:rect b="b" l="l" r="r" t="t"/>
              <a:pathLst>
                <a:path extrusionOk="0" h="187" w="260">
                  <a:moveTo>
                    <a:pt x="173" y="1"/>
                  </a:moveTo>
                  <a:cubicBezTo>
                    <a:pt x="140" y="1"/>
                    <a:pt x="124" y="1"/>
                    <a:pt x="87" y="17"/>
                  </a:cubicBezTo>
                  <a:cubicBezTo>
                    <a:pt x="54" y="34"/>
                    <a:pt x="37" y="67"/>
                    <a:pt x="21" y="104"/>
                  </a:cubicBezTo>
                  <a:cubicBezTo>
                    <a:pt x="0" y="153"/>
                    <a:pt x="37" y="186"/>
                    <a:pt x="103" y="186"/>
                  </a:cubicBezTo>
                  <a:lnTo>
                    <a:pt x="157" y="186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27" y="137"/>
                    <a:pt x="243" y="120"/>
                    <a:pt x="243" y="104"/>
                  </a:cubicBezTo>
                  <a:cubicBezTo>
                    <a:pt x="260" y="67"/>
                    <a:pt x="260" y="50"/>
                    <a:pt x="243" y="17"/>
                  </a:cubicBezTo>
                  <a:cubicBezTo>
                    <a:pt x="227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8" name="Google Shape;3408;p26"/>
            <p:cNvSpPr/>
            <p:nvPr/>
          </p:nvSpPr>
          <p:spPr>
            <a:xfrm>
              <a:off x="4708900" y="2399200"/>
              <a:ext cx="6100" cy="4775"/>
            </a:xfrm>
            <a:custGeom>
              <a:rect b="b" l="l" r="r" t="t"/>
              <a:pathLst>
                <a:path extrusionOk="0" h="191" w="244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67"/>
                    <a:pt x="1" y="104"/>
                  </a:cubicBezTo>
                  <a:cubicBezTo>
                    <a:pt x="1" y="137"/>
                    <a:pt x="1" y="153"/>
                    <a:pt x="21" y="170"/>
                  </a:cubicBezTo>
                  <a:cubicBezTo>
                    <a:pt x="38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90" y="170"/>
                    <a:pt x="227" y="137"/>
                    <a:pt x="244" y="104"/>
                  </a:cubicBezTo>
                  <a:lnTo>
                    <a:pt x="244" y="87"/>
                  </a:lnTo>
                  <a:cubicBezTo>
                    <a:pt x="244" y="34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9" name="Google Shape;3409;p26"/>
            <p:cNvSpPr/>
            <p:nvPr/>
          </p:nvSpPr>
          <p:spPr>
            <a:xfrm>
              <a:off x="4709425" y="2386725"/>
              <a:ext cx="6400" cy="5200"/>
            </a:xfrm>
            <a:custGeom>
              <a:rect b="b" l="l" r="r" t="t"/>
              <a:pathLst>
                <a:path extrusionOk="0" h="208" w="256">
                  <a:moveTo>
                    <a:pt x="160" y="0"/>
                  </a:moveTo>
                  <a:cubicBezTo>
                    <a:pt x="141" y="0"/>
                    <a:pt x="121" y="6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3" y="208"/>
                    <a:pt x="83" y="208"/>
                  </a:cubicBezTo>
                  <a:cubicBezTo>
                    <a:pt x="104" y="208"/>
                    <a:pt x="128" y="202"/>
                    <a:pt x="153" y="191"/>
                  </a:cubicBezTo>
                  <a:cubicBezTo>
                    <a:pt x="206" y="153"/>
                    <a:pt x="256" y="104"/>
                    <a:pt x="239" y="50"/>
                  </a:cubicBezTo>
                  <a:cubicBezTo>
                    <a:pt x="229" y="18"/>
                    <a:pt x="19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0" name="Google Shape;3410;p26"/>
            <p:cNvSpPr/>
            <p:nvPr/>
          </p:nvSpPr>
          <p:spPr>
            <a:xfrm>
              <a:off x="4686650" y="2421050"/>
              <a:ext cx="6400" cy="4925"/>
            </a:xfrm>
            <a:custGeom>
              <a:rect b="b" l="l" r="r" t="t"/>
              <a:pathLst>
                <a:path extrusionOk="0" h="197" w="256">
                  <a:moveTo>
                    <a:pt x="169" y="1"/>
                  </a:moveTo>
                  <a:cubicBezTo>
                    <a:pt x="153" y="1"/>
                    <a:pt x="136" y="1"/>
                    <a:pt x="120" y="17"/>
                  </a:cubicBezTo>
                  <a:cubicBezTo>
                    <a:pt x="50" y="38"/>
                    <a:pt x="0" y="104"/>
                    <a:pt x="17" y="158"/>
                  </a:cubicBezTo>
                  <a:cubicBezTo>
                    <a:pt x="29" y="182"/>
                    <a:pt x="69" y="197"/>
                    <a:pt x="116" y="197"/>
                  </a:cubicBezTo>
                  <a:cubicBezTo>
                    <a:pt x="134" y="197"/>
                    <a:pt x="151" y="195"/>
                    <a:pt x="169" y="191"/>
                  </a:cubicBezTo>
                  <a:cubicBezTo>
                    <a:pt x="190" y="174"/>
                    <a:pt x="206" y="174"/>
                    <a:pt x="206" y="158"/>
                  </a:cubicBezTo>
                  <a:cubicBezTo>
                    <a:pt x="239" y="120"/>
                    <a:pt x="256" y="87"/>
                    <a:pt x="256" y="54"/>
                  </a:cubicBezTo>
                  <a:cubicBezTo>
                    <a:pt x="239" y="17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1" name="Google Shape;3411;p26"/>
            <p:cNvSpPr/>
            <p:nvPr/>
          </p:nvSpPr>
          <p:spPr>
            <a:xfrm>
              <a:off x="4672825" y="2421975"/>
              <a:ext cx="6525" cy="4900"/>
            </a:xfrm>
            <a:custGeom>
              <a:rect b="b" l="l" r="r" t="t"/>
              <a:pathLst>
                <a:path extrusionOk="0" h="196" w="261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4"/>
                    <a:pt x="54" y="187"/>
                  </a:cubicBezTo>
                  <a:cubicBezTo>
                    <a:pt x="65" y="187"/>
                    <a:pt x="84" y="196"/>
                    <a:pt x="106" y="196"/>
                  </a:cubicBezTo>
                  <a:cubicBezTo>
                    <a:pt x="117" y="196"/>
                    <a:pt x="128" y="193"/>
                    <a:pt x="141" y="187"/>
                  </a:cubicBezTo>
                  <a:lnTo>
                    <a:pt x="157" y="187"/>
                  </a:lnTo>
                  <a:cubicBezTo>
                    <a:pt x="190" y="170"/>
                    <a:pt x="207" y="154"/>
                    <a:pt x="227" y="154"/>
                  </a:cubicBezTo>
                  <a:cubicBezTo>
                    <a:pt x="244" y="121"/>
                    <a:pt x="260" y="104"/>
                    <a:pt x="260" y="67"/>
                  </a:cubicBezTo>
                  <a:cubicBezTo>
                    <a:pt x="260" y="50"/>
                    <a:pt x="244" y="34"/>
                    <a:pt x="227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2" name="Google Shape;3412;p26"/>
            <p:cNvSpPr/>
            <p:nvPr/>
          </p:nvSpPr>
          <p:spPr>
            <a:xfrm>
              <a:off x="4677975" y="2432300"/>
              <a:ext cx="6525" cy="4650"/>
            </a:xfrm>
            <a:custGeom>
              <a:rect b="b" l="l" r="r" t="t"/>
              <a:pathLst>
                <a:path extrusionOk="0" h="186" w="261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0"/>
                    <a:pt x="38" y="66"/>
                    <a:pt x="21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17"/>
                  </a:cubicBezTo>
                  <a:cubicBezTo>
                    <a:pt x="228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3" name="Google Shape;3413;p26"/>
            <p:cNvSpPr/>
            <p:nvPr/>
          </p:nvSpPr>
          <p:spPr>
            <a:xfrm>
              <a:off x="4669025" y="2457125"/>
              <a:ext cx="4750" cy="4775"/>
            </a:xfrm>
            <a:custGeom>
              <a:rect b="b" l="l" r="r" t="t"/>
              <a:pathLst>
                <a:path extrusionOk="0" h="191" w="190">
                  <a:moveTo>
                    <a:pt x="87" y="1"/>
                  </a:moveTo>
                  <a:cubicBezTo>
                    <a:pt x="50" y="1"/>
                    <a:pt x="17" y="17"/>
                    <a:pt x="0" y="38"/>
                  </a:cubicBezTo>
                  <a:cubicBezTo>
                    <a:pt x="17" y="87"/>
                    <a:pt x="33" y="141"/>
                    <a:pt x="50" y="191"/>
                  </a:cubicBezTo>
                  <a:lnTo>
                    <a:pt x="70" y="191"/>
                  </a:lnTo>
                  <a:cubicBezTo>
                    <a:pt x="87" y="191"/>
                    <a:pt x="103" y="174"/>
                    <a:pt x="103" y="174"/>
                  </a:cubicBezTo>
                  <a:cubicBezTo>
                    <a:pt x="136" y="158"/>
                    <a:pt x="153" y="120"/>
                    <a:pt x="173" y="104"/>
                  </a:cubicBezTo>
                  <a:cubicBezTo>
                    <a:pt x="190" y="54"/>
                    <a:pt x="15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4" name="Google Shape;3414;p26"/>
            <p:cNvSpPr/>
            <p:nvPr/>
          </p:nvSpPr>
          <p:spPr>
            <a:xfrm>
              <a:off x="4685725" y="2411300"/>
              <a:ext cx="6100" cy="4800"/>
            </a:xfrm>
            <a:custGeom>
              <a:rect b="b" l="l" r="r" t="t"/>
              <a:pathLst>
                <a:path extrusionOk="0" h="192" w="244">
                  <a:moveTo>
                    <a:pt x="154" y="0"/>
                  </a:moveTo>
                  <a:cubicBezTo>
                    <a:pt x="135" y="0"/>
                    <a:pt x="113" y="5"/>
                    <a:pt x="87" y="16"/>
                  </a:cubicBezTo>
                  <a:cubicBezTo>
                    <a:pt x="54" y="32"/>
                    <a:pt x="21" y="65"/>
                    <a:pt x="0" y="98"/>
                  </a:cubicBezTo>
                  <a:lnTo>
                    <a:pt x="0" y="152"/>
                  </a:lnTo>
                  <a:cubicBezTo>
                    <a:pt x="15" y="176"/>
                    <a:pt x="46" y="191"/>
                    <a:pt x="88" y="191"/>
                  </a:cubicBezTo>
                  <a:cubicBezTo>
                    <a:pt x="104" y="191"/>
                    <a:pt x="121" y="189"/>
                    <a:pt x="140" y="185"/>
                  </a:cubicBezTo>
                  <a:cubicBezTo>
                    <a:pt x="206" y="152"/>
                    <a:pt x="243" y="98"/>
                    <a:pt x="227" y="49"/>
                  </a:cubicBezTo>
                  <a:cubicBezTo>
                    <a:pt x="227" y="32"/>
                    <a:pt x="227" y="16"/>
                    <a:pt x="206" y="16"/>
                  </a:cubicBezTo>
                  <a:cubicBezTo>
                    <a:pt x="190" y="5"/>
                    <a:pt x="173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5" name="Google Shape;3415;p26"/>
            <p:cNvSpPr/>
            <p:nvPr/>
          </p:nvSpPr>
          <p:spPr>
            <a:xfrm>
              <a:off x="4680150" y="2399200"/>
              <a:ext cx="6525" cy="5025"/>
            </a:xfrm>
            <a:custGeom>
              <a:rect b="b" l="l" r="r" t="t"/>
              <a:pathLst>
                <a:path extrusionOk="0" h="201" w="261">
                  <a:moveTo>
                    <a:pt x="174" y="1"/>
                  </a:moveTo>
                  <a:cubicBezTo>
                    <a:pt x="157" y="1"/>
                    <a:pt x="141" y="1"/>
                    <a:pt x="120" y="17"/>
                  </a:cubicBezTo>
                  <a:cubicBezTo>
                    <a:pt x="54" y="50"/>
                    <a:pt x="0" y="104"/>
                    <a:pt x="17" y="153"/>
                  </a:cubicBezTo>
                  <a:cubicBezTo>
                    <a:pt x="30" y="188"/>
                    <a:pt x="62" y="200"/>
                    <a:pt x="102" y="200"/>
                  </a:cubicBezTo>
                  <a:cubicBezTo>
                    <a:pt x="124" y="200"/>
                    <a:pt x="149" y="196"/>
                    <a:pt x="174" y="190"/>
                  </a:cubicBezTo>
                  <a:cubicBezTo>
                    <a:pt x="190" y="170"/>
                    <a:pt x="207" y="170"/>
                    <a:pt x="207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6" name="Google Shape;3416;p26"/>
            <p:cNvSpPr/>
            <p:nvPr/>
          </p:nvSpPr>
          <p:spPr>
            <a:xfrm>
              <a:off x="4606750" y="2397875"/>
              <a:ext cx="1275" cy="425"/>
            </a:xfrm>
            <a:custGeom>
              <a:rect b="b" l="l" r="r" t="t"/>
              <a:pathLst>
                <a:path extrusionOk="0" h="17" w="51">
                  <a:moveTo>
                    <a:pt x="1" y="0"/>
                  </a:moveTo>
                  <a:cubicBezTo>
                    <a:pt x="12" y="0"/>
                    <a:pt x="23" y="7"/>
                    <a:pt x="33" y="12"/>
                  </a:cubicBezTo>
                  <a:lnTo>
                    <a:pt x="33" y="12"/>
                  </a:lnTo>
                  <a:cubicBezTo>
                    <a:pt x="31" y="0"/>
                    <a:pt x="16" y="0"/>
                    <a:pt x="1" y="0"/>
                  </a:cubicBezTo>
                  <a:close/>
                  <a:moveTo>
                    <a:pt x="33" y="12"/>
                  </a:moveTo>
                  <a:cubicBezTo>
                    <a:pt x="34" y="14"/>
                    <a:pt x="34" y="15"/>
                    <a:pt x="34" y="17"/>
                  </a:cubicBezTo>
                  <a:lnTo>
                    <a:pt x="50" y="17"/>
                  </a:lnTo>
                  <a:cubicBezTo>
                    <a:pt x="45" y="17"/>
                    <a:pt x="39" y="15"/>
                    <a:pt x="33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7" name="Google Shape;3417;p26"/>
            <p:cNvSpPr/>
            <p:nvPr/>
          </p:nvSpPr>
          <p:spPr>
            <a:xfrm>
              <a:off x="4617900" y="23863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36" y="0"/>
                    <a:pt x="103" y="17"/>
                    <a:pt x="70" y="33"/>
                  </a:cubicBezTo>
                  <a:cubicBezTo>
                    <a:pt x="54" y="50"/>
                    <a:pt x="17" y="87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20" y="207"/>
                    <a:pt x="136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39" y="137"/>
                    <a:pt x="239" y="104"/>
                  </a:cubicBezTo>
                  <a:cubicBezTo>
                    <a:pt x="260" y="66"/>
                    <a:pt x="260" y="50"/>
                    <a:pt x="239" y="33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8" name="Google Shape;3418;p26"/>
            <p:cNvSpPr/>
            <p:nvPr/>
          </p:nvSpPr>
          <p:spPr>
            <a:xfrm>
              <a:off x="4572325" y="2295500"/>
              <a:ext cx="6125" cy="4875"/>
            </a:xfrm>
            <a:custGeom>
              <a:rect b="b" l="l" r="r" t="t"/>
              <a:pathLst>
                <a:path extrusionOk="0" h="195" w="245">
                  <a:moveTo>
                    <a:pt x="170" y="0"/>
                  </a:moveTo>
                  <a:cubicBezTo>
                    <a:pt x="161" y="0"/>
                    <a:pt x="152" y="3"/>
                    <a:pt x="141" y="9"/>
                  </a:cubicBezTo>
                  <a:cubicBezTo>
                    <a:pt x="104" y="9"/>
                    <a:pt x="71" y="26"/>
                    <a:pt x="54" y="59"/>
                  </a:cubicBezTo>
                  <a:cubicBezTo>
                    <a:pt x="1" y="92"/>
                    <a:pt x="1" y="162"/>
                    <a:pt x="38" y="178"/>
                  </a:cubicBezTo>
                  <a:cubicBezTo>
                    <a:pt x="71" y="195"/>
                    <a:pt x="87" y="195"/>
                    <a:pt x="124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8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28" y="9"/>
                  </a:cubicBezTo>
                  <a:cubicBezTo>
                    <a:pt x="203" y="9"/>
                    <a:pt x="187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9" name="Google Shape;3419;p26"/>
            <p:cNvSpPr/>
            <p:nvPr/>
          </p:nvSpPr>
          <p:spPr>
            <a:xfrm>
              <a:off x="4572325" y="23411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1"/>
                  </a:moveTo>
                  <a:cubicBezTo>
                    <a:pt x="141" y="17"/>
                    <a:pt x="104" y="17"/>
                    <a:pt x="87" y="38"/>
                  </a:cubicBezTo>
                  <a:cubicBezTo>
                    <a:pt x="54" y="54"/>
                    <a:pt x="38" y="87"/>
                    <a:pt x="21" y="104"/>
                  </a:cubicBezTo>
                  <a:cubicBezTo>
                    <a:pt x="1" y="157"/>
                    <a:pt x="38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57" y="190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07" y="157"/>
                    <a:pt x="244" y="141"/>
                    <a:pt x="244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28" y="17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0" name="Google Shape;3420;p26"/>
            <p:cNvSpPr/>
            <p:nvPr/>
          </p:nvSpPr>
          <p:spPr>
            <a:xfrm>
              <a:off x="4585225" y="22957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3"/>
                    <a:pt x="21" y="103"/>
                  </a:cubicBezTo>
                  <a:cubicBezTo>
                    <a:pt x="0" y="136"/>
                    <a:pt x="21" y="169"/>
                    <a:pt x="37" y="186"/>
                  </a:cubicBezTo>
                  <a:cubicBezTo>
                    <a:pt x="54" y="207"/>
                    <a:pt x="70" y="207"/>
                    <a:pt x="87" y="207"/>
                  </a:cubicBezTo>
                  <a:cubicBezTo>
                    <a:pt x="124" y="207"/>
                    <a:pt x="140" y="207"/>
                    <a:pt x="157" y="186"/>
                  </a:cubicBezTo>
                  <a:cubicBezTo>
                    <a:pt x="190" y="169"/>
                    <a:pt x="227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1" name="Google Shape;3421;p26"/>
            <p:cNvSpPr/>
            <p:nvPr/>
          </p:nvSpPr>
          <p:spPr>
            <a:xfrm>
              <a:off x="4881150" y="2339025"/>
              <a:ext cx="6500" cy="4950"/>
            </a:xfrm>
            <a:custGeom>
              <a:rect b="b" l="l" r="r" t="t"/>
              <a:pathLst>
                <a:path extrusionOk="0" h="198" w="260">
                  <a:moveTo>
                    <a:pt x="140" y="0"/>
                  </a:moveTo>
                  <a:cubicBezTo>
                    <a:pt x="103" y="0"/>
                    <a:pt x="70" y="21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9" y="190"/>
                    <a:pt x="74" y="197"/>
                    <a:pt x="91" y="197"/>
                  </a:cubicBezTo>
                  <a:cubicBezTo>
                    <a:pt x="99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7"/>
                    <a:pt x="206" y="140"/>
                  </a:cubicBezTo>
                  <a:cubicBezTo>
                    <a:pt x="243" y="124"/>
                    <a:pt x="243" y="103"/>
                    <a:pt x="243" y="70"/>
                  </a:cubicBezTo>
                  <a:cubicBezTo>
                    <a:pt x="260" y="54"/>
                    <a:pt x="243" y="21"/>
                    <a:pt x="223" y="21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2" name="Google Shape;3422;p26"/>
            <p:cNvSpPr/>
            <p:nvPr/>
          </p:nvSpPr>
          <p:spPr>
            <a:xfrm>
              <a:off x="4818875" y="2385900"/>
              <a:ext cx="6525" cy="5050"/>
            </a:xfrm>
            <a:custGeom>
              <a:rect b="b" l="l" r="r" t="t"/>
              <a:pathLst>
                <a:path extrusionOk="0" h="202" w="261">
                  <a:moveTo>
                    <a:pt x="137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4"/>
                    <a:pt x="34" y="186"/>
                  </a:cubicBezTo>
                  <a:cubicBezTo>
                    <a:pt x="44" y="197"/>
                    <a:pt x="57" y="202"/>
                    <a:pt x="72" y="202"/>
                  </a:cubicBezTo>
                  <a:cubicBezTo>
                    <a:pt x="87" y="202"/>
                    <a:pt x="104" y="197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190" y="154"/>
                    <a:pt x="207" y="154"/>
                  </a:cubicBezTo>
                  <a:cubicBezTo>
                    <a:pt x="261" y="104"/>
                    <a:pt x="261" y="34"/>
                    <a:pt x="207" y="17"/>
                  </a:cubicBezTo>
                  <a:cubicBezTo>
                    <a:pt x="190" y="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3" name="Google Shape;3423;p26"/>
            <p:cNvSpPr/>
            <p:nvPr/>
          </p:nvSpPr>
          <p:spPr>
            <a:xfrm>
              <a:off x="4762600" y="2410250"/>
              <a:ext cx="6475" cy="4850"/>
            </a:xfrm>
            <a:custGeom>
              <a:rect b="b" l="l" r="r" t="t"/>
              <a:pathLst>
                <a:path extrusionOk="0" h="194" w="259">
                  <a:moveTo>
                    <a:pt x="182" y="1"/>
                  </a:moveTo>
                  <a:cubicBezTo>
                    <a:pt x="174" y="1"/>
                    <a:pt x="166" y="2"/>
                    <a:pt x="157" y="4"/>
                  </a:cubicBezTo>
                  <a:cubicBezTo>
                    <a:pt x="141" y="4"/>
                    <a:pt x="104" y="4"/>
                    <a:pt x="71" y="21"/>
                  </a:cubicBezTo>
                  <a:cubicBezTo>
                    <a:pt x="38" y="37"/>
                    <a:pt x="17" y="74"/>
                    <a:pt x="17" y="91"/>
                  </a:cubicBezTo>
                  <a:cubicBezTo>
                    <a:pt x="1" y="124"/>
                    <a:pt x="1" y="140"/>
                    <a:pt x="17" y="161"/>
                  </a:cubicBezTo>
                  <a:cubicBezTo>
                    <a:pt x="38" y="177"/>
                    <a:pt x="54" y="194"/>
                    <a:pt x="87" y="194"/>
                  </a:cubicBezTo>
                  <a:cubicBezTo>
                    <a:pt x="104" y="194"/>
                    <a:pt x="141" y="194"/>
                    <a:pt x="157" y="177"/>
                  </a:cubicBezTo>
                  <a:cubicBezTo>
                    <a:pt x="157" y="177"/>
                    <a:pt x="174" y="177"/>
                    <a:pt x="174" y="161"/>
                  </a:cubicBezTo>
                  <a:cubicBezTo>
                    <a:pt x="207" y="140"/>
                    <a:pt x="223" y="124"/>
                    <a:pt x="244" y="91"/>
                  </a:cubicBezTo>
                  <a:cubicBezTo>
                    <a:pt x="258" y="44"/>
                    <a:pt x="232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4" name="Google Shape;3424;p26"/>
            <p:cNvSpPr/>
            <p:nvPr/>
          </p:nvSpPr>
          <p:spPr>
            <a:xfrm>
              <a:off x="4550075" y="2374250"/>
              <a:ext cx="6400" cy="4950"/>
            </a:xfrm>
            <a:custGeom>
              <a:rect b="b" l="l" r="r" t="t"/>
              <a:pathLst>
                <a:path extrusionOk="0" h="198" w="256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34"/>
                    <a:pt x="0" y="104"/>
                    <a:pt x="17" y="158"/>
                  </a:cubicBezTo>
                  <a:cubicBezTo>
                    <a:pt x="17" y="182"/>
                    <a:pt x="54" y="197"/>
                    <a:pt x="100" y="197"/>
                  </a:cubicBezTo>
                  <a:cubicBezTo>
                    <a:pt x="117" y="197"/>
                    <a:pt x="135" y="195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5" name="Google Shape;3425;p26"/>
            <p:cNvSpPr/>
            <p:nvPr/>
          </p:nvSpPr>
          <p:spPr>
            <a:xfrm>
              <a:off x="4626950" y="2303850"/>
              <a:ext cx="6025" cy="5200"/>
            </a:xfrm>
            <a:custGeom>
              <a:rect b="b" l="l" r="r" t="t"/>
              <a:pathLst>
                <a:path extrusionOk="0" h="208" w="241">
                  <a:moveTo>
                    <a:pt x="146" y="0"/>
                  </a:moveTo>
                  <a:cubicBezTo>
                    <a:pt x="106" y="0"/>
                    <a:pt x="66" y="19"/>
                    <a:pt x="34" y="51"/>
                  </a:cubicBezTo>
                  <a:cubicBezTo>
                    <a:pt x="17" y="88"/>
                    <a:pt x="1" y="104"/>
                    <a:pt x="1" y="137"/>
                  </a:cubicBezTo>
                  <a:cubicBezTo>
                    <a:pt x="1" y="154"/>
                    <a:pt x="1" y="170"/>
                    <a:pt x="34" y="191"/>
                  </a:cubicBezTo>
                  <a:cubicBezTo>
                    <a:pt x="50" y="207"/>
                    <a:pt x="67" y="207"/>
                    <a:pt x="104" y="207"/>
                  </a:cubicBezTo>
                  <a:cubicBezTo>
                    <a:pt x="121" y="191"/>
                    <a:pt x="137" y="191"/>
                    <a:pt x="137" y="191"/>
                  </a:cubicBezTo>
                  <a:cubicBezTo>
                    <a:pt x="153" y="170"/>
                    <a:pt x="170" y="170"/>
                    <a:pt x="186" y="154"/>
                  </a:cubicBezTo>
                  <a:cubicBezTo>
                    <a:pt x="240" y="104"/>
                    <a:pt x="240" y="51"/>
                    <a:pt x="207" y="18"/>
                  </a:cubicBezTo>
                  <a:cubicBezTo>
                    <a:pt x="188" y="6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6" name="Google Shape;3426;p26"/>
            <p:cNvSpPr/>
            <p:nvPr/>
          </p:nvSpPr>
          <p:spPr>
            <a:xfrm>
              <a:off x="4528125" y="2365700"/>
              <a:ext cx="6500" cy="4775"/>
            </a:xfrm>
            <a:custGeom>
              <a:rect b="b" l="l" r="r" t="t"/>
              <a:pathLst>
                <a:path extrusionOk="0" h="191" w="26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06" y="153"/>
                    <a:pt x="243" y="120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26"/>
            <p:cNvSpPr/>
            <p:nvPr/>
          </p:nvSpPr>
          <p:spPr>
            <a:xfrm>
              <a:off x="4510075" y="2342200"/>
              <a:ext cx="6100" cy="5075"/>
            </a:xfrm>
            <a:custGeom>
              <a:rect b="b" l="l" r="r" t="t"/>
              <a:pathLst>
                <a:path extrusionOk="0" h="203" w="244">
                  <a:moveTo>
                    <a:pt x="182" y="1"/>
                  </a:moveTo>
                  <a:cubicBezTo>
                    <a:pt x="170" y="1"/>
                    <a:pt x="157" y="5"/>
                    <a:pt x="141" y="13"/>
                  </a:cubicBezTo>
                  <a:cubicBezTo>
                    <a:pt x="104" y="13"/>
                    <a:pt x="71" y="30"/>
                    <a:pt x="54" y="46"/>
                  </a:cubicBezTo>
                  <a:cubicBezTo>
                    <a:pt x="1" y="100"/>
                    <a:pt x="1" y="166"/>
                    <a:pt x="38" y="182"/>
                  </a:cubicBezTo>
                  <a:cubicBezTo>
                    <a:pt x="71" y="203"/>
                    <a:pt x="87" y="203"/>
                    <a:pt x="120" y="203"/>
                  </a:cubicBezTo>
                  <a:cubicBezTo>
                    <a:pt x="141" y="182"/>
                    <a:pt x="141" y="182"/>
                    <a:pt x="157" y="182"/>
                  </a:cubicBezTo>
                  <a:cubicBezTo>
                    <a:pt x="174" y="182"/>
                    <a:pt x="190" y="166"/>
                    <a:pt x="207" y="149"/>
                  </a:cubicBezTo>
                  <a:cubicBezTo>
                    <a:pt x="223" y="133"/>
                    <a:pt x="244" y="100"/>
                    <a:pt x="244" y="79"/>
                  </a:cubicBezTo>
                  <a:cubicBezTo>
                    <a:pt x="244" y="46"/>
                    <a:pt x="244" y="30"/>
                    <a:pt x="223" y="13"/>
                  </a:cubicBezTo>
                  <a:cubicBezTo>
                    <a:pt x="207" y="5"/>
                    <a:pt x="194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26"/>
            <p:cNvSpPr/>
            <p:nvPr/>
          </p:nvSpPr>
          <p:spPr>
            <a:xfrm>
              <a:off x="4514000" y="2363950"/>
              <a:ext cx="6400" cy="4775"/>
            </a:xfrm>
            <a:custGeom>
              <a:rect b="b" l="l" r="r" t="t"/>
              <a:pathLst>
                <a:path extrusionOk="0" h="191" w="256">
                  <a:moveTo>
                    <a:pt x="169" y="1"/>
                  </a:moveTo>
                  <a:cubicBezTo>
                    <a:pt x="120" y="1"/>
                    <a:pt x="50" y="34"/>
                    <a:pt x="33" y="104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3" y="190"/>
                    <a:pt x="169" y="174"/>
                  </a:cubicBezTo>
                  <a:cubicBezTo>
                    <a:pt x="169" y="174"/>
                    <a:pt x="190" y="174"/>
                    <a:pt x="190" y="157"/>
                  </a:cubicBezTo>
                  <a:cubicBezTo>
                    <a:pt x="223" y="137"/>
                    <a:pt x="239" y="120"/>
                    <a:pt x="256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39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9" name="Google Shape;3429;p26"/>
            <p:cNvSpPr/>
            <p:nvPr/>
          </p:nvSpPr>
          <p:spPr>
            <a:xfrm>
              <a:off x="4543175" y="2365700"/>
              <a:ext cx="6500" cy="4925"/>
            </a:xfrm>
            <a:custGeom>
              <a:rect b="b" l="l" r="r" t="t"/>
              <a:pathLst>
                <a:path extrusionOk="0" h="197" w="260">
                  <a:moveTo>
                    <a:pt x="169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3" y="34"/>
                    <a:pt x="0" y="104"/>
                    <a:pt x="17" y="153"/>
                  </a:cubicBezTo>
                  <a:cubicBezTo>
                    <a:pt x="17" y="181"/>
                    <a:pt x="55" y="197"/>
                    <a:pt x="103" y="197"/>
                  </a:cubicBezTo>
                  <a:cubicBezTo>
                    <a:pt x="120" y="197"/>
                    <a:pt x="138" y="195"/>
                    <a:pt x="157" y="191"/>
                  </a:cubicBezTo>
                  <a:cubicBezTo>
                    <a:pt x="223" y="153"/>
                    <a:pt x="260" y="87"/>
                    <a:pt x="239" y="50"/>
                  </a:cubicBezTo>
                  <a:cubicBezTo>
                    <a:pt x="229" y="18"/>
                    <a:pt x="204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0" name="Google Shape;3430;p26"/>
            <p:cNvSpPr/>
            <p:nvPr/>
          </p:nvSpPr>
          <p:spPr>
            <a:xfrm>
              <a:off x="4544000" y="2339475"/>
              <a:ext cx="6500" cy="4950"/>
            </a:xfrm>
            <a:custGeom>
              <a:rect b="b" l="l" r="r" t="t"/>
              <a:pathLst>
                <a:path extrusionOk="0" h="198" w="260">
                  <a:moveTo>
                    <a:pt x="166" y="0"/>
                  </a:moveTo>
                  <a:cubicBezTo>
                    <a:pt x="126" y="0"/>
                    <a:pt x="86" y="20"/>
                    <a:pt x="54" y="52"/>
                  </a:cubicBezTo>
                  <a:cubicBezTo>
                    <a:pt x="21" y="69"/>
                    <a:pt x="21" y="106"/>
                    <a:pt x="0" y="122"/>
                  </a:cubicBezTo>
                  <a:cubicBezTo>
                    <a:pt x="0" y="155"/>
                    <a:pt x="21" y="172"/>
                    <a:pt x="37" y="188"/>
                  </a:cubicBezTo>
                  <a:cubicBezTo>
                    <a:pt x="48" y="188"/>
                    <a:pt x="66" y="197"/>
                    <a:pt x="88" y="197"/>
                  </a:cubicBezTo>
                  <a:cubicBezTo>
                    <a:pt x="99" y="197"/>
                    <a:pt x="111" y="195"/>
                    <a:pt x="124" y="188"/>
                  </a:cubicBezTo>
                  <a:lnTo>
                    <a:pt x="157" y="188"/>
                  </a:lnTo>
                  <a:cubicBezTo>
                    <a:pt x="173" y="172"/>
                    <a:pt x="190" y="155"/>
                    <a:pt x="206" y="155"/>
                  </a:cubicBezTo>
                  <a:cubicBezTo>
                    <a:pt x="260" y="106"/>
                    <a:pt x="260" y="36"/>
                    <a:pt x="227" y="19"/>
                  </a:cubicBezTo>
                  <a:cubicBezTo>
                    <a:pt x="208" y="6"/>
                    <a:pt x="187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1" name="Google Shape;3431;p26"/>
            <p:cNvSpPr/>
            <p:nvPr/>
          </p:nvSpPr>
          <p:spPr>
            <a:xfrm>
              <a:off x="4543575" y="235405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8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0" y="191"/>
                    <a:pt x="141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44" y="121"/>
                    <a:pt x="244" y="88"/>
                  </a:cubicBezTo>
                  <a:cubicBezTo>
                    <a:pt x="260" y="38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2" name="Google Shape;3432;p26"/>
            <p:cNvSpPr/>
            <p:nvPr/>
          </p:nvSpPr>
          <p:spPr>
            <a:xfrm>
              <a:off x="4530275" y="235365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37" y="0"/>
                  </a:moveTo>
                  <a:cubicBezTo>
                    <a:pt x="104" y="17"/>
                    <a:pt x="71" y="33"/>
                    <a:pt x="54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47" y="190"/>
                    <a:pt x="67" y="197"/>
                    <a:pt x="88" y="197"/>
                  </a:cubicBezTo>
                  <a:cubicBezTo>
                    <a:pt x="98" y="197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190" y="157"/>
                    <a:pt x="207" y="137"/>
                  </a:cubicBezTo>
                  <a:cubicBezTo>
                    <a:pt x="260" y="104"/>
                    <a:pt x="260" y="33"/>
                    <a:pt x="223" y="17"/>
                  </a:cubicBezTo>
                  <a:cubicBezTo>
                    <a:pt x="190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3" name="Google Shape;3433;p26"/>
            <p:cNvSpPr/>
            <p:nvPr/>
          </p:nvSpPr>
          <p:spPr>
            <a:xfrm>
              <a:off x="4739425" y="2444675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3" y="0"/>
                  </a:moveTo>
                  <a:cubicBezTo>
                    <a:pt x="140" y="0"/>
                    <a:pt x="103" y="21"/>
                    <a:pt x="87" y="37"/>
                  </a:cubicBezTo>
                  <a:cubicBezTo>
                    <a:pt x="54" y="54"/>
                    <a:pt x="37" y="87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206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40"/>
                    <a:pt x="243" y="103"/>
                  </a:cubicBezTo>
                  <a:cubicBezTo>
                    <a:pt x="276" y="54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26"/>
            <p:cNvSpPr/>
            <p:nvPr/>
          </p:nvSpPr>
          <p:spPr>
            <a:xfrm>
              <a:off x="4850225" y="2291400"/>
              <a:ext cx="6500" cy="4950"/>
            </a:xfrm>
            <a:custGeom>
              <a:rect b="b" l="l" r="r" t="t"/>
              <a:pathLst>
                <a:path extrusionOk="0" h="198" w="260">
                  <a:moveTo>
                    <a:pt x="120" y="0"/>
                  </a:moveTo>
                  <a:cubicBezTo>
                    <a:pt x="103" y="0"/>
                    <a:pt x="70" y="17"/>
                    <a:pt x="37" y="50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53"/>
                    <a:pt x="17" y="173"/>
                    <a:pt x="37" y="190"/>
                  </a:cubicBezTo>
                  <a:cubicBezTo>
                    <a:pt x="48" y="190"/>
                    <a:pt x="67" y="197"/>
                    <a:pt x="87" y="197"/>
                  </a:cubicBezTo>
                  <a:cubicBezTo>
                    <a:pt x="98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60" y="103"/>
                    <a:pt x="260" y="33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26"/>
            <p:cNvSpPr/>
            <p:nvPr/>
          </p:nvSpPr>
          <p:spPr>
            <a:xfrm>
              <a:off x="4848575" y="2280675"/>
              <a:ext cx="6825" cy="4775"/>
            </a:xfrm>
            <a:custGeom>
              <a:rect b="b" l="l" r="r" t="t"/>
              <a:pathLst>
                <a:path extrusionOk="0" h="191" w="273">
                  <a:moveTo>
                    <a:pt x="169" y="0"/>
                  </a:moveTo>
                  <a:cubicBezTo>
                    <a:pt x="136" y="0"/>
                    <a:pt x="120" y="0"/>
                    <a:pt x="83" y="33"/>
                  </a:cubicBezTo>
                  <a:cubicBezTo>
                    <a:pt x="50" y="50"/>
                    <a:pt x="33" y="66"/>
                    <a:pt x="33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69" y="170"/>
                  </a:cubicBezTo>
                  <a:cubicBezTo>
                    <a:pt x="206" y="153"/>
                    <a:pt x="239" y="137"/>
                    <a:pt x="256" y="87"/>
                  </a:cubicBezTo>
                  <a:cubicBezTo>
                    <a:pt x="272" y="33"/>
                    <a:pt x="239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26"/>
            <p:cNvSpPr/>
            <p:nvPr/>
          </p:nvSpPr>
          <p:spPr>
            <a:xfrm>
              <a:off x="4659525" y="237642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34"/>
                    <a:pt x="17" y="71"/>
                    <a:pt x="17" y="87"/>
                  </a:cubicBezTo>
                  <a:cubicBezTo>
                    <a:pt x="1" y="120"/>
                    <a:pt x="1" y="137"/>
                    <a:pt x="17" y="153"/>
                  </a:cubicBezTo>
                  <a:cubicBezTo>
                    <a:pt x="38" y="190"/>
                    <a:pt x="71" y="190"/>
                    <a:pt x="87" y="190"/>
                  </a:cubicBezTo>
                  <a:cubicBezTo>
                    <a:pt x="120" y="190"/>
                    <a:pt x="141" y="190"/>
                    <a:pt x="157" y="174"/>
                  </a:cubicBezTo>
                  <a:cubicBezTo>
                    <a:pt x="174" y="174"/>
                    <a:pt x="174" y="174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26"/>
            <p:cNvSpPr/>
            <p:nvPr/>
          </p:nvSpPr>
          <p:spPr>
            <a:xfrm>
              <a:off x="4845475" y="2269950"/>
              <a:ext cx="6525" cy="4675"/>
            </a:xfrm>
            <a:custGeom>
              <a:rect b="b" l="l" r="r" t="t"/>
              <a:pathLst>
                <a:path extrusionOk="0" h="187" w="261">
                  <a:moveTo>
                    <a:pt x="104" y="1"/>
                  </a:moveTo>
                  <a:cubicBezTo>
                    <a:pt x="104" y="1"/>
                    <a:pt x="87" y="17"/>
                    <a:pt x="71" y="17"/>
                  </a:cubicBezTo>
                  <a:cubicBezTo>
                    <a:pt x="38" y="34"/>
                    <a:pt x="21" y="67"/>
                    <a:pt x="0" y="83"/>
                  </a:cubicBezTo>
                  <a:cubicBezTo>
                    <a:pt x="0" y="120"/>
                    <a:pt x="0" y="137"/>
                    <a:pt x="21" y="153"/>
                  </a:cubicBezTo>
                  <a:cubicBezTo>
                    <a:pt x="38" y="186"/>
                    <a:pt x="54" y="186"/>
                    <a:pt x="87" y="186"/>
                  </a:cubicBezTo>
                  <a:cubicBezTo>
                    <a:pt x="104" y="186"/>
                    <a:pt x="124" y="186"/>
                    <a:pt x="141" y="170"/>
                  </a:cubicBezTo>
                  <a:cubicBezTo>
                    <a:pt x="157" y="170"/>
                    <a:pt x="174" y="170"/>
                    <a:pt x="174" y="153"/>
                  </a:cubicBezTo>
                  <a:cubicBezTo>
                    <a:pt x="207" y="137"/>
                    <a:pt x="227" y="120"/>
                    <a:pt x="244" y="83"/>
                  </a:cubicBezTo>
                  <a:cubicBezTo>
                    <a:pt x="260" y="50"/>
                    <a:pt x="244" y="17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26"/>
            <p:cNvSpPr/>
            <p:nvPr/>
          </p:nvSpPr>
          <p:spPr>
            <a:xfrm>
              <a:off x="4824850" y="2361800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20"/>
                    <a:pt x="1" y="157"/>
                    <a:pt x="22" y="173"/>
                  </a:cubicBezTo>
                  <a:cubicBezTo>
                    <a:pt x="38" y="190"/>
                    <a:pt x="71" y="190"/>
                    <a:pt x="88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40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26"/>
            <p:cNvSpPr/>
            <p:nvPr/>
          </p:nvSpPr>
          <p:spPr>
            <a:xfrm>
              <a:off x="4836100" y="2339025"/>
              <a:ext cx="6400" cy="4750"/>
            </a:xfrm>
            <a:custGeom>
              <a:rect b="b" l="l" r="r" t="t"/>
              <a:pathLst>
                <a:path extrusionOk="0" h="190" w="256">
                  <a:moveTo>
                    <a:pt x="169" y="0"/>
                  </a:moveTo>
                  <a:cubicBezTo>
                    <a:pt x="136" y="0"/>
                    <a:pt x="103" y="0"/>
                    <a:pt x="66" y="37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24"/>
                    <a:pt x="17" y="157"/>
                    <a:pt x="17" y="173"/>
                  </a:cubicBezTo>
                  <a:cubicBezTo>
                    <a:pt x="33" y="190"/>
                    <a:pt x="66" y="190"/>
                    <a:pt x="10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90" y="173"/>
                  </a:cubicBezTo>
                  <a:cubicBezTo>
                    <a:pt x="206" y="157"/>
                    <a:pt x="239" y="124"/>
                    <a:pt x="239" y="103"/>
                  </a:cubicBezTo>
                  <a:cubicBezTo>
                    <a:pt x="256" y="37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26"/>
            <p:cNvSpPr/>
            <p:nvPr/>
          </p:nvSpPr>
          <p:spPr>
            <a:xfrm>
              <a:off x="4865675" y="22797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17" y="87"/>
                    <a:pt x="17" y="103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0"/>
                  </a:cubicBezTo>
                  <a:lnTo>
                    <a:pt x="174" y="174"/>
                  </a:lnTo>
                  <a:cubicBezTo>
                    <a:pt x="207" y="157"/>
                    <a:pt x="223" y="141"/>
                    <a:pt x="244" y="103"/>
                  </a:cubicBezTo>
                  <a:cubicBezTo>
                    <a:pt x="260" y="70"/>
                    <a:pt x="244" y="54"/>
                    <a:pt x="244" y="37"/>
                  </a:cubicBezTo>
                  <a:cubicBezTo>
                    <a:pt x="223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26"/>
            <p:cNvSpPr/>
            <p:nvPr/>
          </p:nvSpPr>
          <p:spPr>
            <a:xfrm>
              <a:off x="4605825" y="2365300"/>
              <a:ext cx="6525" cy="4650"/>
            </a:xfrm>
            <a:custGeom>
              <a:rect b="b" l="l" r="r" t="t"/>
              <a:pathLst>
                <a:path extrusionOk="0" h="186" w="261">
                  <a:moveTo>
                    <a:pt x="157" y="0"/>
                  </a:moveTo>
                  <a:cubicBezTo>
                    <a:pt x="124" y="0"/>
                    <a:pt x="104" y="17"/>
                    <a:pt x="71" y="33"/>
                  </a:cubicBezTo>
                  <a:cubicBezTo>
                    <a:pt x="38" y="50"/>
                    <a:pt x="21" y="66"/>
                    <a:pt x="21" y="103"/>
                  </a:cubicBezTo>
                  <a:cubicBezTo>
                    <a:pt x="1" y="136"/>
                    <a:pt x="1" y="153"/>
                    <a:pt x="38" y="169"/>
                  </a:cubicBezTo>
                  <a:cubicBezTo>
                    <a:pt x="38" y="186"/>
                    <a:pt x="71" y="186"/>
                    <a:pt x="87" y="186"/>
                  </a:cubicBezTo>
                  <a:lnTo>
                    <a:pt x="157" y="186"/>
                  </a:lnTo>
                  <a:cubicBezTo>
                    <a:pt x="190" y="169"/>
                    <a:pt x="228" y="136"/>
                    <a:pt x="244" y="103"/>
                  </a:cubicBezTo>
                  <a:lnTo>
                    <a:pt x="244" y="83"/>
                  </a:lnTo>
                  <a:cubicBezTo>
                    <a:pt x="260" y="33"/>
                    <a:pt x="228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26"/>
            <p:cNvSpPr/>
            <p:nvPr/>
          </p:nvSpPr>
          <p:spPr>
            <a:xfrm>
              <a:off x="4742400" y="23970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0"/>
                  </a:moveTo>
                  <a:cubicBezTo>
                    <a:pt x="141" y="17"/>
                    <a:pt x="104" y="17"/>
                    <a:pt x="71" y="33"/>
                  </a:cubicBezTo>
                  <a:cubicBezTo>
                    <a:pt x="38" y="50"/>
                    <a:pt x="21" y="87"/>
                    <a:pt x="21" y="103"/>
                  </a:cubicBezTo>
                  <a:cubicBezTo>
                    <a:pt x="1" y="136"/>
                    <a:pt x="1" y="153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4" y="206"/>
                    <a:pt x="157" y="190"/>
                  </a:cubicBezTo>
                  <a:cubicBezTo>
                    <a:pt x="157" y="190"/>
                    <a:pt x="174" y="190"/>
                    <a:pt x="174" y="173"/>
                  </a:cubicBezTo>
                  <a:cubicBezTo>
                    <a:pt x="207" y="153"/>
                    <a:pt x="227" y="136"/>
                    <a:pt x="244" y="103"/>
                  </a:cubicBezTo>
                  <a:cubicBezTo>
                    <a:pt x="260" y="50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26"/>
            <p:cNvSpPr/>
            <p:nvPr/>
          </p:nvSpPr>
          <p:spPr>
            <a:xfrm>
              <a:off x="4736000" y="2421300"/>
              <a:ext cx="6950" cy="4925"/>
            </a:xfrm>
            <a:custGeom>
              <a:rect b="b" l="l" r="r" t="t"/>
              <a:pathLst>
                <a:path extrusionOk="0" h="197" w="278">
                  <a:moveTo>
                    <a:pt x="172" y="0"/>
                  </a:moveTo>
                  <a:cubicBezTo>
                    <a:pt x="161" y="0"/>
                    <a:pt x="149" y="2"/>
                    <a:pt x="137" y="7"/>
                  </a:cubicBezTo>
                  <a:cubicBezTo>
                    <a:pt x="121" y="7"/>
                    <a:pt x="88" y="28"/>
                    <a:pt x="50" y="61"/>
                  </a:cubicBezTo>
                  <a:cubicBezTo>
                    <a:pt x="17" y="94"/>
                    <a:pt x="1" y="164"/>
                    <a:pt x="50" y="181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4" y="197"/>
                    <a:pt x="154" y="181"/>
                  </a:cubicBezTo>
                  <a:cubicBezTo>
                    <a:pt x="191" y="181"/>
                    <a:pt x="207" y="164"/>
                    <a:pt x="224" y="148"/>
                  </a:cubicBezTo>
                  <a:cubicBezTo>
                    <a:pt x="257" y="110"/>
                    <a:pt x="277" y="44"/>
                    <a:pt x="224" y="7"/>
                  </a:cubicBezTo>
                  <a:cubicBezTo>
                    <a:pt x="213" y="7"/>
                    <a:pt x="194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26"/>
            <p:cNvSpPr/>
            <p:nvPr/>
          </p:nvSpPr>
          <p:spPr>
            <a:xfrm>
              <a:off x="4520375" y="2330050"/>
              <a:ext cx="6950" cy="5175"/>
            </a:xfrm>
            <a:custGeom>
              <a:rect b="b" l="l" r="r" t="t"/>
              <a:pathLst>
                <a:path extrusionOk="0" h="207" w="278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0"/>
                    <a:pt x="38" y="87"/>
                    <a:pt x="38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206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3"/>
                    <a:pt x="244" y="136"/>
                    <a:pt x="261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26"/>
            <p:cNvSpPr/>
            <p:nvPr/>
          </p:nvSpPr>
          <p:spPr>
            <a:xfrm>
              <a:off x="4796100" y="2328300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4" y="0"/>
                  </a:moveTo>
                  <a:cubicBezTo>
                    <a:pt x="141" y="17"/>
                    <a:pt x="120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7" y="190"/>
                  </a:cubicBezTo>
                  <a:cubicBezTo>
                    <a:pt x="174" y="190"/>
                    <a:pt x="190" y="190"/>
                    <a:pt x="190" y="173"/>
                  </a:cubicBezTo>
                  <a:cubicBezTo>
                    <a:pt x="223" y="157"/>
                    <a:pt x="244" y="140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26"/>
            <p:cNvSpPr/>
            <p:nvPr/>
          </p:nvSpPr>
          <p:spPr>
            <a:xfrm>
              <a:off x="4811575" y="2316750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3" y="0"/>
                  </a:moveTo>
                  <a:cubicBezTo>
                    <a:pt x="140" y="0"/>
                    <a:pt x="120" y="17"/>
                    <a:pt x="87" y="33"/>
                  </a:cubicBezTo>
                  <a:cubicBezTo>
                    <a:pt x="54" y="50"/>
                    <a:pt x="37" y="66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26"/>
            <p:cNvSpPr/>
            <p:nvPr/>
          </p:nvSpPr>
          <p:spPr>
            <a:xfrm>
              <a:off x="4693025" y="2294800"/>
              <a:ext cx="6925" cy="4750"/>
            </a:xfrm>
            <a:custGeom>
              <a:rect b="b" l="l" r="r" t="t"/>
              <a:pathLst>
                <a:path extrusionOk="0" h="190" w="277">
                  <a:moveTo>
                    <a:pt x="174" y="0"/>
                  </a:moveTo>
                  <a:cubicBezTo>
                    <a:pt x="157" y="0"/>
                    <a:pt x="120" y="0"/>
                    <a:pt x="87" y="17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1" y="157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0"/>
                    <a:pt x="260" y="87"/>
                  </a:cubicBezTo>
                  <a:cubicBezTo>
                    <a:pt x="277" y="37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26"/>
            <p:cNvSpPr/>
            <p:nvPr/>
          </p:nvSpPr>
          <p:spPr>
            <a:xfrm>
              <a:off x="4753625" y="2374600"/>
              <a:ext cx="6375" cy="4850"/>
            </a:xfrm>
            <a:custGeom>
              <a:rect b="b" l="l" r="r" t="t"/>
              <a:pathLst>
                <a:path extrusionOk="0" h="194" w="255">
                  <a:moveTo>
                    <a:pt x="189" y="1"/>
                  </a:moveTo>
                  <a:cubicBezTo>
                    <a:pt x="183" y="1"/>
                    <a:pt x="177" y="1"/>
                    <a:pt x="170" y="4"/>
                  </a:cubicBezTo>
                  <a:cubicBezTo>
                    <a:pt x="137" y="4"/>
                    <a:pt x="104" y="4"/>
                    <a:pt x="67" y="20"/>
                  </a:cubicBezTo>
                  <a:cubicBezTo>
                    <a:pt x="50" y="41"/>
                    <a:pt x="17" y="74"/>
                    <a:pt x="17" y="90"/>
                  </a:cubicBezTo>
                  <a:cubicBezTo>
                    <a:pt x="1" y="123"/>
                    <a:pt x="1" y="144"/>
                    <a:pt x="17" y="160"/>
                  </a:cubicBezTo>
                  <a:cubicBezTo>
                    <a:pt x="34" y="177"/>
                    <a:pt x="50" y="193"/>
                    <a:pt x="88" y="193"/>
                  </a:cubicBezTo>
                  <a:cubicBezTo>
                    <a:pt x="104" y="193"/>
                    <a:pt x="137" y="193"/>
                    <a:pt x="154" y="177"/>
                  </a:cubicBezTo>
                  <a:cubicBezTo>
                    <a:pt x="154" y="177"/>
                    <a:pt x="170" y="177"/>
                    <a:pt x="191" y="160"/>
                  </a:cubicBezTo>
                  <a:cubicBezTo>
                    <a:pt x="207" y="144"/>
                    <a:pt x="224" y="123"/>
                    <a:pt x="240" y="90"/>
                  </a:cubicBezTo>
                  <a:cubicBezTo>
                    <a:pt x="255" y="47"/>
                    <a:pt x="231" y="1"/>
                    <a:pt x="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26"/>
            <p:cNvSpPr/>
            <p:nvPr/>
          </p:nvSpPr>
          <p:spPr>
            <a:xfrm>
              <a:off x="4514825" y="23524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36" y="0"/>
                    <a:pt x="103" y="17"/>
                    <a:pt x="87" y="33"/>
                  </a:cubicBezTo>
                  <a:cubicBezTo>
                    <a:pt x="54" y="49"/>
                    <a:pt x="33" y="82"/>
                    <a:pt x="17" y="103"/>
                  </a:cubicBezTo>
                  <a:cubicBezTo>
                    <a:pt x="0" y="153"/>
                    <a:pt x="33" y="206"/>
                    <a:pt x="103" y="206"/>
                  </a:cubicBezTo>
                  <a:cubicBezTo>
                    <a:pt x="120" y="206"/>
                    <a:pt x="136" y="206"/>
                    <a:pt x="157" y="186"/>
                  </a:cubicBezTo>
                  <a:cubicBezTo>
                    <a:pt x="173" y="186"/>
                    <a:pt x="173" y="186"/>
                    <a:pt x="190" y="169"/>
                  </a:cubicBezTo>
                  <a:cubicBezTo>
                    <a:pt x="223" y="153"/>
                    <a:pt x="239" y="136"/>
                    <a:pt x="239" y="103"/>
                  </a:cubicBezTo>
                  <a:cubicBezTo>
                    <a:pt x="260" y="82"/>
                    <a:pt x="260" y="49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26"/>
            <p:cNvSpPr/>
            <p:nvPr/>
          </p:nvSpPr>
          <p:spPr>
            <a:xfrm>
              <a:off x="4948550" y="2303775"/>
              <a:ext cx="6400" cy="4850"/>
            </a:xfrm>
            <a:custGeom>
              <a:rect b="b" l="l" r="r" t="t"/>
              <a:pathLst>
                <a:path extrusionOk="0" h="194" w="256">
                  <a:moveTo>
                    <a:pt x="183" y="1"/>
                  </a:moveTo>
                  <a:cubicBezTo>
                    <a:pt x="175" y="1"/>
                    <a:pt x="166" y="2"/>
                    <a:pt x="157" y="4"/>
                  </a:cubicBezTo>
                  <a:cubicBezTo>
                    <a:pt x="124" y="4"/>
                    <a:pt x="87" y="4"/>
                    <a:pt x="70" y="21"/>
                  </a:cubicBezTo>
                  <a:cubicBezTo>
                    <a:pt x="38" y="37"/>
                    <a:pt x="21" y="70"/>
                    <a:pt x="0" y="91"/>
                  </a:cubicBezTo>
                  <a:cubicBezTo>
                    <a:pt x="0" y="124"/>
                    <a:pt x="0" y="140"/>
                    <a:pt x="21" y="157"/>
                  </a:cubicBezTo>
                  <a:cubicBezTo>
                    <a:pt x="38" y="173"/>
                    <a:pt x="54" y="194"/>
                    <a:pt x="87" y="194"/>
                  </a:cubicBezTo>
                  <a:cubicBezTo>
                    <a:pt x="103" y="194"/>
                    <a:pt x="124" y="194"/>
                    <a:pt x="141" y="173"/>
                  </a:cubicBezTo>
                  <a:cubicBezTo>
                    <a:pt x="157" y="173"/>
                    <a:pt x="157" y="173"/>
                    <a:pt x="174" y="157"/>
                  </a:cubicBezTo>
                  <a:cubicBezTo>
                    <a:pt x="207" y="140"/>
                    <a:pt x="227" y="124"/>
                    <a:pt x="227" y="91"/>
                  </a:cubicBezTo>
                  <a:cubicBezTo>
                    <a:pt x="256" y="44"/>
                    <a:pt x="235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26"/>
            <p:cNvSpPr/>
            <p:nvPr/>
          </p:nvSpPr>
          <p:spPr>
            <a:xfrm>
              <a:off x="4951125" y="2269750"/>
              <a:ext cx="6925" cy="4925"/>
            </a:xfrm>
            <a:custGeom>
              <a:rect b="b" l="l" r="r" t="t"/>
              <a:pathLst>
                <a:path extrusionOk="0" h="197" w="277">
                  <a:moveTo>
                    <a:pt x="161" y="0"/>
                  </a:moveTo>
                  <a:cubicBezTo>
                    <a:pt x="142" y="0"/>
                    <a:pt x="123" y="3"/>
                    <a:pt x="104" y="9"/>
                  </a:cubicBezTo>
                  <a:cubicBezTo>
                    <a:pt x="54" y="42"/>
                    <a:pt x="0" y="112"/>
                    <a:pt x="21" y="145"/>
                  </a:cubicBezTo>
                  <a:cubicBezTo>
                    <a:pt x="32" y="177"/>
                    <a:pt x="63" y="197"/>
                    <a:pt x="99" y="197"/>
                  </a:cubicBezTo>
                  <a:cubicBezTo>
                    <a:pt x="118" y="197"/>
                    <a:pt x="138" y="191"/>
                    <a:pt x="157" y="178"/>
                  </a:cubicBezTo>
                  <a:cubicBezTo>
                    <a:pt x="227" y="161"/>
                    <a:pt x="277" y="91"/>
                    <a:pt x="260" y="42"/>
                  </a:cubicBezTo>
                  <a:cubicBezTo>
                    <a:pt x="248" y="18"/>
                    <a:pt x="208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26"/>
            <p:cNvSpPr/>
            <p:nvPr/>
          </p:nvSpPr>
          <p:spPr>
            <a:xfrm>
              <a:off x="4934425" y="2314575"/>
              <a:ext cx="6425" cy="4925"/>
            </a:xfrm>
            <a:custGeom>
              <a:rect b="b" l="l" r="r" t="t"/>
              <a:pathLst>
                <a:path extrusionOk="0" h="197" w="257">
                  <a:moveTo>
                    <a:pt x="174" y="1"/>
                  </a:moveTo>
                  <a:cubicBezTo>
                    <a:pt x="153" y="1"/>
                    <a:pt x="137" y="1"/>
                    <a:pt x="104" y="17"/>
                  </a:cubicBezTo>
                  <a:cubicBezTo>
                    <a:pt x="50" y="34"/>
                    <a:pt x="1" y="104"/>
                    <a:pt x="17" y="153"/>
                  </a:cubicBezTo>
                  <a:cubicBezTo>
                    <a:pt x="29" y="181"/>
                    <a:pt x="70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174" y="174"/>
                    <a:pt x="190" y="174"/>
                    <a:pt x="207" y="153"/>
                  </a:cubicBezTo>
                  <a:cubicBezTo>
                    <a:pt x="240" y="120"/>
                    <a:pt x="256" y="87"/>
                    <a:pt x="256" y="50"/>
                  </a:cubicBezTo>
                  <a:cubicBezTo>
                    <a:pt x="240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26"/>
            <p:cNvSpPr/>
            <p:nvPr/>
          </p:nvSpPr>
          <p:spPr>
            <a:xfrm>
              <a:off x="4956800" y="2280425"/>
              <a:ext cx="6825" cy="5000"/>
            </a:xfrm>
            <a:custGeom>
              <a:rect b="b" l="l" r="r" t="t"/>
              <a:pathLst>
                <a:path extrusionOk="0" h="200" w="273">
                  <a:moveTo>
                    <a:pt x="179" y="1"/>
                  </a:moveTo>
                  <a:cubicBezTo>
                    <a:pt x="159" y="1"/>
                    <a:pt x="138" y="4"/>
                    <a:pt x="120" y="10"/>
                  </a:cubicBezTo>
                  <a:cubicBezTo>
                    <a:pt x="50" y="43"/>
                    <a:pt x="0" y="97"/>
                    <a:pt x="17" y="147"/>
                  </a:cubicBezTo>
                  <a:cubicBezTo>
                    <a:pt x="27" y="180"/>
                    <a:pt x="59" y="200"/>
                    <a:pt x="94" y="200"/>
                  </a:cubicBezTo>
                  <a:cubicBezTo>
                    <a:pt x="114" y="200"/>
                    <a:pt x="135" y="193"/>
                    <a:pt x="153" y="180"/>
                  </a:cubicBezTo>
                  <a:cubicBezTo>
                    <a:pt x="223" y="147"/>
                    <a:pt x="272" y="97"/>
                    <a:pt x="256" y="43"/>
                  </a:cubicBezTo>
                  <a:cubicBezTo>
                    <a:pt x="245" y="12"/>
                    <a:pt x="213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26"/>
            <p:cNvSpPr/>
            <p:nvPr/>
          </p:nvSpPr>
          <p:spPr>
            <a:xfrm>
              <a:off x="4940825" y="2281900"/>
              <a:ext cx="6500" cy="4925"/>
            </a:xfrm>
            <a:custGeom>
              <a:rect b="b" l="l" r="r" t="t"/>
              <a:pathLst>
                <a:path extrusionOk="0" h="197" w="260">
                  <a:moveTo>
                    <a:pt x="170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7" y="38"/>
                    <a:pt x="0" y="104"/>
                    <a:pt x="21" y="141"/>
                  </a:cubicBezTo>
                  <a:cubicBezTo>
                    <a:pt x="21" y="178"/>
                    <a:pt x="58" y="197"/>
                    <a:pt x="106" y="197"/>
                  </a:cubicBezTo>
                  <a:cubicBezTo>
                    <a:pt x="122" y="197"/>
                    <a:pt x="139" y="195"/>
                    <a:pt x="157" y="191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26"/>
            <p:cNvSpPr/>
            <p:nvPr/>
          </p:nvSpPr>
          <p:spPr>
            <a:xfrm>
              <a:off x="4938250" y="2326900"/>
              <a:ext cx="6100" cy="4900"/>
            </a:xfrm>
            <a:custGeom>
              <a:rect b="b" l="l" r="r" t="t"/>
              <a:pathLst>
                <a:path extrusionOk="0" h="196" w="244">
                  <a:moveTo>
                    <a:pt x="184" y="0"/>
                  </a:moveTo>
                  <a:cubicBezTo>
                    <a:pt x="175" y="0"/>
                    <a:pt x="166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0" y="143"/>
                  </a:cubicBezTo>
                  <a:cubicBezTo>
                    <a:pt x="13" y="177"/>
                    <a:pt x="44" y="196"/>
                    <a:pt x="83" y="196"/>
                  </a:cubicBezTo>
                  <a:cubicBezTo>
                    <a:pt x="106" y="196"/>
                    <a:pt x="131" y="189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27" y="126"/>
                    <a:pt x="243" y="73"/>
                    <a:pt x="243" y="40"/>
                  </a:cubicBezTo>
                  <a:cubicBezTo>
                    <a:pt x="231" y="16"/>
                    <a:pt x="208" y="0"/>
                    <a:pt x="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26"/>
            <p:cNvSpPr/>
            <p:nvPr/>
          </p:nvSpPr>
          <p:spPr>
            <a:xfrm>
              <a:off x="4956275" y="229262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1" y="141"/>
                    <a:pt x="21" y="157"/>
                    <a:pt x="38" y="174"/>
                  </a:cubicBezTo>
                  <a:cubicBezTo>
                    <a:pt x="54" y="190"/>
                    <a:pt x="71" y="190"/>
                    <a:pt x="104" y="190"/>
                  </a:cubicBezTo>
                  <a:lnTo>
                    <a:pt x="157" y="190"/>
                  </a:lnTo>
                  <a:cubicBezTo>
                    <a:pt x="207" y="174"/>
                    <a:pt x="244" y="141"/>
                    <a:pt x="244" y="104"/>
                  </a:cubicBezTo>
                  <a:lnTo>
                    <a:pt x="244" y="87"/>
                  </a:ln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26"/>
            <p:cNvSpPr/>
            <p:nvPr/>
          </p:nvSpPr>
          <p:spPr>
            <a:xfrm>
              <a:off x="4757450" y="2548675"/>
              <a:ext cx="5600" cy="3000"/>
            </a:xfrm>
            <a:custGeom>
              <a:rect b="b" l="l" r="r" t="t"/>
              <a:pathLst>
                <a:path extrusionOk="0" h="120" w="224">
                  <a:moveTo>
                    <a:pt x="104" y="0"/>
                  </a:moveTo>
                  <a:cubicBezTo>
                    <a:pt x="87" y="17"/>
                    <a:pt x="54" y="33"/>
                    <a:pt x="17" y="49"/>
                  </a:cubicBezTo>
                  <a:cubicBezTo>
                    <a:pt x="17" y="66"/>
                    <a:pt x="1" y="66"/>
                    <a:pt x="1" y="87"/>
                  </a:cubicBezTo>
                  <a:cubicBezTo>
                    <a:pt x="71" y="103"/>
                    <a:pt x="141" y="120"/>
                    <a:pt x="207" y="120"/>
                  </a:cubicBezTo>
                  <a:cubicBezTo>
                    <a:pt x="207" y="120"/>
                    <a:pt x="223" y="87"/>
                    <a:pt x="223" y="66"/>
                  </a:cubicBezTo>
                  <a:cubicBezTo>
                    <a:pt x="223" y="49"/>
                    <a:pt x="207" y="33"/>
                    <a:pt x="190" y="17"/>
                  </a:cubicBezTo>
                  <a:cubicBezTo>
                    <a:pt x="174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26"/>
            <p:cNvSpPr/>
            <p:nvPr/>
          </p:nvSpPr>
          <p:spPr>
            <a:xfrm>
              <a:off x="4536250" y="2273350"/>
              <a:ext cx="6125" cy="4775"/>
            </a:xfrm>
            <a:custGeom>
              <a:rect b="b" l="l" r="r" t="t"/>
              <a:pathLst>
                <a:path extrusionOk="0" h="191" w="245">
                  <a:moveTo>
                    <a:pt x="228" y="1"/>
                  </a:moveTo>
                  <a:cubicBezTo>
                    <a:pt x="174" y="1"/>
                    <a:pt x="141" y="17"/>
                    <a:pt x="87" y="17"/>
                  </a:cubicBezTo>
                  <a:lnTo>
                    <a:pt x="71" y="17"/>
                  </a:lnTo>
                  <a:cubicBezTo>
                    <a:pt x="38" y="34"/>
                    <a:pt x="21" y="50"/>
                    <a:pt x="21" y="87"/>
                  </a:cubicBezTo>
                  <a:cubicBezTo>
                    <a:pt x="1" y="120"/>
                    <a:pt x="1" y="137"/>
                    <a:pt x="21" y="153"/>
                  </a:cubicBezTo>
                  <a:cubicBezTo>
                    <a:pt x="38" y="174"/>
                    <a:pt x="54" y="190"/>
                    <a:pt x="87" y="190"/>
                  </a:cubicBezTo>
                  <a:cubicBezTo>
                    <a:pt x="104" y="190"/>
                    <a:pt x="124" y="174"/>
                    <a:pt x="157" y="174"/>
                  </a:cubicBezTo>
                  <a:lnTo>
                    <a:pt x="174" y="153"/>
                  </a:lnTo>
                  <a:cubicBezTo>
                    <a:pt x="207" y="137"/>
                    <a:pt x="228" y="104"/>
                    <a:pt x="244" y="87"/>
                  </a:cubicBezTo>
                  <a:cubicBezTo>
                    <a:pt x="244" y="50"/>
                    <a:pt x="244" y="17"/>
                    <a:pt x="2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26"/>
            <p:cNvSpPr/>
            <p:nvPr/>
          </p:nvSpPr>
          <p:spPr>
            <a:xfrm>
              <a:off x="4959375" y="2336950"/>
              <a:ext cx="5175" cy="3425"/>
            </a:xfrm>
            <a:custGeom>
              <a:rect b="b" l="l" r="r" t="t"/>
              <a:pathLst>
                <a:path extrusionOk="0" h="137" w="207">
                  <a:moveTo>
                    <a:pt x="153" y="1"/>
                  </a:moveTo>
                  <a:cubicBezTo>
                    <a:pt x="120" y="1"/>
                    <a:pt x="83" y="17"/>
                    <a:pt x="66" y="34"/>
                  </a:cubicBezTo>
                  <a:cubicBezTo>
                    <a:pt x="33" y="50"/>
                    <a:pt x="17" y="67"/>
                    <a:pt x="0" y="104"/>
                  </a:cubicBezTo>
                  <a:lnTo>
                    <a:pt x="0" y="137"/>
                  </a:lnTo>
                  <a:cubicBezTo>
                    <a:pt x="66" y="104"/>
                    <a:pt x="136" y="67"/>
                    <a:pt x="206" y="17"/>
                  </a:cubicBezTo>
                  <a:cubicBezTo>
                    <a:pt x="206" y="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26"/>
            <p:cNvSpPr/>
            <p:nvPr/>
          </p:nvSpPr>
          <p:spPr>
            <a:xfrm>
              <a:off x="4951650" y="2314575"/>
              <a:ext cx="6825" cy="4775"/>
            </a:xfrm>
            <a:custGeom>
              <a:rect b="b" l="l" r="r" t="t"/>
              <a:pathLst>
                <a:path extrusionOk="0" h="191" w="273">
                  <a:moveTo>
                    <a:pt x="169" y="1"/>
                  </a:moveTo>
                  <a:cubicBezTo>
                    <a:pt x="136" y="1"/>
                    <a:pt x="103" y="1"/>
                    <a:pt x="83" y="17"/>
                  </a:cubicBezTo>
                  <a:cubicBezTo>
                    <a:pt x="50" y="34"/>
                    <a:pt x="33" y="71"/>
                    <a:pt x="17" y="87"/>
                  </a:cubicBezTo>
                  <a:cubicBezTo>
                    <a:pt x="0" y="153"/>
                    <a:pt x="33" y="191"/>
                    <a:pt x="103" y="191"/>
                  </a:cubicBezTo>
                  <a:cubicBezTo>
                    <a:pt x="120" y="191"/>
                    <a:pt x="136" y="191"/>
                    <a:pt x="153" y="174"/>
                  </a:cubicBezTo>
                  <a:cubicBezTo>
                    <a:pt x="206" y="153"/>
                    <a:pt x="239" y="120"/>
                    <a:pt x="256" y="87"/>
                  </a:cubicBezTo>
                  <a:cubicBezTo>
                    <a:pt x="272" y="34"/>
                    <a:pt x="239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26"/>
            <p:cNvSpPr/>
            <p:nvPr/>
          </p:nvSpPr>
          <p:spPr>
            <a:xfrm>
              <a:off x="4943400" y="2338200"/>
              <a:ext cx="6500" cy="4750"/>
            </a:xfrm>
            <a:custGeom>
              <a:rect b="b" l="l" r="r" t="t"/>
              <a:pathLst>
                <a:path extrusionOk="0" h="190" w="260">
                  <a:moveTo>
                    <a:pt x="173" y="0"/>
                  </a:moveTo>
                  <a:cubicBezTo>
                    <a:pt x="140" y="0"/>
                    <a:pt x="124" y="17"/>
                    <a:pt x="87" y="17"/>
                  </a:cubicBezTo>
                  <a:cubicBezTo>
                    <a:pt x="54" y="33"/>
                    <a:pt x="37" y="70"/>
                    <a:pt x="21" y="103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4" y="120"/>
                    <a:pt x="244" y="103"/>
                  </a:cubicBezTo>
                  <a:cubicBezTo>
                    <a:pt x="260" y="70"/>
                    <a:pt x="260" y="54"/>
                    <a:pt x="244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26"/>
            <p:cNvSpPr/>
            <p:nvPr/>
          </p:nvSpPr>
          <p:spPr>
            <a:xfrm>
              <a:off x="4953300" y="2325300"/>
              <a:ext cx="6500" cy="4775"/>
            </a:xfrm>
            <a:custGeom>
              <a:rect b="b" l="l" r="r" t="t"/>
              <a:pathLst>
                <a:path extrusionOk="0" h="191" w="260">
                  <a:moveTo>
                    <a:pt x="120" y="1"/>
                  </a:moveTo>
                  <a:cubicBezTo>
                    <a:pt x="87" y="1"/>
                    <a:pt x="70" y="17"/>
                    <a:pt x="37" y="54"/>
                  </a:cubicBezTo>
                  <a:cubicBezTo>
                    <a:pt x="17" y="71"/>
                    <a:pt x="0" y="104"/>
                    <a:pt x="0" y="120"/>
                  </a:cubicBezTo>
                  <a:cubicBezTo>
                    <a:pt x="0" y="137"/>
                    <a:pt x="17" y="174"/>
                    <a:pt x="37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40" y="190"/>
                    <a:pt x="140" y="174"/>
                  </a:cubicBezTo>
                  <a:cubicBezTo>
                    <a:pt x="173" y="174"/>
                    <a:pt x="190" y="157"/>
                    <a:pt x="206" y="137"/>
                  </a:cubicBezTo>
                  <a:cubicBezTo>
                    <a:pt x="243" y="104"/>
                    <a:pt x="260" y="34"/>
                    <a:pt x="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26"/>
            <p:cNvSpPr/>
            <p:nvPr/>
          </p:nvSpPr>
          <p:spPr>
            <a:xfrm>
              <a:off x="4933075" y="2304800"/>
              <a:ext cx="6525" cy="4825"/>
            </a:xfrm>
            <a:custGeom>
              <a:rect b="b" l="l" r="r" t="t"/>
              <a:pathLst>
                <a:path extrusionOk="0" h="193" w="261">
                  <a:moveTo>
                    <a:pt x="172" y="0"/>
                  </a:moveTo>
                  <a:cubicBezTo>
                    <a:pt x="152" y="0"/>
                    <a:pt x="131" y="4"/>
                    <a:pt x="104" y="13"/>
                  </a:cubicBezTo>
                  <a:cubicBezTo>
                    <a:pt x="55" y="29"/>
                    <a:pt x="22" y="66"/>
                    <a:pt x="22" y="99"/>
                  </a:cubicBezTo>
                  <a:cubicBezTo>
                    <a:pt x="22" y="116"/>
                    <a:pt x="1" y="132"/>
                    <a:pt x="22" y="153"/>
                  </a:cubicBezTo>
                  <a:cubicBezTo>
                    <a:pt x="34" y="177"/>
                    <a:pt x="63" y="192"/>
                    <a:pt x="106" y="192"/>
                  </a:cubicBezTo>
                  <a:cubicBezTo>
                    <a:pt x="122" y="192"/>
                    <a:pt x="139" y="190"/>
                    <a:pt x="158" y="186"/>
                  </a:cubicBezTo>
                  <a:cubicBezTo>
                    <a:pt x="228" y="153"/>
                    <a:pt x="261" y="99"/>
                    <a:pt x="244" y="50"/>
                  </a:cubicBezTo>
                  <a:cubicBezTo>
                    <a:pt x="244" y="29"/>
                    <a:pt x="244" y="13"/>
                    <a:pt x="228" y="13"/>
                  </a:cubicBezTo>
                  <a:cubicBezTo>
                    <a:pt x="209" y="4"/>
                    <a:pt x="192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26"/>
            <p:cNvSpPr/>
            <p:nvPr/>
          </p:nvSpPr>
          <p:spPr>
            <a:xfrm>
              <a:off x="4943400" y="2292225"/>
              <a:ext cx="6500" cy="5075"/>
            </a:xfrm>
            <a:custGeom>
              <a:rect b="b" l="l" r="r" t="t"/>
              <a:pathLst>
                <a:path extrusionOk="0" h="203" w="260">
                  <a:moveTo>
                    <a:pt x="140" y="0"/>
                  </a:moveTo>
                  <a:cubicBezTo>
                    <a:pt x="103" y="17"/>
                    <a:pt x="70" y="37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4" y="198"/>
                    <a:pt x="66" y="202"/>
                    <a:pt x="79" y="202"/>
                  </a:cubicBezTo>
                  <a:cubicBezTo>
                    <a:pt x="92" y="202"/>
                    <a:pt x="105" y="198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73"/>
                    <a:pt x="206" y="157"/>
                  </a:cubicBezTo>
                  <a:cubicBezTo>
                    <a:pt x="244" y="120"/>
                    <a:pt x="244" y="103"/>
                    <a:pt x="260" y="70"/>
                  </a:cubicBezTo>
                  <a:cubicBezTo>
                    <a:pt x="260" y="54"/>
                    <a:pt x="244" y="37"/>
                    <a:pt x="227" y="17"/>
                  </a:cubicBezTo>
                  <a:cubicBezTo>
                    <a:pt x="206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26"/>
            <p:cNvSpPr/>
            <p:nvPr/>
          </p:nvSpPr>
          <p:spPr>
            <a:xfrm>
              <a:off x="4866100" y="2397450"/>
              <a:ext cx="6100" cy="5200"/>
            </a:xfrm>
            <a:custGeom>
              <a:rect b="b" l="l" r="r" t="t"/>
              <a:pathLst>
                <a:path extrusionOk="0" h="208" w="244">
                  <a:moveTo>
                    <a:pt x="157" y="1"/>
                  </a:moveTo>
                  <a:cubicBezTo>
                    <a:pt x="140" y="1"/>
                    <a:pt x="124" y="17"/>
                    <a:pt x="103" y="17"/>
                  </a:cubicBezTo>
                  <a:cubicBezTo>
                    <a:pt x="37" y="54"/>
                    <a:pt x="0" y="104"/>
                    <a:pt x="0" y="157"/>
                  </a:cubicBezTo>
                  <a:cubicBezTo>
                    <a:pt x="13" y="189"/>
                    <a:pt x="46" y="208"/>
                    <a:pt x="86" y="208"/>
                  </a:cubicBezTo>
                  <a:cubicBezTo>
                    <a:pt x="108" y="208"/>
                    <a:pt x="132" y="202"/>
                    <a:pt x="157" y="190"/>
                  </a:cubicBezTo>
                  <a:cubicBezTo>
                    <a:pt x="173" y="190"/>
                    <a:pt x="190" y="174"/>
                    <a:pt x="190" y="157"/>
                  </a:cubicBezTo>
                  <a:cubicBezTo>
                    <a:pt x="227" y="120"/>
                    <a:pt x="243" y="87"/>
                    <a:pt x="243" y="54"/>
                  </a:cubicBezTo>
                  <a:cubicBezTo>
                    <a:pt x="227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26"/>
            <p:cNvSpPr/>
            <p:nvPr/>
          </p:nvSpPr>
          <p:spPr>
            <a:xfrm>
              <a:off x="4866600" y="2384825"/>
              <a:ext cx="6000" cy="4925"/>
            </a:xfrm>
            <a:custGeom>
              <a:rect b="b" l="l" r="r" t="t"/>
              <a:pathLst>
                <a:path extrusionOk="0" h="197" w="240">
                  <a:moveTo>
                    <a:pt x="137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60"/>
                    <a:pt x="17" y="93"/>
                  </a:cubicBezTo>
                  <a:cubicBezTo>
                    <a:pt x="1" y="110"/>
                    <a:pt x="1" y="126"/>
                    <a:pt x="1" y="147"/>
                  </a:cubicBezTo>
                  <a:cubicBezTo>
                    <a:pt x="1" y="164"/>
                    <a:pt x="17" y="180"/>
                    <a:pt x="34" y="197"/>
                  </a:cubicBezTo>
                  <a:cubicBezTo>
                    <a:pt x="67" y="197"/>
                    <a:pt x="104" y="197"/>
                    <a:pt x="137" y="180"/>
                  </a:cubicBezTo>
                  <a:cubicBezTo>
                    <a:pt x="207" y="164"/>
                    <a:pt x="240" y="93"/>
                    <a:pt x="240" y="44"/>
                  </a:cubicBezTo>
                  <a:cubicBezTo>
                    <a:pt x="228" y="17"/>
                    <a:pt x="186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7" name="Google Shape;3467;p26"/>
            <p:cNvSpPr/>
            <p:nvPr/>
          </p:nvSpPr>
          <p:spPr>
            <a:xfrm>
              <a:off x="4907825" y="2326125"/>
              <a:ext cx="6000" cy="5175"/>
            </a:xfrm>
            <a:custGeom>
              <a:rect b="b" l="l" r="r" t="t"/>
              <a:pathLst>
                <a:path extrusionOk="0" h="207" w="240">
                  <a:moveTo>
                    <a:pt x="153" y="1"/>
                  </a:moveTo>
                  <a:cubicBezTo>
                    <a:pt x="120" y="1"/>
                    <a:pt x="83" y="21"/>
                    <a:pt x="67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17" y="190"/>
                    <a:pt x="50" y="207"/>
                    <a:pt x="83" y="207"/>
                  </a:cubicBezTo>
                  <a:cubicBezTo>
                    <a:pt x="104" y="207"/>
                    <a:pt x="120" y="190"/>
                    <a:pt x="137" y="190"/>
                  </a:cubicBezTo>
                  <a:cubicBezTo>
                    <a:pt x="153" y="190"/>
                    <a:pt x="153" y="174"/>
                    <a:pt x="170" y="174"/>
                  </a:cubicBezTo>
                  <a:cubicBezTo>
                    <a:pt x="207" y="157"/>
                    <a:pt x="223" y="124"/>
                    <a:pt x="223" y="104"/>
                  </a:cubicBezTo>
                  <a:cubicBezTo>
                    <a:pt x="240" y="54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8" name="Google Shape;3468;p26"/>
            <p:cNvSpPr/>
            <p:nvPr/>
          </p:nvSpPr>
          <p:spPr>
            <a:xfrm>
              <a:off x="4756625" y="2490625"/>
              <a:ext cx="6425" cy="5075"/>
            </a:xfrm>
            <a:custGeom>
              <a:rect b="b" l="l" r="r" t="t"/>
              <a:pathLst>
                <a:path extrusionOk="0" h="203" w="257">
                  <a:moveTo>
                    <a:pt x="137" y="1"/>
                  </a:moveTo>
                  <a:cubicBezTo>
                    <a:pt x="104" y="17"/>
                    <a:pt x="71" y="38"/>
                    <a:pt x="50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52" y="199"/>
                    <a:pt x="65" y="203"/>
                    <a:pt x="78" y="203"/>
                  </a:cubicBezTo>
                  <a:cubicBezTo>
                    <a:pt x="91" y="203"/>
                    <a:pt x="104" y="199"/>
                    <a:pt x="120" y="190"/>
                  </a:cubicBezTo>
                  <a:lnTo>
                    <a:pt x="153" y="190"/>
                  </a:lnTo>
                  <a:cubicBezTo>
                    <a:pt x="174" y="174"/>
                    <a:pt x="190" y="174"/>
                    <a:pt x="207" y="157"/>
                  </a:cubicBezTo>
                  <a:cubicBezTo>
                    <a:pt x="256" y="104"/>
                    <a:pt x="256" y="54"/>
                    <a:pt x="223" y="17"/>
                  </a:cubicBezTo>
                  <a:cubicBezTo>
                    <a:pt x="190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9" name="Google Shape;3469;p26"/>
            <p:cNvSpPr/>
            <p:nvPr/>
          </p:nvSpPr>
          <p:spPr>
            <a:xfrm>
              <a:off x="4790525" y="2500950"/>
              <a:ext cx="6950" cy="4750"/>
            </a:xfrm>
            <a:custGeom>
              <a:rect b="b" l="l" r="r" t="t"/>
              <a:pathLst>
                <a:path extrusionOk="0" h="190" w="278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74" y="190"/>
                  </a:lnTo>
                  <a:cubicBezTo>
                    <a:pt x="174" y="173"/>
                    <a:pt x="191" y="173"/>
                    <a:pt x="191" y="173"/>
                  </a:cubicBezTo>
                  <a:cubicBezTo>
                    <a:pt x="224" y="157"/>
                    <a:pt x="240" y="120"/>
                    <a:pt x="261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0" name="Google Shape;3470;p26"/>
            <p:cNvSpPr/>
            <p:nvPr/>
          </p:nvSpPr>
          <p:spPr>
            <a:xfrm>
              <a:off x="4502750" y="23312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8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1" y="157"/>
                    <a:pt x="38" y="190"/>
                  </a:cubicBezTo>
                  <a:cubicBezTo>
                    <a:pt x="54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lnTo>
                    <a:pt x="244" y="87"/>
                  </a:lnTo>
                  <a:cubicBezTo>
                    <a:pt x="261" y="38"/>
                    <a:pt x="228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1" name="Google Shape;3471;p26"/>
            <p:cNvSpPr/>
            <p:nvPr/>
          </p:nvSpPr>
          <p:spPr>
            <a:xfrm>
              <a:off x="4920725" y="2315400"/>
              <a:ext cx="6400" cy="5075"/>
            </a:xfrm>
            <a:custGeom>
              <a:rect b="b" l="l" r="r" t="t"/>
              <a:pathLst>
                <a:path extrusionOk="0" h="203" w="256">
                  <a:moveTo>
                    <a:pt x="136" y="1"/>
                  </a:moveTo>
                  <a:cubicBezTo>
                    <a:pt x="103" y="17"/>
                    <a:pt x="66" y="38"/>
                    <a:pt x="50" y="54"/>
                  </a:cubicBezTo>
                  <a:cubicBezTo>
                    <a:pt x="0" y="104"/>
                    <a:pt x="0" y="158"/>
                    <a:pt x="50" y="191"/>
                  </a:cubicBezTo>
                  <a:cubicBezTo>
                    <a:pt x="58" y="199"/>
                    <a:pt x="71" y="203"/>
                    <a:pt x="85" y="203"/>
                  </a:cubicBezTo>
                  <a:cubicBezTo>
                    <a:pt x="98" y="203"/>
                    <a:pt x="112" y="199"/>
                    <a:pt x="120" y="191"/>
                  </a:cubicBezTo>
                  <a:lnTo>
                    <a:pt x="153" y="191"/>
                  </a:lnTo>
                  <a:cubicBezTo>
                    <a:pt x="169" y="174"/>
                    <a:pt x="186" y="158"/>
                    <a:pt x="206" y="158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8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2" name="Google Shape;3472;p26"/>
            <p:cNvSpPr/>
            <p:nvPr/>
          </p:nvSpPr>
          <p:spPr>
            <a:xfrm>
              <a:off x="4538425" y="2285200"/>
              <a:ext cx="6525" cy="4875"/>
            </a:xfrm>
            <a:custGeom>
              <a:rect b="b" l="l" r="r" t="t"/>
              <a:pathLst>
                <a:path extrusionOk="0" h="195" w="261">
                  <a:moveTo>
                    <a:pt x="178" y="1"/>
                  </a:moveTo>
                  <a:cubicBezTo>
                    <a:pt x="136" y="1"/>
                    <a:pt x="90" y="18"/>
                    <a:pt x="54" y="42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70" y="195"/>
                    <a:pt x="87" y="195"/>
                    <a:pt x="120" y="195"/>
                  </a:cubicBezTo>
                  <a:cubicBezTo>
                    <a:pt x="141" y="195"/>
                    <a:pt x="141" y="178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60" y="92"/>
                    <a:pt x="260" y="42"/>
                    <a:pt x="223" y="9"/>
                  </a:cubicBezTo>
                  <a:cubicBezTo>
                    <a:pt x="209" y="3"/>
                    <a:pt x="194" y="1"/>
                    <a:pt x="1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3" name="Google Shape;3473;p26"/>
            <p:cNvSpPr/>
            <p:nvPr/>
          </p:nvSpPr>
          <p:spPr>
            <a:xfrm>
              <a:off x="4465450" y="2342100"/>
              <a:ext cx="6000" cy="4675"/>
            </a:xfrm>
            <a:custGeom>
              <a:rect b="b" l="l" r="r" t="t"/>
              <a:pathLst>
                <a:path extrusionOk="0" h="187" w="240">
                  <a:moveTo>
                    <a:pt x="153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33" y="137"/>
                    <a:pt x="87" y="170"/>
                    <a:pt x="120" y="186"/>
                  </a:cubicBezTo>
                  <a:lnTo>
                    <a:pt x="136" y="186"/>
                  </a:lnTo>
                  <a:cubicBezTo>
                    <a:pt x="153" y="186"/>
                    <a:pt x="153" y="186"/>
                    <a:pt x="174" y="170"/>
                  </a:cubicBezTo>
                  <a:cubicBezTo>
                    <a:pt x="190" y="153"/>
                    <a:pt x="223" y="137"/>
                    <a:pt x="223" y="104"/>
                  </a:cubicBezTo>
                  <a:cubicBezTo>
                    <a:pt x="239" y="50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4" name="Google Shape;3474;p26"/>
            <p:cNvSpPr/>
            <p:nvPr/>
          </p:nvSpPr>
          <p:spPr>
            <a:xfrm>
              <a:off x="4925875" y="2325725"/>
              <a:ext cx="6400" cy="4750"/>
            </a:xfrm>
            <a:custGeom>
              <a:rect b="b" l="l" r="r" t="t"/>
              <a:pathLst>
                <a:path extrusionOk="0" h="190" w="256">
                  <a:moveTo>
                    <a:pt x="169" y="0"/>
                  </a:moveTo>
                  <a:cubicBezTo>
                    <a:pt x="136" y="0"/>
                    <a:pt x="103" y="17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86" y="173"/>
                  </a:cubicBezTo>
                  <a:cubicBezTo>
                    <a:pt x="207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5" name="Google Shape;3475;p26"/>
            <p:cNvSpPr/>
            <p:nvPr/>
          </p:nvSpPr>
          <p:spPr>
            <a:xfrm>
              <a:off x="4467200" y="2332200"/>
              <a:ext cx="425" cy="850"/>
            </a:xfrm>
            <a:custGeom>
              <a:rect b="b" l="l" r="r" t="t"/>
              <a:pathLst>
                <a:path extrusionOk="0" h="34" w="17">
                  <a:moveTo>
                    <a:pt x="0" y="34"/>
                  </a:moveTo>
                  <a:cubicBezTo>
                    <a:pt x="0" y="34"/>
                    <a:pt x="17" y="17"/>
                    <a:pt x="17" y="1"/>
                  </a:cubicBezTo>
                  <a:lnTo>
                    <a:pt x="17" y="1"/>
                  </a:lnTo>
                  <a:cubicBezTo>
                    <a:pt x="17" y="17"/>
                    <a:pt x="0" y="34"/>
                    <a:pt x="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6" name="Google Shape;3476;p26"/>
            <p:cNvSpPr/>
            <p:nvPr/>
          </p:nvSpPr>
          <p:spPr>
            <a:xfrm>
              <a:off x="4522950" y="2284500"/>
              <a:ext cx="6950" cy="5175"/>
            </a:xfrm>
            <a:custGeom>
              <a:rect b="b" l="l" r="r" t="t"/>
              <a:pathLst>
                <a:path extrusionOk="0" h="207" w="278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8" y="70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1" y="206"/>
                    <a:pt x="141" y="190"/>
                    <a:pt x="174" y="190"/>
                  </a:cubicBezTo>
                  <a:lnTo>
                    <a:pt x="191" y="173"/>
                  </a:lnTo>
                  <a:cubicBezTo>
                    <a:pt x="224" y="157"/>
                    <a:pt x="244" y="120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7" name="Google Shape;3477;p26"/>
            <p:cNvSpPr/>
            <p:nvPr/>
          </p:nvSpPr>
          <p:spPr>
            <a:xfrm>
              <a:off x="4928450" y="2280050"/>
              <a:ext cx="6425" cy="4875"/>
            </a:xfrm>
            <a:custGeom>
              <a:rect b="b" l="l" r="r" t="t"/>
              <a:pathLst>
                <a:path extrusionOk="0" h="195" w="257">
                  <a:moveTo>
                    <a:pt x="155" y="1"/>
                  </a:moveTo>
                  <a:cubicBezTo>
                    <a:pt x="139" y="1"/>
                    <a:pt x="122" y="3"/>
                    <a:pt x="104" y="9"/>
                  </a:cubicBezTo>
                  <a:cubicBezTo>
                    <a:pt x="66" y="25"/>
                    <a:pt x="33" y="58"/>
                    <a:pt x="17" y="75"/>
                  </a:cubicBezTo>
                  <a:cubicBezTo>
                    <a:pt x="17" y="112"/>
                    <a:pt x="0" y="129"/>
                    <a:pt x="17" y="145"/>
                  </a:cubicBezTo>
                  <a:cubicBezTo>
                    <a:pt x="17" y="162"/>
                    <a:pt x="33" y="178"/>
                    <a:pt x="50" y="195"/>
                  </a:cubicBezTo>
                  <a:cubicBezTo>
                    <a:pt x="83" y="195"/>
                    <a:pt x="120" y="195"/>
                    <a:pt x="153" y="178"/>
                  </a:cubicBezTo>
                  <a:cubicBezTo>
                    <a:pt x="223" y="162"/>
                    <a:pt x="256" y="91"/>
                    <a:pt x="240" y="42"/>
                  </a:cubicBezTo>
                  <a:cubicBezTo>
                    <a:pt x="228" y="18"/>
                    <a:pt x="196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8" name="Google Shape;3478;p26"/>
            <p:cNvSpPr/>
            <p:nvPr/>
          </p:nvSpPr>
          <p:spPr>
            <a:xfrm>
              <a:off x="4927925" y="2292625"/>
              <a:ext cx="6525" cy="5025"/>
            </a:xfrm>
            <a:custGeom>
              <a:rect b="b" l="l" r="r" t="t"/>
              <a:pathLst>
                <a:path extrusionOk="0" h="201" w="261">
                  <a:moveTo>
                    <a:pt x="174" y="1"/>
                  </a:moveTo>
                  <a:cubicBezTo>
                    <a:pt x="157" y="1"/>
                    <a:pt x="141" y="21"/>
                    <a:pt x="104" y="21"/>
                  </a:cubicBezTo>
                  <a:cubicBezTo>
                    <a:pt x="54" y="54"/>
                    <a:pt x="1" y="104"/>
                    <a:pt x="21" y="157"/>
                  </a:cubicBezTo>
                  <a:cubicBezTo>
                    <a:pt x="32" y="189"/>
                    <a:pt x="62" y="200"/>
                    <a:pt x="97" y="200"/>
                  </a:cubicBezTo>
                  <a:cubicBezTo>
                    <a:pt x="117" y="200"/>
                    <a:pt x="138" y="196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4"/>
                    <a:pt x="261" y="87"/>
                    <a:pt x="261" y="54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9" name="Google Shape;3479;p26"/>
            <p:cNvSpPr/>
            <p:nvPr/>
          </p:nvSpPr>
          <p:spPr>
            <a:xfrm>
              <a:off x="4846000" y="2315400"/>
              <a:ext cx="6400" cy="5075"/>
            </a:xfrm>
            <a:custGeom>
              <a:rect b="b" l="l" r="r" t="t"/>
              <a:pathLst>
                <a:path extrusionOk="0" h="203" w="256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66" y="38"/>
                    <a:pt x="33" y="54"/>
                    <a:pt x="17" y="87"/>
                  </a:cubicBezTo>
                  <a:cubicBezTo>
                    <a:pt x="0" y="104"/>
                    <a:pt x="0" y="141"/>
                    <a:pt x="0" y="158"/>
                  </a:cubicBezTo>
                  <a:cubicBezTo>
                    <a:pt x="17" y="174"/>
                    <a:pt x="33" y="191"/>
                    <a:pt x="50" y="191"/>
                  </a:cubicBezTo>
                  <a:cubicBezTo>
                    <a:pt x="58" y="199"/>
                    <a:pt x="75" y="203"/>
                    <a:pt x="95" y="203"/>
                  </a:cubicBezTo>
                  <a:cubicBezTo>
                    <a:pt x="115" y="203"/>
                    <a:pt x="136" y="199"/>
                    <a:pt x="153" y="191"/>
                  </a:cubicBezTo>
                  <a:cubicBezTo>
                    <a:pt x="206" y="158"/>
                    <a:pt x="256" y="104"/>
                    <a:pt x="239" y="54"/>
                  </a:cubicBezTo>
                  <a:cubicBezTo>
                    <a:pt x="228" y="20"/>
                    <a:pt x="195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0" name="Google Shape;3480;p26"/>
            <p:cNvSpPr/>
            <p:nvPr/>
          </p:nvSpPr>
          <p:spPr>
            <a:xfrm>
              <a:off x="4775500" y="2352800"/>
              <a:ext cx="6925" cy="5025"/>
            </a:xfrm>
            <a:custGeom>
              <a:rect b="b" l="l" r="r" t="t"/>
              <a:pathLst>
                <a:path extrusionOk="0" h="201" w="277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5"/>
                    <a:pt x="17" y="154"/>
                  </a:cubicBezTo>
                  <a:cubicBezTo>
                    <a:pt x="30" y="189"/>
                    <a:pt x="62" y="201"/>
                    <a:pt x="97" y="201"/>
                  </a:cubicBezTo>
                  <a:cubicBezTo>
                    <a:pt x="117" y="201"/>
                    <a:pt x="138" y="197"/>
                    <a:pt x="157" y="191"/>
                  </a:cubicBezTo>
                  <a:cubicBezTo>
                    <a:pt x="223" y="154"/>
                    <a:pt x="276" y="105"/>
                    <a:pt x="260" y="51"/>
                  </a:cubicBezTo>
                  <a:cubicBezTo>
                    <a:pt x="249" y="19"/>
                    <a:pt x="216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1" name="Google Shape;3481;p26"/>
            <p:cNvSpPr/>
            <p:nvPr/>
          </p:nvSpPr>
          <p:spPr>
            <a:xfrm>
              <a:off x="4765600" y="2271375"/>
              <a:ext cx="6500" cy="5000"/>
            </a:xfrm>
            <a:custGeom>
              <a:rect b="b" l="l" r="r" t="t"/>
              <a:pathLst>
                <a:path extrusionOk="0" h="200" w="260">
                  <a:moveTo>
                    <a:pt x="176" y="0"/>
                  </a:moveTo>
                  <a:cubicBezTo>
                    <a:pt x="153" y="0"/>
                    <a:pt x="128" y="4"/>
                    <a:pt x="103" y="10"/>
                  </a:cubicBezTo>
                  <a:cubicBezTo>
                    <a:pt x="54" y="47"/>
                    <a:pt x="0" y="96"/>
                    <a:pt x="21" y="150"/>
                  </a:cubicBezTo>
                  <a:cubicBezTo>
                    <a:pt x="32" y="182"/>
                    <a:pt x="63" y="200"/>
                    <a:pt x="98" y="200"/>
                  </a:cubicBezTo>
                  <a:cubicBezTo>
                    <a:pt x="117" y="200"/>
                    <a:pt x="138" y="195"/>
                    <a:pt x="157" y="183"/>
                  </a:cubicBezTo>
                  <a:cubicBezTo>
                    <a:pt x="227" y="150"/>
                    <a:pt x="260" y="96"/>
                    <a:pt x="260" y="47"/>
                  </a:cubicBezTo>
                  <a:cubicBezTo>
                    <a:pt x="249" y="12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2" name="Google Shape;3482;p26"/>
            <p:cNvSpPr/>
            <p:nvPr/>
          </p:nvSpPr>
          <p:spPr>
            <a:xfrm>
              <a:off x="4755275" y="228350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56" y="1"/>
                  </a:moveTo>
                  <a:cubicBezTo>
                    <a:pt x="140" y="1"/>
                    <a:pt x="123" y="3"/>
                    <a:pt x="104" y="7"/>
                  </a:cubicBezTo>
                  <a:cubicBezTo>
                    <a:pt x="38" y="40"/>
                    <a:pt x="1" y="110"/>
                    <a:pt x="22" y="143"/>
                  </a:cubicBezTo>
                  <a:cubicBezTo>
                    <a:pt x="22" y="178"/>
                    <a:pt x="50" y="197"/>
                    <a:pt x="88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228" y="160"/>
                    <a:pt x="261" y="94"/>
                    <a:pt x="244" y="40"/>
                  </a:cubicBezTo>
                  <a:cubicBezTo>
                    <a:pt x="232" y="16"/>
                    <a:pt x="200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3" name="Google Shape;3483;p26"/>
            <p:cNvSpPr/>
            <p:nvPr/>
          </p:nvSpPr>
          <p:spPr>
            <a:xfrm>
              <a:off x="4763025" y="2305100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57" y="1"/>
                  </a:moveTo>
                  <a:cubicBezTo>
                    <a:pt x="124" y="1"/>
                    <a:pt x="87" y="17"/>
                    <a:pt x="70" y="38"/>
                  </a:cubicBezTo>
                  <a:cubicBezTo>
                    <a:pt x="37" y="54"/>
                    <a:pt x="21" y="87"/>
                    <a:pt x="0" y="104"/>
                  </a:cubicBezTo>
                  <a:cubicBezTo>
                    <a:pt x="0" y="141"/>
                    <a:pt x="0" y="157"/>
                    <a:pt x="21" y="174"/>
                  </a:cubicBezTo>
                  <a:cubicBezTo>
                    <a:pt x="21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4"/>
                    <a:pt x="173" y="174"/>
                  </a:cubicBezTo>
                  <a:cubicBezTo>
                    <a:pt x="206" y="157"/>
                    <a:pt x="227" y="120"/>
                    <a:pt x="227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4" name="Google Shape;3484;p26"/>
            <p:cNvSpPr/>
            <p:nvPr/>
          </p:nvSpPr>
          <p:spPr>
            <a:xfrm>
              <a:off x="4747550" y="2306375"/>
              <a:ext cx="6525" cy="4825"/>
            </a:xfrm>
            <a:custGeom>
              <a:rect b="b" l="l" r="r" t="t"/>
              <a:pathLst>
                <a:path extrusionOk="0" h="193" w="261">
                  <a:moveTo>
                    <a:pt x="163" y="1"/>
                  </a:moveTo>
                  <a:cubicBezTo>
                    <a:pt x="145" y="1"/>
                    <a:pt x="126" y="6"/>
                    <a:pt x="104" y="20"/>
                  </a:cubicBezTo>
                  <a:cubicBezTo>
                    <a:pt x="54" y="36"/>
                    <a:pt x="21" y="69"/>
                    <a:pt x="21" y="106"/>
                  </a:cubicBezTo>
                  <a:cubicBezTo>
                    <a:pt x="1" y="123"/>
                    <a:pt x="1" y="139"/>
                    <a:pt x="21" y="139"/>
                  </a:cubicBezTo>
                  <a:cubicBezTo>
                    <a:pt x="21" y="173"/>
                    <a:pt x="48" y="192"/>
                    <a:pt x="85" y="192"/>
                  </a:cubicBezTo>
                  <a:cubicBezTo>
                    <a:pt x="107" y="192"/>
                    <a:pt x="132" y="186"/>
                    <a:pt x="157" y="172"/>
                  </a:cubicBezTo>
                  <a:cubicBezTo>
                    <a:pt x="228" y="156"/>
                    <a:pt x="260" y="90"/>
                    <a:pt x="244" y="53"/>
                  </a:cubicBezTo>
                  <a:cubicBezTo>
                    <a:pt x="244" y="36"/>
                    <a:pt x="228" y="20"/>
                    <a:pt x="228" y="20"/>
                  </a:cubicBezTo>
                  <a:cubicBezTo>
                    <a:pt x="206" y="10"/>
                    <a:pt x="186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5" name="Google Shape;3485;p26"/>
            <p:cNvSpPr/>
            <p:nvPr/>
          </p:nvSpPr>
          <p:spPr>
            <a:xfrm>
              <a:off x="4748900" y="2316350"/>
              <a:ext cx="6400" cy="4725"/>
            </a:xfrm>
            <a:custGeom>
              <a:rect b="b" l="l" r="r" t="t"/>
              <a:pathLst>
                <a:path extrusionOk="0" h="189" w="256">
                  <a:moveTo>
                    <a:pt x="153" y="0"/>
                  </a:moveTo>
                  <a:cubicBezTo>
                    <a:pt x="153" y="0"/>
                    <a:pt x="120" y="0"/>
                    <a:pt x="103" y="16"/>
                  </a:cubicBezTo>
                  <a:cubicBezTo>
                    <a:pt x="50" y="33"/>
                    <a:pt x="0" y="103"/>
                    <a:pt x="17" y="136"/>
                  </a:cubicBezTo>
                  <a:cubicBezTo>
                    <a:pt x="28" y="168"/>
                    <a:pt x="61" y="188"/>
                    <a:pt x="96" y="188"/>
                  </a:cubicBezTo>
                  <a:cubicBezTo>
                    <a:pt x="115" y="188"/>
                    <a:pt x="135" y="182"/>
                    <a:pt x="153" y="169"/>
                  </a:cubicBezTo>
                  <a:cubicBezTo>
                    <a:pt x="174" y="169"/>
                    <a:pt x="190" y="153"/>
                    <a:pt x="206" y="153"/>
                  </a:cubicBezTo>
                  <a:cubicBezTo>
                    <a:pt x="239" y="120"/>
                    <a:pt x="256" y="82"/>
                    <a:pt x="256" y="49"/>
                  </a:cubicBezTo>
                  <a:cubicBezTo>
                    <a:pt x="239" y="16"/>
                    <a:pt x="206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6" name="Google Shape;3486;p26"/>
            <p:cNvSpPr/>
            <p:nvPr/>
          </p:nvSpPr>
          <p:spPr>
            <a:xfrm>
              <a:off x="4631175" y="239962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5" y="50"/>
                    <a:pt x="17" y="70"/>
                    <a:pt x="17" y="103"/>
                  </a:cubicBezTo>
                  <a:cubicBezTo>
                    <a:pt x="1" y="153"/>
                    <a:pt x="38" y="190"/>
                    <a:pt x="88" y="190"/>
                  </a:cubicBezTo>
                  <a:cubicBezTo>
                    <a:pt x="121" y="190"/>
                    <a:pt x="141" y="190"/>
                    <a:pt x="158" y="173"/>
                  </a:cubicBezTo>
                  <a:lnTo>
                    <a:pt x="191" y="173"/>
                  </a:lnTo>
                  <a:cubicBezTo>
                    <a:pt x="207" y="136"/>
                    <a:pt x="244" y="120"/>
                    <a:pt x="244" y="87"/>
                  </a:cubicBezTo>
                  <a:cubicBezTo>
                    <a:pt x="261" y="33"/>
                    <a:pt x="22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7" name="Google Shape;3487;p26"/>
            <p:cNvSpPr/>
            <p:nvPr/>
          </p:nvSpPr>
          <p:spPr>
            <a:xfrm>
              <a:off x="4752300" y="2328300"/>
              <a:ext cx="6525" cy="5200"/>
            </a:xfrm>
            <a:custGeom>
              <a:rect b="b" l="l" r="r" t="t"/>
              <a:pathLst>
                <a:path extrusionOk="0" h="208" w="261">
                  <a:moveTo>
                    <a:pt x="174" y="0"/>
                  </a:moveTo>
                  <a:cubicBezTo>
                    <a:pt x="157" y="0"/>
                    <a:pt x="141" y="17"/>
                    <a:pt x="120" y="17"/>
                  </a:cubicBezTo>
                  <a:cubicBezTo>
                    <a:pt x="54" y="54"/>
                    <a:pt x="0" y="103"/>
                    <a:pt x="17" y="157"/>
                  </a:cubicBezTo>
                  <a:cubicBezTo>
                    <a:pt x="30" y="189"/>
                    <a:pt x="62" y="207"/>
                    <a:pt x="102" y="207"/>
                  </a:cubicBezTo>
                  <a:cubicBezTo>
                    <a:pt x="124" y="207"/>
                    <a:pt x="149" y="202"/>
                    <a:pt x="174" y="190"/>
                  </a:cubicBezTo>
                  <a:cubicBezTo>
                    <a:pt x="190" y="173"/>
                    <a:pt x="207" y="173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8" name="Google Shape;3488;p26"/>
            <p:cNvSpPr/>
            <p:nvPr/>
          </p:nvSpPr>
          <p:spPr>
            <a:xfrm>
              <a:off x="4763525" y="2351050"/>
              <a:ext cx="6425" cy="4800"/>
            </a:xfrm>
            <a:custGeom>
              <a:rect b="b" l="l" r="r" t="t"/>
              <a:pathLst>
                <a:path extrusionOk="0" h="192" w="257">
                  <a:moveTo>
                    <a:pt x="154" y="1"/>
                  </a:moveTo>
                  <a:cubicBezTo>
                    <a:pt x="132" y="1"/>
                    <a:pt x="108" y="6"/>
                    <a:pt x="83" y="18"/>
                  </a:cubicBezTo>
                  <a:cubicBezTo>
                    <a:pt x="50" y="18"/>
                    <a:pt x="34" y="55"/>
                    <a:pt x="17" y="88"/>
                  </a:cubicBezTo>
                  <a:cubicBezTo>
                    <a:pt x="1" y="104"/>
                    <a:pt x="1" y="121"/>
                    <a:pt x="1" y="137"/>
                  </a:cubicBezTo>
                  <a:cubicBezTo>
                    <a:pt x="1" y="175"/>
                    <a:pt x="17" y="175"/>
                    <a:pt x="50" y="191"/>
                  </a:cubicBezTo>
                  <a:cubicBezTo>
                    <a:pt x="67" y="191"/>
                    <a:pt x="104" y="191"/>
                    <a:pt x="137" y="175"/>
                  </a:cubicBezTo>
                  <a:cubicBezTo>
                    <a:pt x="207" y="158"/>
                    <a:pt x="256" y="88"/>
                    <a:pt x="240" y="55"/>
                  </a:cubicBezTo>
                  <a:cubicBezTo>
                    <a:pt x="229" y="20"/>
                    <a:pt x="196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9" name="Google Shape;3489;p26"/>
            <p:cNvSpPr/>
            <p:nvPr/>
          </p:nvSpPr>
          <p:spPr>
            <a:xfrm>
              <a:off x="4763025" y="2363800"/>
              <a:ext cx="6500" cy="4925"/>
            </a:xfrm>
            <a:custGeom>
              <a:rect b="b" l="l" r="r" t="t"/>
              <a:pathLst>
                <a:path extrusionOk="0" h="197" w="260">
                  <a:moveTo>
                    <a:pt x="193" y="0"/>
                  </a:moveTo>
                  <a:cubicBezTo>
                    <a:pt x="182" y="0"/>
                    <a:pt x="170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21" y="143"/>
                  </a:cubicBezTo>
                  <a:cubicBezTo>
                    <a:pt x="21" y="178"/>
                    <a:pt x="49" y="197"/>
                    <a:pt x="88" y="197"/>
                  </a:cubicBezTo>
                  <a:cubicBezTo>
                    <a:pt x="108" y="197"/>
                    <a:pt x="132" y="191"/>
                    <a:pt x="157" y="180"/>
                  </a:cubicBezTo>
                  <a:cubicBezTo>
                    <a:pt x="173" y="180"/>
                    <a:pt x="190" y="163"/>
                    <a:pt x="206" y="143"/>
                  </a:cubicBezTo>
                  <a:cubicBezTo>
                    <a:pt x="243" y="126"/>
                    <a:pt x="260" y="77"/>
                    <a:pt x="243" y="40"/>
                  </a:cubicBezTo>
                  <a:cubicBezTo>
                    <a:pt x="243" y="16"/>
                    <a:pt x="224" y="0"/>
                    <a:pt x="1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0" name="Google Shape;3490;p26"/>
            <p:cNvSpPr/>
            <p:nvPr/>
          </p:nvSpPr>
          <p:spPr>
            <a:xfrm>
              <a:off x="4773325" y="233860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0" y="157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lnTo>
                    <a:pt x="190" y="174"/>
                  </a:lnTo>
                  <a:cubicBezTo>
                    <a:pt x="207" y="141"/>
                    <a:pt x="244" y="120"/>
                    <a:pt x="244" y="87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1" name="Google Shape;3491;p26"/>
            <p:cNvSpPr/>
            <p:nvPr/>
          </p:nvSpPr>
          <p:spPr>
            <a:xfrm>
              <a:off x="4766100" y="2315825"/>
              <a:ext cx="6825" cy="5175"/>
            </a:xfrm>
            <a:custGeom>
              <a:rect b="b" l="l" r="r" t="t"/>
              <a:pathLst>
                <a:path extrusionOk="0" h="207" w="273">
                  <a:moveTo>
                    <a:pt x="170" y="0"/>
                  </a:moveTo>
                  <a:cubicBezTo>
                    <a:pt x="137" y="0"/>
                    <a:pt x="104" y="21"/>
                    <a:pt x="83" y="37"/>
                  </a:cubicBezTo>
                  <a:cubicBezTo>
                    <a:pt x="50" y="54"/>
                    <a:pt x="34" y="87"/>
                    <a:pt x="17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207"/>
                    <a:pt x="153" y="190"/>
                  </a:cubicBezTo>
                  <a:cubicBezTo>
                    <a:pt x="207" y="174"/>
                    <a:pt x="240" y="141"/>
                    <a:pt x="240" y="103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2" name="Google Shape;3492;p26"/>
            <p:cNvSpPr/>
            <p:nvPr/>
          </p:nvSpPr>
          <p:spPr>
            <a:xfrm>
              <a:off x="4767750" y="2326875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56" y="0"/>
                  </a:moveTo>
                  <a:cubicBezTo>
                    <a:pt x="145" y="0"/>
                    <a:pt x="133" y="2"/>
                    <a:pt x="120" y="8"/>
                  </a:cubicBezTo>
                  <a:cubicBezTo>
                    <a:pt x="87" y="8"/>
                    <a:pt x="71" y="24"/>
                    <a:pt x="38" y="41"/>
                  </a:cubicBezTo>
                  <a:cubicBezTo>
                    <a:pt x="17" y="74"/>
                    <a:pt x="1" y="94"/>
                    <a:pt x="1" y="127"/>
                  </a:cubicBezTo>
                  <a:cubicBezTo>
                    <a:pt x="1" y="14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lnTo>
                    <a:pt x="141" y="177"/>
                  </a:lnTo>
                  <a:cubicBezTo>
                    <a:pt x="158" y="177"/>
                    <a:pt x="190" y="160"/>
                    <a:pt x="207" y="144"/>
                  </a:cubicBezTo>
                  <a:cubicBezTo>
                    <a:pt x="244" y="94"/>
                    <a:pt x="261" y="41"/>
                    <a:pt x="207" y="8"/>
                  </a:cubicBezTo>
                  <a:cubicBezTo>
                    <a:pt x="196" y="8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3" name="Google Shape;3493;p26"/>
            <p:cNvSpPr/>
            <p:nvPr/>
          </p:nvSpPr>
          <p:spPr>
            <a:xfrm>
              <a:off x="4771275" y="2281900"/>
              <a:ext cx="6825" cy="4950"/>
            </a:xfrm>
            <a:custGeom>
              <a:rect b="b" l="l" r="r" t="t"/>
              <a:pathLst>
                <a:path extrusionOk="0" h="198" w="273">
                  <a:moveTo>
                    <a:pt x="171" y="0"/>
                  </a:moveTo>
                  <a:cubicBezTo>
                    <a:pt x="150" y="0"/>
                    <a:pt x="126" y="6"/>
                    <a:pt x="103" y="17"/>
                  </a:cubicBezTo>
                  <a:cubicBezTo>
                    <a:pt x="49" y="55"/>
                    <a:pt x="0" y="104"/>
                    <a:pt x="17" y="158"/>
                  </a:cubicBezTo>
                  <a:cubicBezTo>
                    <a:pt x="29" y="182"/>
                    <a:pt x="69" y="197"/>
                    <a:pt x="110" y="197"/>
                  </a:cubicBezTo>
                  <a:cubicBezTo>
                    <a:pt x="125" y="197"/>
                    <a:pt x="139" y="195"/>
                    <a:pt x="153" y="191"/>
                  </a:cubicBezTo>
                  <a:cubicBezTo>
                    <a:pt x="223" y="158"/>
                    <a:pt x="272" y="104"/>
                    <a:pt x="256" y="55"/>
                  </a:cubicBezTo>
                  <a:cubicBezTo>
                    <a:pt x="245" y="20"/>
                    <a:pt x="211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4" name="Google Shape;3494;p26"/>
            <p:cNvSpPr/>
            <p:nvPr/>
          </p:nvSpPr>
          <p:spPr>
            <a:xfrm>
              <a:off x="4770750" y="22943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3" y="1"/>
                    <a:pt x="87" y="17"/>
                  </a:cubicBezTo>
                  <a:cubicBezTo>
                    <a:pt x="54" y="54"/>
                    <a:pt x="38" y="71"/>
                    <a:pt x="21" y="87"/>
                  </a:cubicBezTo>
                  <a:cubicBezTo>
                    <a:pt x="0" y="120"/>
                    <a:pt x="21" y="157"/>
                    <a:pt x="38" y="174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90" y="157"/>
                    <a:pt x="227" y="137"/>
                    <a:pt x="244" y="87"/>
                  </a:cubicBezTo>
                  <a:cubicBezTo>
                    <a:pt x="260" y="34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5" name="Google Shape;3495;p26"/>
            <p:cNvSpPr/>
            <p:nvPr/>
          </p:nvSpPr>
          <p:spPr>
            <a:xfrm>
              <a:off x="4757875" y="2293975"/>
              <a:ext cx="6500" cy="4950"/>
            </a:xfrm>
            <a:custGeom>
              <a:rect b="b" l="l" r="r" t="t"/>
              <a:pathLst>
                <a:path extrusionOk="0" h="198" w="260">
                  <a:moveTo>
                    <a:pt x="140" y="0"/>
                  </a:moveTo>
                  <a:cubicBezTo>
                    <a:pt x="103" y="17"/>
                    <a:pt x="70" y="33"/>
                    <a:pt x="54" y="50"/>
                  </a:cubicBezTo>
                  <a:cubicBezTo>
                    <a:pt x="0" y="103"/>
                    <a:pt x="0" y="153"/>
                    <a:pt x="37" y="190"/>
                  </a:cubicBezTo>
                  <a:cubicBezTo>
                    <a:pt x="59" y="190"/>
                    <a:pt x="74" y="197"/>
                    <a:pt x="92" y="197"/>
                  </a:cubicBezTo>
                  <a:cubicBezTo>
                    <a:pt x="101" y="197"/>
                    <a:pt x="111" y="195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43" y="120"/>
                    <a:pt x="243" y="103"/>
                    <a:pt x="243" y="70"/>
                  </a:cubicBezTo>
                  <a:cubicBezTo>
                    <a:pt x="260" y="50"/>
                    <a:pt x="243" y="17"/>
                    <a:pt x="227" y="17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6" name="Google Shape;3496;p26"/>
            <p:cNvSpPr/>
            <p:nvPr/>
          </p:nvSpPr>
          <p:spPr>
            <a:xfrm>
              <a:off x="4646650" y="23879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0"/>
                  </a:moveTo>
                  <a:cubicBezTo>
                    <a:pt x="141" y="0"/>
                    <a:pt x="103" y="0"/>
                    <a:pt x="71" y="21"/>
                  </a:cubicBezTo>
                  <a:cubicBezTo>
                    <a:pt x="54" y="38"/>
                    <a:pt x="17" y="71"/>
                    <a:pt x="17" y="87"/>
                  </a:cubicBezTo>
                  <a:cubicBezTo>
                    <a:pt x="0" y="141"/>
                    <a:pt x="38" y="190"/>
                    <a:pt x="87" y="190"/>
                  </a:cubicBezTo>
                  <a:cubicBezTo>
                    <a:pt x="103" y="190"/>
                    <a:pt x="141" y="190"/>
                    <a:pt x="157" y="174"/>
                  </a:cubicBezTo>
                  <a:cubicBezTo>
                    <a:pt x="157" y="174"/>
                    <a:pt x="174" y="174"/>
                    <a:pt x="190" y="157"/>
                  </a:cubicBezTo>
                  <a:cubicBezTo>
                    <a:pt x="207" y="141"/>
                    <a:pt x="223" y="124"/>
                    <a:pt x="244" y="87"/>
                  </a:cubicBezTo>
                  <a:cubicBezTo>
                    <a:pt x="260" y="38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7" name="Google Shape;3497;p26"/>
            <p:cNvSpPr/>
            <p:nvPr/>
          </p:nvSpPr>
          <p:spPr>
            <a:xfrm>
              <a:off x="4647050" y="2373425"/>
              <a:ext cx="6525" cy="4975"/>
            </a:xfrm>
            <a:custGeom>
              <a:rect b="b" l="l" r="r" t="t"/>
              <a:pathLst>
                <a:path extrusionOk="0" h="199" w="261">
                  <a:moveTo>
                    <a:pt x="157" y="0"/>
                  </a:moveTo>
                  <a:cubicBezTo>
                    <a:pt x="119" y="0"/>
                    <a:pt x="76" y="19"/>
                    <a:pt x="55" y="51"/>
                  </a:cubicBezTo>
                  <a:cubicBezTo>
                    <a:pt x="22" y="67"/>
                    <a:pt x="1" y="104"/>
                    <a:pt x="1" y="121"/>
                  </a:cubicBezTo>
                  <a:cubicBezTo>
                    <a:pt x="1" y="154"/>
                    <a:pt x="22" y="170"/>
                    <a:pt x="38" y="191"/>
                  </a:cubicBezTo>
                  <a:cubicBezTo>
                    <a:pt x="49" y="191"/>
                    <a:pt x="67" y="198"/>
                    <a:pt x="89" y="198"/>
                  </a:cubicBezTo>
                  <a:cubicBezTo>
                    <a:pt x="100" y="198"/>
                    <a:pt x="112" y="196"/>
                    <a:pt x="125" y="191"/>
                  </a:cubicBezTo>
                  <a:lnTo>
                    <a:pt x="158" y="191"/>
                  </a:lnTo>
                  <a:cubicBezTo>
                    <a:pt x="174" y="170"/>
                    <a:pt x="191" y="154"/>
                    <a:pt x="207" y="137"/>
                  </a:cubicBezTo>
                  <a:cubicBezTo>
                    <a:pt x="261" y="104"/>
                    <a:pt x="261" y="34"/>
                    <a:pt x="207" y="18"/>
                  </a:cubicBezTo>
                  <a:cubicBezTo>
                    <a:pt x="195" y="6"/>
                    <a:pt x="17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8" name="Google Shape;3498;p26"/>
            <p:cNvSpPr/>
            <p:nvPr/>
          </p:nvSpPr>
          <p:spPr>
            <a:xfrm>
              <a:off x="4675400" y="2329450"/>
              <a:ext cx="6100" cy="4950"/>
            </a:xfrm>
            <a:custGeom>
              <a:rect b="b" l="l" r="r" t="t"/>
              <a:pathLst>
                <a:path extrusionOk="0" h="198" w="244">
                  <a:moveTo>
                    <a:pt x="162" y="1"/>
                  </a:moveTo>
                  <a:cubicBezTo>
                    <a:pt x="154" y="1"/>
                    <a:pt x="146" y="2"/>
                    <a:pt x="141" y="8"/>
                  </a:cubicBezTo>
                  <a:cubicBezTo>
                    <a:pt x="104" y="8"/>
                    <a:pt x="71" y="24"/>
                    <a:pt x="54" y="41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8"/>
                    <a:pt x="87" y="198"/>
                    <a:pt x="124" y="198"/>
                  </a:cubicBezTo>
                  <a:cubicBezTo>
                    <a:pt x="141" y="198"/>
                    <a:pt x="141" y="17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27" y="127"/>
                    <a:pt x="244" y="94"/>
                    <a:pt x="244" y="74"/>
                  </a:cubicBezTo>
                  <a:cubicBezTo>
                    <a:pt x="244" y="41"/>
                    <a:pt x="244" y="24"/>
                    <a:pt x="207" y="8"/>
                  </a:cubicBezTo>
                  <a:cubicBezTo>
                    <a:pt x="196" y="8"/>
                    <a:pt x="178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9" name="Google Shape;3499;p26"/>
            <p:cNvSpPr/>
            <p:nvPr/>
          </p:nvSpPr>
          <p:spPr>
            <a:xfrm>
              <a:off x="4646225" y="2399600"/>
              <a:ext cx="6525" cy="4800"/>
            </a:xfrm>
            <a:custGeom>
              <a:rect b="b" l="l" r="r" t="t"/>
              <a:pathLst>
                <a:path extrusionOk="0" h="192" w="261">
                  <a:moveTo>
                    <a:pt x="170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4" y="34"/>
                    <a:pt x="1" y="104"/>
                    <a:pt x="1" y="137"/>
                  </a:cubicBezTo>
                  <a:cubicBezTo>
                    <a:pt x="12" y="172"/>
                    <a:pt x="45" y="191"/>
                    <a:pt x="87" y="191"/>
                  </a:cubicBezTo>
                  <a:cubicBezTo>
                    <a:pt x="109" y="191"/>
                    <a:pt x="133" y="186"/>
                    <a:pt x="158" y="174"/>
                  </a:cubicBezTo>
                  <a:cubicBezTo>
                    <a:pt x="207" y="154"/>
                    <a:pt x="261" y="88"/>
                    <a:pt x="240" y="51"/>
                  </a:cubicBezTo>
                  <a:cubicBezTo>
                    <a:pt x="229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0" name="Google Shape;3500;p26"/>
            <p:cNvSpPr/>
            <p:nvPr/>
          </p:nvSpPr>
          <p:spPr>
            <a:xfrm>
              <a:off x="4679325" y="2292625"/>
              <a:ext cx="6400" cy="5175"/>
            </a:xfrm>
            <a:custGeom>
              <a:rect b="b" l="l" r="r" t="t"/>
              <a:pathLst>
                <a:path extrusionOk="0" h="207" w="256">
                  <a:moveTo>
                    <a:pt x="174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3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3" y="157"/>
                    <a:pt x="240" y="141"/>
                    <a:pt x="240" y="104"/>
                  </a:cubicBezTo>
                  <a:cubicBezTo>
                    <a:pt x="256" y="87"/>
                    <a:pt x="256" y="54"/>
                    <a:pt x="240" y="38"/>
                  </a:cubicBezTo>
                  <a:cubicBezTo>
                    <a:pt x="223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1" name="Google Shape;3501;p26"/>
            <p:cNvSpPr/>
            <p:nvPr/>
          </p:nvSpPr>
          <p:spPr>
            <a:xfrm>
              <a:off x="4657375" y="2420650"/>
              <a:ext cx="6500" cy="4775"/>
            </a:xfrm>
            <a:custGeom>
              <a:rect b="b" l="l" r="r" t="t"/>
              <a:pathLst>
                <a:path extrusionOk="0" h="191" w="260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21" y="70"/>
                    <a:pt x="21" y="87"/>
                  </a:cubicBezTo>
                  <a:cubicBezTo>
                    <a:pt x="0" y="136"/>
                    <a:pt x="21" y="174"/>
                    <a:pt x="54" y="190"/>
                  </a:cubicBezTo>
                  <a:lnTo>
                    <a:pt x="87" y="190"/>
                  </a:lnTo>
                  <a:cubicBezTo>
                    <a:pt x="103" y="190"/>
                    <a:pt x="124" y="190"/>
                    <a:pt x="157" y="174"/>
                  </a:cubicBezTo>
                  <a:cubicBezTo>
                    <a:pt x="173" y="174"/>
                    <a:pt x="206" y="136"/>
                    <a:pt x="227" y="120"/>
                  </a:cubicBezTo>
                  <a:cubicBezTo>
                    <a:pt x="227" y="103"/>
                    <a:pt x="243" y="103"/>
                    <a:pt x="243" y="87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2" name="Google Shape;3502;p26"/>
            <p:cNvSpPr/>
            <p:nvPr/>
          </p:nvSpPr>
          <p:spPr>
            <a:xfrm>
              <a:off x="4653150" y="2408175"/>
              <a:ext cx="6400" cy="4925"/>
            </a:xfrm>
            <a:custGeom>
              <a:rect b="b" l="l" r="r" t="t"/>
              <a:pathLst>
                <a:path extrusionOk="0" h="197" w="256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33" y="38"/>
                    <a:pt x="0" y="104"/>
                    <a:pt x="0" y="157"/>
                  </a:cubicBezTo>
                  <a:cubicBezTo>
                    <a:pt x="12" y="181"/>
                    <a:pt x="53" y="197"/>
                    <a:pt x="100" y="197"/>
                  </a:cubicBezTo>
                  <a:cubicBezTo>
                    <a:pt x="117" y="197"/>
                    <a:pt x="135" y="195"/>
                    <a:pt x="153" y="190"/>
                  </a:cubicBezTo>
                  <a:cubicBezTo>
                    <a:pt x="206" y="157"/>
                    <a:pt x="256" y="87"/>
                    <a:pt x="239" y="54"/>
                  </a:cubicBezTo>
                  <a:cubicBezTo>
                    <a:pt x="229" y="19"/>
                    <a:pt x="195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3" name="Google Shape;3503;p26"/>
            <p:cNvSpPr/>
            <p:nvPr/>
          </p:nvSpPr>
          <p:spPr>
            <a:xfrm>
              <a:off x="4680150" y="234077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20"/>
                    <a:pt x="0" y="157"/>
                    <a:pt x="17" y="173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07" y="157"/>
                    <a:pt x="244" y="120"/>
                    <a:pt x="244" y="103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4" name="Google Shape;3504;p26"/>
            <p:cNvSpPr/>
            <p:nvPr/>
          </p:nvSpPr>
          <p:spPr>
            <a:xfrm>
              <a:off x="4632950" y="2387550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53" y="1"/>
                  </a:moveTo>
                  <a:cubicBezTo>
                    <a:pt x="120" y="1"/>
                    <a:pt x="87" y="17"/>
                    <a:pt x="70" y="55"/>
                  </a:cubicBezTo>
                  <a:cubicBezTo>
                    <a:pt x="17" y="88"/>
                    <a:pt x="0" y="158"/>
                    <a:pt x="50" y="191"/>
                  </a:cubicBezTo>
                  <a:lnTo>
                    <a:pt x="136" y="191"/>
                  </a:lnTo>
                  <a:cubicBezTo>
                    <a:pt x="136" y="191"/>
                    <a:pt x="153" y="191"/>
                    <a:pt x="173" y="174"/>
                  </a:cubicBezTo>
                  <a:cubicBezTo>
                    <a:pt x="190" y="174"/>
                    <a:pt x="206" y="158"/>
                    <a:pt x="223" y="141"/>
                  </a:cubicBezTo>
                  <a:cubicBezTo>
                    <a:pt x="276" y="104"/>
                    <a:pt x="276" y="38"/>
                    <a:pt x="223" y="17"/>
                  </a:cubicBezTo>
                  <a:cubicBezTo>
                    <a:pt x="206" y="1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5" name="Google Shape;3505;p26"/>
            <p:cNvSpPr/>
            <p:nvPr/>
          </p:nvSpPr>
          <p:spPr>
            <a:xfrm>
              <a:off x="4683650" y="2351475"/>
              <a:ext cx="6425" cy="5200"/>
            </a:xfrm>
            <a:custGeom>
              <a:rect b="b" l="l" r="r" t="t"/>
              <a:pathLst>
                <a:path extrusionOk="0" h="208" w="257">
                  <a:moveTo>
                    <a:pt x="170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50" y="55"/>
                    <a:pt x="34" y="71"/>
                    <a:pt x="17" y="104"/>
                  </a:cubicBezTo>
                  <a:cubicBezTo>
                    <a:pt x="1" y="158"/>
                    <a:pt x="34" y="207"/>
                    <a:pt x="83" y="207"/>
                  </a:cubicBezTo>
                  <a:cubicBezTo>
                    <a:pt x="120" y="207"/>
                    <a:pt x="137" y="191"/>
                    <a:pt x="153" y="191"/>
                  </a:cubicBezTo>
                  <a:cubicBezTo>
                    <a:pt x="186" y="174"/>
                    <a:pt x="223" y="141"/>
                    <a:pt x="240" y="104"/>
                  </a:cubicBezTo>
                  <a:cubicBezTo>
                    <a:pt x="256" y="55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6" name="Google Shape;3506;p26"/>
            <p:cNvSpPr/>
            <p:nvPr/>
          </p:nvSpPr>
          <p:spPr>
            <a:xfrm>
              <a:off x="4636750" y="23510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4"/>
                    <a:pt x="38" y="71"/>
                    <a:pt x="21" y="103"/>
                  </a:cubicBezTo>
                  <a:cubicBezTo>
                    <a:pt x="1" y="157"/>
                    <a:pt x="21" y="190"/>
                    <a:pt x="71" y="190"/>
                  </a:cubicBezTo>
                  <a:cubicBezTo>
                    <a:pt x="71" y="207"/>
                    <a:pt x="87" y="207"/>
                    <a:pt x="104" y="207"/>
                  </a:cubicBezTo>
                  <a:cubicBezTo>
                    <a:pt x="124" y="207"/>
                    <a:pt x="141" y="190"/>
                    <a:pt x="157" y="190"/>
                  </a:cubicBezTo>
                  <a:cubicBezTo>
                    <a:pt x="190" y="174"/>
                    <a:pt x="207" y="157"/>
                    <a:pt x="227" y="120"/>
                  </a:cubicBezTo>
                  <a:cubicBezTo>
                    <a:pt x="244" y="120"/>
                    <a:pt x="244" y="103"/>
                    <a:pt x="244" y="103"/>
                  </a:cubicBezTo>
                  <a:cubicBezTo>
                    <a:pt x="260" y="54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7" name="Google Shape;3507;p26"/>
            <p:cNvSpPr/>
            <p:nvPr/>
          </p:nvSpPr>
          <p:spPr>
            <a:xfrm>
              <a:off x="4688300" y="23296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37"/>
                    <a:pt x="21" y="170"/>
                    <a:pt x="37" y="191"/>
                  </a:cubicBezTo>
                  <a:cubicBezTo>
                    <a:pt x="54" y="191"/>
                    <a:pt x="70" y="207"/>
                    <a:pt x="87" y="207"/>
                  </a:cubicBezTo>
                  <a:cubicBezTo>
                    <a:pt x="103" y="207"/>
                    <a:pt x="140" y="207"/>
                    <a:pt x="157" y="191"/>
                  </a:cubicBezTo>
                  <a:cubicBezTo>
                    <a:pt x="190" y="170"/>
                    <a:pt x="227" y="137"/>
                    <a:pt x="243" y="104"/>
                  </a:cubicBezTo>
                  <a:lnTo>
                    <a:pt x="243" y="87"/>
                  </a:ln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8" name="Google Shape;3508;p26"/>
            <p:cNvSpPr/>
            <p:nvPr/>
          </p:nvSpPr>
          <p:spPr>
            <a:xfrm>
              <a:off x="4679725" y="228150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4"/>
                    <a:pt x="34" y="71"/>
                    <a:pt x="34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190"/>
                    <a:pt x="174" y="190"/>
                  </a:cubicBezTo>
                  <a:lnTo>
                    <a:pt x="191" y="174"/>
                  </a:lnTo>
                  <a:cubicBezTo>
                    <a:pt x="224" y="157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3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9" name="Google Shape;3509;p26"/>
            <p:cNvSpPr/>
            <p:nvPr/>
          </p:nvSpPr>
          <p:spPr>
            <a:xfrm>
              <a:off x="4683125" y="2306850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75" y="0"/>
                  </a:moveTo>
                  <a:cubicBezTo>
                    <a:pt x="154" y="0"/>
                    <a:pt x="129" y="6"/>
                    <a:pt x="104" y="17"/>
                  </a:cubicBezTo>
                  <a:cubicBezTo>
                    <a:pt x="38" y="34"/>
                    <a:pt x="1" y="104"/>
                    <a:pt x="22" y="153"/>
                  </a:cubicBezTo>
                  <a:cubicBezTo>
                    <a:pt x="34" y="181"/>
                    <a:pt x="64" y="197"/>
                    <a:pt x="107" y="197"/>
                  </a:cubicBezTo>
                  <a:cubicBezTo>
                    <a:pt x="122" y="197"/>
                    <a:pt x="139" y="195"/>
                    <a:pt x="158" y="190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44" y="18"/>
                    <a:pt x="215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0" name="Google Shape;3510;p26"/>
            <p:cNvSpPr/>
            <p:nvPr/>
          </p:nvSpPr>
          <p:spPr>
            <a:xfrm>
              <a:off x="4778075" y="2363225"/>
              <a:ext cx="6500" cy="5075"/>
            </a:xfrm>
            <a:custGeom>
              <a:rect b="b" l="l" r="r" t="t"/>
              <a:pathLst>
                <a:path extrusionOk="0" h="203" w="260">
                  <a:moveTo>
                    <a:pt x="188" y="1"/>
                  </a:moveTo>
                  <a:cubicBezTo>
                    <a:pt x="173" y="1"/>
                    <a:pt x="157" y="5"/>
                    <a:pt x="140" y="13"/>
                  </a:cubicBezTo>
                  <a:cubicBezTo>
                    <a:pt x="120" y="13"/>
                    <a:pt x="87" y="30"/>
                    <a:pt x="54" y="46"/>
                  </a:cubicBezTo>
                  <a:cubicBezTo>
                    <a:pt x="17" y="100"/>
                    <a:pt x="0" y="166"/>
                    <a:pt x="54" y="186"/>
                  </a:cubicBezTo>
                  <a:cubicBezTo>
                    <a:pt x="70" y="203"/>
                    <a:pt x="103" y="203"/>
                    <a:pt x="140" y="203"/>
                  </a:cubicBezTo>
                  <a:cubicBezTo>
                    <a:pt x="140" y="203"/>
                    <a:pt x="157" y="186"/>
                    <a:pt x="173" y="186"/>
                  </a:cubicBezTo>
                  <a:cubicBezTo>
                    <a:pt x="190" y="186"/>
                    <a:pt x="206" y="166"/>
                    <a:pt x="223" y="149"/>
                  </a:cubicBezTo>
                  <a:cubicBezTo>
                    <a:pt x="243" y="133"/>
                    <a:pt x="260" y="100"/>
                    <a:pt x="260" y="83"/>
                  </a:cubicBezTo>
                  <a:cubicBezTo>
                    <a:pt x="260" y="46"/>
                    <a:pt x="243" y="30"/>
                    <a:pt x="223" y="13"/>
                  </a:cubicBezTo>
                  <a:cubicBezTo>
                    <a:pt x="215" y="5"/>
                    <a:pt x="202" y="1"/>
                    <a:pt x="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1" name="Google Shape;3511;p26"/>
            <p:cNvSpPr/>
            <p:nvPr/>
          </p:nvSpPr>
          <p:spPr>
            <a:xfrm>
              <a:off x="4824850" y="230510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8" y="1"/>
                  </a:moveTo>
                  <a:cubicBezTo>
                    <a:pt x="125" y="1"/>
                    <a:pt x="104" y="17"/>
                    <a:pt x="71" y="38"/>
                  </a:cubicBezTo>
                  <a:cubicBezTo>
                    <a:pt x="38" y="54"/>
                    <a:pt x="22" y="87"/>
                    <a:pt x="1" y="104"/>
                  </a:cubicBezTo>
                  <a:cubicBezTo>
                    <a:pt x="1" y="141"/>
                    <a:pt x="1" y="157"/>
                    <a:pt x="22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5" y="207"/>
                    <a:pt x="141" y="190"/>
                  </a:cubicBezTo>
                  <a:cubicBezTo>
                    <a:pt x="158" y="190"/>
                    <a:pt x="174" y="174"/>
                    <a:pt x="174" y="174"/>
                  </a:cubicBezTo>
                  <a:cubicBezTo>
                    <a:pt x="207" y="157"/>
                    <a:pt x="228" y="141"/>
                    <a:pt x="244" y="104"/>
                  </a:cubicBezTo>
                  <a:cubicBezTo>
                    <a:pt x="261" y="54"/>
                    <a:pt x="228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2" name="Google Shape;3512;p26"/>
            <p:cNvSpPr/>
            <p:nvPr/>
          </p:nvSpPr>
          <p:spPr>
            <a:xfrm>
              <a:off x="4831775" y="2280675"/>
              <a:ext cx="6000" cy="5000"/>
            </a:xfrm>
            <a:custGeom>
              <a:rect b="b" l="l" r="r" t="t"/>
              <a:pathLst>
                <a:path extrusionOk="0" h="200" w="240">
                  <a:moveTo>
                    <a:pt x="157" y="0"/>
                  </a:moveTo>
                  <a:cubicBezTo>
                    <a:pt x="136" y="0"/>
                    <a:pt x="120" y="0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4" y="200"/>
                    <a:pt x="84" y="200"/>
                  </a:cubicBezTo>
                  <a:cubicBezTo>
                    <a:pt x="107" y="200"/>
                    <a:pt x="132" y="196"/>
                    <a:pt x="157" y="190"/>
                  </a:cubicBezTo>
                  <a:cubicBezTo>
                    <a:pt x="173" y="170"/>
                    <a:pt x="190" y="170"/>
                    <a:pt x="190" y="153"/>
                  </a:cubicBezTo>
                  <a:cubicBezTo>
                    <a:pt x="223" y="120"/>
                    <a:pt x="239" y="87"/>
                    <a:pt x="239" y="50"/>
                  </a:cubicBez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3" name="Google Shape;3513;p26"/>
            <p:cNvSpPr/>
            <p:nvPr/>
          </p:nvSpPr>
          <p:spPr>
            <a:xfrm>
              <a:off x="4822850" y="2291800"/>
              <a:ext cx="6375" cy="4850"/>
            </a:xfrm>
            <a:custGeom>
              <a:rect b="b" l="l" r="r" t="t"/>
              <a:pathLst>
                <a:path extrusionOk="0" h="194" w="255">
                  <a:moveTo>
                    <a:pt x="168" y="1"/>
                  </a:moveTo>
                  <a:cubicBezTo>
                    <a:pt x="135" y="1"/>
                    <a:pt x="102" y="17"/>
                    <a:pt x="81" y="34"/>
                  </a:cubicBezTo>
                  <a:cubicBezTo>
                    <a:pt x="48" y="54"/>
                    <a:pt x="31" y="71"/>
                    <a:pt x="15" y="104"/>
                  </a:cubicBezTo>
                  <a:cubicBezTo>
                    <a:pt x="1" y="150"/>
                    <a:pt x="24" y="194"/>
                    <a:pt x="76" y="194"/>
                  </a:cubicBezTo>
                  <a:cubicBezTo>
                    <a:pt x="84" y="194"/>
                    <a:pt x="92" y="193"/>
                    <a:pt x="102" y="190"/>
                  </a:cubicBezTo>
                  <a:lnTo>
                    <a:pt x="151" y="190"/>
                  </a:lnTo>
                  <a:cubicBezTo>
                    <a:pt x="168" y="174"/>
                    <a:pt x="168" y="174"/>
                    <a:pt x="184" y="174"/>
                  </a:cubicBezTo>
                  <a:cubicBezTo>
                    <a:pt x="221" y="157"/>
                    <a:pt x="238" y="120"/>
                    <a:pt x="238" y="104"/>
                  </a:cubicBezTo>
                  <a:cubicBezTo>
                    <a:pt x="254" y="71"/>
                    <a:pt x="254" y="54"/>
                    <a:pt x="238" y="34"/>
                  </a:cubicBezTo>
                  <a:cubicBezTo>
                    <a:pt x="221" y="17"/>
                    <a:pt x="205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4" name="Google Shape;3514;p26"/>
            <p:cNvSpPr/>
            <p:nvPr/>
          </p:nvSpPr>
          <p:spPr>
            <a:xfrm>
              <a:off x="4832600" y="2326650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03" y="206"/>
                    <a:pt x="140" y="186"/>
                    <a:pt x="157" y="186"/>
                  </a:cubicBezTo>
                  <a:cubicBezTo>
                    <a:pt x="157" y="186"/>
                    <a:pt x="173" y="169"/>
                    <a:pt x="190" y="169"/>
                  </a:cubicBezTo>
                  <a:cubicBezTo>
                    <a:pt x="206" y="153"/>
                    <a:pt x="227" y="120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p26"/>
            <p:cNvSpPr/>
            <p:nvPr/>
          </p:nvSpPr>
          <p:spPr>
            <a:xfrm>
              <a:off x="4827025" y="2317425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83" y="0"/>
                  </a:moveTo>
                  <a:cubicBezTo>
                    <a:pt x="140" y="0"/>
                    <a:pt x="91" y="20"/>
                    <a:pt x="54" y="60"/>
                  </a:cubicBezTo>
                  <a:cubicBezTo>
                    <a:pt x="1" y="93"/>
                    <a:pt x="1" y="163"/>
                    <a:pt x="38" y="180"/>
                  </a:cubicBezTo>
                  <a:cubicBezTo>
                    <a:pt x="71" y="196"/>
                    <a:pt x="87" y="196"/>
                    <a:pt x="120" y="196"/>
                  </a:cubicBezTo>
                  <a:cubicBezTo>
                    <a:pt x="141" y="196"/>
                    <a:pt x="141" y="196"/>
                    <a:pt x="157" y="180"/>
                  </a:cubicBezTo>
                  <a:cubicBezTo>
                    <a:pt x="174" y="180"/>
                    <a:pt x="190" y="163"/>
                    <a:pt x="207" y="143"/>
                  </a:cubicBezTo>
                  <a:cubicBezTo>
                    <a:pt x="260" y="93"/>
                    <a:pt x="260" y="39"/>
                    <a:pt x="223" y="6"/>
                  </a:cubicBezTo>
                  <a:cubicBezTo>
                    <a:pt x="211" y="2"/>
                    <a:pt x="198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p26"/>
            <p:cNvSpPr/>
            <p:nvPr/>
          </p:nvSpPr>
          <p:spPr>
            <a:xfrm>
              <a:off x="4822275" y="23493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87"/>
                    <a:pt x="21" y="103"/>
                  </a:cubicBezTo>
                  <a:cubicBezTo>
                    <a:pt x="1" y="157"/>
                    <a:pt x="21" y="190"/>
                    <a:pt x="71" y="206"/>
                  </a:cubicBezTo>
                  <a:lnTo>
                    <a:pt x="104" y="206"/>
                  </a:lnTo>
                  <a:cubicBezTo>
                    <a:pt x="125" y="206"/>
                    <a:pt x="141" y="206"/>
                    <a:pt x="158" y="190"/>
                  </a:cubicBezTo>
                  <a:cubicBezTo>
                    <a:pt x="191" y="173"/>
                    <a:pt x="228" y="157"/>
                    <a:pt x="244" y="141"/>
                  </a:cubicBezTo>
                  <a:lnTo>
                    <a:pt x="244" y="103"/>
                  </a:lnTo>
                  <a:cubicBezTo>
                    <a:pt x="261" y="54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p26"/>
            <p:cNvSpPr/>
            <p:nvPr/>
          </p:nvSpPr>
          <p:spPr>
            <a:xfrm>
              <a:off x="4818050" y="2337200"/>
              <a:ext cx="6425" cy="4925"/>
            </a:xfrm>
            <a:custGeom>
              <a:rect b="b" l="l" r="r" t="t"/>
              <a:pathLst>
                <a:path extrusionOk="0" h="197" w="257">
                  <a:moveTo>
                    <a:pt x="157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50" y="40"/>
                    <a:pt x="1" y="94"/>
                    <a:pt x="17" y="143"/>
                  </a:cubicBezTo>
                  <a:cubicBezTo>
                    <a:pt x="28" y="177"/>
                    <a:pt x="53" y="196"/>
                    <a:pt x="87" y="196"/>
                  </a:cubicBezTo>
                  <a:cubicBezTo>
                    <a:pt x="107" y="196"/>
                    <a:pt x="129" y="190"/>
                    <a:pt x="153" y="176"/>
                  </a:cubicBezTo>
                  <a:cubicBezTo>
                    <a:pt x="223" y="160"/>
                    <a:pt x="256" y="94"/>
                    <a:pt x="256" y="40"/>
                  </a:cubicBezTo>
                  <a:cubicBezTo>
                    <a:pt x="244" y="16"/>
                    <a:pt x="20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p26"/>
            <p:cNvSpPr/>
            <p:nvPr/>
          </p:nvSpPr>
          <p:spPr>
            <a:xfrm>
              <a:off x="4830525" y="2270875"/>
              <a:ext cx="6000" cy="4900"/>
            </a:xfrm>
            <a:custGeom>
              <a:rect b="b" l="l" r="r" t="t"/>
              <a:pathLst>
                <a:path extrusionOk="0" h="196" w="240">
                  <a:moveTo>
                    <a:pt x="151" y="1"/>
                  </a:moveTo>
                  <a:cubicBezTo>
                    <a:pt x="132" y="1"/>
                    <a:pt x="110" y="5"/>
                    <a:pt x="83" y="13"/>
                  </a:cubicBezTo>
                  <a:cubicBezTo>
                    <a:pt x="50" y="30"/>
                    <a:pt x="17" y="67"/>
                    <a:pt x="1" y="100"/>
                  </a:cubicBezTo>
                  <a:lnTo>
                    <a:pt x="1" y="149"/>
                  </a:lnTo>
                  <a:cubicBezTo>
                    <a:pt x="11" y="184"/>
                    <a:pt x="36" y="196"/>
                    <a:pt x="70" y="196"/>
                  </a:cubicBezTo>
                  <a:cubicBezTo>
                    <a:pt x="89" y="196"/>
                    <a:pt x="112" y="192"/>
                    <a:pt x="137" y="186"/>
                  </a:cubicBezTo>
                  <a:cubicBezTo>
                    <a:pt x="207" y="149"/>
                    <a:pt x="240" y="100"/>
                    <a:pt x="223" y="46"/>
                  </a:cubicBezTo>
                  <a:cubicBezTo>
                    <a:pt x="223" y="30"/>
                    <a:pt x="223" y="30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p26"/>
            <p:cNvSpPr/>
            <p:nvPr/>
          </p:nvSpPr>
          <p:spPr>
            <a:xfrm>
              <a:off x="4814150" y="237427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40" y="0"/>
                    <a:pt x="103" y="17"/>
                    <a:pt x="87" y="33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20"/>
                    <a:pt x="243" y="103"/>
                  </a:cubicBezTo>
                  <a:cubicBezTo>
                    <a:pt x="260" y="70"/>
                    <a:pt x="260" y="54"/>
                    <a:pt x="243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p26"/>
            <p:cNvSpPr/>
            <p:nvPr/>
          </p:nvSpPr>
          <p:spPr>
            <a:xfrm>
              <a:off x="4796100" y="2422225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55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38" y="40"/>
                    <a:pt x="1" y="111"/>
                    <a:pt x="17" y="144"/>
                  </a:cubicBezTo>
                  <a:cubicBezTo>
                    <a:pt x="17" y="177"/>
                    <a:pt x="45" y="197"/>
                    <a:pt x="84" y="197"/>
                  </a:cubicBezTo>
                  <a:cubicBezTo>
                    <a:pt x="106" y="197"/>
                    <a:pt x="132" y="190"/>
                    <a:pt x="157" y="177"/>
                  </a:cubicBezTo>
                  <a:cubicBezTo>
                    <a:pt x="223" y="160"/>
                    <a:pt x="260" y="94"/>
                    <a:pt x="244" y="40"/>
                  </a:cubicBezTo>
                  <a:cubicBezTo>
                    <a:pt x="229" y="16"/>
                    <a:pt x="198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p26"/>
            <p:cNvSpPr/>
            <p:nvPr/>
          </p:nvSpPr>
          <p:spPr>
            <a:xfrm>
              <a:off x="4802600" y="2396225"/>
              <a:ext cx="6400" cy="4650"/>
            </a:xfrm>
            <a:custGeom>
              <a:rect b="b" l="l" r="r" t="t"/>
              <a:pathLst>
                <a:path extrusionOk="0" h="186" w="256">
                  <a:moveTo>
                    <a:pt x="169" y="0"/>
                  </a:moveTo>
                  <a:cubicBezTo>
                    <a:pt x="120" y="0"/>
                    <a:pt x="50" y="33"/>
                    <a:pt x="33" y="103"/>
                  </a:cubicBezTo>
                  <a:cubicBezTo>
                    <a:pt x="0" y="153"/>
                    <a:pt x="33" y="186"/>
                    <a:pt x="103" y="186"/>
                  </a:cubicBezTo>
                  <a:lnTo>
                    <a:pt x="169" y="186"/>
                  </a:lnTo>
                  <a:cubicBezTo>
                    <a:pt x="169" y="169"/>
                    <a:pt x="190" y="169"/>
                    <a:pt x="190" y="169"/>
                  </a:cubicBezTo>
                  <a:cubicBezTo>
                    <a:pt x="223" y="153"/>
                    <a:pt x="240" y="120"/>
                    <a:pt x="256" y="103"/>
                  </a:cubicBezTo>
                  <a:cubicBezTo>
                    <a:pt x="256" y="66"/>
                    <a:pt x="256" y="50"/>
                    <a:pt x="240" y="17"/>
                  </a:cubicBezTo>
                  <a:cubicBezTo>
                    <a:pt x="223" y="0"/>
                    <a:pt x="207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p26"/>
            <p:cNvSpPr/>
            <p:nvPr/>
          </p:nvSpPr>
          <p:spPr>
            <a:xfrm>
              <a:off x="4803425" y="23849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36" y="1"/>
                    <a:pt x="103" y="1"/>
                    <a:pt x="70" y="17"/>
                  </a:cubicBezTo>
                  <a:cubicBezTo>
                    <a:pt x="54" y="38"/>
                    <a:pt x="33" y="71"/>
                    <a:pt x="17" y="87"/>
                  </a:cubicBezTo>
                  <a:cubicBezTo>
                    <a:pt x="0" y="141"/>
                    <a:pt x="33" y="191"/>
                    <a:pt x="87" y="191"/>
                  </a:cubicBezTo>
                  <a:cubicBezTo>
                    <a:pt x="120" y="191"/>
                    <a:pt x="136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39" y="120"/>
                    <a:pt x="239" y="87"/>
                  </a:cubicBezTo>
                  <a:cubicBezTo>
                    <a:pt x="260" y="71"/>
                    <a:pt x="260" y="38"/>
                    <a:pt x="239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p26"/>
            <p:cNvSpPr/>
            <p:nvPr/>
          </p:nvSpPr>
          <p:spPr>
            <a:xfrm>
              <a:off x="4808975" y="2362725"/>
              <a:ext cx="6950" cy="4650"/>
            </a:xfrm>
            <a:custGeom>
              <a:rect b="b" l="l" r="r" t="t"/>
              <a:pathLst>
                <a:path extrusionOk="0" h="186" w="278">
                  <a:moveTo>
                    <a:pt x="174" y="0"/>
                  </a:moveTo>
                  <a:cubicBezTo>
                    <a:pt x="141" y="0"/>
                    <a:pt x="121" y="0"/>
                    <a:pt x="88" y="17"/>
                  </a:cubicBezTo>
                  <a:cubicBezTo>
                    <a:pt x="55" y="33"/>
                    <a:pt x="38" y="66"/>
                    <a:pt x="17" y="83"/>
                  </a:cubicBezTo>
                  <a:cubicBezTo>
                    <a:pt x="1" y="153"/>
                    <a:pt x="38" y="186"/>
                    <a:pt x="104" y="186"/>
                  </a:cubicBezTo>
                  <a:cubicBezTo>
                    <a:pt x="121" y="186"/>
                    <a:pt x="141" y="186"/>
                    <a:pt x="158" y="169"/>
                  </a:cubicBezTo>
                  <a:cubicBezTo>
                    <a:pt x="174" y="169"/>
                    <a:pt x="191" y="169"/>
                    <a:pt x="191" y="153"/>
                  </a:cubicBezTo>
                  <a:cubicBezTo>
                    <a:pt x="224" y="136"/>
                    <a:pt x="244" y="120"/>
                    <a:pt x="261" y="8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4" name="Google Shape;3524;p26"/>
            <p:cNvSpPr/>
            <p:nvPr/>
          </p:nvSpPr>
          <p:spPr>
            <a:xfrm>
              <a:off x="4806400" y="2410175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59" y="1"/>
                  </a:moveTo>
                  <a:cubicBezTo>
                    <a:pt x="142" y="1"/>
                    <a:pt x="123" y="3"/>
                    <a:pt x="104" y="7"/>
                  </a:cubicBezTo>
                  <a:cubicBezTo>
                    <a:pt x="55" y="40"/>
                    <a:pt x="1" y="94"/>
                    <a:pt x="17" y="143"/>
                  </a:cubicBezTo>
                  <a:cubicBezTo>
                    <a:pt x="31" y="178"/>
                    <a:pt x="64" y="197"/>
                    <a:pt x="99" y="197"/>
                  </a:cubicBezTo>
                  <a:cubicBezTo>
                    <a:pt x="119" y="197"/>
                    <a:pt x="139" y="192"/>
                    <a:pt x="158" y="180"/>
                  </a:cubicBezTo>
                  <a:cubicBezTo>
                    <a:pt x="224" y="164"/>
                    <a:pt x="261" y="94"/>
                    <a:pt x="261" y="40"/>
                  </a:cubicBezTo>
                  <a:cubicBezTo>
                    <a:pt x="249" y="16"/>
                    <a:pt x="208" y="1"/>
                    <a:pt x="1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5" name="Google Shape;3525;p26"/>
            <p:cNvSpPr/>
            <p:nvPr/>
          </p:nvSpPr>
          <p:spPr>
            <a:xfrm>
              <a:off x="4835175" y="2293150"/>
              <a:ext cx="6500" cy="4725"/>
            </a:xfrm>
            <a:custGeom>
              <a:rect b="b" l="l" r="r" t="t"/>
              <a:pathLst>
                <a:path extrusionOk="0" h="189" w="260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21" y="168"/>
                    <a:pt x="48" y="188"/>
                    <a:pt x="87" y="188"/>
                  </a:cubicBezTo>
                  <a:cubicBezTo>
                    <a:pt x="108" y="188"/>
                    <a:pt x="132" y="182"/>
                    <a:pt x="157" y="169"/>
                  </a:cubicBezTo>
                  <a:cubicBezTo>
                    <a:pt x="173" y="169"/>
                    <a:pt x="190" y="153"/>
                    <a:pt x="206" y="136"/>
                  </a:cubicBezTo>
                  <a:cubicBezTo>
                    <a:pt x="243" y="120"/>
                    <a:pt x="260" y="66"/>
                    <a:pt x="243" y="33"/>
                  </a:cubicBezTo>
                  <a:cubicBezTo>
                    <a:pt x="243" y="17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6" name="Google Shape;3526;p26"/>
            <p:cNvSpPr/>
            <p:nvPr/>
          </p:nvSpPr>
          <p:spPr>
            <a:xfrm>
              <a:off x="4783225" y="23746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57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37" y="54"/>
                    <a:pt x="17" y="71"/>
                    <a:pt x="17" y="104"/>
                  </a:cubicBezTo>
                  <a:cubicBezTo>
                    <a:pt x="0" y="120"/>
                    <a:pt x="0" y="157"/>
                    <a:pt x="17" y="174"/>
                  </a:cubicBezTo>
                  <a:cubicBezTo>
                    <a:pt x="37" y="190"/>
                    <a:pt x="54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lnTo>
                    <a:pt x="173" y="174"/>
                  </a:lnTo>
                  <a:cubicBezTo>
                    <a:pt x="206" y="141"/>
                    <a:pt x="223" y="120"/>
                    <a:pt x="244" y="87"/>
                  </a:cubicBezTo>
                  <a:cubicBezTo>
                    <a:pt x="260" y="38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7" name="Google Shape;3527;p26"/>
            <p:cNvSpPr/>
            <p:nvPr/>
          </p:nvSpPr>
          <p:spPr>
            <a:xfrm>
              <a:off x="4791350" y="23635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8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38" y="50"/>
                    <a:pt x="22" y="87"/>
                    <a:pt x="22" y="103"/>
                  </a:cubicBezTo>
                  <a:cubicBezTo>
                    <a:pt x="1" y="136"/>
                    <a:pt x="1" y="173"/>
                    <a:pt x="38" y="190"/>
                  </a:cubicBezTo>
                  <a:cubicBezTo>
                    <a:pt x="38" y="190"/>
                    <a:pt x="71" y="206"/>
                    <a:pt x="88" y="206"/>
                  </a:cubicBezTo>
                  <a:cubicBezTo>
                    <a:pt x="104" y="206"/>
                    <a:pt x="125" y="190"/>
                    <a:pt x="158" y="190"/>
                  </a:cubicBezTo>
                  <a:cubicBezTo>
                    <a:pt x="191" y="173"/>
                    <a:pt x="228" y="136"/>
                    <a:pt x="244" y="103"/>
                  </a:cubicBezTo>
                  <a:lnTo>
                    <a:pt x="244" y="87"/>
                  </a:ln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8" name="Google Shape;3528;p26"/>
            <p:cNvSpPr/>
            <p:nvPr/>
          </p:nvSpPr>
          <p:spPr>
            <a:xfrm>
              <a:off x="4786725" y="2385400"/>
              <a:ext cx="6425" cy="4750"/>
            </a:xfrm>
            <a:custGeom>
              <a:rect b="b" l="l" r="r" t="t"/>
              <a:pathLst>
                <a:path extrusionOk="0" h="190" w="257">
                  <a:moveTo>
                    <a:pt x="153" y="0"/>
                  </a:moveTo>
                  <a:cubicBezTo>
                    <a:pt x="137" y="0"/>
                    <a:pt x="104" y="21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4"/>
                    <a:pt x="223" y="141"/>
                    <a:pt x="240" y="103"/>
                  </a:cubicBezTo>
                  <a:cubicBezTo>
                    <a:pt x="256" y="37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9" name="Google Shape;3529;p26"/>
            <p:cNvSpPr/>
            <p:nvPr/>
          </p:nvSpPr>
          <p:spPr>
            <a:xfrm>
              <a:off x="4772900" y="23978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58" y="0"/>
                  </a:moveTo>
                  <a:cubicBezTo>
                    <a:pt x="141" y="0"/>
                    <a:pt x="121" y="0"/>
                    <a:pt x="104" y="17"/>
                  </a:cubicBezTo>
                  <a:cubicBezTo>
                    <a:pt x="38" y="37"/>
                    <a:pt x="1" y="103"/>
                    <a:pt x="17" y="140"/>
                  </a:cubicBezTo>
                  <a:cubicBezTo>
                    <a:pt x="31" y="172"/>
                    <a:pt x="56" y="191"/>
                    <a:pt x="91" y="191"/>
                  </a:cubicBezTo>
                  <a:cubicBezTo>
                    <a:pt x="111" y="191"/>
                    <a:pt x="133" y="185"/>
                    <a:pt x="158" y="173"/>
                  </a:cubicBezTo>
                  <a:cubicBezTo>
                    <a:pt x="174" y="173"/>
                    <a:pt x="191" y="157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44" y="17"/>
                    <a:pt x="207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p26"/>
            <p:cNvSpPr/>
            <p:nvPr/>
          </p:nvSpPr>
          <p:spPr>
            <a:xfrm>
              <a:off x="4791875" y="2351325"/>
              <a:ext cx="6425" cy="4950"/>
            </a:xfrm>
            <a:custGeom>
              <a:rect b="b" l="l" r="r" t="t"/>
              <a:pathLst>
                <a:path extrusionOk="0" h="198" w="257">
                  <a:moveTo>
                    <a:pt x="153" y="1"/>
                  </a:moveTo>
                  <a:cubicBezTo>
                    <a:pt x="138" y="1"/>
                    <a:pt x="121" y="3"/>
                    <a:pt x="104" y="7"/>
                  </a:cubicBezTo>
                  <a:cubicBezTo>
                    <a:pt x="34" y="44"/>
                    <a:pt x="1" y="110"/>
                    <a:pt x="17" y="147"/>
                  </a:cubicBezTo>
                  <a:cubicBezTo>
                    <a:pt x="17" y="179"/>
                    <a:pt x="45" y="197"/>
                    <a:pt x="83" y="197"/>
                  </a:cubicBezTo>
                  <a:cubicBezTo>
                    <a:pt x="104" y="197"/>
                    <a:pt x="128" y="192"/>
                    <a:pt x="153" y="180"/>
                  </a:cubicBezTo>
                  <a:cubicBezTo>
                    <a:pt x="223" y="164"/>
                    <a:pt x="256" y="93"/>
                    <a:pt x="240" y="44"/>
                  </a:cubicBezTo>
                  <a:cubicBezTo>
                    <a:pt x="228" y="17"/>
                    <a:pt x="195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p26"/>
            <p:cNvSpPr/>
            <p:nvPr/>
          </p:nvSpPr>
          <p:spPr>
            <a:xfrm>
              <a:off x="4798675" y="2374375"/>
              <a:ext cx="6100" cy="5075"/>
            </a:xfrm>
            <a:custGeom>
              <a:rect b="b" l="l" r="r" t="t"/>
              <a:pathLst>
                <a:path extrusionOk="0" h="203" w="244">
                  <a:moveTo>
                    <a:pt x="174" y="0"/>
                  </a:moveTo>
                  <a:cubicBezTo>
                    <a:pt x="161" y="0"/>
                    <a:pt x="149" y="4"/>
                    <a:pt x="141" y="13"/>
                  </a:cubicBezTo>
                  <a:cubicBezTo>
                    <a:pt x="104" y="13"/>
                    <a:pt x="71" y="29"/>
                    <a:pt x="54" y="50"/>
                  </a:cubicBezTo>
                  <a:cubicBezTo>
                    <a:pt x="1" y="99"/>
                    <a:pt x="1" y="169"/>
                    <a:pt x="38" y="186"/>
                  </a:cubicBezTo>
                  <a:cubicBezTo>
                    <a:pt x="54" y="202"/>
                    <a:pt x="87" y="202"/>
                    <a:pt x="120" y="202"/>
                  </a:cubicBezTo>
                  <a:cubicBezTo>
                    <a:pt x="141" y="202"/>
                    <a:pt x="141" y="186"/>
                    <a:pt x="157" y="186"/>
                  </a:cubicBezTo>
                  <a:cubicBezTo>
                    <a:pt x="174" y="186"/>
                    <a:pt x="190" y="169"/>
                    <a:pt x="207" y="153"/>
                  </a:cubicBezTo>
                  <a:cubicBezTo>
                    <a:pt x="223" y="132"/>
                    <a:pt x="244" y="99"/>
                    <a:pt x="244" y="83"/>
                  </a:cubicBezTo>
                  <a:cubicBezTo>
                    <a:pt x="244" y="50"/>
                    <a:pt x="244" y="29"/>
                    <a:pt x="207" y="13"/>
                  </a:cubicBezTo>
                  <a:cubicBezTo>
                    <a:pt x="199" y="4"/>
                    <a:pt x="186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p26"/>
            <p:cNvSpPr/>
            <p:nvPr/>
          </p:nvSpPr>
          <p:spPr>
            <a:xfrm>
              <a:off x="4782400" y="2326650"/>
              <a:ext cx="6400" cy="5175"/>
            </a:xfrm>
            <a:custGeom>
              <a:rect b="b" l="l" r="r" t="t"/>
              <a:pathLst>
                <a:path extrusionOk="0" h="207" w="256">
                  <a:moveTo>
                    <a:pt x="173" y="0"/>
                  </a:moveTo>
                  <a:cubicBezTo>
                    <a:pt x="103" y="0"/>
                    <a:pt x="33" y="50"/>
                    <a:pt x="17" y="103"/>
                  </a:cubicBezTo>
                  <a:cubicBezTo>
                    <a:pt x="0" y="153"/>
                    <a:pt x="33" y="206"/>
                    <a:pt x="87" y="206"/>
                  </a:cubicBezTo>
                  <a:cubicBezTo>
                    <a:pt x="120" y="206"/>
                    <a:pt x="136" y="206"/>
                    <a:pt x="153" y="186"/>
                  </a:cubicBezTo>
                  <a:cubicBezTo>
                    <a:pt x="173" y="186"/>
                    <a:pt x="173" y="169"/>
                    <a:pt x="190" y="169"/>
                  </a:cubicBezTo>
                  <a:cubicBezTo>
                    <a:pt x="206" y="153"/>
                    <a:pt x="239" y="136"/>
                    <a:pt x="239" y="103"/>
                  </a:cubicBezTo>
                  <a:cubicBezTo>
                    <a:pt x="256" y="66"/>
                    <a:pt x="256" y="50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p26"/>
            <p:cNvSpPr/>
            <p:nvPr/>
          </p:nvSpPr>
          <p:spPr>
            <a:xfrm>
              <a:off x="4786200" y="234075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4"/>
                    <a:pt x="1" y="104"/>
                    <a:pt x="21" y="158"/>
                  </a:cubicBezTo>
                  <a:cubicBezTo>
                    <a:pt x="21" y="182"/>
                    <a:pt x="57" y="197"/>
                    <a:pt x="103" y="197"/>
                  </a:cubicBezTo>
                  <a:cubicBezTo>
                    <a:pt x="120" y="197"/>
                    <a:pt x="139" y="195"/>
                    <a:pt x="158" y="191"/>
                  </a:cubicBezTo>
                  <a:cubicBezTo>
                    <a:pt x="228" y="158"/>
                    <a:pt x="261" y="88"/>
                    <a:pt x="244" y="55"/>
                  </a:cubicBezTo>
                  <a:cubicBezTo>
                    <a:pt x="233" y="20"/>
                    <a:pt x="20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p26"/>
            <p:cNvSpPr/>
            <p:nvPr/>
          </p:nvSpPr>
          <p:spPr>
            <a:xfrm>
              <a:off x="4812500" y="2302375"/>
              <a:ext cx="6000" cy="4925"/>
            </a:xfrm>
            <a:custGeom>
              <a:rect b="b" l="l" r="r" t="t"/>
              <a:pathLst>
                <a:path extrusionOk="0" h="197" w="240">
                  <a:moveTo>
                    <a:pt x="161" y="0"/>
                  </a:moveTo>
                  <a:cubicBezTo>
                    <a:pt x="117" y="0"/>
                    <a:pt x="70" y="16"/>
                    <a:pt x="33" y="44"/>
                  </a:cubicBezTo>
                  <a:cubicBezTo>
                    <a:pt x="17" y="77"/>
                    <a:pt x="0" y="93"/>
                    <a:pt x="0" y="126"/>
                  </a:cubicBezTo>
                  <a:cubicBezTo>
                    <a:pt x="0" y="147"/>
                    <a:pt x="0" y="180"/>
                    <a:pt x="33" y="180"/>
                  </a:cubicBezTo>
                  <a:cubicBezTo>
                    <a:pt x="50" y="196"/>
                    <a:pt x="83" y="196"/>
                    <a:pt x="103" y="196"/>
                  </a:cubicBezTo>
                  <a:cubicBezTo>
                    <a:pt x="120" y="196"/>
                    <a:pt x="136" y="180"/>
                    <a:pt x="136" y="180"/>
                  </a:cubicBezTo>
                  <a:cubicBezTo>
                    <a:pt x="153" y="180"/>
                    <a:pt x="169" y="163"/>
                    <a:pt x="186" y="147"/>
                  </a:cubicBezTo>
                  <a:cubicBezTo>
                    <a:pt x="239" y="93"/>
                    <a:pt x="239" y="44"/>
                    <a:pt x="206" y="7"/>
                  </a:cubicBezTo>
                  <a:cubicBezTo>
                    <a:pt x="192" y="2"/>
                    <a:pt x="177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p26"/>
            <p:cNvSpPr/>
            <p:nvPr/>
          </p:nvSpPr>
          <p:spPr>
            <a:xfrm>
              <a:off x="4811150" y="232855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57" y="0"/>
                  </a:moveTo>
                  <a:cubicBezTo>
                    <a:pt x="140" y="0"/>
                    <a:pt x="122" y="2"/>
                    <a:pt x="104" y="7"/>
                  </a:cubicBezTo>
                  <a:cubicBezTo>
                    <a:pt x="54" y="44"/>
                    <a:pt x="1" y="93"/>
                    <a:pt x="17" y="147"/>
                  </a:cubicBezTo>
                  <a:cubicBezTo>
                    <a:pt x="28" y="179"/>
                    <a:pt x="61" y="197"/>
                    <a:pt x="97" y="197"/>
                  </a:cubicBezTo>
                  <a:cubicBezTo>
                    <a:pt x="117" y="197"/>
                    <a:pt x="138" y="192"/>
                    <a:pt x="157" y="180"/>
                  </a:cubicBezTo>
                  <a:cubicBezTo>
                    <a:pt x="223" y="163"/>
                    <a:pt x="260" y="93"/>
                    <a:pt x="260" y="44"/>
                  </a:cubicBezTo>
                  <a:cubicBezTo>
                    <a:pt x="245" y="17"/>
                    <a:pt x="205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p26"/>
            <p:cNvSpPr/>
            <p:nvPr/>
          </p:nvSpPr>
          <p:spPr>
            <a:xfrm>
              <a:off x="4817650" y="2281500"/>
              <a:ext cx="6400" cy="5075"/>
            </a:xfrm>
            <a:custGeom>
              <a:rect b="b" l="l" r="r" t="t"/>
              <a:pathLst>
                <a:path extrusionOk="0" h="203" w="256">
                  <a:moveTo>
                    <a:pt x="136" y="0"/>
                  </a:moveTo>
                  <a:cubicBezTo>
                    <a:pt x="103" y="17"/>
                    <a:pt x="83" y="33"/>
                    <a:pt x="50" y="54"/>
                  </a:cubicBezTo>
                  <a:cubicBezTo>
                    <a:pt x="0" y="104"/>
                    <a:pt x="0" y="157"/>
                    <a:pt x="50" y="190"/>
                  </a:cubicBezTo>
                  <a:cubicBezTo>
                    <a:pt x="58" y="198"/>
                    <a:pt x="71" y="202"/>
                    <a:pt x="87" y="202"/>
                  </a:cubicBezTo>
                  <a:cubicBezTo>
                    <a:pt x="102" y="202"/>
                    <a:pt x="120" y="198"/>
                    <a:pt x="136" y="190"/>
                  </a:cubicBezTo>
                  <a:lnTo>
                    <a:pt x="153" y="190"/>
                  </a:lnTo>
                  <a:cubicBezTo>
                    <a:pt x="186" y="174"/>
                    <a:pt x="206" y="174"/>
                    <a:pt x="223" y="157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3"/>
                    <a:pt x="223" y="17"/>
                  </a:cubicBezTo>
                  <a:cubicBezTo>
                    <a:pt x="206" y="0"/>
                    <a:pt x="169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p26"/>
            <p:cNvSpPr/>
            <p:nvPr/>
          </p:nvSpPr>
          <p:spPr>
            <a:xfrm>
              <a:off x="4806000" y="2351475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36" y="1"/>
                  </a:moveTo>
                  <a:cubicBezTo>
                    <a:pt x="104" y="17"/>
                    <a:pt x="71" y="38"/>
                    <a:pt x="54" y="55"/>
                  </a:cubicBezTo>
                  <a:cubicBezTo>
                    <a:pt x="0" y="104"/>
                    <a:pt x="0" y="158"/>
                    <a:pt x="54" y="191"/>
                  </a:cubicBezTo>
                  <a:cubicBezTo>
                    <a:pt x="65" y="191"/>
                    <a:pt x="76" y="198"/>
                    <a:pt x="92" y="198"/>
                  </a:cubicBezTo>
                  <a:cubicBezTo>
                    <a:pt x="100" y="198"/>
                    <a:pt x="109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0" y="104"/>
                    <a:pt x="260" y="38"/>
                    <a:pt x="223" y="17"/>
                  </a:cubicBezTo>
                  <a:cubicBezTo>
                    <a:pt x="207" y="1"/>
                    <a:pt x="174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p26"/>
            <p:cNvSpPr/>
            <p:nvPr/>
          </p:nvSpPr>
          <p:spPr>
            <a:xfrm>
              <a:off x="4801675" y="23399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44" y="120"/>
                    <a:pt x="244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9" name="Google Shape;3539;p26"/>
            <p:cNvSpPr/>
            <p:nvPr/>
          </p:nvSpPr>
          <p:spPr>
            <a:xfrm>
              <a:off x="4804750" y="2292225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54" y="0"/>
                  </a:moveTo>
                  <a:cubicBezTo>
                    <a:pt x="121" y="0"/>
                    <a:pt x="83" y="17"/>
                    <a:pt x="67" y="37"/>
                  </a:cubicBezTo>
                  <a:cubicBezTo>
                    <a:pt x="34" y="54"/>
                    <a:pt x="17" y="87"/>
                    <a:pt x="1" y="103"/>
                  </a:cubicBezTo>
                  <a:cubicBezTo>
                    <a:pt x="1" y="140"/>
                    <a:pt x="1" y="157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1" y="190"/>
                    <a:pt x="137" y="190"/>
                  </a:cubicBezTo>
                  <a:cubicBezTo>
                    <a:pt x="154" y="190"/>
                    <a:pt x="170" y="173"/>
                    <a:pt x="170" y="173"/>
                  </a:cubicBezTo>
                  <a:cubicBezTo>
                    <a:pt x="207" y="157"/>
                    <a:pt x="224" y="140"/>
                    <a:pt x="240" y="103"/>
                  </a:cubicBezTo>
                  <a:cubicBezTo>
                    <a:pt x="257" y="54"/>
                    <a:pt x="224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0" name="Google Shape;3540;p26"/>
            <p:cNvSpPr/>
            <p:nvPr/>
          </p:nvSpPr>
          <p:spPr>
            <a:xfrm>
              <a:off x="4558625" y="2354500"/>
              <a:ext cx="6925" cy="4925"/>
            </a:xfrm>
            <a:custGeom>
              <a:rect b="b" l="l" r="r" t="t"/>
              <a:pathLst>
                <a:path extrusionOk="0" h="197" w="277">
                  <a:moveTo>
                    <a:pt x="170" y="0"/>
                  </a:moveTo>
                  <a:cubicBezTo>
                    <a:pt x="132" y="0"/>
                    <a:pt x="85" y="19"/>
                    <a:pt x="54" y="53"/>
                  </a:cubicBezTo>
                  <a:cubicBezTo>
                    <a:pt x="17" y="103"/>
                    <a:pt x="0" y="156"/>
                    <a:pt x="54" y="189"/>
                  </a:cubicBezTo>
                  <a:cubicBezTo>
                    <a:pt x="65" y="189"/>
                    <a:pt x="83" y="196"/>
                    <a:pt x="104" y="196"/>
                  </a:cubicBezTo>
                  <a:cubicBezTo>
                    <a:pt x="115" y="196"/>
                    <a:pt x="126" y="195"/>
                    <a:pt x="137" y="189"/>
                  </a:cubicBezTo>
                  <a:lnTo>
                    <a:pt x="174" y="189"/>
                  </a:lnTo>
                  <a:cubicBezTo>
                    <a:pt x="190" y="173"/>
                    <a:pt x="207" y="156"/>
                    <a:pt x="223" y="156"/>
                  </a:cubicBezTo>
                  <a:cubicBezTo>
                    <a:pt x="277" y="103"/>
                    <a:pt x="277" y="37"/>
                    <a:pt x="223" y="20"/>
                  </a:cubicBezTo>
                  <a:cubicBezTo>
                    <a:pt x="211" y="6"/>
                    <a:pt x="192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1" name="Google Shape;3541;p26"/>
            <p:cNvSpPr/>
            <p:nvPr/>
          </p:nvSpPr>
          <p:spPr>
            <a:xfrm>
              <a:off x="4493800" y="2294375"/>
              <a:ext cx="6400" cy="5175"/>
            </a:xfrm>
            <a:custGeom>
              <a:rect b="b" l="l" r="r" t="t"/>
              <a:pathLst>
                <a:path extrusionOk="0" h="207" w="256">
                  <a:moveTo>
                    <a:pt x="173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190"/>
                    <a:pt x="153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39" y="120"/>
                    <a:pt x="239" y="104"/>
                  </a:cubicBezTo>
                  <a:cubicBezTo>
                    <a:pt x="256" y="71"/>
                    <a:pt x="256" y="54"/>
                    <a:pt x="239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2" name="Google Shape;3542;p26"/>
            <p:cNvSpPr/>
            <p:nvPr/>
          </p:nvSpPr>
          <p:spPr>
            <a:xfrm>
              <a:off x="4497600" y="230855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1" y="0"/>
                  </a:moveTo>
                  <a:cubicBezTo>
                    <a:pt x="151" y="0"/>
                    <a:pt x="128" y="6"/>
                    <a:pt x="104" y="19"/>
                  </a:cubicBezTo>
                  <a:cubicBezTo>
                    <a:pt x="38" y="36"/>
                    <a:pt x="1" y="106"/>
                    <a:pt x="21" y="139"/>
                  </a:cubicBezTo>
                  <a:cubicBezTo>
                    <a:pt x="32" y="171"/>
                    <a:pt x="57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7" y="155"/>
                    <a:pt x="260" y="85"/>
                    <a:pt x="244" y="52"/>
                  </a:cubicBezTo>
                  <a:cubicBezTo>
                    <a:pt x="233" y="20"/>
                    <a:pt x="207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3" name="Google Shape;3543;p26"/>
            <p:cNvSpPr/>
            <p:nvPr/>
          </p:nvSpPr>
          <p:spPr>
            <a:xfrm>
              <a:off x="4503275" y="2319175"/>
              <a:ext cx="6425" cy="4900"/>
            </a:xfrm>
            <a:custGeom>
              <a:rect b="b" l="l" r="r" t="t"/>
              <a:pathLst>
                <a:path extrusionOk="0" h="196" w="257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33" y="40"/>
                    <a:pt x="0" y="93"/>
                    <a:pt x="17" y="143"/>
                  </a:cubicBezTo>
                  <a:cubicBezTo>
                    <a:pt x="27" y="177"/>
                    <a:pt x="51" y="196"/>
                    <a:pt x="85" y="196"/>
                  </a:cubicBezTo>
                  <a:cubicBezTo>
                    <a:pt x="104" y="196"/>
                    <a:pt x="127" y="189"/>
                    <a:pt x="153" y="176"/>
                  </a:cubicBezTo>
                  <a:cubicBezTo>
                    <a:pt x="223" y="159"/>
                    <a:pt x="256" y="93"/>
                    <a:pt x="240" y="40"/>
                  </a:cubicBezTo>
                  <a:cubicBezTo>
                    <a:pt x="240" y="15"/>
                    <a:pt x="202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4" name="Google Shape;3544;p26"/>
            <p:cNvSpPr/>
            <p:nvPr/>
          </p:nvSpPr>
          <p:spPr>
            <a:xfrm>
              <a:off x="4489475" y="2330975"/>
              <a:ext cx="6500" cy="5075"/>
            </a:xfrm>
            <a:custGeom>
              <a:rect b="b" l="l" r="r" t="t"/>
              <a:pathLst>
                <a:path extrusionOk="0" h="203" w="260">
                  <a:moveTo>
                    <a:pt x="190" y="0"/>
                  </a:moveTo>
                  <a:cubicBezTo>
                    <a:pt x="177" y="0"/>
                    <a:pt x="165" y="5"/>
                    <a:pt x="157" y="13"/>
                  </a:cubicBezTo>
                  <a:cubicBezTo>
                    <a:pt x="120" y="13"/>
                    <a:pt x="87" y="33"/>
                    <a:pt x="70" y="50"/>
                  </a:cubicBezTo>
                  <a:cubicBezTo>
                    <a:pt x="16" y="99"/>
                    <a:pt x="0" y="169"/>
                    <a:pt x="54" y="186"/>
                  </a:cubicBezTo>
                  <a:cubicBezTo>
                    <a:pt x="70" y="202"/>
                    <a:pt x="103" y="202"/>
                    <a:pt x="140" y="202"/>
                  </a:cubicBezTo>
                  <a:cubicBezTo>
                    <a:pt x="140" y="186"/>
                    <a:pt x="157" y="186"/>
                    <a:pt x="173" y="186"/>
                  </a:cubicBezTo>
                  <a:cubicBezTo>
                    <a:pt x="190" y="169"/>
                    <a:pt x="206" y="169"/>
                    <a:pt x="223" y="153"/>
                  </a:cubicBezTo>
                  <a:cubicBezTo>
                    <a:pt x="243" y="137"/>
                    <a:pt x="260" y="99"/>
                    <a:pt x="260" y="83"/>
                  </a:cubicBezTo>
                  <a:cubicBezTo>
                    <a:pt x="260" y="50"/>
                    <a:pt x="260" y="33"/>
                    <a:pt x="223" y="13"/>
                  </a:cubicBezTo>
                  <a:cubicBezTo>
                    <a:pt x="214" y="5"/>
                    <a:pt x="202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5" name="Google Shape;3545;p26"/>
            <p:cNvSpPr/>
            <p:nvPr/>
          </p:nvSpPr>
          <p:spPr>
            <a:xfrm>
              <a:off x="4507500" y="2296125"/>
              <a:ext cx="6925" cy="5200"/>
            </a:xfrm>
            <a:custGeom>
              <a:rect b="b" l="l" r="r" t="t"/>
              <a:pathLst>
                <a:path extrusionOk="0" h="208" w="277">
                  <a:moveTo>
                    <a:pt x="174" y="1"/>
                  </a:moveTo>
                  <a:cubicBezTo>
                    <a:pt x="157" y="1"/>
                    <a:pt x="120" y="17"/>
                    <a:pt x="87" y="34"/>
                  </a:cubicBezTo>
                  <a:cubicBezTo>
                    <a:pt x="54" y="50"/>
                    <a:pt x="38" y="87"/>
                    <a:pt x="38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1"/>
                  </a:cubicBezTo>
                  <a:lnTo>
                    <a:pt x="190" y="170"/>
                  </a:lnTo>
                  <a:cubicBezTo>
                    <a:pt x="223" y="153"/>
                    <a:pt x="244" y="137"/>
                    <a:pt x="260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6" name="Google Shape;3546;p26"/>
            <p:cNvSpPr/>
            <p:nvPr/>
          </p:nvSpPr>
          <p:spPr>
            <a:xfrm>
              <a:off x="4484725" y="2306450"/>
              <a:ext cx="6925" cy="4750"/>
            </a:xfrm>
            <a:custGeom>
              <a:rect b="b" l="l" r="r" t="t"/>
              <a:pathLst>
                <a:path extrusionOk="0" h="190" w="277">
                  <a:moveTo>
                    <a:pt x="174" y="0"/>
                  </a:moveTo>
                  <a:cubicBezTo>
                    <a:pt x="141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4" y="190"/>
                    <a:pt x="141" y="190"/>
                    <a:pt x="157" y="169"/>
                  </a:cubicBezTo>
                  <a:cubicBezTo>
                    <a:pt x="174" y="169"/>
                    <a:pt x="174" y="169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7" name="Google Shape;3547;p26"/>
            <p:cNvSpPr/>
            <p:nvPr/>
          </p:nvSpPr>
          <p:spPr>
            <a:xfrm>
              <a:off x="4486875" y="2320550"/>
              <a:ext cx="6950" cy="4950"/>
            </a:xfrm>
            <a:custGeom>
              <a:rect b="b" l="l" r="r" t="t"/>
              <a:pathLst>
                <a:path extrusionOk="0" h="198" w="278">
                  <a:moveTo>
                    <a:pt x="180" y="1"/>
                  </a:moveTo>
                  <a:cubicBezTo>
                    <a:pt x="160" y="1"/>
                    <a:pt x="139" y="6"/>
                    <a:pt x="120" y="18"/>
                  </a:cubicBezTo>
                  <a:cubicBezTo>
                    <a:pt x="55" y="38"/>
                    <a:pt x="1" y="104"/>
                    <a:pt x="17" y="158"/>
                  </a:cubicBezTo>
                  <a:cubicBezTo>
                    <a:pt x="33" y="182"/>
                    <a:pt x="72" y="197"/>
                    <a:pt x="119" y="197"/>
                  </a:cubicBezTo>
                  <a:cubicBezTo>
                    <a:pt x="137" y="197"/>
                    <a:pt x="155" y="195"/>
                    <a:pt x="174" y="191"/>
                  </a:cubicBezTo>
                  <a:cubicBezTo>
                    <a:pt x="224" y="158"/>
                    <a:pt x="277" y="104"/>
                    <a:pt x="261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8" name="Google Shape;3548;p26"/>
            <p:cNvSpPr/>
            <p:nvPr/>
          </p:nvSpPr>
          <p:spPr>
            <a:xfrm>
              <a:off x="4522550" y="2296300"/>
              <a:ext cx="6925" cy="5025"/>
            </a:xfrm>
            <a:custGeom>
              <a:rect b="b" l="l" r="r" t="t"/>
              <a:pathLst>
                <a:path extrusionOk="0" h="201" w="277">
                  <a:moveTo>
                    <a:pt x="177" y="1"/>
                  </a:moveTo>
                  <a:cubicBezTo>
                    <a:pt x="154" y="1"/>
                    <a:pt x="129" y="4"/>
                    <a:pt x="104" y="10"/>
                  </a:cubicBezTo>
                  <a:cubicBezTo>
                    <a:pt x="54" y="43"/>
                    <a:pt x="0" y="97"/>
                    <a:pt x="17" y="146"/>
                  </a:cubicBezTo>
                  <a:cubicBezTo>
                    <a:pt x="28" y="181"/>
                    <a:pt x="61" y="201"/>
                    <a:pt x="98" y="201"/>
                  </a:cubicBezTo>
                  <a:cubicBezTo>
                    <a:pt x="118" y="201"/>
                    <a:pt x="138" y="195"/>
                    <a:pt x="157" y="184"/>
                  </a:cubicBezTo>
                  <a:cubicBezTo>
                    <a:pt x="223" y="146"/>
                    <a:pt x="277" y="97"/>
                    <a:pt x="260" y="43"/>
                  </a:cubicBezTo>
                  <a:cubicBezTo>
                    <a:pt x="247" y="12"/>
                    <a:pt x="216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9" name="Google Shape;3549;p26"/>
            <p:cNvSpPr/>
            <p:nvPr/>
          </p:nvSpPr>
          <p:spPr>
            <a:xfrm>
              <a:off x="4509675" y="2284175"/>
              <a:ext cx="6925" cy="5075"/>
            </a:xfrm>
            <a:custGeom>
              <a:rect b="b" l="l" r="r" t="t"/>
              <a:pathLst>
                <a:path extrusionOk="0" h="203" w="277">
                  <a:moveTo>
                    <a:pt x="187" y="1"/>
                  </a:moveTo>
                  <a:cubicBezTo>
                    <a:pt x="172" y="1"/>
                    <a:pt x="155" y="5"/>
                    <a:pt x="136" y="13"/>
                  </a:cubicBezTo>
                  <a:cubicBezTo>
                    <a:pt x="103" y="13"/>
                    <a:pt x="87" y="30"/>
                    <a:pt x="54" y="50"/>
                  </a:cubicBezTo>
                  <a:cubicBezTo>
                    <a:pt x="0" y="100"/>
                    <a:pt x="0" y="170"/>
                    <a:pt x="54" y="186"/>
                  </a:cubicBezTo>
                  <a:cubicBezTo>
                    <a:pt x="70" y="203"/>
                    <a:pt x="103" y="203"/>
                    <a:pt x="136" y="203"/>
                  </a:cubicBezTo>
                  <a:lnTo>
                    <a:pt x="157" y="186"/>
                  </a:lnTo>
                  <a:cubicBezTo>
                    <a:pt x="190" y="186"/>
                    <a:pt x="206" y="170"/>
                    <a:pt x="223" y="153"/>
                  </a:cubicBezTo>
                  <a:cubicBezTo>
                    <a:pt x="260" y="100"/>
                    <a:pt x="276" y="50"/>
                    <a:pt x="223" y="13"/>
                  </a:cubicBezTo>
                  <a:cubicBezTo>
                    <a:pt x="214" y="5"/>
                    <a:pt x="202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0" name="Google Shape;3550;p26"/>
            <p:cNvSpPr/>
            <p:nvPr/>
          </p:nvSpPr>
          <p:spPr>
            <a:xfrm>
              <a:off x="4529450" y="2304950"/>
              <a:ext cx="6425" cy="4925"/>
            </a:xfrm>
            <a:custGeom>
              <a:rect b="b" l="l" r="r" t="t"/>
              <a:pathLst>
                <a:path extrusionOk="0" h="197" w="257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50" y="44"/>
                    <a:pt x="1" y="93"/>
                    <a:pt x="17" y="147"/>
                  </a:cubicBezTo>
                  <a:cubicBezTo>
                    <a:pt x="28" y="179"/>
                    <a:pt x="61" y="197"/>
                    <a:pt x="96" y="197"/>
                  </a:cubicBezTo>
                  <a:cubicBezTo>
                    <a:pt x="116" y="197"/>
                    <a:pt x="136" y="191"/>
                    <a:pt x="153" y="180"/>
                  </a:cubicBezTo>
                  <a:cubicBezTo>
                    <a:pt x="223" y="147"/>
                    <a:pt x="256" y="93"/>
                    <a:pt x="256" y="44"/>
                  </a:cubicBezTo>
                  <a:cubicBezTo>
                    <a:pt x="244" y="16"/>
                    <a:pt x="203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1" name="Google Shape;3551;p26"/>
            <p:cNvSpPr/>
            <p:nvPr/>
          </p:nvSpPr>
          <p:spPr>
            <a:xfrm>
              <a:off x="4533675" y="2317150"/>
              <a:ext cx="6925" cy="5200"/>
            </a:xfrm>
            <a:custGeom>
              <a:rect b="b" l="l" r="r" t="t"/>
              <a:pathLst>
                <a:path extrusionOk="0" h="208" w="277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0"/>
                    <a:pt x="38" y="88"/>
                    <a:pt x="21" y="104"/>
                  </a:cubicBezTo>
                  <a:cubicBezTo>
                    <a:pt x="1" y="154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4" y="207"/>
                    <a:pt x="141" y="191"/>
                    <a:pt x="157" y="191"/>
                  </a:cubicBezTo>
                  <a:cubicBezTo>
                    <a:pt x="190" y="174"/>
                    <a:pt x="227" y="154"/>
                    <a:pt x="244" y="121"/>
                  </a:cubicBezTo>
                  <a:lnTo>
                    <a:pt x="244" y="104"/>
                  </a:ln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2" name="Google Shape;3552;p26"/>
            <p:cNvSpPr/>
            <p:nvPr/>
          </p:nvSpPr>
          <p:spPr>
            <a:xfrm>
              <a:off x="4525550" y="2342100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86"/>
                    <a:pt x="157" y="186"/>
                  </a:cubicBezTo>
                  <a:cubicBezTo>
                    <a:pt x="173" y="186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3" name="Google Shape;3553;p26"/>
            <p:cNvSpPr/>
            <p:nvPr/>
          </p:nvSpPr>
          <p:spPr>
            <a:xfrm>
              <a:off x="4479575" y="2343450"/>
              <a:ext cx="6500" cy="5100"/>
            </a:xfrm>
            <a:custGeom>
              <a:rect b="b" l="l" r="r" t="t"/>
              <a:pathLst>
                <a:path extrusionOk="0" h="204" w="260">
                  <a:moveTo>
                    <a:pt x="163" y="0"/>
                  </a:moveTo>
                  <a:cubicBezTo>
                    <a:pt x="143" y="0"/>
                    <a:pt x="122" y="4"/>
                    <a:pt x="103" y="13"/>
                  </a:cubicBezTo>
                  <a:cubicBezTo>
                    <a:pt x="54" y="29"/>
                    <a:pt x="21" y="66"/>
                    <a:pt x="0" y="99"/>
                  </a:cubicBezTo>
                  <a:lnTo>
                    <a:pt x="0" y="153"/>
                  </a:lnTo>
                  <a:cubicBezTo>
                    <a:pt x="14" y="185"/>
                    <a:pt x="46" y="203"/>
                    <a:pt x="86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06" y="153"/>
                    <a:pt x="260" y="99"/>
                    <a:pt x="243" y="50"/>
                  </a:cubicBezTo>
                  <a:cubicBezTo>
                    <a:pt x="243" y="29"/>
                    <a:pt x="227" y="29"/>
                    <a:pt x="206" y="13"/>
                  </a:cubicBezTo>
                  <a:cubicBezTo>
                    <a:pt x="198" y="4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4" name="Google Shape;3554;p26"/>
            <p:cNvSpPr/>
            <p:nvPr/>
          </p:nvSpPr>
          <p:spPr>
            <a:xfrm>
              <a:off x="4513125" y="2307675"/>
              <a:ext cx="6450" cy="4850"/>
            </a:xfrm>
            <a:custGeom>
              <a:rect b="b" l="l" r="r" t="t"/>
              <a:pathLst>
                <a:path extrusionOk="0" h="194" w="258">
                  <a:moveTo>
                    <a:pt x="171" y="1"/>
                  </a:moveTo>
                  <a:cubicBezTo>
                    <a:pt x="138" y="1"/>
                    <a:pt x="101" y="17"/>
                    <a:pt x="68" y="38"/>
                  </a:cubicBezTo>
                  <a:cubicBezTo>
                    <a:pt x="52" y="54"/>
                    <a:pt x="35" y="71"/>
                    <a:pt x="19" y="104"/>
                  </a:cubicBezTo>
                  <a:cubicBezTo>
                    <a:pt x="1" y="150"/>
                    <a:pt x="26" y="194"/>
                    <a:pt x="66" y="194"/>
                  </a:cubicBezTo>
                  <a:cubicBezTo>
                    <a:pt x="72" y="194"/>
                    <a:pt x="78" y="193"/>
                    <a:pt x="85" y="190"/>
                  </a:cubicBezTo>
                  <a:lnTo>
                    <a:pt x="155" y="190"/>
                  </a:lnTo>
                  <a:cubicBezTo>
                    <a:pt x="171" y="174"/>
                    <a:pt x="171" y="174"/>
                    <a:pt x="188" y="174"/>
                  </a:cubicBezTo>
                  <a:cubicBezTo>
                    <a:pt x="204" y="157"/>
                    <a:pt x="241" y="120"/>
                    <a:pt x="241" y="104"/>
                  </a:cubicBezTo>
                  <a:cubicBezTo>
                    <a:pt x="258" y="54"/>
                    <a:pt x="225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5" name="Google Shape;3555;p26"/>
            <p:cNvSpPr/>
            <p:nvPr/>
          </p:nvSpPr>
          <p:spPr>
            <a:xfrm>
              <a:off x="4517400" y="2319325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36" y="1"/>
                  </a:moveTo>
                  <a:cubicBezTo>
                    <a:pt x="103" y="1"/>
                    <a:pt x="87" y="17"/>
                    <a:pt x="54" y="50"/>
                  </a:cubicBezTo>
                  <a:cubicBezTo>
                    <a:pt x="0" y="87"/>
                    <a:pt x="0" y="153"/>
                    <a:pt x="54" y="190"/>
                  </a:cubicBezTo>
                  <a:lnTo>
                    <a:pt x="120" y="190"/>
                  </a:lnTo>
                  <a:cubicBezTo>
                    <a:pt x="136" y="190"/>
                    <a:pt x="157" y="190"/>
                    <a:pt x="157" y="170"/>
                  </a:cubicBezTo>
                  <a:cubicBezTo>
                    <a:pt x="173" y="170"/>
                    <a:pt x="206" y="153"/>
                    <a:pt x="206" y="137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6" name="Google Shape;3556;p26"/>
            <p:cNvSpPr/>
            <p:nvPr/>
          </p:nvSpPr>
          <p:spPr>
            <a:xfrm>
              <a:off x="4544000" y="229437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57"/>
                    <a:pt x="37" y="207"/>
                    <a:pt x="87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7" name="Google Shape;3557;p26"/>
            <p:cNvSpPr/>
            <p:nvPr/>
          </p:nvSpPr>
          <p:spPr>
            <a:xfrm>
              <a:off x="4474425" y="2331275"/>
              <a:ext cx="6500" cy="5250"/>
            </a:xfrm>
            <a:custGeom>
              <a:rect b="b" l="l" r="r" t="t"/>
              <a:pathLst>
                <a:path extrusionOk="0" h="210" w="260">
                  <a:moveTo>
                    <a:pt x="157" y="1"/>
                  </a:moveTo>
                  <a:cubicBezTo>
                    <a:pt x="140" y="1"/>
                    <a:pt x="124" y="21"/>
                    <a:pt x="103" y="21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21" y="190"/>
                    <a:pt x="48" y="209"/>
                    <a:pt x="87" y="209"/>
                  </a:cubicBezTo>
                  <a:cubicBezTo>
                    <a:pt x="108" y="209"/>
                    <a:pt x="132" y="204"/>
                    <a:pt x="157" y="190"/>
                  </a:cubicBezTo>
                  <a:cubicBezTo>
                    <a:pt x="173" y="190"/>
                    <a:pt x="190" y="174"/>
                    <a:pt x="206" y="157"/>
                  </a:cubicBezTo>
                  <a:cubicBezTo>
                    <a:pt x="243" y="125"/>
                    <a:pt x="260" y="87"/>
                    <a:pt x="243" y="54"/>
                  </a:cubicBezTo>
                  <a:cubicBezTo>
                    <a:pt x="243" y="21"/>
                    <a:pt x="206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8" name="Google Shape;3558;p26"/>
            <p:cNvSpPr/>
            <p:nvPr/>
          </p:nvSpPr>
          <p:spPr>
            <a:xfrm>
              <a:off x="4716225" y="2513825"/>
              <a:ext cx="6100" cy="5175"/>
            </a:xfrm>
            <a:custGeom>
              <a:rect b="b" l="l" r="r" t="t"/>
              <a:pathLst>
                <a:path extrusionOk="0" h="207" w="244">
                  <a:moveTo>
                    <a:pt x="157" y="0"/>
                  </a:moveTo>
                  <a:cubicBezTo>
                    <a:pt x="141" y="0"/>
                    <a:pt x="103" y="17"/>
                    <a:pt x="87" y="38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0" y="157"/>
                    <a:pt x="37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41" y="190"/>
                    <a:pt x="157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3" y="141"/>
                    <a:pt x="244" y="104"/>
                  </a:cubicBezTo>
                  <a:lnTo>
                    <a:pt x="244" y="38"/>
                  </a:ln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9" name="Google Shape;3559;p26"/>
            <p:cNvSpPr/>
            <p:nvPr/>
          </p:nvSpPr>
          <p:spPr>
            <a:xfrm>
              <a:off x="4710650" y="2502700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74" y="0"/>
                  </a:moveTo>
                  <a:cubicBezTo>
                    <a:pt x="157" y="0"/>
                    <a:pt x="120" y="0"/>
                    <a:pt x="104" y="17"/>
                  </a:cubicBezTo>
                  <a:cubicBezTo>
                    <a:pt x="54" y="33"/>
                    <a:pt x="1" y="103"/>
                    <a:pt x="17" y="153"/>
                  </a:cubicBezTo>
                  <a:cubicBezTo>
                    <a:pt x="29" y="180"/>
                    <a:pt x="71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4" y="173"/>
                    <a:pt x="190" y="173"/>
                    <a:pt x="207" y="153"/>
                  </a:cubicBezTo>
                  <a:cubicBezTo>
                    <a:pt x="240" y="120"/>
                    <a:pt x="260" y="87"/>
                    <a:pt x="260" y="50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0" name="Google Shape;3560;p26"/>
            <p:cNvSpPr/>
            <p:nvPr/>
          </p:nvSpPr>
          <p:spPr>
            <a:xfrm>
              <a:off x="4721800" y="2525300"/>
              <a:ext cx="6100" cy="4925"/>
            </a:xfrm>
            <a:custGeom>
              <a:rect b="b" l="l" r="r" t="t"/>
              <a:pathLst>
                <a:path extrusionOk="0" h="197" w="244">
                  <a:moveTo>
                    <a:pt x="142" y="1"/>
                  </a:moveTo>
                  <a:cubicBezTo>
                    <a:pt x="124" y="1"/>
                    <a:pt x="105" y="3"/>
                    <a:pt x="87" y="7"/>
                  </a:cubicBezTo>
                  <a:cubicBezTo>
                    <a:pt x="54" y="24"/>
                    <a:pt x="21" y="57"/>
                    <a:pt x="21" y="73"/>
                  </a:cubicBezTo>
                  <a:cubicBezTo>
                    <a:pt x="0" y="110"/>
                    <a:pt x="0" y="127"/>
                    <a:pt x="0" y="143"/>
                  </a:cubicBezTo>
                  <a:cubicBezTo>
                    <a:pt x="0" y="160"/>
                    <a:pt x="21" y="176"/>
                    <a:pt x="37" y="197"/>
                  </a:cubicBezTo>
                  <a:cubicBezTo>
                    <a:pt x="70" y="197"/>
                    <a:pt x="103" y="197"/>
                    <a:pt x="140" y="176"/>
                  </a:cubicBezTo>
                  <a:cubicBezTo>
                    <a:pt x="206" y="160"/>
                    <a:pt x="243" y="94"/>
                    <a:pt x="227" y="40"/>
                  </a:cubicBezTo>
                  <a:cubicBezTo>
                    <a:pt x="227" y="16"/>
                    <a:pt x="189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1" name="Google Shape;3561;p26"/>
            <p:cNvSpPr/>
            <p:nvPr/>
          </p:nvSpPr>
          <p:spPr>
            <a:xfrm>
              <a:off x="4733850" y="2527125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76" y="1"/>
                  </a:moveTo>
                  <a:cubicBezTo>
                    <a:pt x="154" y="1"/>
                    <a:pt x="129" y="7"/>
                    <a:pt x="103" y="21"/>
                  </a:cubicBezTo>
                  <a:cubicBezTo>
                    <a:pt x="33" y="37"/>
                    <a:pt x="0" y="103"/>
                    <a:pt x="17" y="157"/>
                  </a:cubicBezTo>
                  <a:cubicBezTo>
                    <a:pt x="29" y="181"/>
                    <a:pt x="61" y="196"/>
                    <a:pt x="105" y="196"/>
                  </a:cubicBezTo>
                  <a:cubicBezTo>
                    <a:pt x="121" y="196"/>
                    <a:pt x="138" y="194"/>
                    <a:pt x="157" y="190"/>
                  </a:cubicBezTo>
                  <a:cubicBezTo>
                    <a:pt x="223" y="157"/>
                    <a:pt x="260" y="87"/>
                    <a:pt x="240" y="54"/>
                  </a:cubicBezTo>
                  <a:cubicBezTo>
                    <a:pt x="240" y="20"/>
                    <a:pt x="213" y="1"/>
                    <a:pt x="1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2" name="Google Shape;3562;p26"/>
            <p:cNvSpPr/>
            <p:nvPr/>
          </p:nvSpPr>
          <p:spPr>
            <a:xfrm>
              <a:off x="4726125" y="2500950"/>
              <a:ext cx="6000" cy="5075"/>
            </a:xfrm>
            <a:custGeom>
              <a:rect b="b" l="l" r="r" t="t"/>
              <a:pathLst>
                <a:path extrusionOk="0" h="203" w="240">
                  <a:moveTo>
                    <a:pt x="120" y="0"/>
                  </a:moveTo>
                  <a:cubicBezTo>
                    <a:pt x="87" y="17"/>
                    <a:pt x="54" y="37"/>
                    <a:pt x="33" y="54"/>
                  </a:cubicBezTo>
                  <a:cubicBezTo>
                    <a:pt x="17" y="70"/>
                    <a:pt x="0" y="103"/>
                    <a:pt x="0" y="140"/>
                  </a:cubicBezTo>
                  <a:cubicBezTo>
                    <a:pt x="0" y="157"/>
                    <a:pt x="0" y="173"/>
                    <a:pt x="17" y="190"/>
                  </a:cubicBezTo>
                  <a:cubicBezTo>
                    <a:pt x="35" y="198"/>
                    <a:pt x="49" y="202"/>
                    <a:pt x="62" y="202"/>
                  </a:cubicBezTo>
                  <a:cubicBezTo>
                    <a:pt x="74" y="202"/>
                    <a:pt x="87" y="198"/>
                    <a:pt x="103" y="190"/>
                  </a:cubicBezTo>
                  <a:lnTo>
                    <a:pt x="136" y="190"/>
                  </a:lnTo>
                  <a:cubicBezTo>
                    <a:pt x="157" y="173"/>
                    <a:pt x="173" y="173"/>
                    <a:pt x="190" y="157"/>
                  </a:cubicBezTo>
                  <a:cubicBezTo>
                    <a:pt x="239" y="103"/>
                    <a:pt x="239" y="54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3" name="Google Shape;3563;p26"/>
            <p:cNvSpPr/>
            <p:nvPr/>
          </p:nvSpPr>
          <p:spPr>
            <a:xfrm>
              <a:off x="4731675" y="2512575"/>
              <a:ext cx="6525" cy="5200"/>
            </a:xfrm>
            <a:custGeom>
              <a:rect b="b" l="l" r="r" t="t"/>
              <a:pathLst>
                <a:path extrusionOk="0" h="208" w="261">
                  <a:moveTo>
                    <a:pt x="174" y="1"/>
                  </a:moveTo>
                  <a:cubicBezTo>
                    <a:pt x="141" y="17"/>
                    <a:pt x="104" y="17"/>
                    <a:pt x="71" y="34"/>
                  </a:cubicBezTo>
                  <a:cubicBezTo>
                    <a:pt x="54" y="50"/>
                    <a:pt x="17" y="88"/>
                    <a:pt x="17" y="104"/>
                  </a:cubicBezTo>
                  <a:cubicBezTo>
                    <a:pt x="1" y="154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1"/>
                  </a:cubicBezTo>
                  <a:cubicBezTo>
                    <a:pt x="157" y="191"/>
                    <a:pt x="174" y="191"/>
                    <a:pt x="190" y="170"/>
                  </a:cubicBezTo>
                  <a:cubicBezTo>
                    <a:pt x="207" y="154"/>
                    <a:pt x="223" y="137"/>
                    <a:pt x="244" y="104"/>
                  </a:cubicBezTo>
                  <a:cubicBezTo>
                    <a:pt x="261" y="50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4" name="Google Shape;3564;p26"/>
            <p:cNvSpPr/>
            <p:nvPr/>
          </p:nvSpPr>
          <p:spPr>
            <a:xfrm>
              <a:off x="4707250" y="2490475"/>
              <a:ext cx="6425" cy="4950"/>
            </a:xfrm>
            <a:custGeom>
              <a:rect b="b" l="l" r="r" t="t"/>
              <a:pathLst>
                <a:path extrusionOk="0" h="198" w="257">
                  <a:moveTo>
                    <a:pt x="191" y="0"/>
                  </a:moveTo>
                  <a:cubicBezTo>
                    <a:pt x="180" y="0"/>
                    <a:pt x="167" y="2"/>
                    <a:pt x="153" y="7"/>
                  </a:cubicBezTo>
                  <a:lnTo>
                    <a:pt x="104" y="7"/>
                  </a:lnTo>
                  <a:cubicBezTo>
                    <a:pt x="34" y="44"/>
                    <a:pt x="1" y="93"/>
                    <a:pt x="17" y="147"/>
                  </a:cubicBezTo>
                  <a:cubicBezTo>
                    <a:pt x="28" y="179"/>
                    <a:pt x="54" y="197"/>
                    <a:pt x="89" y="197"/>
                  </a:cubicBezTo>
                  <a:cubicBezTo>
                    <a:pt x="108" y="197"/>
                    <a:pt x="130" y="192"/>
                    <a:pt x="153" y="180"/>
                  </a:cubicBezTo>
                  <a:cubicBezTo>
                    <a:pt x="170" y="180"/>
                    <a:pt x="190" y="163"/>
                    <a:pt x="207" y="147"/>
                  </a:cubicBezTo>
                  <a:cubicBezTo>
                    <a:pt x="240" y="126"/>
                    <a:pt x="256" y="77"/>
                    <a:pt x="240" y="44"/>
                  </a:cubicBezTo>
                  <a:cubicBezTo>
                    <a:pt x="240" y="17"/>
                    <a:pt x="222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5" name="Google Shape;3565;p26"/>
            <p:cNvSpPr/>
            <p:nvPr/>
          </p:nvSpPr>
          <p:spPr>
            <a:xfrm>
              <a:off x="4705925" y="2480425"/>
              <a:ext cx="6500" cy="5100"/>
            </a:xfrm>
            <a:custGeom>
              <a:rect b="b" l="l" r="r" t="t"/>
              <a:pathLst>
                <a:path extrusionOk="0" h="204" w="260">
                  <a:moveTo>
                    <a:pt x="164" y="1"/>
                  </a:moveTo>
                  <a:cubicBezTo>
                    <a:pt x="143" y="1"/>
                    <a:pt x="122" y="5"/>
                    <a:pt x="103" y="13"/>
                  </a:cubicBezTo>
                  <a:cubicBezTo>
                    <a:pt x="54" y="34"/>
                    <a:pt x="17" y="83"/>
                    <a:pt x="0" y="116"/>
                  </a:cubicBezTo>
                  <a:lnTo>
                    <a:pt x="0" y="153"/>
                  </a:lnTo>
                  <a:cubicBezTo>
                    <a:pt x="11" y="185"/>
                    <a:pt x="44" y="203"/>
                    <a:pt x="85" y="203"/>
                  </a:cubicBezTo>
                  <a:cubicBezTo>
                    <a:pt x="107" y="203"/>
                    <a:pt x="132" y="198"/>
                    <a:pt x="157" y="186"/>
                  </a:cubicBezTo>
                  <a:cubicBezTo>
                    <a:pt x="206" y="170"/>
                    <a:pt x="260" y="100"/>
                    <a:pt x="243" y="50"/>
                  </a:cubicBezTo>
                  <a:cubicBezTo>
                    <a:pt x="243" y="50"/>
                    <a:pt x="223" y="34"/>
                    <a:pt x="223" y="13"/>
                  </a:cubicBezTo>
                  <a:cubicBezTo>
                    <a:pt x="206" y="5"/>
                    <a:pt x="186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6" name="Google Shape;3566;p26"/>
            <p:cNvSpPr/>
            <p:nvPr/>
          </p:nvSpPr>
          <p:spPr>
            <a:xfrm>
              <a:off x="4481325" y="2353250"/>
              <a:ext cx="6000" cy="4750"/>
            </a:xfrm>
            <a:custGeom>
              <a:rect b="b" l="l" r="r" t="t"/>
              <a:pathLst>
                <a:path extrusionOk="0" h="190" w="240">
                  <a:moveTo>
                    <a:pt x="136" y="0"/>
                  </a:moveTo>
                  <a:cubicBezTo>
                    <a:pt x="120" y="0"/>
                    <a:pt x="103" y="16"/>
                    <a:pt x="87" y="16"/>
                  </a:cubicBezTo>
                  <a:cubicBezTo>
                    <a:pt x="54" y="33"/>
                    <a:pt x="17" y="70"/>
                    <a:pt x="0" y="103"/>
                  </a:cubicBezTo>
                  <a:cubicBezTo>
                    <a:pt x="54" y="120"/>
                    <a:pt x="103" y="153"/>
                    <a:pt x="136" y="190"/>
                  </a:cubicBezTo>
                  <a:cubicBezTo>
                    <a:pt x="157" y="173"/>
                    <a:pt x="173" y="173"/>
                    <a:pt x="190" y="153"/>
                  </a:cubicBezTo>
                  <a:cubicBezTo>
                    <a:pt x="223" y="120"/>
                    <a:pt x="239" y="87"/>
                    <a:pt x="223" y="49"/>
                  </a:cubicBezTo>
                  <a:cubicBezTo>
                    <a:pt x="223" y="16"/>
                    <a:pt x="190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7" name="Google Shape;3567;p26"/>
            <p:cNvSpPr/>
            <p:nvPr/>
          </p:nvSpPr>
          <p:spPr>
            <a:xfrm>
              <a:off x="4474925" y="2318700"/>
              <a:ext cx="6425" cy="4875"/>
            </a:xfrm>
            <a:custGeom>
              <a:rect b="b" l="l" r="r" t="t"/>
              <a:pathLst>
                <a:path extrusionOk="0" h="195" w="257">
                  <a:moveTo>
                    <a:pt x="148" y="1"/>
                  </a:moveTo>
                  <a:cubicBezTo>
                    <a:pt x="133" y="1"/>
                    <a:pt x="117" y="3"/>
                    <a:pt x="104" y="9"/>
                  </a:cubicBezTo>
                  <a:cubicBezTo>
                    <a:pt x="50" y="26"/>
                    <a:pt x="34" y="59"/>
                    <a:pt x="17" y="92"/>
                  </a:cubicBezTo>
                  <a:cubicBezTo>
                    <a:pt x="1" y="112"/>
                    <a:pt x="1" y="129"/>
                    <a:pt x="1" y="145"/>
                  </a:cubicBezTo>
                  <a:cubicBezTo>
                    <a:pt x="17" y="162"/>
                    <a:pt x="17" y="178"/>
                    <a:pt x="50" y="195"/>
                  </a:cubicBezTo>
                  <a:cubicBezTo>
                    <a:pt x="67" y="195"/>
                    <a:pt x="104" y="195"/>
                    <a:pt x="137" y="178"/>
                  </a:cubicBezTo>
                  <a:cubicBezTo>
                    <a:pt x="207" y="162"/>
                    <a:pt x="256" y="92"/>
                    <a:pt x="240" y="42"/>
                  </a:cubicBezTo>
                  <a:cubicBezTo>
                    <a:pt x="228" y="18"/>
                    <a:pt x="188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8" name="Google Shape;3568;p26"/>
            <p:cNvSpPr/>
            <p:nvPr/>
          </p:nvSpPr>
          <p:spPr>
            <a:xfrm>
              <a:off x="4681475" y="2489800"/>
              <a:ext cx="2625" cy="3425"/>
            </a:xfrm>
            <a:custGeom>
              <a:rect b="b" l="l" r="r" t="t"/>
              <a:pathLst>
                <a:path extrusionOk="0" h="137" w="105">
                  <a:moveTo>
                    <a:pt x="1" y="1"/>
                  </a:moveTo>
                  <a:cubicBezTo>
                    <a:pt x="17" y="50"/>
                    <a:pt x="34" y="104"/>
                    <a:pt x="50" y="137"/>
                  </a:cubicBezTo>
                  <a:lnTo>
                    <a:pt x="67" y="137"/>
                  </a:lnTo>
                  <a:lnTo>
                    <a:pt x="67" y="120"/>
                  </a:lnTo>
                  <a:cubicBezTo>
                    <a:pt x="88" y="120"/>
                    <a:pt x="88" y="104"/>
                    <a:pt x="88" y="104"/>
                  </a:cubicBezTo>
                  <a:cubicBezTo>
                    <a:pt x="104" y="50"/>
                    <a:pt x="67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9" name="Google Shape;3569;p26"/>
            <p:cNvSpPr/>
            <p:nvPr/>
          </p:nvSpPr>
          <p:spPr>
            <a:xfrm>
              <a:off x="4700750" y="246877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04" y="1"/>
                  </a:moveTo>
                  <a:cubicBezTo>
                    <a:pt x="38" y="34"/>
                    <a:pt x="1" y="104"/>
                    <a:pt x="17" y="137"/>
                  </a:cubicBezTo>
                  <a:cubicBezTo>
                    <a:pt x="30" y="171"/>
                    <a:pt x="55" y="190"/>
                    <a:pt x="89" y="190"/>
                  </a:cubicBezTo>
                  <a:cubicBezTo>
                    <a:pt x="109" y="190"/>
                    <a:pt x="132" y="183"/>
                    <a:pt x="158" y="170"/>
                  </a:cubicBezTo>
                  <a:cubicBezTo>
                    <a:pt x="174" y="170"/>
                    <a:pt x="191" y="153"/>
                    <a:pt x="207" y="153"/>
                  </a:cubicBezTo>
                  <a:cubicBezTo>
                    <a:pt x="244" y="120"/>
                    <a:pt x="261" y="67"/>
                    <a:pt x="244" y="50"/>
                  </a:cubicBezTo>
                  <a:cubicBezTo>
                    <a:pt x="244" y="17"/>
                    <a:pt x="207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0" name="Google Shape;3570;p26"/>
            <p:cNvSpPr/>
            <p:nvPr/>
          </p:nvSpPr>
          <p:spPr>
            <a:xfrm>
              <a:off x="4698175" y="25013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1"/>
                  </a:moveTo>
                  <a:cubicBezTo>
                    <a:pt x="158" y="1"/>
                    <a:pt x="120" y="21"/>
                    <a:pt x="87" y="38"/>
                  </a:cubicBezTo>
                  <a:cubicBezTo>
                    <a:pt x="54" y="54"/>
                    <a:pt x="38" y="87"/>
                    <a:pt x="38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7"/>
                    <a:pt x="244" y="141"/>
                    <a:pt x="261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1" name="Google Shape;3571;p26"/>
            <p:cNvSpPr/>
            <p:nvPr/>
          </p:nvSpPr>
          <p:spPr>
            <a:xfrm>
              <a:off x="4630375" y="2272525"/>
              <a:ext cx="6000" cy="3850"/>
            </a:xfrm>
            <a:custGeom>
              <a:rect b="b" l="l" r="r" t="t"/>
              <a:pathLst>
                <a:path extrusionOk="0" h="154" w="240">
                  <a:moveTo>
                    <a:pt x="33" y="1"/>
                  </a:moveTo>
                  <a:cubicBezTo>
                    <a:pt x="33" y="17"/>
                    <a:pt x="16" y="34"/>
                    <a:pt x="0" y="50"/>
                  </a:cubicBezTo>
                  <a:cubicBezTo>
                    <a:pt x="0" y="67"/>
                    <a:pt x="0" y="104"/>
                    <a:pt x="16" y="120"/>
                  </a:cubicBezTo>
                  <a:cubicBezTo>
                    <a:pt x="33" y="137"/>
                    <a:pt x="49" y="153"/>
                    <a:pt x="87" y="153"/>
                  </a:cubicBezTo>
                  <a:cubicBezTo>
                    <a:pt x="103" y="153"/>
                    <a:pt x="120" y="137"/>
                    <a:pt x="153" y="137"/>
                  </a:cubicBezTo>
                  <a:lnTo>
                    <a:pt x="173" y="120"/>
                  </a:lnTo>
                  <a:cubicBezTo>
                    <a:pt x="206" y="104"/>
                    <a:pt x="223" y="67"/>
                    <a:pt x="239" y="50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2" name="Google Shape;3572;p26"/>
            <p:cNvSpPr/>
            <p:nvPr/>
          </p:nvSpPr>
          <p:spPr>
            <a:xfrm>
              <a:off x="4797850" y="2270375"/>
              <a:ext cx="6000" cy="2350"/>
            </a:xfrm>
            <a:custGeom>
              <a:rect b="b" l="l" r="r" t="t"/>
              <a:pathLst>
                <a:path extrusionOk="0" h="94" w="240">
                  <a:moveTo>
                    <a:pt x="1" y="0"/>
                  </a:moveTo>
                  <a:lnTo>
                    <a:pt x="1" y="50"/>
                  </a:lnTo>
                  <a:cubicBezTo>
                    <a:pt x="13" y="77"/>
                    <a:pt x="54" y="93"/>
                    <a:pt x="101" y="93"/>
                  </a:cubicBezTo>
                  <a:cubicBezTo>
                    <a:pt x="118" y="93"/>
                    <a:pt x="136" y="91"/>
                    <a:pt x="153" y="87"/>
                  </a:cubicBezTo>
                  <a:cubicBezTo>
                    <a:pt x="190" y="66"/>
                    <a:pt x="223" y="33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3" name="Google Shape;3573;p26"/>
            <p:cNvSpPr/>
            <p:nvPr/>
          </p:nvSpPr>
          <p:spPr>
            <a:xfrm>
              <a:off x="4894950" y="2269450"/>
              <a:ext cx="6000" cy="2350"/>
            </a:xfrm>
            <a:custGeom>
              <a:rect b="b" l="l" r="r" t="t"/>
              <a:pathLst>
                <a:path extrusionOk="0" h="94" w="240">
                  <a:moveTo>
                    <a:pt x="0" y="0"/>
                  </a:moveTo>
                  <a:lnTo>
                    <a:pt x="0" y="21"/>
                  </a:lnTo>
                  <a:cubicBezTo>
                    <a:pt x="0" y="54"/>
                    <a:pt x="17" y="70"/>
                    <a:pt x="33" y="87"/>
                  </a:cubicBezTo>
                  <a:cubicBezTo>
                    <a:pt x="44" y="87"/>
                    <a:pt x="63" y="94"/>
                    <a:pt x="85" y="94"/>
                  </a:cubicBezTo>
                  <a:cubicBezTo>
                    <a:pt x="96" y="94"/>
                    <a:pt x="108" y="92"/>
                    <a:pt x="120" y="87"/>
                  </a:cubicBezTo>
                  <a:lnTo>
                    <a:pt x="137" y="87"/>
                  </a:lnTo>
                  <a:cubicBezTo>
                    <a:pt x="170" y="70"/>
                    <a:pt x="186" y="54"/>
                    <a:pt x="207" y="37"/>
                  </a:cubicBezTo>
                  <a:cubicBezTo>
                    <a:pt x="223" y="37"/>
                    <a:pt x="223" y="21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4" name="Google Shape;3574;p26"/>
            <p:cNvSpPr/>
            <p:nvPr/>
          </p:nvSpPr>
          <p:spPr>
            <a:xfrm>
              <a:off x="4918975" y="2303450"/>
              <a:ext cx="6400" cy="5175"/>
            </a:xfrm>
            <a:custGeom>
              <a:rect b="b" l="l" r="r" t="t"/>
              <a:pathLst>
                <a:path extrusionOk="0" h="207" w="256">
                  <a:moveTo>
                    <a:pt x="153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0" y="137"/>
                    <a:pt x="0" y="153"/>
                    <a:pt x="17" y="170"/>
                  </a:cubicBezTo>
                  <a:cubicBezTo>
                    <a:pt x="33" y="186"/>
                    <a:pt x="50" y="207"/>
                    <a:pt x="87" y="207"/>
                  </a:cubicBezTo>
                  <a:cubicBezTo>
                    <a:pt x="103" y="207"/>
                    <a:pt x="120" y="186"/>
                    <a:pt x="136" y="186"/>
                  </a:cubicBezTo>
                  <a:cubicBezTo>
                    <a:pt x="153" y="186"/>
                    <a:pt x="173" y="170"/>
                    <a:pt x="173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5" name="Google Shape;3575;p26"/>
            <p:cNvSpPr/>
            <p:nvPr/>
          </p:nvSpPr>
          <p:spPr>
            <a:xfrm>
              <a:off x="4612725" y="2317975"/>
              <a:ext cx="6525" cy="5200"/>
            </a:xfrm>
            <a:custGeom>
              <a:rect b="b" l="l" r="r" t="t"/>
              <a:pathLst>
                <a:path extrusionOk="0" h="208" w="261">
                  <a:moveTo>
                    <a:pt x="137" y="1"/>
                  </a:moveTo>
                  <a:cubicBezTo>
                    <a:pt x="104" y="17"/>
                    <a:pt x="71" y="38"/>
                    <a:pt x="55" y="55"/>
                  </a:cubicBezTo>
                  <a:cubicBezTo>
                    <a:pt x="1" y="104"/>
                    <a:pt x="1" y="158"/>
                    <a:pt x="55" y="191"/>
                  </a:cubicBezTo>
                  <a:cubicBezTo>
                    <a:pt x="71" y="207"/>
                    <a:pt x="88" y="207"/>
                    <a:pt x="121" y="207"/>
                  </a:cubicBezTo>
                  <a:cubicBezTo>
                    <a:pt x="137" y="191"/>
                    <a:pt x="158" y="191"/>
                    <a:pt x="158" y="191"/>
                  </a:cubicBezTo>
                  <a:cubicBezTo>
                    <a:pt x="174" y="174"/>
                    <a:pt x="191" y="174"/>
                    <a:pt x="207" y="158"/>
                  </a:cubicBezTo>
                  <a:cubicBezTo>
                    <a:pt x="261" y="104"/>
                    <a:pt x="261" y="55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6" name="Google Shape;3576;p26"/>
            <p:cNvSpPr/>
            <p:nvPr/>
          </p:nvSpPr>
          <p:spPr>
            <a:xfrm>
              <a:off x="4616650" y="2281900"/>
              <a:ext cx="6425" cy="4775"/>
            </a:xfrm>
            <a:custGeom>
              <a:rect b="b" l="l" r="r" t="t"/>
              <a:pathLst>
                <a:path extrusionOk="0" h="191" w="257">
                  <a:moveTo>
                    <a:pt x="153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34" y="38"/>
                    <a:pt x="17" y="71"/>
                    <a:pt x="17" y="88"/>
                  </a:cubicBezTo>
                  <a:cubicBezTo>
                    <a:pt x="1" y="141"/>
                    <a:pt x="17" y="174"/>
                    <a:pt x="50" y="191"/>
                  </a:cubicBezTo>
                  <a:lnTo>
                    <a:pt x="83" y="191"/>
                  </a:lnTo>
                  <a:cubicBezTo>
                    <a:pt x="104" y="191"/>
                    <a:pt x="120" y="191"/>
                    <a:pt x="153" y="174"/>
                  </a:cubicBezTo>
                  <a:cubicBezTo>
                    <a:pt x="170" y="174"/>
                    <a:pt x="207" y="141"/>
                    <a:pt x="223" y="121"/>
                  </a:cubicBezTo>
                  <a:cubicBezTo>
                    <a:pt x="223" y="104"/>
                    <a:pt x="240" y="104"/>
                    <a:pt x="240" y="88"/>
                  </a:cubicBezTo>
                  <a:cubicBezTo>
                    <a:pt x="256" y="38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7" name="Google Shape;3577;p26"/>
            <p:cNvSpPr/>
            <p:nvPr/>
          </p:nvSpPr>
          <p:spPr>
            <a:xfrm>
              <a:off x="4915575" y="2336275"/>
              <a:ext cx="6000" cy="4925"/>
            </a:xfrm>
            <a:custGeom>
              <a:rect b="b" l="l" r="r" t="t"/>
              <a:pathLst>
                <a:path extrusionOk="0" h="197" w="240">
                  <a:moveTo>
                    <a:pt x="161" y="1"/>
                  </a:moveTo>
                  <a:cubicBezTo>
                    <a:pt x="117" y="1"/>
                    <a:pt x="70" y="17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47"/>
                    <a:pt x="0" y="164"/>
                    <a:pt x="17" y="180"/>
                  </a:cubicBezTo>
                  <a:cubicBezTo>
                    <a:pt x="50" y="197"/>
                    <a:pt x="66" y="197"/>
                    <a:pt x="103" y="197"/>
                  </a:cubicBezTo>
                  <a:cubicBezTo>
                    <a:pt x="120" y="197"/>
                    <a:pt x="120" y="180"/>
                    <a:pt x="136" y="180"/>
                  </a:cubicBezTo>
                  <a:cubicBezTo>
                    <a:pt x="153" y="180"/>
                    <a:pt x="169" y="164"/>
                    <a:pt x="186" y="147"/>
                  </a:cubicBezTo>
                  <a:cubicBezTo>
                    <a:pt x="239" y="94"/>
                    <a:pt x="239" y="44"/>
                    <a:pt x="206" y="7"/>
                  </a:cubicBezTo>
                  <a:cubicBezTo>
                    <a:pt x="192" y="3"/>
                    <a:pt x="177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8" name="Google Shape;3578;p26"/>
            <p:cNvSpPr/>
            <p:nvPr/>
          </p:nvSpPr>
          <p:spPr>
            <a:xfrm>
              <a:off x="4781050" y="2270775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57" y="1"/>
                  </a:moveTo>
                  <a:cubicBezTo>
                    <a:pt x="124" y="1"/>
                    <a:pt x="104" y="1"/>
                    <a:pt x="87" y="17"/>
                  </a:cubicBezTo>
                  <a:cubicBezTo>
                    <a:pt x="54" y="34"/>
                    <a:pt x="38" y="71"/>
                    <a:pt x="21" y="87"/>
                  </a:cubicBezTo>
                  <a:cubicBezTo>
                    <a:pt x="1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74" y="174"/>
                    <a:pt x="190" y="174"/>
                    <a:pt x="190" y="153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77" y="50"/>
                    <a:pt x="244" y="1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9" name="Google Shape;3579;p26"/>
            <p:cNvSpPr/>
            <p:nvPr/>
          </p:nvSpPr>
          <p:spPr>
            <a:xfrm>
              <a:off x="4736425" y="2537425"/>
              <a:ext cx="6525" cy="5075"/>
            </a:xfrm>
            <a:custGeom>
              <a:rect b="b" l="l" r="r" t="t"/>
              <a:pathLst>
                <a:path extrusionOk="0" h="203" w="261">
                  <a:moveTo>
                    <a:pt x="137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2" y="199"/>
                    <a:pt x="75" y="203"/>
                    <a:pt x="87" y="203"/>
                  </a:cubicBezTo>
                  <a:cubicBezTo>
                    <a:pt x="99" y="203"/>
                    <a:pt x="112" y="199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207" y="174"/>
                    <a:pt x="207" y="157"/>
                  </a:cubicBezTo>
                  <a:cubicBezTo>
                    <a:pt x="240" y="124"/>
                    <a:pt x="260" y="104"/>
                    <a:pt x="260" y="71"/>
                  </a:cubicBezTo>
                  <a:cubicBezTo>
                    <a:pt x="260" y="54"/>
                    <a:pt x="240" y="38"/>
                    <a:pt x="223" y="21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0" name="Google Shape;3580;p26"/>
            <p:cNvSpPr/>
            <p:nvPr/>
          </p:nvSpPr>
          <p:spPr>
            <a:xfrm>
              <a:off x="4907325" y="2269950"/>
              <a:ext cx="6500" cy="4675"/>
            </a:xfrm>
            <a:custGeom>
              <a:rect b="b" l="l" r="r" t="t"/>
              <a:pathLst>
                <a:path extrusionOk="0" h="187" w="26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4"/>
                    <a:pt x="21" y="67"/>
                    <a:pt x="21" y="83"/>
                  </a:cubicBezTo>
                  <a:cubicBezTo>
                    <a:pt x="0" y="120"/>
                    <a:pt x="0" y="137"/>
                    <a:pt x="21" y="170"/>
                  </a:cubicBezTo>
                  <a:cubicBezTo>
                    <a:pt x="37" y="186"/>
                    <a:pt x="54" y="186"/>
                    <a:pt x="87" y="186"/>
                  </a:cubicBezTo>
                  <a:cubicBezTo>
                    <a:pt x="103" y="186"/>
                    <a:pt x="140" y="186"/>
                    <a:pt x="157" y="170"/>
                  </a:cubicBezTo>
                  <a:cubicBezTo>
                    <a:pt x="157" y="170"/>
                    <a:pt x="173" y="170"/>
                    <a:pt x="173" y="153"/>
                  </a:cubicBezTo>
                  <a:cubicBezTo>
                    <a:pt x="206" y="137"/>
                    <a:pt x="227" y="120"/>
                    <a:pt x="243" y="83"/>
                  </a:cubicBezTo>
                  <a:cubicBezTo>
                    <a:pt x="260" y="3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1" name="Google Shape;3581;p26"/>
            <p:cNvSpPr/>
            <p:nvPr/>
          </p:nvSpPr>
          <p:spPr>
            <a:xfrm>
              <a:off x="4904750" y="2314175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3" y="0"/>
                  </a:moveTo>
                  <a:cubicBezTo>
                    <a:pt x="140" y="0"/>
                    <a:pt x="124" y="0"/>
                    <a:pt x="87" y="17"/>
                  </a:cubicBezTo>
                  <a:cubicBezTo>
                    <a:pt x="54" y="50"/>
                    <a:pt x="37" y="66"/>
                    <a:pt x="21" y="103"/>
                  </a:cubicBezTo>
                  <a:cubicBezTo>
                    <a:pt x="0" y="136"/>
                    <a:pt x="37" y="169"/>
                    <a:pt x="70" y="190"/>
                  </a:cubicBezTo>
                  <a:lnTo>
                    <a:pt x="103" y="190"/>
                  </a:lnTo>
                  <a:cubicBezTo>
                    <a:pt x="124" y="190"/>
                    <a:pt x="140" y="190"/>
                    <a:pt x="157" y="169"/>
                  </a:cubicBezTo>
                  <a:cubicBezTo>
                    <a:pt x="190" y="169"/>
                    <a:pt x="227" y="136"/>
                    <a:pt x="243" y="120"/>
                  </a:cubicBezTo>
                  <a:cubicBezTo>
                    <a:pt x="243" y="103"/>
                    <a:pt x="243" y="103"/>
                    <a:pt x="260" y="87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2" name="Google Shape;3582;p26"/>
            <p:cNvSpPr/>
            <p:nvPr/>
          </p:nvSpPr>
          <p:spPr>
            <a:xfrm>
              <a:off x="4901350" y="2350350"/>
              <a:ext cx="6500" cy="5075"/>
            </a:xfrm>
            <a:custGeom>
              <a:rect b="b" l="l" r="r" t="t"/>
              <a:pathLst>
                <a:path extrusionOk="0" h="203" w="260">
                  <a:moveTo>
                    <a:pt x="181" y="1"/>
                  </a:moveTo>
                  <a:cubicBezTo>
                    <a:pt x="168" y="1"/>
                    <a:pt x="155" y="5"/>
                    <a:pt x="136" y="13"/>
                  </a:cubicBezTo>
                  <a:cubicBezTo>
                    <a:pt x="103" y="13"/>
                    <a:pt x="70" y="29"/>
                    <a:pt x="54" y="46"/>
                  </a:cubicBezTo>
                  <a:cubicBezTo>
                    <a:pt x="0" y="100"/>
                    <a:pt x="0" y="165"/>
                    <a:pt x="33" y="186"/>
                  </a:cubicBezTo>
                  <a:cubicBezTo>
                    <a:pt x="70" y="203"/>
                    <a:pt x="87" y="203"/>
                    <a:pt x="120" y="203"/>
                  </a:cubicBezTo>
                  <a:cubicBezTo>
                    <a:pt x="136" y="203"/>
                    <a:pt x="136" y="186"/>
                    <a:pt x="157" y="186"/>
                  </a:cubicBezTo>
                  <a:cubicBezTo>
                    <a:pt x="173" y="186"/>
                    <a:pt x="190" y="165"/>
                    <a:pt x="206" y="149"/>
                  </a:cubicBezTo>
                  <a:cubicBezTo>
                    <a:pt x="260" y="100"/>
                    <a:pt x="260" y="46"/>
                    <a:pt x="223" y="13"/>
                  </a:cubicBezTo>
                  <a:cubicBezTo>
                    <a:pt x="206" y="5"/>
                    <a:pt x="194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3" name="Google Shape;3583;p26"/>
            <p:cNvSpPr/>
            <p:nvPr/>
          </p:nvSpPr>
          <p:spPr>
            <a:xfrm>
              <a:off x="4914625" y="2350650"/>
              <a:ext cx="6950" cy="5200"/>
            </a:xfrm>
            <a:custGeom>
              <a:rect b="b" l="l" r="r" t="t"/>
              <a:pathLst>
                <a:path extrusionOk="0" h="208" w="278">
                  <a:moveTo>
                    <a:pt x="174" y="1"/>
                  </a:moveTo>
                  <a:cubicBezTo>
                    <a:pt x="141" y="1"/>
                    <a:pt x="104" y="17"/>
                    <a:pt x="88" y="34"/>
                  </a:cubicBezTo>
                  <a:cubicBezTo>
                    <a:pt x="55" y="50"/>
                    <a:pt x="38" y="71"/>
                    <a:pt x="17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1" y="207"/>
                    <a:pt x="141" y="191"/>
                    <a:pt x="158" y="191"/>
                  </a:cubicBezTo>
                  <a:cubicBezTo>
                    <a:pt x="174" y="191"/>
                    <a:pt x="174" y="174"/>
                    <a:pt x="191" y="174"/>
                  </a:cubicBezTo>
                  <a:cubicBezTo>
                    <a:pt x="224" y="153"/>
                    <a:pt x="244" y="120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4" name="Google Shape;3584;p26"/>
            <p:cNvSpPr/>
            <p:nvPr/>
          </p:nvSpPr>
          <p:spPr>
            <a:xfrm>
              <a:off x="4909475" y="228190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66" y="0"/>
                  </a:moveTo>
                  <a:cubicBezTo>
                    <a:pt x="128" y="0"/>
                    <a:pt x="87" y="20"/>
                    <a:pt x="54" y="55"/>
                  </a:cubicBezTo>
                  <a:cubicBezTo>
                    <a:pt x="1" y="104"/>
                    <a:pt x="1" y="158"/>
                    <a:pt x="54" y="191"/>
                  </a:cubicBezTo>
                  <a:cubicBezTo>
                    <a:pt x="65" y="191"/>
                    <a:pt x="84" y="198"/>
                    <a:pt x="100" y="198"/>
                  </a:cubicBezTo>
                  <a:cubicBezTo>
                    <a:pt x="108" y="198"/>
                    <a:pt x="115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1" y="104"/>
                    <a:pt x="261" y="38"/>
                    <a:pt x="223" y="17"/>
                  </a:cubicBezTo>
                  <a:cubicBezTo>
                    <a:pt x="206" y="6"/>
                    <a:pt x="186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5" name="Google Shape;3585;p26"/>
            <p:cNvSpPr/>
            <p:nvPr/>
          </p:nvSpPr>
          <p:spPr>
            <a:xfrm>
              <a:off x="4915050" y="2291400"/>
              <a:ext cx="6925" cy="4750"/>
            </a:xfrm>
            <a:custGeom>
              <a:rect b="b" l="l" r="r" t="t"/>
              <a:pathLst>
                <a:path extrusionOk="0" h="190" w="277">
                  <a:moveTo>
                    <a:pt x="174" y="0"/>
                  </a:moveTo>
                  <a:cubicBezTo>
                    <a:pt x="141" y="0"/>
                    <a:pt x="104" y="0"/>
                    <a:pt x="87" y="17"/>
                  </a:cubicBezTo>
                  <a:cubicBezTo>
                    <a:pt x="54" y="33"/>
                    <a:pt x="38" y="70"/>
                    <a:pt x="21" y="87"/>
                  </a:cubicBezTo>
                  <a:cubicBezTo>
                    <a:pt x="0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6" name="Google Shape;3586;p26"/>
            <p:cNvSpPr/>
            <p:nvPr/>
          </p:nvSpPr>
          <p:spPr>
            <a:xfrm>
              <a:off x="4569750" y="2285100"/>
              <a:ext cx="6525" cy="5050"/>
            </a:xfrm>
            <a:custGeom>
              <a:rect b="b" l="l" r="r" t="t"/>
              <a:pathLst>
                <a:path extrusionOk="0" h="202" w="261">
                  <a:moveTo>
                    <a:pt x="176" y="0"/>
                  </a:moveTo>
                  <a:cubicBezTo>
                    <a:pt x="155" y="0"/>
                    <a:pt x="131" y="5"/>
                    <a:pt x="104" y="13"/>
                  </a:cubicBezTo>
                  <a:cubicBezTo>
                    <a:pt x="38" y="46"/>
                    <a:pt x="1" y="96"/>
                    <a:pt x="21" y="149"/>
                  </a:cubicBezTo>
                  <a:cubicBezTo>
                    <a:pt x="21" y="181"/>
                    <a:pt x="49" y="201"/>
                    <a:pt x="88" y="201"/>
                  </a:cubicBezTo>
                  <a:cubicBezTo>
                    <a:pt x="109" y="201"/>
                    <a:pt x="133" y="195"/>
                    <a:pt x="157" y="182"/>
                  </a:cubicBezTo>
                  <a:cubicBezTo>
                    <a:pt x="227" y="149"/>
                    <a:pt x="260" y="96"/>
                    <a:pt x="244" y="46"/>
                  </a:cubicBezTo>
                  <a:cubicBezTo>
                    <a:pt x="234" y="13"/>
                    <a:pt x="209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7" name="Google Shape;3587;p26"/>
            <p:cNvSpPr/>
            <p:nvPr/>
          </p:nvSpPr>
          <p:spPr>
            <a:xfrm>
              <a:off x="4557375" y="2283225"/>
              <a:ext cx="6425" cy="5100"/>
            </a:xfrm>
            <a:custGeom>
              <a:rect b="b" l="l" r="r" t="t"/>
              <a:pathLst>
                <a:path extrusionOk="0" h="204" w="257">
                  <a:moveTo>
                    <a:pt x="168" y="1"/>
                  </a:moveTo>
                  <a:cubicBezTo>
                    <a:pt x="149" y="1"/>
                    <a:pt x="127" y="6"/>
                    <a:pt x="104" y="18"/>
                  </a:cubicBezTo>
                  <a:cubicBezTo>
                    <a:pt x="67" y="35"/>
                    <a:pt x="34" y="51"/>
                    <a:pt x="17" y="88"/>
                  </a:cubicBezTo>
                  <a:cubicBezTo>
                    <a:pt x="1" y="105"/>
                    <a:pt x="1" y="121"/>
                    <a:pt x="17" y="154"/>
                  </a:cubicBezTo>
                  <a:cubicBezTo>
                    <a:pt x="17" y="171"/>
                    <a:pt x="34" y="191"/>
                    <a:pt x="50" y="191"/>
                  </a:cubicBezTo>
                  <a:cubicBezTo>
                    <a:pt x="67" y="199"/>
                    <a:pt x="84" y="204"/>
                    <a:pt x="102" y="204"/>
                  </a:cubicBezTo>
                  <a:cubicBezTo>
                    <a:pt x="120" y="204"/>
                    <a:pt x="137" y="199"/>
                    <a:pt x="154" y="191"/>
                  </a:cubicBezTo>
                  <a:cubicBezTo>
                    <a:pt x="224" y="154"/>
                    <a:pt x="257" y="105"/>
                    <a:pt x="240" y="51"/>
                  </a:cubicBezTo>
                  <a:cubicBezTo>
                    <a:pt x="229" y="19"/>
                    <a:pt x="203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8" name="Google Shape;3588;p26"/>
            <p:cNvSpPr/>
            <p:nvPr/>
          </p:nvSpPr>
          <p:spPr>
            <a:xfrm>
              <a:off x="4562025" y="2307775"/>
              <a:ext cx="6525" cy="5100"/>
            </a:xfrm>
            <a:custGeom>
              <a:rect b="b" l="l" r="r" t="t"/>
              <a:pathLst>
                <a:path extrusionOk="0" h="204" w="261">
                  <a:moveTo>
                    <a:pt x="172" y="1"/>
                  </a:moveTo>
                  <a:cubicBezTo>
                    <a:pt x="152" y="1"/>
                    <a:pt x="130" y="5"/>
                    <a:pt x="104" y="13"/>
                  </a:cubicBezTo>
                  <a:cubicBezTo>
                    <a:pt x="54" y="50"/>
                    <a:pt x="21" y="83"/>
                    <a:pt x="21" y="116"/>
                  </a:cubicBezTo>
                  <a:cubicBezTo>
                    <a:pt x="1" y="137"/>
                    <a:pt x="1" y="137"/>
                    <a:pt x="21" y="153"/>
                  </a:cubicBezTo>
                  <a:cubicBezTo>
                    <a:pt x="21" y="185"/>
                    <a:pt x="49" y="203"/>
                    <a:pt x="87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27" y="170"/>
                    <a:pt x="260" y="100"/>
                    <a:pt x="244" y="50"/>
                  </a:cubicBezTo>
                  <a:cubicBezTo>
                    <a:pt x="244" y="50"/>
                    <a:pt x="227" y="34"/>
                    <a:pt x="227" y="13"/>
                  </a:cubicBezTo>
                  <a:cubicBezTo>
                    <a:pt x="209" y="5"/>
                    <a:pt x="191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9" name="Google Shape;3589;p26"/>
            <p:cNvSpPr/>
            <p:nvPr/>
          </p:nvSpPr>
          <p:spPr>
            <a:xfrm>
              <a:off x="4563375" y="2317825"/>
              <a:ext cx="6400" cy="4950"/>
            </a:xfrm>
            <a:custGeom>
              <a:rect b="b" l="l" r="r" t="t"/>
              <a:pathLst>
                <a:path extrusionOk="0" h="198" w="256">
                  <a:moveTo>
                    <a:pt x="191" y="1"/>
                  </a:moveTo>
                  <a:cubicBezTo>
                    <a:pt x="179" y="1"/>
                    <a:pt x="167" y="3"/>
                    <a:pt x="153" y="7"/>
                  </a:cubicBezTo>
                  <a:lnTo>
                    <a:pt x="103" y="7"/>
                  </a:ln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53" y="197"/>
                    <a:pt x="88" y="197"/>
                  </a:cubicBezTo>
                  <a:cubicBezTo>
                    <a:pt x="107" y="197"/>
                    <a:pt x="129" y="192"/>
                    <a:pt x="153" y="180"/>
                  </a:cubicBezTo>
                  <a:cubicBezTo>
                    <a:pt x="173" y="180"/>
                    <a:pt x="190" y="164"/>
                    <a:pt x="206" y="147"/>
                  </a:cubicBezTo>
                  <a:cubicBezTo>
                    <a:pt x="239" y="127"/>
                    <a:pt x="256" y="77"/>
                    <a:pt x="256" y="44"/>
                  </a:cubicBezTo>
                  <a:cubicBezTo>
                    <a:pt x="244" y="17"/>
                    <a:pt x="222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0" name="Google Shape;3590;p26"/>
            <p:cNvSpPr/>
            <p:nvPr/>
          </p:nvSpPr>
          <p:spPr>
            <a:xfrm>
              <a:off x="4566775" y="2330050"/>
              <a:ext cx="6500" cy="4925"/>
            </a:xfrm>
            <a:custGeom>
              <a:rect b="b" l="l" r="r" t="t"/>
              <a:pathLst>
                <a:path extrusionOk="0" h="197" w="260">
                  <a:moveTo>
                    <a:pt x="173" y="0"/>
                  </a:moveTo>
                  <a:cubicBezTo>
                    <a:pt x="157" y="0"/>
                    <a:pt x="140" y="0"/>
                    <a:pt x="120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90" y="174"/>
                    <a:pt x="206" y="174"/>
                    <a:pt x="206" y="153"/>
                  </a:cubicBezTo>
                  <a:cubicBezTo>
                    <a:pt x="243" y="120"/>
                    <a:pt x="260" y="87"/>
                    <a:pt x="260" y="50"/>
                  </a:cubicBezTo>
                  <a:cubicBezTo>
                    <a:pt x="24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1" name="Google Shape;3591;p26"/>
            <p:cNvSpPr/>
            <p:nvPr/>
          </p:nvSpPr>
          <p:spPr>
            <a:xfrm>
              <a:off x="4556875" y="229612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57" y="1"/>
                  </a:moveTo>
                  <a:cubicBezTo>
                    <a:pt x="141" y="1"/>
                    <a:pt x="124" y="1"/>
                    <a:pt x="103" y="17"/>
                  </a:cubicBezTo>
                  <a:cubicBezTo>
                    <a:pt x="54" y="34"/>
                    <a:pt x="0" y="104"/>
                    <a:pt x="21" y="137"/>
                  </a:cubicBezTo>
                  <a:cubicBezTo>
                    <a:pt x="31" y="171"/>
                    <a:pt x="55" y="190"/>
                    <a:pt x="89" y="190"/>
                  </a:cubicBezTo>
                  <a:cubicBezTo>
                    <a:pt x="108" y="190"/>
                    <a:pt x="131" y="184"/>
                    <a:pt x="157" y="170"/>
                  </a:cubicBez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60" y="67"/>
                    <a:pt x="260" y="50"/>
                  </a:cubicBezTo>
                  <a:cubicBezTo>
                    <a:pt x="244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2" name="Google Shape;3592;p26"/>
            <p:cNvSpPr/>
            <p:nvPr/>
          </p:nvSpPr>
          <p:spPr>
            <a:xfrm>
              <a:off x="4549650" y="2318675"/>
              <a:ext cx="6425" cy="4900"/>
            </a:xfrm>
            <a:custGeom>
              <a:rect b="b" l="l" r="r" t="t"/>
              <a:pathLst>
                <a:path extrusionOk="0" h="196" w="257">
                  <a:moveTo>
                    <a:pt x="170" y="1"/>
                  </a:moveTo>
                  <a:cubicBezTo>
                    <a:pt x="159" y="1"/>
                    <a:pt x="148" y="3"/>
                    <a:pt x="137" y="10"/>
                  </a:cubicBezTo>
                  <a:cubicBezTo>
                    <a:pt x="104" y="10"/>
                    <a:pt x="67" y="27"/>
                    <a:pt x="50" y="60"/>
                  </a:cubicBezTo>
                  <a:cubicBezTo>
                    <a:pt x="1" y="93"/>
                    <a:pt x="1" y="163"/>
                    <a:pt x="34" y="179"/>
                  </a:cubicBezTo>
                  <a:cubicBezTo>
                    <a:pt x="67" y="196"/>
                    <a:pt x="83" y="196"/>
                    <a:pt x="120" y="196"/>
                  </a:cubicBezTo>
                  <a:cubicBezTo>
                    <a:pt x="137" y="196"/>
                    <a:pt x="137" y="196"/>
                    <a:pt x="153" y="179"/>
                  </a:cubicBezTo>
                  <a:cubicBezTo>
                    <a:pt x="170" y="179"/>
                    <a:pt x="186" y="163"/>
                    <a:pt x="207" y="146"/>
                  </a:cubicBezTo>
                  <a:cubicBezTo>
                    <a:pt x="240" y="130"/>
                    <a:pt x="240" y="93"/>
                    <a:pt x="256" y="76"/>
                  </a:cubicBezTo>
                  <a:cubicBezTo>
                    <a:pt x="256" y="43"/>
                    <a:pt x="240" y="27"/>
                    <a:pt x="223" y="10"/>
                  </a:cubicBezTo>
                  <a:cubicBezTo>
                    <a:pt x="212" y="10"/>
                    <a:pt x="192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3" name="Google Shape;3593;p26"/>
            <p:cNvSpPr/>
            <p:nvPr/>
          </p:nvSpPr>
          <p:spPr>
            <a:xfrm>
              <a:off x="4608000" y="23064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7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57" y="206"/>
                    <a:pt x="173" y="190"/>
                  </a:cubicBezTo>
                  <a:cubicBezTo>
                    <a:pt x="173" y="190"/>
                    <a:pt x="190" y="190"/>
                    <a:pt x="190" y="169"/>
                  </a:cubicBezTo>
                  <a:cubicBezTo>
                    <a:pt x="223" y="153"/>
                    <a:pt x="244" y="136"/>
                    <a:pt x="260" y="103"/>
                  </a:cubicBezTo>
                  <a:cubicBezTo>
                    <a:pt x="260" y="87"/>
                    <a:pt x="260" y="50"/>
                    <a:pt x="244" y="33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4" name="Google Shape;3594;p26"/>
            <p:cNvSpPr/>
            <p:nvPr/>
          </p:nvSpPr>
          <p:spPr>
            <a:xfrm>
              <a:off x="4554800" y="2328700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70" y="1"/>
                  </a:moveTo>
                  <a:cubicBezTo>
                    <a:pt x="137" y="1"/>
                    <a:pt x="104" y="21"/>
                    <a:pt x="67" y="38"/>
                  </a:cubicBezTo>
                  <a:cubicBezTo>
                    <a:pt x="50" y="54"/>
                    <a:pt x="17" y="87"/>
                    <a:pt x="17" y="104"/>
                  </a:cubicBezTo>
                  <a:cubicBezTo>
                    <a:pt x="1" y="157"/>
                    <a:pt x="34" y="207"/>
                    <a:pt x="83" y="207"/>
                  </a:cubicBezTo>
                  <a:cubicBezTo>
                    <a:pt x="104" y="207"/>
                    <a:pt x="137" y="207"/>
                    <a:pt x="153" y="190"/>
                  </a:cubicBezTo>
                  <a:cubicBezTo>
                    <a:pt x="153" y="190"/>
                    <a:pt x="170" y="190"/>
                    <a:pt x="186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87"/>
                    <a:pt x="240" y="54"/>
                    <a:pt x="240" y="38"/>
                  </a:cubicBezTo>
                  <a:cubicBezTo>
                    <a:pt x="224" y="21"/>
                    <a:pt x="186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5" name="Google Shape;3595;p26"/>
            <p:cNvSpPr/>
            <p:nvPr/>
          </p:nvSpPr>
          <p:spPr>
            <a:xfrm>
              <a:off x="4599850" y="2283675"/>
              <a:ext cx="6925" cy="5075"/>
            </a:xfrm>
            <a:custGeom>
              <a:rect b="b" l="l" r="r" t="t"/>
              <a:pathLst>
                <a:path extrusionOk="0" h="203" w="277">
                  <a:moveTo>
                    <a:pt x="137" y="0"/>
                  </a:moveTo>
                  <a:cubicBezTo>
                    <a:pt x="120" y="17"/>
                    <a:pt x="87" y="33"/>
                    <a:pt x="54" y="50"/>
                  </a:cubicBezTo>
                  <a:cubicBezTo>
                    <a:pt x="17" y="103"/>
                    <a:pt x="1" y="153"/>
                    <a:pt x="54" y="190"/>
                  </a:cubicBezTo>
                  <a:cubicBezTo>
                    <a:pt x="62" y="198"/>
                    <a:pt x="75" y="202"/>
                    <a:pt x="89" y="202"/>
                  </a:cubicBezTo>
                  <a:cubicBezTo>
                    <a:pt x="104" y="202"/>
                    <a:pt x="120" y="198"/>
                    <a:pt x="137" y="190"/>
                  </a:cubicBezTo>
                  <a:lnTo>
                    <a:pt x="174" y="190"/>
                  </a:lnTo>
                  <a:cubicBezTo>
                    <a:pt x="190" y="173"/>
                    <a:pt x="207" y="173"/>
                    <a:pt x="223" y="153"/>
                  </a:cubicBezTo>
                  <a:cubicBezTo>
                    <a:pt x="277" y="103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6" name="Google Shape;3596;p26"/>
            <p:cNvSpPr/>
            <p:nvPr/>
          </p:nvSpPr>
          <p:spPr>
            <a:xfrm>
              <a:off x="4597275" y="231715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37" y="1"/>
                    <a:pt x="104" y="1"/>
                    <a:pt x="87" y="17"/>
                  </a:cubicBezTo>
                  <a:cubicBezTo>
                    <a:pt x="54" y="50"/>
                    <a:pt x="34" y="71"/>
                    <a:pt x="17" y="104"/>
                  </a:cubicBezTo>
                  <a:cubicBezTo>
                    <a:pt x="1" y="154"/>
                    <a:pt x="34" y="191"/>
                    <a:pt x="104" y="191"/>
                  </a:cubicBezTo>
                  <a:cubicBezTo>
                    <a:pt x="120" y="191"/>
                    <a:pt x="137" y="191"/>
                    <a:pt x="157" y="174"/>
                  </a:cubicBezTo>
                  <a:lnTo>
                    <a:pt x="190" y="174"/>
                  </a:lnTo>
                  <a:cubicBezTo>
                    <a:pt x="223" y="137"/>
                    <a:pt x="240" y="121"/>
                    <a:pt x="260" y="88"/>
                  </a:cubicBezTo>
                  <a:cubicBezTo>
                    <a:pt x="260" y="71"/>
                    <a:pt x="260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7" name="Google Shape;3597;p26"/>
            <p:cNvSpPr/>
            <p:nvPr/>
          </p:nvSpPr>
          <p:spPr>
            <a:xfrm>
              <a:off x="4547900" y="2306850"/>
              <a:ext cx="6425" cy="4775"/>
            </a:xfrm>
            <a:custGeom>
              <a:rect b="b" l="l" r="r" t="t"/>
              <a:pathLst>
                <a:path extrusionOk="0" h="191" w="257">
                  <a:moveTo>
                    <a:pt x="153" y="1"/>
                  </a:moveTo>
                  <a:cubicBezTo>
                    <a:pt x="120" y="1"/>
                    <a:pt x="87" y="1"/>
                    <a:pt x="71" y="17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37"/>
                    <a:pt x="17" y="174"/>
                  </a:cubicBezTo>
                  <a:cubicBezTo>
                    <a:pt x="17" y="190"/>
                    <a:pt x="50" y="190"/>
                    <a:pt x="87" y="190"/>
                  </a:cubicBezTo>
                  <a:cubicBezTo>
                    <a:pt x="104" y="190"/>
                    <a:pt x="120" y="190"/>
                    <a:pt x="137" y="174"/>
                  </a:cubicBezTo>
                  <a:cubicBezTo>
                    <a:pt x="153" y="174"/>
                    <a:pt x="153" y="174"/>
                    <a:pt x="174" y="153"/>
                  </a:cubicBezTo>
                  <a:cubicBezTo>
                    <a:pt x="207" y="137"/>
                    <a:pt x="223" y="120"/>
                    <a:pt x="223" y="87"/>
                  </a:cubicBezTo>
                  <a:cubicBezTo>
                    <a:pt x="256" y="34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8" name="Google Shape;3598;p26"/>
            <p:cNvSpPr/>
            <p:nvPr/>
          </p:nvSpPr>
          <p:spPr>
            <a:xfrm>
              <a:off x="4603250" y="2294800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lnTo>
                    <a:pt x="190" y="173"/>
                  </a:lnTo>
                  <a:cubicBezTo>
                    <a:pt x="207" y="140"/>
                    <a:pt x="227" y="120"/>
                    <a:pt x="244" y="87"/>
                  </a:cubicBezTo>
                  <a:cubicBezTo>
                    <a:pt x="260" y="37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9" name="Google Shape;3599;p26"/>
            <p:cNvSpPr/>
            <p:nvPr/>
          </p:nvSpPr>
          <p:spPr>
            <a:xfrm>
              <a:off x="4580075" y="2272950"/>
              <a:ext cx="6500" cy="5000"/>
            </a:xfrm>
            <a:custGeom>
              <a:rect b="b" l="l" r="r" t="t"/>
              <a:pathLst>
                <a:path extrusionOk="0" h="200" w="260">
                  <a:moveTo>
                    <a:pt x="157" y="0"/>
                  </a:moveTo>
                  <a:cubicBezTo>
                    <a:pt x="140" y="0"/>
                    <a:pt x="124" y="17"/>
                    <a:pt x="103" y="17"/>
                  </a:cubicBezTo>
                  <a:cubicBezTo>
                    <a:pt x="54" y="50"/>
                    <a:pt x="0" y="103"/>
                    <a:pt x="21" y="153"/>
                  </a:cubicBezTo>
                  <a:cubicBezTo>
                    <a:pt x="31" y="187"/>
                    <a:pt x="56" y="200"/>
                    <a:pt x="90" y="200"/>
                  </a:cubicBezTo>
                  <a:cubicBezTo>
                    <a:pt x="109" y="200"/>
                    <a:pt x="132" y="196"/>
                    <a:pt x="157" y="190"/>
                  </a:cubicBezTo>
                  <a:cubicBezTo>
                    <a:pt x="227" y="153"/>
                    <a:pt x="260" y="103"/>
                    <a:pt x="260" y="50"/>
                  </a:cubicBezTo>
                  <a:cubicBezTo>
                    <a:pt x="243" y="17"/>
                    <a:pt x="227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0" name="Google Shape;3600;p26"/>
            <p:cNvSpPr/>
            <p:nvPr/>
          </p:nvSpPr>
          <p:spPr>
            <a:xfrm>
              <a:off x="4592525" y="230685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41" y="1"/>
                  </a:moveTo>
                  <a:cubicBezTo>
                    <a:pt x="104" y="1"/>
                    <a:pt x="71" y="17"/>
                    <a:pt x="54" y="50"/>
                  </a:cubicBezTo>
                  <a:cubicBezTo>
                    <a:pt x="1" y="87"/>
                    <a:pt x="1" y="153"/>
                    <a:pt x="54" y="174"/>
                  </a:cubicBezTo>
                  <a:cubicBezTo>
                    <a:pt x="71" y="190"/>
                    <a:pt x="87" y="190"/>
                    <a:pt x="120" y="190"/>
                  </a:cubicBezTo>
                  <a:cubicBezTo>
                    <a:pt x="141" y="190"/>
                    <a:pt x="158" y="190"/>
                    <a:pt x="158" y="174"/>
                  </a:cubicBezTo>
                  <a:cubicBezTo>
                    <a:pt x="174" y="174"/>
                    <a:pt x="191" y="153"/>
                    <a:pt x="207" y="137"/>
                  </a:cubicBezTo>
                  <a:cubicBezTo>
                    <a:pt x="244" y="120"/>
                    <a:pt x="261" y="87"/>
                    <a:pt x="261" y="71"/>
                  </a:cubicBezTo>
                  <a:cubicBezTo>
                    <a:pt x="261" y="34"/>
                    <a:pt x="244" y="17"/>
                    <a:pt x="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1" name="Google Shape;3601;p26"/>
            <p:cNvSpPr/>
            <p:nvPr/>
          </p:nvSpPr>
          <p:spPr>
            <a:xfrm>
              <a:off x="4963600" y="2303450"/>
              <a:ext cx="6525" cy="5050"/>
            </a:xfrm>
            <a:custGeom>
              <a:rect b="b" l="l" r="r" t="t"/>
              <a:pathLst>
                <a:path extrusionOk="0" h="202" w="261">
                  <a:moveTo>
                    <a:pt x="141" y="1"/>
                  </a:moveTo>
                  <a:cubicBezTo>
                    <a:pt x="103" y="17"/>
                    <a:pt x="87" y="34"/>
                    <a:pt x="54" y="50"/>
                  </a:cubicBezTo>
                  <a:cubicBezTo>
                    <a:pt x="0" y="104"/>
                    <a:pt x="0" y="153"/>
                    <a:pt x="54" y="186"/>
                  </a:cubicBezTo>
                  <a:cubicBezTo>
                    <a:pt x="62" y="196"/>
                    <a:pt x="75" y="202"/>
                    <a:pt x="87" y="202"/>
                  </a:cubicBezTo>
                  <a:cubicBezTo>
                    <a:pt x="99" y="202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206" y="170"/>
                    <a:pt x="206" y="153"/>
                  </a:cubicBezTo>
                  <a:cubicBezTo>
                    <a:pt x="244" y="120"/>
                    <a:pt x="260" y="104"/>
                    <a:pt x="260" y="67"/>
                  </a:cubicBezTo>
                  <a:cubicBezTo>
                    <a:pt x="260" y="50"/>
                    <a:pt x="244" y="34"/>
                    <a:pt x="223" y="17"/>
                  </a:cubicBezTo>
                  <a:cubicBezTo>
                    <a:pt x="206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2" name="Google Shape;3602;p26"/>
            <p:cNvSpPr/>
            <p:nvPr/>
          </p:nvSpPr>
          <p:spPr>
            <a:xfrm>
              <a:off x="4523900" y="2273775"/>
              <a:ext cx="5175" cy="1350"/>
            </a:xfrm>
            <a:custGeom>
              <a:rect b="b" l="l" r="r" t="t"/>
              <a:pathLst>
                <a:path extrusionOk="0" h="54" w="207">
                  <a:moveTo>
                    <a:pt x="0" y="0"/>
                  </a:moveTo>
                  <a:cubicBezTo>
                    <a:pt x="0" y="17"/>
                    <a:pt x="17" y="33"/>
                    <a:pt x="33" y="33"/>
                  </a:cubicBezTo>
                  <a:cubicBezTo>
                    <a:pt x="50" y="54"/>
                    <a:pt x="83" y="54"/>
                    <a:pt x="120" y="54"/>
                  </a:cubicBezTo>
                  <a:lnTo>
                    <a:pt x="136" y="33"/>
                  </a:lnTo>
                  <a:cubicBezTo>
                    <a:pt x="169" y="33"/>
                    <a:pt x="186" y="17"/>
                    <a:pt x="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3" name="Google Shape;3603;p26"/>
            <p:cNvSpPr/>
            <p:nvPr/>
          </p:nvSpPr>
          <p:spPr>
            <a:xfrm>
              <a:off x="4551725" y="2273350"/>
              <a:ext cx="6500" cy="3425"/>
            </a:xfrm>
            <a:custGeom>
              <a:rect b="b" l="l" r="r" t="t"/>
              <a:pathLst>
                <a:path extrusionOk="0" h="137" w="260">
                  <a:moveTo>
                    <a:pt x="54" y="1"/>
                  </a:moveTo>
                  <a:cubicBezTo>
                    <a:pt x="37" y="17"/>
                    <a:pt x="37" y="34"/>
                    <a:pt x="21" y="50"/>
                  </a:cubicBezTo>
                  <a:cubicBezTo>
                    <a:pt x="0" y="104"/>
                    <a:pt x="37" y="137"/>
                    <a:pt x="103" y="137"/>
                  </a:cubicBezTo>
                  <a:lnTo>
                    <a:pt x="157" y="137"/>
                  </a:lnTo>
                  <a:cubicBezTo>
                    <a:pt x="173" y="120"/>
                    <a:pt x="190" y="120"/>
                    <a:pt x="190" y="120"/>
                  </a:cubicBezTo>
                  <a:cubicBezTo>
                    <a:pt x="227" y="104"/>
                    <a:pt x="243" y="71"/>
                    <a:pt x="260" y="50"/>
                  </a:cubicBezTo>
                  <a:lnTo>
                    <a:pt x="2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4" name="Google Shape;3604;p26"/>
            <p:cNvSpPr/>
            <p:nvPr/>
          </p:nvSpPr>
          <p:spPr>
            <a:xfrm>
              <a:off x="4567175" y="2273350"/>
              <a:ext cx="6525" cy="2200"/>
            </a:xfrm>
            <a:custGeom>
              <a:rect b="b" l="l" r="r" t="t"/>
              <a:pathLst>
                <a:path extrusionOk="0" h="88" w="261">
                  <a:moveTo>
                    <a:pt x="21" y="1"/>
                  </a:moveTo>
                  <a:cubicBezTo>
                    <a:pt x="1" y="50"/>
                    <a:pt x="38" y="87"/>
                    <a:pt x="104" y="87"/>
                  </a:cubicBezTo>
                  <a:lnTo>
                    <a:pt x="174" y="87"/>
                  </a:lnTo>
                  <a:cubicBezTo>
                    <a:pt x="174" y="71"/>
                    <a:pt x="190" y="71"/>
                    <a:pt x="190" y="71"/>
                  </a:cubicBezTo>
                  <a:cubicBezTo>
                    <a:pt x="227" y="50"/>
                    <a:pt x="244" y="17"/>
                    <a:pt x="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5" name="Google Shape;3605;p26"/>
            <p:cNvSpPr/>
            <p:nvPr/>
          </p:nvSpPr>
          <p:spPr>
            <a:xfrm>
              <a:off x="4595525" y="2272950"/>
              <a:ext cx="6525" cy="4250"/>
            </a:xfrm>
            <a:custGeom>
              <a:rect b="b" l="l" r="r" t="t"/>
              <a:pathLst>
                <a:path extrusionOk="0" h="170" w="261">
                  <a:moveTo>
                    <a:pt x="87" y="0"/>
                  </a:moveTo>
                  <a:cubicBezTo>
                    <a:pt x="54" y="17"/>
                    <a:pt x="38" y="50"/>
                    <a:pt x="21" y="66"/>
                  </a:cubicBezTo>
                  <a:cubicBezTo>
                    <a:pt x="0" y="120"/>
                    <a:pt x="38" y="169"/>
                    <a:pt x="104" y="169"/>
                  </a:cubicBezTo>
                  <a:cubicBezTo>
                    <a:pt x="124" y="169"/>
                    <a:pt x="141" y="169"/>
                    <a:pt x="157" y="153"/>
                  </a:cubicBezTo>
                  <a:cubicBezTo>
                    <a:pt x="174" y="153"/>
                    <a:pt x="190" y="136"/>
                    <a:pt x="190" y="136"/>
                  </a:cubicBezTo>
                  <a:cubicBezTo>
                    <a:pt x="227" y="120"/>
                    <a:pt x="244" y="103"/>
                    <a:pt x="260" y="66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6" name="Google Shape;3606;p26"/>
            <p:cNvSpPr/>
            <p:nvPr/>
          </p:nvSpPr>
          <p:spPr>
            <a:xfrm>
              <a:off x="4852375" y="2455475"/>
              <a:ext cx="6925" cy="5200"/>
            </a:xfrm>
            <a:custGeom>
              <a:rect b="b" l="l" r="r" t="t"/>
              <a:pathLst>
                <a:path extrusionOk="0" h="208" w="277">
                  <a:moveTo>
                    <a:pt x="174" y="1"/>
                  </a:moveTo>
                  <a:cubicBezTo>
                    <a:pt x="137" y="1"/>
                    <a:pt x="120" y="17"/>
                    <a:pt x="87" y="34"/>
                  </a:cubicBezTo>
                  <a:cubicBezTo>
                    <a:pt x="54" y="50"/>
                    <a:pt x="34" y="83"/>
                    <a:pt x="17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0" y="207"/>
                    <a:pt x="137" y="186"/>
                    <a:pt x="157" y="186"/>
                  </a:cubicBezTo>
                  <a:cubicBezTo>
                    <a:pt x="174" y="186"/>
                    <a:pt x="190" y="170"/>
                    <a:pt x="190" y="170"/>
                  </a:cubicBezTo>
                  <a:cubicBezTo>
                    <a:pt x="223" y="153"/>
                    <a:pt x="240" y="137"/>
                    <a:pt x="260" y="104"/>
                  </a:cubicBezTo>
                  <a:cubicBezTo>
                    <a:pt x="277" y="50"/>
                    <a:pt x="24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7" name="Google Shape;3607;p26"/>
            <p:cNvSpPr/>
            <p:nvPr/>
          </p:nvSpPr>
          <p:spPr>
            <a:xfrm>
              <a:off x="4750125" y="2525625"/>
              <a:ext cx="6525" cy="5025"/>
            </a:xfrm>
            <a:custGeom>
              <a:rect b="b" l="l" r="r" t="t"/>
              <a:pathLst>
                <a:path extrusionOk="0" h="201" w="261">
                  <a:moveTo>
                    <a:pt x="166" y="1"/>
                  </a:moveTo>
                  <a:cubicBezTo>
                    <a:pt x="145" y="1"/>
                    <a:pt x="124" y="5"/>
                    <a:pt x="104" y="11"/>
                  </a:cubicBezTo>
                  <a:cubicBezTo>
                    <a:pt x="38" y="44"/>
                    <a:pt x="1" y="97"/>
                    <a:pt x="1" y="147"/>
                  </a:cubicBezTo>
                  <a:cubicBezTo>
                    <a:pt x="14" y="182"/>
                    <a:pt x="47" y="201"/>
                    <a:pt x="87" y="201"/>
                  </a:cubicBezTo>
                  <a:cubicBezTo>
                    <a:pt x="109" y="201"/>
                    <a:pt x="133" y="196"/>
                    <a:pt x="157" y="184"/>
                  </a:cubicBezTo>
                  <a:cubicBezTo>
                    <a:pt x="207" y="147"/>
                    <a:pt x="261" y="97"/>
                    <a:pt x="244" y="44"/>
                  </a:cubicBezTo>
                  <a:cubicBezTo>
                    <a:pt x="234" y="12"/>
                    <a:pt x="202" y="1"/>
                    <a:pt x="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8" name="Google Shape;3608;p26"/>
            <p:cNvSpPr/>
            <p:nvPr/>
          </p:nvSpPr>
          <p:spPr>
            <a:xfrm>
              <a:off x="4749725" y="2537950"/>
              <a:ext cx="6100" cy="4650"/>
            </a:xfrm>
            <a:custGeom>
              <a:rect b="b" l="l" r="r" t="t"/>
              <a:pathLst>
                <a:path extrusionOk="0" h="186" w="244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36"/>
                    <a:pt x="0" y="153"/>
                    <a:pt x="17" y="169"/>
                  </a:cubicBezTo>
                  <a:cubicBezTo>
                    <a:pt x="37" y="186"/>
                    <a:pt x="54" y="186"/>
                    <a:pt x="87" y="186"/>
                  </a:cubicBezTo>
                  <a:lnTo>
                    <a:pt x="141" y="186"/>
                  </a:lnTo>
                  <a:cubicBezTo>
                    <a:pt x="190" y="169"/>
                    <a:pt x="223" y="136"/>
                    <a:pt x="244" y="103"/>
                  </a:cubicBezTo>
                  <a:lnTo>
                    <a:pt x="244" y="83"/>
                  </a:lnTo>
                  <a:cubicBezTo>
                    <a:pt x="244" y="33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9" name="Google Shape;3609;p26"/>
            <p:cNvSpPr/>
            <p:nvPr/>
          </p:nvSpPr>
          <p:spPr>
            <a:xfrm>
              <a:off x="4889275" y="2374675"/>
              <a:ext cx="4775" cy="4350"/>
            </a:xfrm>
            <a:custGeom>
              <a:rect b="b" l="l" r="r" t="t"/>
              <a:pathLst>
                <a:path extrusionOk="0" h="174" w="191">
                  <a:moveTo>
                    <a:pt x="190" y="1"/>
                  </a:moveTo>
                  <a:cubicBezTo>
                    <a:pt x="174" y="1"/>
                    <a:pt x="141" y="1"/>
                    <a:pt x="104" y="17"/>
                  </a:cubicBezTo>
                  <a:cubicBezTo>
                    <a:pt x="38" y="38"/>
                    <a:pt x="1" y="104"/>
                    <a:pt x="1" y="141"/>
                  </a:cubicBezTo>
                  <a:cubicBezTo>
                    <a:pt x="21" y="157"/>
                    <a:pt x="21" y="157"/>
                    <a:pt x="21" y="174"/>
                  </a:cubicBezTo>
                  <a:cubicBezTo>
                    <a:pt x="71" y="104"/>
                    <a:pt x="141" y="54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0" name="Google Shape;3610;p26"/>
            <p:cNvSpPr/>
            <p:nvPr/>
          </p:nvSpPr>
          <p:spPr>
            <a:xfrm>
              <a:off x="4612325" y="2272525"/>
              <a:ext cx="5600" cy="1700"/>
            </a:xfrm>
            <a:custGeom>
              <a:rect b="b" l="l" r="r" t="t"/>
              <a:pathLst>
                <a:path extrusionOk="0" h="68" w="224">
                  <a:moveTo>
                    <a:pt x="223" y="1"/>
                  </a:moveTo>
                  <a:cubicBezTo>
                    <a:pt x="137" y="1"/>
                    <a:pt x="71" y="1"/>
                    <a:pt x="0" y="17"/>
                  </a:cubicBezTo>
                  <a:cubicBezTo>
                    <a:pt x="11" y="49"/>
                    <a:pt x="44" y="67"/>
                    <a:pt x="84" y="67"/>
                  </a:cubicBezTo>
                  <a:cubicBezTo>
                    <a:pt x="106" y="67"/>
                    <a:pt x="130" y="62"/>
                    <a:pt x="153" y="50"/>
                  </a:cubicBezTo>
                  <a:cubicBezTo>
                    <a:pt x="174" y="50"/>
                    <a:pt x="207" y="34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1" name="Google Shape;3611;p26"/>
            <p:cNvSpPr/>
            <p:nvPr/>
          </p:nvSpPr>
          <p:spPr>
            <a:xfrm>
              <a:off x="4853200" y="2441100"/>
              <a:ext cx="6100" cy="4925"/>
            </a:xfrm>
            <a:custGeom>
              <a:rect b="b" l="l" r="r" t="t"/>
              <a:pathLst>
                <a:path extrusionOk="0" h="197" w="244">
                  <a:moveTo>
                    <a:pt x="167" y="1"/>
                  </a:moveTo>
                  <a:cubicBezTo>
                    <a:pt x="124" y="1"/>
                    <a:pt x="75" y="20"/>
                    <a:pt x="38" y="61"/>
                  </a:cubicBezTo>
                  <a:cubicBezTo>
                    <a:pt x="21" y="77"/>
                    <a:pt x="1" y="94"/>
                    <a:pt x="1" y="127"/>
                  </a:cubicBezTo>
                  <a:cubicBezTo>
                    <a:pt x="1" y="143"/>
                    <a:pt x="1" y="180"/>
                    <a:pt x="38" y="180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97"/>
                    <a:pt x="141" y="180"/>
                  </a:cubicBezTo>
                  <a:cubicBezTo>
                    <a:pt x="157" y="180"/>
                    <a:pt x="190" y="164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5" y="3"/>
                    <a:pt x="18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2" name="Google Shape;3612;p26"/>
            <p:cNvSpPr/>
            <p:nvPr/>
          </p:nvSpPr>
          <p:spPr>
            <a:xfrm>
              <a:off x="4860925" y="237385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58" y="1"/>
                  </a:moveTo>
                  <a:cubicBezTo>
                    <a:pt x="141" y="1"/>
                    <a:pt x="104" y="1"/>
                    <a:pt x="88" y="17"/>
                  </a:cubicBezTo>
                  <a:cubicBezTo>
                    <a:pt x="55" y="34"/>
                    <a:pt x="22" y="71"/>
                    <a:pt x="22" y="87"/>
                  </a:cubicBezTo>
                  <a:cubicBezTo>
                    <a:pt x="1" y="153"/>
                    <a:pt x="38" y="190"/>
                    <a:pt x="88" y="190"/>
                  </a:cubicBezTo>
                  <a:lnTo>
                    <a:pt x="141" y="190"/>
                  </a:lnTo>
                  <a:cubicBezTo>
                    <a:pt x="141" y="190"/>
                    <a:pt x="141" y="174"/>
                    <a:pt x="158" y="174"/>
                  </a:cubicBezTo>
                  <a:cubicBezTo>
                    <a:pt x="158" y="174"/>
                    <a:pt x="174" y="174"/>
                    <a:pt x="191" y="153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71"/>
                    <a:pt x="244" y="34"/>
                    <a:pt x="244" y="17"/>
                  </a:cubicBezTo>
                  <a:cubicBezTo>
                    <a:pt x="228" y="1"/>
                    <a:pt x="19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3" name="Google Shape;3613;p26"/>
            <p:cNvSpPr/>
            <p:nvPr/>
          </p:nvSpPr>
          <p:spPr>
            <a:xfrm>
              <a:off x="4858350" y="2420225"/>
              <a:ext cx="6525" cy="5200"/>
            </a:xfrm>
            <a:custGeom>
              <a:rect b="b" l="l" r="r" t="t"/>
              <a:pathLst>
                <a:path extrusionOk="0" h="208" w="261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71" y="207"/>
                    <a:pt x="104" y="207"/>
                    <a:pt x="141" y="207"/>
                  </a:cubicBezTo>
                  <a:cubicBezTo>
                    <a:pt x="141" y="191"/>
                    <a:pt x="158" y="191"/>
                    <a:pt x="158" y="191"/>
                  </a:cubicBezTo>
                  <a:cubicBezTo>
                    <a:pt x="191" y="174"/>
                    <a:pt x="207" y="174"/>
                    <a:pt x="228" y="153"/>
                  </a:cubicBezTo>
                  <a:cubicBezTo>
                    <a:pt x="244" y="120"/>
                    <a:pt x="261" y="104"/>
                    <a:pt x="261" y="71"/>
                  </a:cubicBezTo>
                  <a:cubicBezTo>
                    <a:pt x="261" y="50"/>
                    <a:pt x="244" y="34"/>
                    <a:pt x="228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4" name="Google Shape;3614;p26"/>
            <p:cNvSpPr/>
            <p:nvPr/>
          </p:nvSpPr>
          <p:spPr>
            <a:xfrm>
              <a:off x="4783225" y="2536200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17" y="70"/>
                    <a:pt x="17" y="87"/>
                  </a:cubicBezTo>
                  <a:cubicBezTo>
                    <a:pt x="0" y="120"/>
                    <a:pt x="0" y="136"/>
                    <a:pt x="17" y="153"/>
                  </a:cubicBezTo>
                  <a:cubicBezTo>
                    <a:pt x="37" y="173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3"/>
                  </a:cubicBezTo>
                  <a:cubicBezTo>
                    <a:pt x="157" y="173"/>
                    <a:pt x="173" y="173"/>
                    <a:pt x="173" y="153"/>
                  </a:cubicBezTo>
                  <a:cubicBezTo>
                    <a:pt x="206" y="136"/>
                    <a:pt x="223" y="120"/>
                    <a:pt x="244" y="87"/>
                  </a:cubicBezTo>
                  <a:cubicBezTo>
                    <a:pt x="260" y="33"/>
                    <a:pt x="22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5" name="Google Shape;3615;p26"/>
            <p:cNvSpPr/>
            <p:nvPr/>
          </p:nvSpPr>
          <p:spPr>
            <a:xfrm>
              <a:off x="4922775" y="226902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41" y="1"/>
                  </a:moveTo>
                  <a:cubicBezTo>
                    <a:pt x="124" y="1"/>
                    <a:pt x="104" y="1"/>
                    <a:pt x="104" y="17"/>
                  </a:cubicBezTo>
                  <a:cubicBezTo>
                    <a:pt x="71" y="38"/>
                    <a:pt x="38" y="54"/>
                    <a:pt x="38" y="87"/>
                  </a:cubicBezTo>
                  <a:cubicBezTo>
                    <a:pt x="1" y="141"/>
                    <a:pt x="38" y="190"/>
                    <a:pt x="104" y="190"/>
                  </a:cubicBezTo>
                  <a:cubicBezTo>
                    <a:pt x="124" y="190"/>
                    <a:pt x="141" y="190"/>
                    <a:pt x="141" y="174"/>
                  </a:cubicBezTo>
                  <a:lnTo>
                    <a:pt x="174" y="174"/>
                  </a:lnTo>
                  <a:cubicBezTo>
                    <a:pt x="174" y="174"/>
                    <a:pt x="190" y="174"/>
                    <a:pt x="190" y="157"/>
                  </a:cubicBezTo>
                  <a:cubicBezTo>
                    <a:pt x="227" y="141"/>
                    <a:pt x="244" y="120"/>
                    <a:pt x="260" y="87"/>
                  </a:cubicBezTo>
                  <a:cubicBezTo>
                    <a:pt x="260" y="71"/>
                    <a:pt x="260" y="38"/>
                    <a:pt x="244" y="17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6" name="Google Shape;3616;p26"/>
            <p:cNvSpPr/>
            <p:nvPr/>
          </p:nvSpPr>
          <p:spPr>
            <a:xfrm>
              <a:off x="4927925" y="23390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0"/>
                  </a:moveTo>
                  <a:cubicBezTo>
                    <a:pt x="125" y="0"/>
                    <a:pt x="87" y="21"/>
                    <a:pt x="71" y="37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40"/>
                    <a:pt x="1" y="157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5" y="190"/>
                    <a:pt x="141" y="190"/>
                  </a:cubicBezTo>
                  <a:cubicBezTo>
                    <a:pt x="157" y="190"/>
                    <a:pt x="157" y="173"/>
                    <a:pt x="174" y="173"/>
                  </a:cubicBezTo>
                  <a:cubicBezTo>
                    <a:pt x="207" y="157"/>
                    <a:pt x="228" y="124"/>
                    <a:pt x="228" y="103"/>
                  </a:cubicBezTo>
                  <a:cubicBezTo>
                    <a:pt x="261" y="54"/>
                    <a:pt x="228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7" name="Google Shape;3617;p26"/>
            <p:cNvSpPr/>
            <p:nvPr/>
          </p:nvSpPr>
          <p:spPr>
            <a:xfrm>
              <a:off x="4700750" y="2515175"/>
              <a:ext cx="6125" cy="4750"/>
            </a:xfrm>
            <a:custGeom>
              <a:rect b="b" l="l" r="r" t="t"/>
              <a:pathLst>
                <a:path extrusionOk="0" h="190" w="245">
                  <a:moveTo>
                    <a:pt x="158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8" y="50"/>
                    <a:pt x="1" y="66"/>
                    <a:pt x="1" y="103"/>
                  </a:cubicBezTo>
                  <a:cubicBezTo>
                    <a:pt x="17" y="136"/>
                    <a:pt x="55" y="169"/>
                    <a:pt x="71" y="190"/>
                  </a:cubicBezTo>
                  <a:cubicBezTo>
                    <a:pt x="104" y="190"/>
                    <a:pt x="121" y="190"/>
                    <a:pt x="141" y="169"/>
                  </a:cubicBezTo>
                  <a:cubicBezTo>
                    <a:pt x="158" y="169"/>
                    <a:pt x="158" y="169"/>
                    <a:pt x="174" y="153"/>
                  </a:cubicBezTo>
                  <a:cubicBezTo>
                    <a:pt x="191" y="136"/>
                    <a:pt x="224" y="120"/>
                    <a:pt x="224" y="87"/>
                  </a:cubicBezTo>
                  <a:cubicBezTo>
                    <a:pt x="244" y="33"/>
                    <a:pt x="207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8" name="Google Shape;3618;p26"/>
            <p:cNvSpPr/>
            <p:nvPr/>
          </p:nvSpPr>
          <p:spPr>
            <a:xfrm>
              <a:off x="4845475" y="2328300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57" y="0"/>
                  </a:moveTo>
                  <a:cubicBezTo>
                    <a:pt x="141" y="0"/>
                    <a:pt x="124" y="0"/>
                    <a:pt x="104" y="17"/>
                  </a:cubicBezTo>
                  <a:cubicBezTo>
                    <a:pt x="38" y="37"/>
                    <a:pt x="0" y="103"/>
                    <a:pt x="21" y="140"/>
                  </a:cubicBezTo>
                  <a:cubicBezTo>
                    <a:pt x="33" y="178"/>
                    <a:pt x="64" y="196"/>
                    <a:pt x="109" y="196"/>
                  </a:cubicBezTo>
                  <a:cubicBezTo>
                    <a:pt x="123" y="196"/>
                    <a:pt x="140" y="194"/>
                    <a:pt x="157" y="190"/>
                  </a:cubicBezTo>
                  <a:cubicBezTo>
                    <a:pt x="174" y="173"/>
                    <a:pt x="190" y="157"/>
                    <a:pt x="207" y="157"/>
                  </a:cubicBezTo>
                  <a:cubicBezTo>
                    <a:pt x="244" y="120"/>
                    <a:pt x="260" y="87"/>
                    <a:pt x="244" y="54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9" name="Google Shape;3619;p26"/>
            <p:cNvSpPr/>
            <p:nvPr/>
          </p:nvSpPr>
          <p:spPr>
            <a:xfrm>
              <a:off x="4968325" y="2313750"/>
              <a:ext cx="6525" cy="5200"/>
            </a:xfrm>
            <a:custGeom>
              <a:rect b="b" l="l" r="r" t="t"/>
              <a:pathLst>
                <a:path extrusionOk="0" h="208" w="261">
                  <a:moveTo>
                    <a:pt x="174" y="1"/>
                  </a:moveTo>
                  <a:cubicBezTo>
                    <a:pt x="158" y="1"/>
                    <a:pt x="121" y="17"/>
                    <a:pt x="88" y="34"/>
                  </a:cubicBezTo>
                  <a:cubicBezTo>
                    <a:pt x="55" y="50"/>
                    <a:pt x="34" y="67"/>
                    <a:pt x="34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1" y="207"/>
                    <a:pt x="137" y="186"/>
                    <a:pt x="174" y="186"/>
                  </a:cubicBezTo>
                  <a:lnTo>
                    <a:pt x="191" y="170"/>
                  </a:lnTo>
                  <a:cubicBezTo>
                    <a:pt x="224" y="153"/>
                    <a:pt x="240" y="120"/>
                    <a:pt x="261" y="104"/>
                  </a:cubicBezTo>
                  <a:cubicBezTo>
                    <a:pt x="261" y="67"/>
                    <a:pt x="261" y="50"/>
                    <a:pt x="240" y="34"/>
                  </a:cubicBezTo>
                  <a:cubicBezTo>
                    <a:pt x="22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0" name="Google Shape;3620;p26"/>
            <p:cNvSpPr/>
            <p:nvPr/>
          </p:nvSpPr>
          <p:spPr>
            <a:xfrm>
              <a:off x="4967925" y="2325300"/>
              <a:ext cx="6425" cy="4775"/>
            </a:xfrm>
            <a:custGeom>
              <a:rect b="b" l="l" r="r" t="t"/>
              <a:pathLst>
                <a:path extrusionOk="0" h="191" w="257">
                  <a:moveTo>
                    <a:pt x="174" y="1"/>
                  </a:moveTo>
                  <a:cubicBezTo>
                    <a:pt x="104" y="1"/>
                    <a:pt x="33" y="34"/>
                    <a:pt x="17" y="87"/>
                  </a:cubicBezTo>
                  <a:cubicBezTo>
                    <a:pt x="1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71"/>
                    <a:pt x="256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1" name="Google Shape;3621;p26"/>
            <p:cNvSpPr/>
            <p:nvPr/>
          </p:nvSpPr>
          <p:spPr>
            <a:xfrm>
              <a:off x="4974325" y="2291400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7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3"/>
                    <a:pt x="243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2" name="Google Shape;3622;p26"/>
            <p:cNvSpPr/>
            <p:nvPr/>
          </p:nvSpPr>
          <p:spPr>
            <a:xfrm>
              <a:off x="4938250" y="2268625"/>
              <a:ext cx="6500" cy="3925"/>
            </a:xfrm>
            <a:custGeom>
              <a:rect b="b" l="l" r="r" t="t"/>
              <a:pathLst>
                <a:path extrusionOk="0" h="157" w="260">
                  <a:moveTo>
                    <a:pt x="260" y="0"/>
                  </a:moveTo>
                  <a:cubicBezTo>
                    <a:pt x="190" y="17"/>
                    <a:pt x="124" y="17"/>
                    <a:pt x="54" y="17"/>
                  </a:cubicBezTo>
                  <a:cubicBezTo>
                    <a:pt x="54" y="17"/>
                    <a:pt x="37" y="33"/>
                    <a:pt x="37" y="54"/>
                  </a:cubicBezTo>
                  <a:cubicBezTo>
                    <a:pt x="0" y="103"/>
                    <a:pt x="37" y="157"/>
                    <a:pt x="103" y="157"/>
                  </a:cubicBezTo>
                  <a:cubicBezTo>
                    <a:pt x="124" y="157"/>
                    <a:pt x="140" y="157"/>
                    <a:pt x="173" y="136"/>
                  </a:cubicBezTo>
                  <a:cubicBezTo>
                    <a:pt x="173" y="136"/>
                    <a:pt x="190" y="136"/>
                    <a:pt x="190" y="120"/>
                  </a:cubicBezTo>
                  <a:cubicBezTo>
                    <a:pt x="227" y="103"/>
                    <a:pt x="243" y="87"/>
                    <a:pt x="260" y="54"/>
                  </a:cubicBezTo>
                  <a:lnTo>
                    <a:pt x="2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3" name="Google Shape;3623;p26"/>
            <p:cNvSpPr/>
            <p:nvPr/>
          </p:nvSpPr>
          <p:spPr>
            <a:xfrm>
              <a:off x="4979475" y="2303450"/>
              <a:ext cx="6100" cy="4675"/>
            </a:xfrm>
            <a:custGeom>
              <a:rect b="b" l="l" r="r" t="t"/>
              <a:pathLst>
                <a:path extrusionOk="0" h="187" w="244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0" y="153"/>
                    <a:pt x="37" y="186"/>
                    <a:pt x="87" y="186"/>
                  </a:cubicBezTo>
                  <a:lnTo>
                    <a:pt x="157" y="186"/>
                  </a:lnTo>
                  <a:cubicBezTo>
                    <a:pt x="157" y="170"/>
                    <a:pt x="173" y="170"/>
                    <a:pt x="190" y="170"/>
                  </a:cubicBezTo>
                  <a:cubicBezTo>
                    <a:pt x="206" y="153"/>
                    <a:pt x="227" y="137"/>
                    <a:pt x="244" y="104"/>
                  </a:cubicBezTo>
                  <a:lnTo>
                    <a:pt x="244" y="34"/>
                  </a:lnTo>
                  <a:cubicBezTo>
                    <a:pt x="227" y="1"/>
                    <a:pt x="190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4" name="Google Shape;3624;p26"/>
            <p:cNvSpPr/>
            <p:nvPr/>
          </p:nvSpPr>
          <p:spPr>
            <a:xfrm>
              <a:off x="4899175" y="2362200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44" y="141"/>
                    <a:pt x="244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5" name="Google Shape;3625;p26"/>
            <p:cNvSpPr/>
            <p:nvPr/>
          </p:nvSpPr>
          <p:spPr>
            <a:xfrm>
              <a:off x="4930500" y="2351325"/>
              <a:ext cx="4375" cy="1925"/>
            </a:xfrm>
            <a:custGeom>
              <a:rect b="b" l="l" r="r" t="t"/>
              <a:pathLst>
                <a:path extrusionOk="0" h="77" w="175">
                  <a:moveTo>
                    <a:pt x="142" y="1"/>
                  </a:moveTo>
                  <a:cubicBezTo>
                    <a:pt x="107" y="1"/>
                    <a:pt x="62" y="17"/>
                    <a:pt x="38" y="44"/>
                  </a:cubicBezTo>
                  <a:cubicBezTo>
                    <a:pt x="26" y="56"/>
                    <a:pt x="23" y="68"/>
                    <a:pt x="14" y="74"/>
                  </a:cubicBezTo>
                  <a:lnTo>
                    <a:pt x="14" y="74"/>
                  </a:lnTo>
                  <a:cubicBezTo>
                    <a:pt x="78" y="56"/>
                    <a:pt x="128" y="22"/>
                    <a:pt x="174" y="7"/>
                  </a:cubicBezTo>
                  <a:cubicBezTo>
                    <a:pt x="165" y="3"/>
                    <a:pt x="154" y="1"/>
                    <a:pt x="142" y="1"/>
                  </a:cubicBezTo>
                  <a:close/>
                  <a:moveTo>
                    <a:pt x="14" y="74"/>
                  </a:moveTo>
                  <a:lnTo>
                    <a:pt x="14" y="74"/>
                  </a:lnTo>
                  <a:cubicBezTo>
                    <a:pt x="10" y="75"/>
                    <a:pt x="5" y="76"/>
                    <a:pt x="1" y="77"/>
                  </a:cubicBezTo>
                  <a:cubicBezTo>
                    <a:pt x="7" y="77"/>
                    <a:pt x="11" y="76"/>
                    <a:pt x="14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6" name="Google Shape;3626;p26"/>
            <p:cNvSpPr/>
            <p:nvPr/>
          </p:nvSpPr>
          <p:spPr>
            <a:xfrm>
              <a:off x="4740750" y="2500950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70" y="0"/>
                  </a:moveTo>
                  <a:cubicBezTo>
                    <a:pt x="104" y="0"/>
                    <a:pt x="34" y="54"/>
                    <a:pt x="17" y="103"/>
                  </a:cubicBezTo>
                  <a:cubicBezTo>
                    <a:pt x="1" y="157"/>
                    <a:pt x="34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cubicBezTo>
                    <a:pt x="153" y="173"/>
                    <a:pt x="170" y="173"/>
                    <a:pt x="190" y="173"/>
                  </a:cubicBezTo>
                  <a:cubicBezTo>
                    <a:pt x="207" y="157"/>
                    <a:pt x="223" y="120"/>
                    <a:pt x="240" y="103"/>
                  </a:cubicBezTo>
                  <a:cubicBezTo>
                    <a:pt x="256" y="70"/>
                    <a:pt x="240" y="54"/>
                    <a:pt x="240" y="37"/>
                  </a:cubicBezTo>
                  <a:cubicBezTo>
                    <a:pt x="223" y="17"/>
                    <a:pt x="19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7" name="Google Shape;3627;p26"/>
            <p:cNvSpPr/>
            <p:nvPr/>
          </p:nvSpPr>
          <p:spPr>
            <a:xfrm>
              <a:off x="4849800" y="2501350"/>
              <a:ext cx="3950" cy="4775"/>
            </a:xfrm>
            <a:custGeom>
              <a:rect b="b" l="l" r="r" t="t"/>
              <a:pathLst>
                <a:path extrusionOk="0" h="191" w="158">
                  <a:moveTo>
                    <a:pt x="157" y="1"/>
                  </a:moveTo>
                  <a:cubicBezTo>
                    <a:pt x="137" y="1"/>
                    <a:pt x="104" y="1"/>
                    <a:pt x="87" y="21"/>
                  </a:cubicBezTo>
                  <a:cubicBezTo>
                    <a:pt x="54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24"/>
                    <a:pt x="137" y="7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8" name="Google Shape;3628;p26"/>
            <p:cNvSpPr/>
            <p:nvPr/>
          </p:nvSpPr>
          <p:spPr>
            <a:xfrm>
              <a:off x="4839500" y="2513225"/>
              <a:ext cx="6000" cy="4950"/>
            </a:xfrm>
            <a:custGeom>
              <a:rect b="b" l="l" r="r" t="t"/>
              <a:pathLst>
                <a:path extrusionOk="0" h="198" w="240">
                  <a:moveTo>
                    <a:pt x="167" y="1"/>
                  </a:moveTo>
                  <a:cubicBezTo>
                    <a:pt x="159" y="1"/>
                    <a:pt x="149" y="2"/>
                    <a:pt x="136" y="8"/>
                  </a:cubicBezTo>
                  <a:cubicBezTo>
                    <a:pt x="103" y="8"/>
                    <a:pt x="70" y="24"/>
                    <a:pt x="54" y="41"/>
                  </a:cubicBezTo>
                  <a:cubicBezTo>
                    <a:pt x="0" y="95"/>
                    <a:pt x="0" y="165"/>
                    <a:pt x="33" y="181"/>
                  </a:cubicBezTo>
                  <a:cubicBezTo>
                    <a:pt x="54" y="198"/>
                    <a:pt x="87" y="198"/>
                    <a:pt x="120" y="198"/>
                  </a:cubicBezTo>
                  <a:cubicBezTo>
                    <a:pt x="136" y="198"/>
                    <a:pt x="136" y="181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23" y="128"/>
                    <a:pt x="239" y="95"/>
                    <a:pt x="239" y="78"/>
                  </a:cubicBezTo>
                  <a:cubicBezTo>
                    <a:pt x="239" y="41"/>
                    <a:pt x="239" y="24"/>
                    <a:pt x="207" y="8"/>
                  </a:cubicBezTo>
                  <a:cubicBezTo>
                    <a:pt x="196" y="8"/>
                    <a:pt x="185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9" name="Google Shape;3629;p26"/>
            <p:cNvSpPr/>
            <p:nvPr/>
          </p:nvSpPr>
          <p:spPr>
            <a:xfrm>
              <a:off x="4827425" y="25241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5" y="54"/>
                    <a:pt x="22" y="71"/>
                    <a:pt x="22" y="104"/>
                  </a:cubicBezTo>
                  <a:cubicBezTo>
                    <a:pt x="1" y="157"/>
                    <a:pt x="38" y="207"/>
                    <a:pt x="88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cubicBezTo>
                    <a:pt x="261" y="54"/>
                    <a:pt x="228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0" name="Google Shape;3630;p26"/>
            <p:cNvSpPr/>
            <p:nvPr/>
          </p:nvSpPr>
          <p:spPr>
            <a:xfrm>
              <a:off x="4863525" y="2431775"/>
              <a:ext cx="1350" cy="3125"/>
            </a:xfrm>
            <a:custGeom>
              <a:rect b="b" l="l" r="r" t="t"/>
              <a:pathLst>
                <a:path extrusionOk="0" h="125" w="54">
                  <a:moveTo>
                    <a:pt x="54" y="1"/>
                  </a:moveTo>
                  <a:lnTo>
                    <a:pt x="54" y="1"/>
                  </a:lnTo>
                  <a:cubicBezTo>
                    <a:pt x="37" y="21"/>
                    <a:pt x="37" y="38"/>
                    <a:pt x="21" y="54"/>
                  </a:cubicBezTo>
                  <a:cubicBezTo>
                    <a:pt x="0" y="87"/>
                    <a:pt x="21" y="104"/>
                    <a:pt x="37" y="124"/>
                  </a:cubicBezTo>
                  <a:cubicBezTo>
                    <a:pt x="37" y="87"/>
                    <a:pt x="54" y="38"/>
                    <a:pt x="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1" name="Google Shape;3631;p26"/>
            <p:cNvSpPr/>
            <p:nvPr/>
          </p:nvSpPr>
          <p:spPr>
            <a:xfrm>
              <a:off x="4966575" y="2269025"/>
              <a:ext cx="6950" cy="4775"/>
            </a:xfrm>
            <a:custGeom>
              <a:rect b="b" l="l" r="r" t="t"/>
              <a:pathLst>
                <a:path extrusionOk="0" h="191" w="278">
                  <a:moveTo>
                    <a:pt x="174" y="1"/>
                  </a:moveTo>
                  <a:cubicBezTo>
                    <a:pt x="141" y="1"/>
                    <a:pt x="125" y="1"/>
                    <a:pt x="87" y="38"/>
                  </a:cubicBezTo>
                  <a:cubicBezTo>
                    <a:pt x="55" y="54"/>
                    <a:pt x="38" y="71"/>
                    <a:pt x="22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191" y="174"/>
                  </a:cubicBezTo>
                  <a:cubicBezTo>
                    <a:pt x="228" y="141"/>
                    <a:pt x="244" y="120"/>
                    <a:pt x="261" y="104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2" name="Google Shape;3632;p26"/>
            <p:cNvSpPr/>
            <p:nvPr/>
          </p:nvSpPr>
          <p:spPr>
            <a:xfrm>
              <a:off x="4842475" y="24786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5" y="50"/>
                    <a:pt x="38" y="67"/>
                    <a:pt x="17" y="104"/>
                  </a:cubicBezTo>
                  <a:cubicBezTo>
                    <a:pt x="1" y="153"/>
                    <a:pt x="38" y="207"/>
                    <a:pt x="88" y="207"/>
                  </a:cubicBezTo>
                  <a:cubicBezTo>
                    <a:pt x="120" y="207"/>
                    <a:pt x="141" y="186"/>
                    <a:pt x="158" y="186"/>
                  </a:cubicBezTo>
                  <a:cubicBezTo>
                    <a:pt x="174" y="186"/>
                    <a:pt x="174" y="170"/>
                    <a:pt x="191" y="170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50"/>
                    <a:pt x="22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3" name="Google Shape;3633;p26"/>
            <p:cNvSpPr/>
            <p:nvPr/>
          </p:nvSpPr>
          <p:spPr>
            <a:xfrm>
              <a:off x="4776425" y="2511225"/>
              <a:ext cx="6400" cy="5225"/>
            </a:xfrm>
            <a:custGeom>
              <a:rect b="b" l="l" r="r" t="t"/>
              <a:pathLst>
                <a:path extrusionOk="0" h="209" w="256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2" y="208"/>
                    <a:pt x="87" y="208"/>
                  </a:cubicBezTo>
                  <a:cubicBezTo>
                    <a:pt x="106" y="208"/>
                    <a:pt x="128" y="203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4" name="Google Shape;3634;p26"/>
            <p:cNvSpPr/>
            <p:nvPr/>
          </p:nvSpPr>
          <p:spPr>
            <a:xfrm>
              <a:off x="4767350" y="2536600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4" y="1"/>
                  </a:moveTo>
                  <a:cubicBezTo>
                    <a:pt x="136" y="1"/>
                    <a:pt x="103" y="17"/>
                    <a:pt x="87" y="34"/>
                  </a:cubicBezTo>
                  <a:cubicBezTo>
                    <a:pt x="54" y="54"/>
                    <a:pt x="33" y="87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39" y="137"/>
                    <a:pt x="239" y="104"/>
                  </a:cubicBezTo>
                  <a:cubicBezTo>
                    <a:pt x="277" y="54"/>
                    <a:pt x="239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5" name="Google Shape;3635;p26"/>
            <p:cNvSpPr/>
            <p:nvPr/>
          </p:nvSpPr>
          <p:spPr>
            <a:xfrm>
              <a:off x="4780650" y="25237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57"/>
                    <a:pt x="17" y="190"/>
                    <a:pt x="70" y="190"/>
                  </a:cubicBezTo>
                  <a:cubicBezTo>
                    <a:pt x="70" y="206"/>
                    <a:pt x="87" y="206"/>
                    <a:pt x="87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90" y="173"/>
                    <a:pt x="206" y="157"/>
                    <a:pt x="223" y="120"/>
                  </a:cubicBezTo>
                  <a:cubicBezTo>
                    <a:pt x="243" y="120"/>
                    <a:pt x="243" y="103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6" name="Google Shape;3636;p26"/>
            <p:cNvSpPr/>
            <p:nvPr/>
          </p:nvSpPr>
          <p:spPr>
            <a:xfrm>
              <a:off x="4772500" y="254867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37" y="0"/>
                    <a:pt x="104" y="17"/>
                    <a:pt x="71" y="33"/>
                  </a:cubicBezTo>
                  <a:cubicBezTo>
                    <a:pt x="54" y="49"/>
                    <a:pt x="33" y="66"/>
                    <a:pt x="17" y="103"/>
                  </a:cubicBezTo>
                  <a:cubicBezTo>
                    <a:pt x="0" y="153"/>
                    <a:pt x="33" y="190"/>
                    <a:pt x="87" y="190"/>
                  </a:cubicBezTo>
                  <a:lnTo>
                    <a:pt x="157" y="190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0" y="120"/>
                    <a:pt x="240" y="103"/>
                  </a:cubicBezTo>
                  <a:cubicBezTo>
                    <a:pt x="260" y="66"/>
                    <a:pt x="260" y="49"/>
                    <a:pt x="240" y="33"/>
                  </a:cubicBezTo>
                  <a:cubicBezTo>
                    <a:pt x="223" y="17"/>
                    <a:pt x="19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7" name="Google Shape;3637;p26"/>
            <p:cNvSpPr/>
            <p:nvPr/>
          </p:nvSpPr>
          <p:spPr>
            <a:xfrm>
              <a:off x="4796525" y="2525150"/>
              <a:ext cx="6100" cy="5075"/>
            </a:xfrm>
            <a:custGeom>
              <a:rect b="b" l="l" r="r" t="t"/>
              <a:pathLst>
                <a:path extrusionOk="0" h="203" w="244">
                  <a:moveTo>
                    <a:pt x="173" y="1"/>
                  </a:moveTo>
                  <a:cubicBezTo>
                    <a:pt x="161" y="1"/>
                    <a:pt x="149" y="5"/>
                    <a:pt x="140" y="13"/>
                  </a:cubicBezTo>
                  <a:cubicBezTo>
                    <a:pt x="103" y="13"/>
                    <a:pt x="70" y="30"/>
                    <a:pt x="54" y="46"/>
                  </a:cubicBezTo>
                  <a:cubicBezTo>
                    <a:pt x="0" y="100"/>
                    <a:pt x="0" y="166"/>
                    <a:pt x="37" y="182"/>
                  </a:cubicBezTo>
                  <a:cubicBezTo>
                    <a:pt x="54" y="203"/>
                    <a:pt x="87" y="203"/>
                    <a:pt x="124" y="203"/>
                  </a:cubicBezTo>
                  <a:cubicBezTo>
                    <a:pt x="124" y="203"/>
                    <a:pt x="140" y="182"/>
                    <a:pt x="157" y="182"/>
                  </a:cubicBezTo>
                  <a:cubicBezTo>
                    <a:pt x="173" y="182"/>
                    <a:pt x="190" y="166"/>
                    <a:pt x="206" y="149"/>
                  </a:cubicBezTo>
                  <a:cubicBezTo>
                    <a:pt x="227" y="133"/>
                    <a:pt x="243" y="100"/>
                    <a:pt x="243" y="79"/>
                  </a:cubicBezTo>
                  <a:cubicBezTo>
                    <a:pt x="243" y="46"/>
                    <a:pt x="243" y="30"/>
                    <a:pt x="206" y="13"/>
                  </a:cubicBezTo>
                  <a:cubicBezTo>
                    <a:pt x="198" y="5"/>
                    <a:pt x="18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8" name="Google Shape;3638;p26"/>
            <p:cNvSpPr/>
            <p:nvPr/>
          </p:nvSpPr>
          <p:spPr>
            <a:xfrm>
              <a:off x="4790950" y="25460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55" y="0"/>
                  </a:moveTo>
                  <a:cubicBezTo>
                    <a:pt x="117" y="0"/>
                    <a:pt x="70" y="18"/>
                    <a:pt x="38" y="50"/>
                  </a:cubicBezTo>
                  <a:cubicBezTo>
                    <a:pt x="17" y="67"/>
                    <a:pt x="0" y="104"/>
                    <a:pt x="0" y="121"/>
                  </a:cubicBezTo>
                  <a:cubicBezTo>
                    <a:pt x="0" y="153"/>
                    <a:pt x="17" y="170"/>
                    <a:pt x="38" y="191"/>
                  </a:cubicBezTo>
                  <a:lnTo>
                    <a:pt x="120" y="191"/>
                  </a:lnTo>
                  <a:cubicBezTo>
                    <a:pt x="120" y="191"/>
                    <a:pt x="141" y="191"/>
                    <a:pt x="141" y="170"/>
                  </a:cubicBezTo>
                  <a:cubicBezTo>
                    <a:pt x="174" y="170"/>
                    <a:pt x="190" y="153"/>
                    <a:pt x="207" y="137"/>
                  </a:cubicBezTo>
                  <a:cubicBezTo>
                    <a:pt x="260" y="104"/>
                    <a:pt x="260" y="34"/>
                    <a:pt x="207" y="17"/>
                  </a:cubicBezTo>
                  <a:cubicBezTo>
                    <a:pt x="195" y="6"/>
                    <a:pt x="177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9" name="Google Shape;3639;p26"/>
            <p:cNvSpPr/>
            <p:nvPr/>
          </p:nvSpPr>
          <p:spPr>
            <a:xfrm>
              <a:off x="4784975" y="2491725"/>
              <a:ext cx="6925" cy="5025"/>
            </a:xfrm>
            <a:custGeom>
              <a:rect b="b" l="l" r="r" t="t"/>
              <a:pathLst>
                <a:path extrusionOk="0" h="201" w="277">
                  <a:moveTo>
                    <a:pt x="170" y="1"/>
                  </a:moveTo>
                  <a:cubicBezTo>
                    <a:pt x="134" y="1"/>
                    <a:pt x="91" y="12"/>
                    <a:pt x="70" y="43"/>
                  </a:cubicBezTo>
                  <a:cubicBezTo>
                    <a:pt x="17" y="97"/>
                    <a:pt x="0" y="146"/>
                    <a:pt x="50" y="179"/>
                  </a:cubicBezTo>
                  <a:cubicBezTo>
                    <a:pt x="70" y="200"/>
                    <a:pt x="103" y="200"/>
                    <a:pt x="136" y="200"/>
                  </a:cubicBezTo>
                  <a:cubicBezTo>
                    <a:pt x="136" y="179"/>
                    <a:pt x="153" y="179"/>
                    <a:pt x="174" y="179"/>
                  </a:cubicBezTo>
                  <a:cubicBezTo>
                    <a:pt x="190" y="163"/>
                    <a:pt x="207" y="163"/>
                    <a:pt x="223" y="146"/>
                  </a:cubicBezTo>
                  <a:cubicBezTo>
                    <a:pt x="277" y="97"/>
                    <a:pt x="277" y="43"/>
                    <a:pt x="223" y="10"/>
                  </a:cubicBezTo>
                  <a:cubicBezTo>
                    <a:pt x="211" y="4"/>
                    <a:pt x="192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0" name="Google Shape;3640;p26"/>
            <p:cNvSpPr/>
            <p:nvPr/>
          </p:nvSpPr>
          <p:spPr>
            <a:xfrm>
              <a:off x="4744575" y="2515000"/>
              <a:ext cx="6500" cy="4925"/>
            </a:xfrm>
            <a:custGeom>
              <a:rect b="b" l="l" r="r" t="t"/>
              <a:pathLst>
                <a:path extrusionOk="0" h="197" w="260">
                  <a:moveTo>
                    <a:pt x="148" y="1"/>
                  </a:moveTo>
                  <a:cubicBezTo>
                    <a:pt x="133" y="1"/>
                    <a:pt x="118" y="3"/>
                    <a:pt x="103" y="7"/>
                  </a:cubicBezTo>
                  <a:cubicBezTo>
                    <a:pt x="37" y="40"/>
                    <a:pt x="0" y="110"/>
                    <a:pt x="0" y="143"/>
                  </a:cubicBezTo>
                  <a:cubicBezTo>
                    <a:pt x="11" y="177"/>
                    <a:pt x="43" y="196"/>
                    <a:pt x="82" y="196"/>
                  </a:cubicBezTo>
                  <a:cubicBezTo>
                    <a:pt x="105" y="196"/>
                    <a:pt x="131" y="190"/>
                    <a:pt x="157" y="176"/>
                  </a:cubicBezTo>
                  <a:cubicBezTo>
                    <a:pt x="206" y="160"/>
                    <a:pt x="260" y="94"/>
                    <a:pt x="243" y="40"/>
                  </a:cubicBezTo>
                  <a:cubicBezTo>
                    <a:pt x="228" y="16"/>
                    <a:pt x="189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1" name="Google Shape;3641;p26"/>
            <p:cNvSpPr/>
            <p:nvPr/>
          </p:nvSpPr>
          <p:spPr>
            <a:xfrm>
              <a:off x="4746725" y="2467450"/>
              <a:ext cx="6925" cy="4750"/>
            </a:xfrm>
            <a:custGeom>
              <a:rect b="b" l="l" r="r" t="t"/>
              <a:pathLst>
                <a:path extrusionOk="0" h="190" w="277">
                  <a:moveTo>
                    <a:pt x="174" y="0"/>
                  </a:moveTo>
                  <a:cubicBezTo>
                    <a:pt x="157" y="0"/>
                    <a:pt x="120" y="0"/>
                    <a:pt x="87" y="37"/>
                  </a:cubicBezTo>
                  <a:cubicBezTo>
                    <a:pt x="54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90"/>
                    <a:pt x="157" y="190"/>
                    <a:pt x="174" y="173"/>
                  </a:cubicBezTo>
                  <a:lnTo>
                    <a:pt x="190" y="173"/>
                  </a:lnTo>
                  <a:cubicBezTo>
                    <a:pt x="223" y="140"/>
                    <a:pt x="240" y="120"/>
                    <a:pt x="261" y="87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2" name="Google Shape;3642;p26"/>
            <p:cNvSpPr/>
            <p:nvPr/>
          </p:nvSpPr>
          <p:spPr>
            <a:xfrm>
              <a:off x="4751875" y="247910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5" y="50"/>
                    <a:pt x="34" y="87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0" y="206"/>
                    <a:pt x="137" y="206"/>
                    <a:pt x="174" y="190"/>
                  </a:cubicBezTo>
                  <a:cubicBezTo>
                    <a:pt x="174" y="190"/>
                    <a:pt x="191" y="190"/>
                    <a:pt x="191" y="169"/>
                  </a:cubicBezTo>
                  <a:cubicBezTo>
                    <a:pt x="224" y="153"/>
                    <a:pt x="240" y="136"/>
                    <a:pt x="261" y="103"/>
                  </a:cubicBezTo>
                  <a:cubicBezTo>
                    <a:pt x="261" y="87"/>
                    <a:pt x="261" y="50"/>
                    <a:pt x="240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3" name="Google Shape;3643;p26"/>
            <p:cNvSpPr/>
            <p:nvPr/>
          </p:nvSpPr>
          <p:spPr>
            <a:xfrm>
              <a:off x="4851975" y="2467275"/>
              <a:ext cx="6400" cy="4950"/>
            </a:xfrm>
            <a:custGeom>
              <a:rect b="b" l="l" r="r" t="t"/>
              <a:pathLst>
                <a:path extrusionOk="0" h="198" w="256">
                  <a:moveTo>
                    <a:pt x="157" y="1"/>
                  </a:moveTo>
                  <a:cubicBezTo>
                    <a:pt x="140" y="1"/>
                    <a:pt x="122" y="3"/>
                    <a:pt x="103" y="7"/>
                  </a:cubicBez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60" y="197"/>
                    <a:pt x="96" y="197"/>
                  </a:cubicBezTo>
                  <a:cubicBezTo>
                    <a:pt x="115" y="197"/>
                    <a:pt x="135" y="192"/>
                    <a:pt x="153" y="180"/>
                  </a:cubicBezTo>
                  <a:cubicBezTo>
                    <a:pt x="223" y="164"/>
                    <a:pt x="256" y="94"/>
                    <a:pt x="256" y="44"/>
                  </a:cubicBezTo>
                  <a:cubicBezTo>
                    <a:pt x="244" y="17"/>
                    <a:pt x="205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4" name="Google Shape;3644;p26"/>
            <p:cNvSpPr/>
            <p:nvPr/>
          </p:nvSpPr>
          <p:spPr>
            <a:xfrm>
              <a:off x="4801250" y="25353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50"/>
                    <a:pt x="38" y="83"/>
                    <a:pt x="17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186"/>
                    <a:pt x="157" y="186"/>
                  </a:cubicBezTo>
                  <a:cubicBezTo>
                    <a:pt x="174" y="186"/>
                    <a:pt x="190" y="169"/>
                    <a:pt x="190" y="169"/>
                  </a:cubicBezTo>
                  <a:cubicBezTo>
                    <a:pt x="223" y="153"/>
                    <a:pt x="244" y="120"/>
                    <a:pt x="261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5" name="Google Shape;3645;p26"/>
            <p:cNvSpPr/>
            <p:nvPr/>
          </p:nvSpPr>
          <p:spPr>
            <a:xfrm>
              <a:off x="4754450" y="2502700"/>
              <a:ext cx="6950" cy="5175"/>
            </a:xfrm>
            <a:custGeom>
              <a:rect b="b" l="l" r="r" t="t"/>
              <a:pathLst>
                <a:path extrusionOk="0" h="207" w="278">
                  <a:moveTo>
                    <a:pt x="174" y="0"/>
                  </a:moveTo>
                  <a:cubicBezTo>
                    <a:pt x="137" y="0"/>
                    <a:pt x="104" y="17"/>
                    <a:pt x="88" y="33"/>
                  </a:cubicBezTo>
                  <a:cubicBezTo>
                    <a:pt x="55" y="50"/>
                    <a:pt x="34" y="70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1" y="206"/>
                    <a:pt x="137" y="190"/>
                    <a:pt x="158" y="190"/>
                  </a:cubicBezTo>
                  <a:cubicBezTo>
                    <a:pt x="174" y="190"/>
                    <a:pt x="174" y="173"/>
                    <a:pt x="191" y="173"/>
                  </a:cubicBezTo>
                  <a:cubicBezTo>
                    <a:pt x="224" y="153"/>
                    <a:pt x="240" y="120"/>
                    <a:pt x="240" y="103"/>
                  </a:cubicBezTo>
                  <a:cubicBezTo>
                    <a:pt x="277" y="50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6" name="Google Shape;3646;p26"/>
            <p:cNvSpPr/>
            <p:nvPr/>
          </p:nvSpPr>
          <p:spPr>
            <a:xfrm>
              <a:off x="4759625" y="2514225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5"/>
                    <a:pt x="33" y="71"/>
                    <a:pt x="33" y="104"/>
                  </a:cubicBezTo>
                  <a:cubicBezTo>
                    <a:pt x="0" y="158"/>
                    <a:pt x="33" y="191"/>
                    <a:pt x="103" y="191"/>
                  </a:cubicBezTo>
                  <a:lnTo>
                    <a:pt x="173" y="191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8"/>
                    <a:pt x="239" y="125"/>
                    <a:pt x="260" y="104"/>
                  </a:cubicBezTo>
                  <a:cubicBezTo>
                    <a:pt x="276" y="38"/>
                    <a:pt x="239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7" name="Google Shape;3647;p26"/>
            <p:cNvSpPr/>
            <p:nvPr/>
          </p:nvSpPr>
          <p:spPr>
            <a:xfrm>
              <a:off x="4764350" y="2525700"/>
              <a:ext cx="6425" cy="4950"/>
            </a:xfrm>
            <a:custGeom>
              <a:rect b="b" l="l" r="r" t="t"/>
              <a:pathLst>
                <a:path extrusionOk="0" h="198" w="257">
                  <a:moveTo>
                    <a:pt x="168" y="1"/>
                  </a:moveTo>
                  <a:cubicBezTo>
                    <a:pt x="159" y="1"/>
                    <a:pt x="149" y="2"/>
                    <a:pt x="137" y="8"/>
                  </a:cubicBezTo>
                  <a:cubicBezTo>
                    <a:pt x="104" y="8"/>
                    <a:pt x="71" y="24"/>
                    <a:pt x="50" y="57"/>
                  </a:cubicBezTo>
                  <a:cubicBezTo>
                    <a:pt x="1" y="94"/>
                    <a:pt x="1" y="160"/>
                    <a:pt x="34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37" y="198"/>
                    <a:pt x="137" y="198"/>
                    <a:pt x="153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56" y="94"/>
                    <a:pt x="256" y="41"/>
                    <a:pt x="223" y="8"/>
                  </a:cubicBezTo>
                  <a:cubicBezTo>
                    <a:pt x="201" y="8"/>
                    <a:pt x="187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8" name="Google Shape;3648;p26"/>
            <p:cNvSpPr/>
            <p:nvPr/>
          </p:nvSpPr>
          <p:spPr>
            <a:xfrm>
              <a:off x="4836925" y="2467450"/>
              <a:ext cx="6925" cy="4750"/>
            </a:xfrm>
            <a:custGeom>
              <a:rect b="b" l="l" r="r" t="t"/>
              <a:pathLst>
                <a:path extrusionOk="0" h="190" w="277">
                  <a:moveTo>
                    <a:pt x="173" y="0"/>
                  </a:moveTo>
                  <a:cubicBezTo>
                    <a:pt x="136" y="0"/>
                    <a:pt x="120" y="0"/>
                    <a:pt x="87" y="17"/>
                  </a:cubicBezTo>
                  <a:cubicBezTo>
                    <a:pt x="54" y="37"/>
                    <a:pt x="33" y="70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7" y="173"/>
                  </a:cubicBezTo>
                  <a:cubicBezTo>
                    <a:pt x="173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60" y="87"/>
                  </a:cubicBezTo>
                  <a:cubicBezTo>
                    <a:pt x="277" y="37"/>
                    <a:pt x="239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9" name="Google Shape;3649;p26"/>
            <p:cNvSpPr/>
            <p:nvPr/>
          </p:nvSpPr>
          <p:spPr>
            <a:xfrm>
              <a:off x="4803825" y="2502525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94" y="1"/>
                  </a:moveTo>
                  <a:cubicBezTo>
                    <a:pt x="183" y="1"/>
                    <a:pt x="171" y="3"/>
                    <a:pt x="158" y="7"/>
                  </a:cubicBezTo>
                  <a:lnTo>
                    <a:pt x="104" y="7"/>
                  </a:lnTo>
                  <a:cubicBezTo>
                    <a:pt x="38" y="40"/>
                    <a:pt x="1" y="110"/>
                    <a:pt x="17" y="143"/>
                  </a:cubicBezTo>
                  <a:cubicBezTo>
                    <a:pt x="17" y="178"/>
                    <a:pt x="47" y="197"/>
                    <a:pt x="87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174" y="180"/>
                    <a:pt x="191" y="160"/>
                    <a:pt x="207" y="143"/>
                  </a:cubicBezTo>
                  <a:cubicBezTo>
                    <a:pt x="244" y="127"/>
                    <a:pt x="261" y="77"/>
                    <a:pt x="244" y="40"/>
                  </a:cubicBezTo>
                  <a:cubicBezTo>
                    <a:pt x="244" y="16"/>
                    <a:pt x="224" y="1"/>
                    <a:pt x="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0" name="Google Shape;3650;p26"/>
            <p:cNvSpPr/>
            <p:nvPr/>
          </p:nvSpPr>
          <p:spPr>
            <a:xfrm>
              <a:off x="4832600" y="2490200"/>
              <a:ext cx="6500" cy="4800"/>
            </a:xfrm>
            <a:custGeom>
              <a:rect b="b" l="l" r="r" t="t"/>
              <a:pathLst>
                <a:path extrusionOk="0" h="192" w="260">
                  <a:moveTo>
                    <a:pt x="170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21" y="172"/>
                    <a:pt x="49" y="191"/>
                    <a:pt x="88" y="191"/>
                  </a:cubicBezTo>
                  <a:cubicBezTo>
                    <a:pt x="108" y="191"/>
                    <a:pt x="132" y="186"/>
                    <a:pt x="157" y="174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1" name="Google Shape;3651;p26"/>
            <p:cNvSpPr/>
            <p:nvPr/>
          </p:nvSpPr>
          <p:spPr>
            <a:xfrm>
              <a:off x="4842900" y="2418900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57" y="0"/>
                  </a:moveTo>
                  <a:cubicBezTo>
                    <a:pt x="141" y="0"/>
                    <a:pt x="103" y="21"/>
                    <a:pt x="71" y="37"/>
                  </a:cubicBezTo>
                  <a:cubicBezTo>
                    <a:pt x="38" y="54"/>
                    <a:pt x="21" y="70"/>
                    <a:pt x="21" y="103"/>
                  </a:cubicBezTo>
                  <a:cubicBezTo>
                    <a:pt x="0" y="140"/>
                    <a:pt x="21" y="190"/>
                    <a:pt x="71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27" y="124"/>
                  </a:cubicBezTo>
                  <a:lnTo>
                    <a:pt x="244" y="103"/>
                  </a:lnTo>
                  <a:cubicBezTo>
                    <a:pt x="260" y="37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2" name="Google Shape;3652;p26"/>
            <p:cNvSpPr/>
            <p:nvPr/>
          </p:nvSpPr>
          <p:spPr>
            <a:xfrm>
              <a:off x="4832175" y="25022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17" y="87"/>
                    <a:pt x="17" y="104"/>
                  </a:cubicBezTo>
                  <a:cubicBezTo>
                    <a:pt x="1" y="137"/>
                    <a:pt x="1" y="170"/>
                    <a:pt x="38" y="190"/>
                  </a:cubicBezTo>
                  <a:cubicBezTo>
                    <a:pt x="38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90" y="170"/>
                    <a:pt x="223" y="137"/>
                    <a:pt x="244" y="104"/>
                  </a:cubicBezTo>
                  <a:lnTo>
                    <a:pt x="244" y="87"/>
                  </a:ln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3" name="Google Shape;3653;p26"/>
            <p:cNvSpPr/>
            <p:nvPr/>
          </p:nvSpPr>
          <p:spPr>
            <a:xfrm>
              <a:off x="4846825" y="2490225"/>
              <a:ext cx="6400" cy="4950"/>
            </a:xfrm>
            <a:custGeom>
              <a:rect b="b" l="l" r="r" t="t"/>
              <a:pathLst>
                <a:path extrusionOk="0" h="198" w="256">
                  <a:moveTo>
                    <a:pt x="136" y="0"/>
                  </a:moveTo>
                  <a:cubicBezTo>
                    <a:pt x="103" y="17"/>
                    <a:pt x="70" y="33"/>
                    <a:pt x="50" y="54"/>
                  </a:cubicBezTo>
                  <a:cubicBezTo>
                    <a:pt x="0" y="103"/>
                    <a:pt x="0" y="157"/>
                    <a:pt x="50" y="190"/>
                  </a:cubicBezTo>
                  <a:cubicBezTo>
                    <a:pt x="63" y="190"/>
                    <a:pt x="83" y="197"/>
                    <a:pt x="99" y="197"/>
                  </a:cubicBezTo>
                  <a:cubicBezTo>
                    <a:pt x="107" y="197"/>
                    <a:pt x="114" y="195"/>
                    <a:pt x="120" y="190"/>
                  </a:cubicBezTo>
                  <a:lnTo>
                    <a:pt x="153" y="190"/>
                  </a:lnTo>
                  <a:cubicBezTo>
                    <a:pt x="173" y="173"/>
                    <a:pt x="190" y="157"/>
                    <a:pt x="206" y="157"/>
                  </a:cubicBezTo>
                  <a:cubicBezTo>
                    <a:pt x="256" y="103"/>
                    <a:pt x="256" y="33"/>
                    <a:pt x="223" y="17"/>
                  </a:cubicBezTo>
                  <a:cubicBezTo>
                    <a:pt x="206" y="0"/>
                    <a:pt x="17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4" name="Google Shape;3654;p26"/>
            <p:cNvSpPr/>
            <p:nvPr/>
          </p:nvSpPr>
          <p:spPr>
            <a:xfrm>
              <a:off x="4845475" y="24309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4"/>
                    <a:pt x="21" y="87"/>
                    <a:pt x="0" y="104"/>
                  </a:cubicBezTo>
                  <a:cubicBezTo>
                    <a:pt x="0" y="137"/>
                    <a:pt x="0" y="157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7"/>
                    <a:pt x="227" y="137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5" name="Google Shape;3655;p26"/>
            <p:cNvSpPr/>
            <p:nvPr/>
          </p:nvSpPr>
          <p:spPr>
            <a:xfrm>
              <a:off x="4839075" y="2455250"/>
              <a:ext cx="6950" cy="4900"/>
            </a:xfrm>
            <a:custGeom>
              <a:rect b="b" l="l" r="r" t="t"/>
              <a:pathLst>
                <a:path extrusionOk="0" h="196" w="278">
                  <a:moveTo>
                    <a:pt x="172" y="1"/>
                  </a:moveTo>
                  <a:cubicBezTo>
                    <a:pt x="161" y="1"/>
                    <a:pt x="149" y="3"/>
                    <a:pt x="137" y="10"/>
                  </a:cubicBezTo>
                  <a:cubicBezTo>
                    <a:pt x="104" y="10"/>
                    <a:pt x="87" y="26"/>
                    <a:pt x="50" y="59"/>
                  </a:cubicBezTo>
                  <a:cubicBezTo>
                    <a:pt x="1" y="92"/>
                    <a:pt x="1" y="162"/>
                    <a:pt x="50" y="179"/>
                  </a:cubicBezTo>
                  <a:cubicBezTo>
                    <a:pt x="71" y="195"/>
                    <a:pt x="104" y="195"/>
                    <a:pt x="120" y="195"/>
                  </a:cubicBezTo>
                  <a:cubicBezTo>
                    <a:pt x="137" y="195"/>
                    <a:pt x="153" y="195"/>
                    <a:pt x="153" y="179"/>
                  </a:cubicBezTo>
                  <a:cubicBezTo>
                    <a:pt x="174" y="179"/>
                    <a:pt x="207" y="162"/>
                    <a:pt x="207" y="146"/>
                  </a:cubicBezTo>
                  <a:cubicBezTo>
                    <a:pt x="256" y="92"/>
                    <a:pt x="277" y="43"/>
                    <a:pt x="224" y="10"/>
                  </a:cubicBezTo>
                  <a:cubicBezTo>
                    <a:pt x="213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6" name="Google Shape;3656;p26"/>
            <p:cNvSpPr/>
            <p:nvPr/>
          </p:nvSpPr>
          <p:spPr>
            <a:xfrm>
              <a:off x="4813725" y="2536600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57" y="1"/>
                  </a:moveTo>
                  <a:cubicBezTo>
                    <a:pt x="137" y="1"/>
                    <a:pt x="120" y="1"/>
                    <a:pt x="104" y="17"/>
                  </a:cubicBezTo>
                  <a:cubicBezTo>
                    <a:pt x="34" y="34"/>
                    <a:pt x="1" y="104"/>
                    <a:pt x="17" y="157"/>
                  </a:cubicBezTo>
                  <a:cubicBezTo>
                    <a:pt x="29" y="181"/>
                    <a:pt x="61" y="197"/>
                    <a:pt x="105" y="197"/>
                  </a:cubicBezTo>
                  <a:cubicBezTo>
                    <a:pt x="121" y="197"/>
                    <a:pt x="139" y="195"/>
                    <a:pt x="157" y="190"/>
                  </a:cubicBezTo>
                  <a:cubicBezTo>
                    <a:pt x="174" y="174"/>
                    <a:pt x="190" y="157"/>
                    <a:pt x="207" y="157"/>
                  </a:cubicBezTo>
                  <a:cubicBezTo>
                    <a:pt x="240" y="120"/>
                    <a:pt x="260" y="87"/>
                    <a:pt x="240" y="54"/>
                  </a:cubicBezTo>
                  <a:cubicBezTo>
                    <a:pt x="240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7" name="Google Shape;3657;p26"/>
            <p:cNvSpPr/>
            <p:nvPr/>
          </p:nvSpPr>
          <p:spPr>
            <a:xfrm>
              <a:off x="4827025" y="2479475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5"/>
                    <a:pt x="1" y="105"/>
                    <a:pt x="17" y="154"/>
                  </a:cubicBezTo>
                  <a:cubicBezTo>
                    <a:pt x="17" y="181"/>
                    <a:pt x="55" y="198"/>
                    <a:pt x="103" y="198"/>
                  </a:cubicBezTo>
                  <a:cubicBezTo>
                    <a:pt x="120" y="198"/>
                    <a:pt x="139" y="196"/>
                    <a:pt x="157" y="191"/>
                  </a:cubicBezTo>
                  <a:cubicBezTo>
                    <a:pt x="223" y="154"/>
                    <a:pt x="260" y="105"/>
                    <a:pt x="244" y="51"/>
                  </a:cubicBezTo>
                  <a:cubicBezTo>
                    <a:pt x="230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8" name="Google Shape;3658;p26"/>
            <p:cNvSpPr/>
            <p:nvPr/>
          </p:nvSpPr>
          <p:spPr>
            <a:xfrm>
              <a:off x="4808975" y="2514375"/>
              <a:ext cx="6525" cy="5100"/>
            </a:xfrm>
            <a:custGeom>
              <a:rect b="b" l="l" r="r" t="t"/>
              <a:pathLst>
                <a:path extrusionOk="0" h="204" w="261">
                  <a:moveTo>
                    <a:pt x="163" y="0"/>
                  </a:moveTo>
                  <a:cubicBezTo>
                    <a:pt x="144" y="0"/>
                    <a:pt x="123" y="5"/>
                    <a:pt x="104" y="16"/>
                  </a:cubicBezTo>
                  <a:cubicBezTo>
                    <a:pt x="55" y="32"/>
                    <a:pt x="17" y="65"/>
                    <a:pt x="1" y="119"/>
                  </a:cubicBezTo>
                  <a:lnTo>
                    <a:pt x="1" y="152"/>
                  </a:lnTo>
                  <a:cubicBezTo>
                    <a:pt x="12" y="184"/>
                    <a:pt x="45" y="204"/>
                    <a:pt x="81" y="204"/>
                  </a:cubicBezTo>
                  <a:cubicBezTo>
                    <a:pt x="101" y="204"/>
                    <a:pt x="122" y="198"/>
                    <a:pt x="141" y="185"/>
                  </a:cubicBezTo>
                  <a:cubicBezTo>
                    <a:pt x="207" y="168"/>
                    <a:pt x="261" y="98"/>
                    <a:pt x="244" y="49"/>
                  </a:cubicBezTo>
                  <a:cubicBezTo>
                    <a:pt x="244" y="32"/>
                    <a:pt x="224" y="32"/>
                    <a:pt x="207" y="16"/>
                  </a:cubicBezTo>
                  <a:cubicBezTo>
                    <a:pt x="199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9" name="Google Shape;3659;p26"/>
            <p:cNvSpPr/>
            <p:nvPr/>
          </p:nvSpPr>
          <p:spPr>
            <a:xfrm>
              <a:off x="4810325" y="2524125"/>
              <a:ext cx="6425" cy="5200"/>
            </a:xfrm>
            <a:custGeom>
              <a:rect b="b" l="l" r="r" t="t"/>
              <a:pathLst>
                <a:path extrusionOk="0" h="208" w="257">
                  <a:moveTo>
                    <a:pt x="153" y="1"/>
                  </a:moveTo>
                  <a:cubicBezTo>
                    <a:pt x="137" y="17"/>
                    <a:pt x="120" y="17"/>
                    <a:pt x="104" y="17"/>
                  </a:cubicBezTo>
                  <a:cubicBezTo>
                    <a:pt x="34" y="54"/>
                    <a:pt x="1" y="104"/>
                    <a:pt x="17" y="157"/>
                  </a:cubicBezTo>
                  <a:cubicBezTo>
                    <a:pt x="17" y="189"/>
                    <a:pt x="46" y="208"/>
                    <a:pt x="85" y="208"/>
                  </a:cubicBezTo>
                  <a:cubicBezTo>
                    <a:pt x="106" y="208"/>
                    <a:pt x="130" y="202"/>
                    <a:pt x="153" y="190"/>
                  </a:cubicBezTo>
                  <a:cubicBezTo>
                    <a:pt x="170" y="190"/>
                    <a:pt x="190" y="174"/>
                    <a:pt x="207" y="157"/>
                  </a:cubicBezTo>
                  <a:cubicBezTo>
                    <a:pt x="240" y="141"/>
                    <a:pt x="256" y="87"/>
                    <a:pt x="240" y="54"/>
                  </a:cubicBezTo>
                  <a:cubicBezTo>
                    <a:pt x="240" y="17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0" name="Google Shape;3660;p26"/>
            <p:cNvSpPr/>
            <p:nvPr/>
          </p:nvSpPr>
          <p:spPr>
            <a:xfrm>
              <a:off x="4818875" y="250210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72" y="0"/>
                  </a:moveTo>
                  <a:cubicBezTo>
                    <a:pt x="161" y="0"/>
                    <a:pt x="149" y="2"/>
                    <a:pt x="137" y="8"/>
                  </a:cubicBezTo>
                  <a:cubicBezTo>
                    <a:pt x="120" y="8"/>
                    <a:pt x="87" y="24"/>
                    <a:pt x="54" y="41"/>
                  </a:cubicBezTo>
                  <a:cubicBezTo>
                    <a:pt x="17" y="94"/>
                    <a:pt x="1" y="160"/>
                    <a:pt x="54" y="177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7" y="177"/>
                    <a:pt x="174" y="177"/>
                  </a:cubicBezTo>
                  <a:cubicBezTo>
                    <a:pt x="190" y="177"/>
                    <a:pt x="207" y="160"/>
                    <a:pt x="223" y="144"/>
                  </a:cubicBezTo>
                  <a:cubicBezTo>
                    <a:pt x="240" y="127"/>
                    <a:pt x="261" y="94"/>
                    <a:pt x="261" y="74"/>
                  </a:cubicBezTo>
                  <a:cubicBezTo>
                    <a:pt x="261" y="41"/>
                    <a:pt x="240" y="24"/>
                    <a:pt x="223" y="8"/>
                  </a:cubicBezTo>
                  <a:cubicBezTo>
                    <a:pt x="212" y="8"/>
                    <a:pt x="194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1" name="Google Shape;3661;p26"/>
            <p:cNvSpPr/>
            <p:nvPr/>
          </p:nvSpPr>
          <p:spPr>
            <a:xfrm>
              <a:off x="4824025" y="251340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58" y="1"/>
                  </a:moveTo>
                  <a:cubicBezTo>
                    <a:pt x="137" y="1"/>
                    <a:pt x="104" y="17"/>
                    <a:pt x="71" y="34"/>
                  </a:cubicBezTo>
                  <a:cubicBezTo>
                    <a:pt x="55" y="55"/>
                    <a:pt x="17" y="71"/>
                    <a:pt x="17" y="104"/>
                  </a:cubicBezTo>
                  <a:cubicBezTo>
                    <a:pt x="1" y="121"/>
                    <a:pt x="1" y="158"/>
                    <a:pt x="17" y="174"/>
                  </a:cubicBezTo>
                  <a:cubicBezTo>
                    <a:pt x="34" y="191"/>
                    <a:pt x="55" y="191"/>
                    <a:pt x="88" y="191"/>
                  </a:cubicBezTo>
                  <a:lnTo>
                    <a:pt x="158" y="191"/>
                  </a:lnTo>
                  <a:cubicBezTo>
                    <a:pt x="158" y="174"/>
                    <a:pt x="174" y="174"/>
                    <a:pt x="174" y="174"/>
                  </a:cubicBezTo>
                  <a:cubicBezTo>
                    <a:pt x="207" y="158"/>
                    <a:pt x="224" y="121"/>
                    <a:pt x="240" y="104"/>
                  </a:cubicBezTo>
                  <a:cubicBezTo>
                    <a:pt x="261" y="34"/>
                    <a:pt x="22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2" name="Google Shape;3662;p26"/>
            <p:cNvSpPr/>
            <p:nvPr/>
          </p:nvSpPr>
          <p:spPr>
            <a:xfrm>
              <a:off x="4971325" y="228050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62" y="0"/>
                  </a:moveTo>
                  <a:cubicBezTo>
                    <a:pt x="154" y="0"/>
                    <a:pt x="146" y="2"/>
                    <a:pt x="141" y="7"/>
                  </a:cubicBezTo>
                  <a:cubicBezTo>
                    <a:pt x="104" y="7"/>
                    <a:pt x="71" y="24"/>
                    <a:pt x="54" y="57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cubicBezTo>
                    <a:pt x="141" y="197"/>
                    <a:pt x="141" y="19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60" y="94"/>
                    <a:pt x="260" y="40"/>
                    <a:pt x="207" y="7"/>
                  </a:cubicBezTo>
                  <a:cubicBezTo>
                    <a:pt x="196" y="7"/>
                    <a:pt x="177" y="0"/>
                    <a:pt x="1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3" name="Google Shape;3663;p26"/>
            <p:cNvSpPr/>
            <p:nvPr/>
          </p:nvSpPr>
          <p:spPr>
            <a:xfrm>
              <a:off x="4589950" y="2354500"/>
              <a:ext cx="6525" cy="4900"/>
            </a:xfrm>
            <a:custGeom>
              <a:rect b="b" l="l" r="r" t="t"/>
              <a:pathLst>
                <a:path extrusionOk="0" h="196" w="261">
                  <a:moveTo>
                    <a:pt x="178" y="0"/>
                  </a:moveTo>
                  <a:cubicBezTo>
                    <a:pt x="155" y="0"/>
                    <a:pt x="130" y="6"/>
                    <a:pt x="104" y="20"/>
                  </a:cubicBezTo>
                  <a:cubicBezTo>
                    <a:pt x="54" y="37"/>
                    <a:pt x="1" y="103"/>
                    <a:pt x="17" y="156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89"/>
                  </a:cubicBezTo>
                  <a:cubicBezTo>
                    <a:pt x="223" y="156"/>
                    <a:pt x="261" y="86"/>
                    <a:pt x="261" y="53"/>
                  </a:cubicBezTo>
                  <a:cubicBezTo>
                    <a:pt x="250" y="19"/>
                    <a:pt x="218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4" name="Google Shape;3664;p26"/>
            <p:cNvSpPr/>
            <p:nvPr/>
          </p:nvSpPr>
          <p:spPr>
            <a:xfrm>
              <a:off x="4592525" y="2364775"/>
              <a:ext cx="6525" cy="5075"/>
            </a:xfrm>
            <a:custGeom>
              <a:rect b="b" l="l" r="r" t="t"/>
              <a:pathLst>
                <a:path extrusionOk="0" h="203" w="261">
                  <a:moveTo>
                    <a:pt x="141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3" y="199"/>
                    <a:pt x="75" y="203"/>
                    <a:pt x="90" y="203"/>
                  </a:cubicBezTo>
                  <a:cubicBezTo>
                    <a:pt x="105" y="203"/>
                    <a:pt x="123" y="199"/>
                    <a:pt x="141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7"/>
                  </a:cubicBezTo>
                  <a:cubicBezTo>
                    <a:pt x="244" y="124"/>
                    <a:pt x="261" y="104"/>
                    <a:pt x="261" y="71"/>
                  </a:cubicBezTo>
                  <a:cubicBezTo>
                    <a:pt x="261" y="54"/>
                    <a:pt x="244" y="38"/>
                    <a:pt x="224" y="21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5" name="Google Shape;3665;p26"/>
            <p:cNvSpPr/>
            <p:nvPr/>
          </p:nvSpPr>
          <p:spPr>
            <a:xfrm>
              <a:off x="4587800" y="2340275"/>
              <a:ext cx="6450" cy="4850"/>
            </a:xfrm>
            <a:custGeom>
              <a:rect b="b" l="l" r="r" t="t"/>
              <a:pathLst>
                <a:path extrusionOk="0" h="194" w="258">
                  <a:moveTo>
                    <a:pt x="194" y="0"/>
                  </a:moveTo>
                  <a:cubicBezTo>
                    <a:pt x="187" y="0"/>
                    <a:pt x="181" y="1"/>
                    <a:pt x="173" y="4"/>
                  </a:cubicBezTo>
                  <a:cubicBezTo>
                    <a:pt x="140" y="4"/>
                    <a:pt x="103" y="4"/>
                    <a:pt x="70" y="20"/>
                  </a:cubicBezTo>
                  <a:cubicBezTo>
                    <a:pt x="54" y="37"/>
                    <a:pt x="37" y="74"/>
                    <a:pt x="21" y="90"/>
                  </a:cubicBezTo>
                  <a:cubicBezTo>
                    <a:pt x="0" y="140"/>
                    <a:pt x="37" y="193"/>
                    <a:pt x="87" y="193"/>
                  </a:cubicBezTo>
                  <a:cubicBezTo>
                    <a:pt x="124" y="193"/>
                    <a:pt x="140" y="193"/>
                    <a:pt x="157" y="177"/>
                  </a:cubicBezTo>
                  <a:cubicBezTo>
                    <a:pt x="173" y="177"/>
                    <a:pt x="173" y="177"/>
                    <a:pt x="190" y="156"/>
                  </a:cubicBezTo>
                  <a:cubicBezTo>
                    <a:pt x="206" y="140"/>
                    <a:pt x="243" y="123"/>
                    <a:pt x="243" y="90"/>
                  </a:cubicBezTo>
                  <a:cubicBezTo>
                    <a:pt x="258" y="44"/>
                    <a:pt x="235" y="0"/>
                    <a:pt x="1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6" name="Google Shape;3666;p26"/>
            <p:cNvSpPr/>
            <p:nvPr/>
          </p:nvSpPr>
          <p:spPr>
            <a:xfrm>
              <a:off x="4577475" y="2365300"/>
              <a:ext cx="6525" cy="5150"/>
            </a:xfrm>
            <a:custGeom>
              <a:rect b="b" l="l" r="r" t="t"/>
              <a:pathLst>
                <a:path extrusionOk="0" h="206" w="261">
                  <a:moveTo>
                    <a:pt x="158" y="0"/>
                  </a:moveTo>
                  <a:cubicBezTo>
                    <a:pt x="141" y="0"/>
                    <a:pt x="125" y="17"/>
                    <a:pt x="104" y="17"/>
                  </a:cubicBezTo>
                  <a:cubicBezTo>
                    <a:pt x="38" y="50"/>
                    <a:pt x="1" y="103"/>
                    <a:pt x="1" y="153"/>
                  </a:cubicBezTo>
                  <a:cubicBezTo>
                    <a:pt x="14" y="187"/>
                    <a:pt x="45" y="206"/>
                    <a:pt x="84" y="206"/>
                  </a:cubicBezTo>
                  <a:cubicBezTo>
                    <a:pt x="107" y="206"/>
                    <a:pt x="132" y="200"/>
                    <a:pt x="158" y="186"/>
                  </a:cubicBezTo>
                  <a:cubicBezTo>
                    <a:pt x="174" y="169"/>
                    <a:pt x="191" y="169"/>
                    <a:pt x="207" y="153"/>
                  </a:cubicBezTo>
                  <a:cubicBezTo>
                    <a:pt x="244" y="120"/>
                    <a:pt x="261" y="83"/>
                    <a:pt x="244" y="50"/>
                  </a:cubicBezTo>
                  <a:cubicBezTo>
                    <a:pt x="228" y="17"/>
                    <a:pt x="191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7" name="Google Shape;3667;p26"/>
            <p:cNvSpPr/>
            <p:nvPr/>
          </p:nvSpPr>
          <p:spPr>
            <a:xfrm>
              <a:off x="4578000" y="2352675"/>
              <a:ext cx="6000" cy="4925"/>
            </a:xfrm>
            <a:custGeom>
              <a:rect b="b" l="l" r="r" t="t"/>
              <a:pathLst>
                <a:path extrusionOk="0" h="197" w="240">
                  <a:moveTo>
                    <a:pt x="138" y="0"/>
                  </a:moveTo>
                  <a:cubicBezTo>
                    <a:pt x="121" y="0"/>
                    <a:pt x="102" y="2"/>
                    <a:pt x="83" y="7"/>
                  </a:cubicBezTo>
                  <a:cubicBezTo>
                    <a:pt x="50" y="23"/>
                    <a:pt x="34" y="56"/>
                    <a:pt x="17" y="72"/>
                  </a:cubicBezTo>
                  <a:cubicBezTo>
                    <a:pt x="1" y="110"/>
                    <a:pt x="1" y="126"/>
                    <a:pt x="1" y="143"/>
                  </a:cubicBezTo>
                  <a:cubicBezTo>
                    <a:pt x="1" y="159"/>
                    <a:pt x="17" y="176"/>
                    <a:pt x="34" y="196"/>
                  </a:cubicBezTo>
                  <a:cubicBezTo>
                    <a:pt x="67" y="196"/>
                    <a:pt x="104" y="196"/>
                    <a:pt x="137" y="176"/>
                  </a:cubicBezTo>
                  <a:cubicBezTo>
                    <a:pt x="207" y="159"/>
                    <a:pt x="240" y="93"/>
                    <a:pt x="240" y="39"/>
                  </a:cubicBezTo>
                  <a:cubicBezTo>
                    <a:pt x="228" y="15"/>
                    <a:pt x="187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8" name="Google Shape;3668;p26"/>
            <p:cNvSpPr/>
            <p:nvPr/>
          </p:nvSpPr>
          <p:spPr>
            <a:xfrm>
              <a:off x="4596875" y="2328300"/>
              <a:ext cx="6400" cy="5175"/>
            </a:xfrm>
            <a:custGeom>
              <a:rect b="b" l="l" r="r" t="t"/>
              <a:pathLst>
                <a:path extrusionOk="0" h="207" w="256">
                  <a:moveTo>
                    <a:pt x="173" y="0"/>
                  </a:moveTo>
                  <a:cubicBezTo>
                    <a:pt x="103" y="0"/>
                    <a:pt x="33" y="54"/>
                    <a:pt x="17" y="103"/>
                  </a:cubicBezTo>
                  <a:cubicBezTo>
                    <a:pt x="0" y="157"/>
                    <a:pt x="33" y="206"/>
                    <a:pt x="87" y="206"/>
                  </a:cubicBezTo>
                  <a:cubicBezTo>
                    <a:pt x="120" y="206"/>
                    <a:pt x="136" y="190"/>
                    <a:pt x="153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9" name="Google Shape;3669;p26"/>
            <p:cNvSpPr/>
            <p:nvPr/>
          </p:nvSpPr>
          <p:spPr>
            <a:xfrm>
              <a:off x="4582225" y="2328300"/>
              <a:ext cx="6100" cy="5175"/>
            </a:xfrm>
            <a:custGeom>
              <a:rect b="b" l="l" r="r" t="t"/>
              <a:pathLst>
                <a:path extrusionOk="0" h="207" w="244">
                  <a:moveTo>
                    <a:pt x="120" y="0"/>
                  </a:moveTo>
                  <a:cubicBezTo>
                    <a:pt x="87" y="17"/>
                    <a:pt x="71" y="37"/>
                    <a:pt x="38" y="54"/>
                  </a:cubicBezTo>
                  <a:cubicBezTo>
                    <a:pt x="17" y="87"/>
                    <a:pt x="1" y="103"/>
                    <a:pt x="1" y="140"/>
                  </a:cubicBezTo>
                  <a:cubicBezTo>
                    <a:pt x="1" y="157"/>
                    <a:pt x="1" y="173"/>
                    <a:pt x="38" y="190"/>
                  </a:cubicBezTo>
                  <a:cubicBezTo>
                    <a:pt x="54" y="206"/>
                    <a:pt x="87" y="206"/>
                    <a:pt x="104" y="206"/>
                  </a:cubicBezTo>
                  <a:cubicBezTo>
                    <a:pt x="120" y="190"/>
                    <a:pt x="141" y="190"/>
                    <a:pt x="141" y="190"/>
                  </a:cubicBezTo>
                  <a:cubicBezTo>
                    <a:pt x="157" y="173"/>
                    <a:pt x="190" y="173"/>
                    <a:pt x="190" y="157"/>
                  </a:cubicBezTo>
                  <a:cubicBezTo>
                    <a:pt x="244" y="103"/>
                    <a:pt x="244" y="54"/>
                    <a:pt x="207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0" name="Google Shape;3670;p26"/>
            <p:cNvSpPr/>
            <p:nvPr/>
          </p:nvSpPr>
          <p:spPr>
            <a:xfrm>
              <a:off x="4620475" y="2353050"/>
              <a:ext cx="6500" cy="4950"/>
            </a:xfrm>
            <a:custGeom>
              <a:rect b="b" l="l" r="r" t="t"/>
              <a:pathLst>
                <a:path extrusionOk="0" h="198" w="260">
                  <a:moveTo>
                    <a:pt x="172" y="1"/>
                  </a:moveTo>
                  <a:cubicBezTo>
                    <a:pt x="161" y="1"/>
                    <a:pt x="149" y="3"/>
                    <a:pt x="136" y="8"/>
                  </a:cubicBezTo>
                  <a:cubicBezTo>
                    <a:pt x="103" y="8"/>
                    <a:pt x="70" y="24"/>
                    <a:pt x="54" y="57"/>
                  </a:cubicBezTo>
                  <a:cubicBezTo>
                    <a:pt x="0" y="95"/>
                    <a:pt x="0" y="161"/>
                    <a:pt x="33" y="181"/>
                  </a:cubicBezTo>
                  <a:cubicBezTo>
                    <a:pt x="70" y="198"/>
                    <a:pt x="87" y="198"/>
                    <a:pt x="120" y="198"/>
                  </a:cubicBezTo>
                  <a:cubicBezTo>
                    <a:pt x="136" y="198"/>
                    <a:pt x="136" y="198"/>
                    <a:pt x="157" y="181"/>
                  </a:cubicBezTo>
                  <a:cubicBezTo>
                    <a:pt x="173" y="181"/>
                    <a:pt x="190" y="161"/>
                    <a:pt x="206" y="144"/>
                  </a:cubicBezTo>
                  <a:cubicBezTo>
                    <a:pt x="260" y="95"/>
                    <a:pt x="260" y="41"/>
                    <a:pt x="223" y="8"/>
                  </a:cubicBezTo>
                  <a:cubicBezTo>
                    <a:pt x="212" y="8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1" name="Google Shape;3671;p26"/>
            <p:cNvSpPr/>
            <p:nvPr/>
          </p:nvSpPr>
          <p:spPr>
            <a:xfrm>
              <a:off x="4682300" y="2457850"/>
              <a:ext cx="6525" cy="4875"/>
            </a:xfrm>
            <a:custGeom>
              <a:rect b="b" l="l" r="r" t="t"/>
              <a:pathLst>
                <a:path extrusionOk="0" h="195" w="261">
                  <a:moveTo>
                    <a:pt x="179" y="1"/>
                  </a:moveTo>
                  <a:cubicBezTo>
                    <a:pt x="137" y="1"/>
                    <a:pt x="90" y="18"/>
                    <a:pt x="55" y="42"/>
                  </a:cubicBezTo>
                  <a:cubicBezTo>
                    <a:pt x="1" y="91"/>
                    <a:pt x="1" y="162"/>
                    <a:pt x="34" y="178"/>
                  </a:cubicBezTo>
                  <a:cubicBezTo>
                    <a:pt x="55" y="195"/>
                    <a:pt x="88" y="195"/>
                    <a:pt x="121" y="195"/>
                  </a:cubicBezTo>
                  <a:cubicBezTo>
                    <a:pt x="137" y="195"/>
                    <a:pt x="137" y="178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1"/>
                    <a:pt x="261" y="42"/>
                    <a:pt x="224" y="9"/>
                  </a:cubicBezTo>
                  <a:cubicBezTo>
                    <a:pt x="210" y="3"/>
                    <a:pt x="195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2" name="Google Shape;3672;p26"/>
            <p:cNvSpPr/>
            <p:nvPr/>
          </p:nvSpPr>
          <p:spPr>
            <a:xfrm>
              <a:off x="4626025" y="2318400"/>
              <a:ext cx="6950" cy="4775"/>
            </a:xfrm>
            <a:custGeom>
              <a:rect b="b" l="l" r="r" t="t"/>
              <a:pathLst>
                <a:path extrusionOk="0" h="191" w="278">
                  <a:moveTo>
                    <a:pt x="174" y="0"/>
                  </a:moveTo>
                  <a:cubicBezTo>
                    <a:pt x="141" y="0"/>
                    <a:pt x="104" y="21"/>
                    <a:pt x="87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1" y="104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3" name="Google Shape;3673;p26"/>
            <p:cNvSpPr/>
            <p:nvPr/>
          </p:nvSpPr>
          <p:spPr>
            <a:xfrm>
              <a:off x="4600675" y="234250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1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8" y="34"/>
                    <a:pt x="1" y="104"/>
                    <a:pt x="21" y="137"/>
                  </a:cubicBezTo>
                  <a:cubicBezTo>
                    <a:pt x="21" y="171"/>
                    <a:pt x="48" y="190"/>
                    <a:pt x="85" y="190"/>
                  </a:cubicBezTo>
                  <a:cubicBezTo>
                    <a:pt x="106" y="190"/>
                    <a:pt x="132" y="184"/>
                    <a:pt x="157" y="170"/>
                  </a:cubicBezTo>
                  <a:cubicBezTo>
                    <a:pt x="227" y="154"/>
                    <a:pt x="260" y="88"/>
                    <a:pt x="244" y="51"/>
                  </a:cubicBezTo>
                  <a:cubicBezTo>
                    <a:pt x="233" y="19"/>
                    <a:pt x="207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4" name="Google Shape;3674;p26"/>
            <p:cNvSpPr/>
            <p:nvPr/>
          </p:nvSpPr>
          <p:spPr>
            <a:xfrm>
              <a:off x="4625625" y="2330025"/>
              <a:ext cx="6525" cy="5025"/>
            </a:xfrm>
            <a:custGeom>
              <a:rect b="b" l="l" r="r" t="t"/>
              <a:pathLst>
                <a:path extrusionOk="0" h="201" w="261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4"/>
                    <a:pt x="17" y="154"/>
                  </a:cubicBezTo>
                  <a:cubicBezTo>
                    <a:pt x="27" y="188"/>
                    <a:pt x="53" y="201"/>
                    <a:pt x="89" y="201"/>
                  </a:cubicBezTo>
                  <a:cubicBezTo>
                    <a:pt x="109" y="201"/>
                    <a:pt x="132" y="197"/>
                    <a:pt x="157" y="191"/>
                  </a:cubicBezTo>
                  <a:cubicBezTo>
                    <a:pt x="223" y="154"/>
                    <a:pt x="260" y="104"/>
                    <a:pt x="260" y="51"/>
                  </a:cubicBezTo>
                  <a:cubicBezTo>
                    <a:pt x="247" y="19"/>
                    <a:pt x="215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5" name="Google Shape;3675;p26"/>
            <p:cNvSpPr/>
            <p:nvPr/>
          </p:nvSpPr>
          <p:spPr>
            <a:xfrm>
              <a:off x="4606350" y="2353075"/>
              <a:ext cx="6400" cy="4950"/>
            </a:xfrm>
            <a:custGeom>
              <a:rect b="b" l="l" r="r" t="t"/>
              <a:pathLst>
                <a:path extrusionOk="0" h="198" w="256">
                  <a:moveTo>
                    <a:pt x="153" y="1"/>
                  </a:moveTo>
                  <a:cubicBezTo>
                    <a:pt x="138" y="1"/>
                    <a:pt x="121" y="3"/>
                    <a:pt x="103" y="7"/>
                  </a:cubicBezTo>
                  <a:cubicBezTo>
                    <a:pt x="33" y="40"/>
                    <a:pt x="0" y="94"/>
                    <a:pt x="17" y="143"/>
                  </a:cubicBezTo>
                  <a:cubicBezTo>
                    <a:pt x="17" y="178"/>
                    <a:pt x="45" y="197"/>
                    <a:pt x="84" y="197"/>
                  </a:cubicBezTo>
                  <a:cubicBezTo>
                    <a:pt x="105" y="197"/>
                    <a:pt x="128" y="192"/>
                    <a:pt x="153" y="180"/>
                  </a:cubicBezTo>
                  <a:cubicBezTo>
                    <a:pt x="223" y="143"/>
                    <a:pt x="256" y="94"/>
                    <a:pt x="239" y="40"/>
                  </a:cubicBezTo>
                  <a:cubicBezTo>
                    <a:pt x="227" y="16"/>
                    <a:pt x="195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6" name="Google Shape;3676;p26"/>
            <p:cNvSpPr/>
            <p:nvPr/>
          </p:nvSpPr>
          <p:spPr>
            <a:xfrm>
              <a:off x="4610575" y="2330050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4" y="0"/>
                  </a:moveTo>
                  <a:cubicBezTo>
                    <a:pt x="141" y="0"/>
                    <a:pt x="103" y="17"/>
                    <a:pt x="87" y="33"/>
                  </a:cubicBezTo>
                  <a:cubicBezTo>
                    <a:pt x="54" y="50"/>
                    <a:pt x="38" y="87"/>
                    <a:pt x="17" y="103"/>
                  </a:cubicBezTo>
                  <a:cubicBezTo>
                    <a:pt x="0" y="153"/>
                    <a:pt x="38" y="206"/>
                    <a:pt x="103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3"/>
                    <a:pt x="244" y="120"/>
                    <a:pt x="260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7" name="Google Shape;3677;p26"/>
            <p:cNvSpPr/>
            <p:nvPr/>
          </p:nvSpPr>
          <p:spPr>
            <a:xfrm>
              <a:off x="4616150" y="2341600"/>
              <a:ext cx="6500" cy="4750"/>
            </a:xfrm>
            <a:custGeom>
              <a:rect b="b" l="l" r="r" t="t"/>
              <a:pathLst>
                <a:path extrusionOk="0" h="190" w="260">
                  <a:moveTo>
                    <a:pt x="173" y="0"/>
                  </a:moveTo>
                  <a:cubicBezTo>
                    <a:pt x="140" y="0"/>
                    <a:pt x="103" y="21"/>
                    <a:pt x="70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0" y="157"/>
                    <a:pt x="37" y="190"/>
                    <a:pt x="87" y="190"/>
                  </a:cubicBezTo>
                  <a:lnTo>
                    <a:pt x="157" y="190"/>
                  </a:lnTo>
                  <a:cubicBezTo>
                    <a:pt x="157" y="173"/>
                    <a:pt x="173" y="173"/>
                    <a:pt x="190" y="173"/>
                  </a:cubicBezTo>
                  <a:cubicBezTo>
                    <a:pt x="206" y="157"/>
                    <a:pt x="227" y="124"/>
                    <a:pt x="243" y="103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8" name="Google Shape;3678;p26"/>
            <p:cNvSpPr/>
            <p:nvPr/>
          </p:nvSpPr>
          <p:spPr>
            <a:xfrm>
              <a:off x="4619225" y="2293975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53" y="0"/>
                  </a:moveTo>
                  <a:cubicBezTo>
                    <a:pt x="120" y="0"/>
                    <a:pt x="83" y="17"/>
                    <a:pt x="67" y="33"/>
                  </a:cubicBezTo>
                  <a:cubicBezTo>
                    <a:pt x="34" y="50"/>
                    <a:pt x="17" y="70"/>
                    <a:pt x="1" y="103"/>
                  </a:cubicBezTo>
                  <a:cubicBezTo>
                    <a:pt x="1" y="120"/>
                    <a:pt x="1" y="153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3"/>
                    <a:pt x="223" y="120"/>
                    <a:pt x="223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9" name="Google Shape;3679;p26"/>
            <p:cNvSpPr/>
            <p:nvPr/>
          </p:nvSpPr>
          <p:spPr>
            <a:xfrm>
              <a:off x="4498125" y="2353250"/>
              <a:ext cx="6400" cy="4750"/>
            </a:xfrm>
            <a:custGeom>
              <a:rect b="b" l="l" r="r" t="t"/>
              <a:pathLst>
                <a:path extrusionOk="0" h="190" w="256">
                  <a:moveTo>
                    <a:pt x="169" y="0"/>
                  </a:moveTo>
                  <a:cubicBezTo>
                    <a:pt x="136" y="0"/>
                    <a:pt x="103" y="0"/>
                    <a:pt x="66" y="33"/>
                  </a:cubicBezTo>
                  <a:cubicBezTo>
                    <a:pt x="50" y="49"/>
                    <a:pt x="17" y="70"/>
                    <a:pt x="17" y="103"/>
                  </a:cubicBezTo>
                  <a:cubicBezTo>
                    <a:pt x="0" y="153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3"/>
                    <a:pt x="223" y="136"/>
                    <a:pt x="239" y="103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0" name="Google Shape;3680;p26"/>
            <p:cNvSpPr/>
            <p:nvPr/>
          </p:nvSpPr>
          <p:spPr>
            <a:xfrm>
              <a:off x="4494625" y="2342525"/>
              <a:ext cx="6500" cy="4750"/>
            </a:xfrm>
            <a:custGeom>
              <a:rect b="b" l="l" r="r" t="t"/>
              <a:pathLst>
                <a:path extrusionOk="0" h="190" w="260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3"/>
                    <a:pt x="17" y="66"/>
                    <a:pt x="17" y="87"/>
                  </a:cubicBezTo>
                  <a:cubicBezTo>
                    <a:pt x="0" y="120"/>
                    <a:pt x="0" y="136"/>
                    <a:pt x="17" y="169"/>
                  </a:cubicBezTo>
                  <a:cubicBezTo>
                    <a:pt x="37" y="190"/>
                    <a:pt x="70" y="190"/>
                    <a:pt x="87" y="190"/>
                  </a:cubicBezTo>
                  <a:cubicBezTo>
                    <a:pt x="103" y="190"/>
                    <a:pt x="140" y="190"/>
                    <a:pt x="157" y="169"/>
                  </a:cubicBezTo>
                  <a:cubicBezTo>
                    <a:pt x="157" y="169"/>
                    <a:pt x="173" y="169"/>
                    <a:pt x="190" y="153"/>
                  </a:cubicBezTo>
                  <a:cubicBezTo>
                    <a:pt x="206" y="136"/>
                    <a:pt x="223" y="120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1" name="Google Shape;3681;p26"/>
            <p:cNvSpPr/>
            <p:nvPr/>
          </p:nvSpPr>
          <p:spPr>
            <a:xfrm>
              <a:off x="4537175" y="2377250"/>
              <a:ext cx="2200" cy="450"/>
            </a:xfrm>
            <a:custGeom>
              <a:rect b="b" l="l" r="r" t="t"/>
              <a:pathLst>
                <a:path extrusionOk="0" h="18" w="88">
                  <a:moveTo>
                    <a:pt x="1" y="1"/>
                  </a:moveTo>
                  <a:cubicBezTo>
                    <a:pt x="34" y="1"/>
                    <a:pt x="50" y="17"/>
                    <a:pt x="87" y="17"/>
                  </a:cubicBezTo>
                  <a:cubicBezTo>
                    <a:pt x="87" y="1"/>
                    <a:pt x="50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2" name="Google Shape;3682;p26"/>
            <p:cNvSpPr/>
            <p:nvPr/>
          </p:nvSpPr>
          <p:spPr>
            <a:xfrm>
              <a:off x="4680150" y="244560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20"/>
                    <a:pt x="0" y="153"/>
                    <a:pt x="17" y="169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20" y="190"/>
                    <a:pt x="141" y="190"/>
                  </a:cubicBezTo>
                  <a:cubicBezTo>
                    <a:pt x="157" y="190"/>
                    <a:pt x="174" y="169"/>
                    <a:pt x="174" y="169"/>
                  </a:cubicBezTo>
                  <a:cubicBezTo>
                    <a:pt x="207" y="153"/>
                    <a:pt x="223" y="120"/>
                    <a:pt x="244" y="103"/>
                  </a:cubicBezTo>
                  <a:cubicBezTo>
                    <a:pt x="260" y="50"/>
                    <a:pt x="22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3" name="Google Shape;3683;p26"/>
            <p:cNvSpPr/>
            <p:nvPr/>
          </p:nvSpPr>
          <p:spPr>
            <a:xfrm>
              <a:off x="4536250" y="232962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38" y="67"/>
                    <a:pt x="21" y="104"/>
                  </a:cubicBezTo>
                  <a:cubicBezTo>
                    <a:pt x="1" y="120"/>
                    <a:pt x="21" y="137"/>
                    <a:pt x="21" y="170"/>
                  </a:cubicBezTo>
                  <a:cubicBezTo>
                    <a:pt x="38" y="191"/>
                    <a:pt x="71" y="191"/>
                    <a:pt x="87" y="191"/>
                  </a:cubicBezTo>
                  <a:cubicBezTo>
                    <a:pt x="124" y="191"/>
                    <a:pt x="141" y="191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8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4" name="Google Shape;3684;p26"/>
            <p:cNvSpPr/>
            <p:nvPr/>
          </p:nvSpPr>
          <p:spPr>
            <a:xfrm>
              <a:off x="4500700" y="2363950"/>
              <a:ext cx="5175" cy="3025"/>
            </a:xfrm>
            <a:custGeom>
              <a:rect b="b" l="l" r="r" t="t"/>
              <a:pathLst>
                <a:path extrusionOk="0" h="121" w="207">
                  <a:moveTo>
                    <a:pt x="83" y="1"/>
                  </a:moveTo>
                  <a:cubicBezTo>
                    <a:pt x="50" y="17"/>
                    <a:pt x="17" y="34"/>
                    <a:pt x="0" y="54"/>
                  </a:cubicBezTo>
                  <a:cubicBezTo>
                    <a:pt x="50" y="71"/>
                    <a:pt x="120" y="104"/>
                    <a:pt x="169" y="120"/>
                  </a:cubicBezTo>
                  <a:cubicBezTo>
                    <a:pt x="207" y="87"/>
                    <a:pt x="207" y="34"/>
                    <a:pt x="169" y="17"/>
                  </a:cubicBezTo>
                  <a:cubicBezTo>
                    <a:pt x="136" y="1"/>
                    <a:pt x="120" y="1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5" name="Google Shape;3685;p26"/>
            <p:cNvSpPr/>
            <p:nvPr/>
          </p:nvSpPr>
          <p:spPr>
            <a:xfrm>
              <a:off x="4676325" y="2477600"/>
              <a:ext cx="3425" cy="4500"/>
            </a:xfrm>
            <a:custGeom>
              <a:rect b="b" l="l" r="r" t="t"/>
              <a:pathLst>
                <a:path extrusionOk="0" h="180" w="137">
                  <a:moveTo>
                    <a:pt x="42" y="0"/>
                  </a:moveTo>
                  <a:cubicBezTo>
                    <a:pt x="28" y="0"/>
                    <a:pt x="14" y="2"/>
                    <a:pt x="1" y="6"/>
                  </a:cubicBezTo>
                  <a:cubicBezTo>
                    <a:pt x="17" y="60"/>
                    <a:pt x="34" y="110"/>
                    <a:pt x="50" y="180"/>
                  </a:cubicBezTo>
                  <a:cubicBezTo>
                    <a:pt x="104" y="147"/>
                    <a:pt x="137" y="93"/>
                    <a:pt x="120" y="44"/>
                  </a:cubicBezTo>
                  <a:cubicBezTo>
                    <a:pt x="120" y="16"/>
                    <a:pt x="82" y="0"/>
                    <a:pt x="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6" name="Google Shape;3686;p26"/>
            <p:cNvSpPr/>
            <p:nvPr/>
          </p:nvSpPr>
          <p:spPr>
            <a:xfrm>
              <a:off x="4556875" y="2342525"/>
              <a:ext cx="6100" cy="4750"/>
            </a:xfrm>
            <a:custGeom>
              <a:rect b="b" l="l" r="r" t="t"/>
              <a:pathLst>
                <a:path extrusionOk="0" h="190" w="244">
                  <a:moveTo>
                    <a:pt x="157" y="0"/>
                  </a:moveTo>
                  <a:cubicBezTo>
                    <a:pt x="124" y="0"/>
                    <a:pt x="87" y="0"/>
                    <a:pt x="70" y="17"/>
                  </a:cubicBezTo>
                  <a:cubicBezTo>
                    <a:pt x="37" y="50"/>
                    <a:pt x="21" y="66"/>
                    <a:pt x="0" y="103"/>
                  </a:cubicBezTo>
                  <a:cubicBezTo>
                    <a:pt x="0" y="120"/>
                    <a:pt x="0" y="153"/>
                    <a:pt x="21" y="169"/>
                  </a:cubicBezTo>
                  <a:cubicBezTo>
                    <a:pt x="21" y="190"/>
                    <a:pt x="54" y="190"/>
                    <a:pt x="87" y="190"/>
                  </a:cubicBezTo>
                  <a:cubicBezTo>
                    <a:pt x="103" y="190"/>
                    <a:pt x="124" y="190"/>
                    <a:pt x="141" y="169"/>
                  </a:cubicBezTo>
                  <a:cubicBezTo>
                    <a:pt x="157" y="169"/>
                    <a:pt x="157" y="169"/>
                    <a:pt x="174" y="153"/>
                  </a:cubicBezTo>
                  <a:cubicBezTo>
                    <a:pt x="190" y="136"/>
                    <a:pt x="227" y="120"/>
                    <a:pt x="227" y="87"/>
                  </a:cubicBezTo>
                  <a:cubicBezTo>
                    <a:pt x="244" y="33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7" name="Google Shape;3687;p26"/>
            <p:cNvSpPr/>
            <p:nvPr/>
          </p:nvSpPr>
          <p:spPr>
            <a:xfrm>
              <a:off x="4577475" y="2306850"/>
              <a:ext cx="6125" cy="4950"/>
            </a:xfrm>
            <a:custGeom>
              <a:rect b="b" l="l" r="r" t="t"/>
              <a:pathLst>
                <a:path extrusionOk="0" h="198" w="245">
                  <a:moveTo>
                    <a:pt x="158" y="1"/>
                  </a:moveTo>
                  <a:cubicBezTo>
                    <a:pt x="125" y="1"/>
                    <a:pt x="88" y="17"/>
                    <a:pt x="71" y="34"/>
                  </a:cubicBezTo>
                  <a:cubicBezTo>
                    <a:pt x="38" y="50"/>
                    <a:pt x="22" y="71"/>
                    <a:pt x="1" y="104"/>
                  </a:cubicBezTo>
                  <a:cubicBezTo>
                    <a:pt x="1" y="120"/>
                    <a:pt x="1" y="153"/>
                    <a:pt x="22" y="174"/>
                  </a:cubicBezTo>
                  <a:cubicBezTo>
                    <a:pt x="22" y="186"/>
                    <a:pt x="38" y="197"/>
                    <a:pt x="59" y="197"/>
                  </a:cubicBezTo>
                  <a:cubicBezTo>
                    <a:pt x="68" y="197"/>
                    <a:pt x="78" y="195"/>
                    <a:pt x="88" y="190"/>
                  </a:cubicBezTo>
                  <a:lnTo>
                    <a:pt x="141" y="190"/>
                  </a:lnTo>
                  <a:cubicBezTo>
                    <a:pt x="158" y="174"/>
                    <a:pt x="158" y="174"/>
                    <a:pt x="174" y="174"/>
                  </a:cubicBezTo>
                  <a:cubicBezTo>
                    <a:pt x="191" y="153"/>
                    <a:pt x="228" y="120"/>
                    <a:pt x="228" y="104"/>
                  </a:cubicBezTo>
                  <a:cubicBezTo>
                    <a:pt x="244" y="50"/>
                    <a:pt x="207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8" name="Google Shape;3688;p26"/>
            <p:cNvSpPr/>
            <p:nvPr/>
          </p:nvSpPr>
          <p:spPr>
            <a:xfrm>
              <a:off x="4580575" y="2317575"/>
              <a:ext cx="6825" cy="5175"/>
            </a:xfrm>
            <a:custGeom>
              <a:rect b="b" l="l" r="r" t="t"/>
              <a:pathLst>
                <a:path extrusionOk="0" h="207" w="273">
                  <a:moveTo>
                    <a:pt x="170" y="0"/>
                  </a:moveTo>
                  <a:cubicBezTo>
                    <a:pt x="137" y="0"/>
                    <a:pt x="104" y="17"/>
                    <a:pt x="83" y="33"/>
                  </a:cubicBezTo>
                  <a:cubicBezTo>
                    <a:pt x="50" y="54"/>
                    <a:pt x="34" y="71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190"/>
                    <a:pt x="153" y="190"/>
                  </a:cubicBezTo>
                  <a:cubicBezTo>
                    <a:pt x="207" y="174"/>
                    <a:pt x="240" y="137"/>
                    <a:pt x="240" y="104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9" name="Google Shape;3689;p26"/>
            <p:cNvSpPr/>
            <p:nvPr/>
          </p:nvSpPr>
          <p:spPr>
            <a:xfrm>
              <a:off x="4568100" y="2376025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53" y="0"/>
                  </a:moveTo>
                  <a:cubicBezTo>
                    <a:pt x="137" y="0"/>
                    <a:pt x="104" y="17"/>
                    <a:pt x="67" y="33"/>
                  </a:cubicBezTo>
                  <a:cubicBezTo>
                    <a:pt x="34" y="50"/>
                    <a:pt x="17" y="87"/>
                    <a:pt x="17" y="103"/>
                  </a:cubicBezTo>
                  <a:cubicBezTo>
                    <a:pt x="1" y="136"/>
                    <a:pt x="1" y="153"/>
                    <a:pt x="17" y="169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lnTo>
                    <a:pt x="170" y="169"/>
                  </a:lnTo>
                  <a:cubicBezTo>
                    <a:pt x="207" y="153"/>
                    <a:pt x="223" y="120"/>
                    <a:pt x="240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0" name="Google Shape;3690;p26"/>
            <p:cNvSpPr/>
            <p:nvPr/>
          </p:nvSpPr>
          <p:spPr>
            <a:xfrm>
              <a:off x="4564200" y="2363950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3" y="1"/>
                  </a:moveTo>
                  <a:cubicBezTo>
                    <a:pt x="140" y="1"/>
                    <a:pt x="120" y="1"/>
                    <a:pt x="87" y="17"/>
                  </a:cubicBezTo>
                  <a:cubicBezTo>
                    <a:pt x="54" y="34"/>
                    <a:pt x="37" y="71"/>
                    <a:pt x="1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37"/>
                    <a:pt x="243" y="120"/>
                    <a:pt x="260" y="87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1" name="Google Shape;3691;p26"/>
            <p:cNvSpPr/>
            <p:nvPr/>
          </p:nvSpPr>
          <p:spPr>
            <a:xfrm>
              <a:off x="4585725" y="2283650"/>
              <a:ext cx="6425" cy="4950"/>
            </a:xfrm>
            <a:custGeom>
              <a:rect b="b" l="l" r="r" t="t"/>
              <a:pathLst>
                <a:path extrusionOk="0" h="198" w="257">
                  <a:moveTo>
                    <a:pt x="173" y="0"/>
                  </a:moveTo>
                  <a:cubicBezTo>
                    <a:pt x="151" y="0"/>
                    <a:pt x="127" y="6"/>
                    <a:pt x="104" y="18"/>
                  </a:cubicBezTo>
                  <a:cubicBezTo>
                    <a:pt x="50" y="34"/>
                    <a:pt x="1" y="104"/>
                    <a:pt x="17" y="154"/>
                  </a:cubicBezTo>
                  <a:cubicBezTo>
                    <a:pt x="29" y="181"/>
                    <a:pt x="71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223" y="154"/>
                    <a:pt x="256" y="88"/>
                    <a:pt x="256" y="51"/>
                  </a:cubicBezTo>
                  <a:cubicBezTo>
                    <a:pt x="246" y="19"/>
                    <a:pt x="21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2" name="Google Shape;3692;p26"/>
            <p:cNvSpPr/>
            <p:nvPr/>
          </p:nvSpPr>
          <p:spPr>
            <a:xfrm>
              <a:off x="4584400" y="2387150"/>
              <a:ext cx="6000" cy="4350"/>
            </a:xfrm>
            <a:custGeom>
              <a:rect b="b" l="l" r="r" t="t"/>
              <a:pathLst>
                <a:path extrusionOk="0" h="174" w="240">
                  <a:moveTo>
                    <a:pt x="136" y="0"/>
                  </a:moveTo>
                  <a:cubicBezTo>
                    <a:pt x="120" y="0"/>
                    <a:pt x="103" y="0"/>
                    <a:pt x="87" y="17"/>
                  </a:cubicBezTo>
                  <a:cubicBezTo>
                    <a:pt x="33" y="33"/>
                    <a:pt x="0" y="71"/>
                    <a:pt x="0" y="104"/>
                  </a:cubicBezTo>
                  <a:cubicBezTo>
                    <a:pt x="33" y="120"/>
                    <a:pt x="87" y="136"/>
                    <a:pt x="136" y="157"/>
                  </a:cubicBezTo>
                  <a:cubicBezTo>
                    <a:pt x="157" y="157"/>
                    <a:pt x="157" y="157"/>
                    <a:pt x="173" y="174"/>
                  </a:cubicBezTo>
                  <a:cubicBezTo>
                    <a:pt x="173" y="157"/>
                    <a:pt x="173" y="157"/>
                    <a:pt x="190" y="157"/>
                  </a:cubicBezTo>
                  <a:cubicBezTo>
                    <a:pt x="223" y="120"/>
                    <a:pt x="239" y="87"/>
                    <a:pt x="223" y="54"/>
                  </a:cubicBezTo>
                  <a:cubicBezTo>
                    <a:pt x="206" y="17"/>
                    <a:pt x="17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3" name="Google Shape;3693;p26"/>
            <p:cNvSpPr/>
            <p:nvPr/>
          </p:nvSpPr>
          <p:spPr>
            <a:xfrm>
              <a:off x="4582650" y="2377350"/>
              <a:ext cx="6100" cy="4925"/>
            </a:xfrm>
            <a:custGeom>
              <a:rect b="b" l="l" r="r" t="t"/>
              <a:pathLst>
                <a:path extrusionOk="0" h="197" w="244">
                  <a:moveTo>
                    <a:pt x="160" y="1"/>
                  </a:moveTo>
                  <a:cubicBezTo>
                    <a:pt x="139" y="1"/>
                    <a:pt x="113" y="5"/>
                    <a:pt x="87" y="13"/>
                  </a:cubicBezTo>
                  <a:cubicBezTo>
                    <a:pt x="54" y="34"/>
                    <a:pt x="21" y="67"/>
                    <a:pt x="0" y="100"/>
                  </a:cubicBezTo>
                  <a:lnTo>
                    <a:pt x="0" y="153"/>
                  </a:lnTo>
                  <a:cubicBezTo>
                    <a:pt x="13" y="185"/>
                    <a:pt x="44" y="196"/>
                    <a:pt x="79" y="196"/>
                  </a:cubicBezTo>
                  <a:cubicBezTo>
                    <a:pt x="99" y="196"/>
                    <a:pt x="121" y="192"/>
                    <a:pt x="140" y="186"/>
                  </a:cubicBezTo>
                  <a:cubicBezTo>
                    <a:pt x="206" y="153"/>
                    <a:pt x="243" y="100"/>
                    <a:pt x="243" y="50"/>
                  </a:cubicBezTo>
                  <a:lnTo>
                    <a:pt x="206" y="13"/>
                  </a:lnTo>
                  <a:cubicBezTo>
                    <a:pt x="198" y="5"/>
                    <a:pt x="182" y="1"/>
                    <a:pt x="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4" name="Google Shape;3694;p26"/>
            <p:cNvSpPr/>
            <p:nvPr/>
          </p:nvSpPr>
          <p:spPr>
            <a:xfrm>
              <a:off x="4873825" y="2328300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7"/>
                    <a:pt x="21" y="70"/>
                    <a:pt x="21" y="87"/>
                  </a:cubicBezTo>
                  <a:cubicBezTo>
                    <a:pt x="0" y="120"/>
                    <a:pt x="21" y="157"/>
                    <a:pt x="37" y="173"/>
                  </a:cubicBezTo>
                  <a:cubicBezTo>
                    <a:pt x="54" y="190"/>
                    <a:pt x="70" y="190"/>
                    <a:pt x="87" y="190"/>
                  </a:cubicBezTo>
                  <a:cubicBezTo>
                    <a:pt x="124" y="190"/>
                    <a:pt x="140" y="190"/>
                    <a:pt x="157" y="173"/>
                  </a:cubicBezTo>
                  <a:cubicBezTo>
                    <a:pt x="190" y="157"/>
                    <a:pt x="227" y="120"/>
                    <a:pt x="244" y="87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5" name="Google Shape;3695;p26"/>
            <p:cNvSpPr/>
            <p:nvPr/>
          </p:nvSpPr>
          <p:spPr>
            <a:xfrm>
              <a:off x="4874325" y="2315825"/>
              <a:ext cx="6425" cy="4925"/>
            </a:xfrm>
            <a:custGeom>
              <a:rect b="b" l="l" r="r" t="t"/>
              <a:pathLst>
                <a:path extrusionOk="0" h="197" w="257">
                  <a:moveTo>
                    <a:pt x="175" y="1"/>
                  </a:moveTo>
                  <a:cubicBezTo>
                    <a:pt x="153" y="1"/>
                    <a:pt x="128" y="7"/>
                    <a:pt x="104" y="21"/>
                  </a:cubicBezTo>
                  <a:cubicBezTo>
                    <a:pt x="50" y="37"/>
                    <a:pt x="1" y="103"/>
                    <a:pt x="17" y="157"/>
                  </a:cubicBezTo>
                  <a:cubicBezTo>
                    <a:pt x="29" y="181"/>
                    <a:pt x="59" y="197"/>
                    <a:pt x="102" y="197"/>
                  </a:cubicBezTo>
                  <a:cubicBezTo>
                    <a:pt x="117" y="197"/>
                    <a:pt x="135" y="194"/>
                    <a:pt x="153" y="190"/>
                  </a:cubicBezTo>
                  <a:cubicBezTo>
                    <a:pt x="224" y="157"/>
                    <a:pt x="257" y="103"/>
                    <a:pt x="257" y="54"/>
                  </a:cubicBezTo>
                  <a:cubicBezTo>
                    <a:pt x="246" y="20"/>
                    <a:pt x="214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6" name="Google Shape;3696;p26"/>
            <p:cNvSpPr/>
            <p:nvPr/>
          </p:nvSpPr>
          <p:spPr>
            <a:xfrm>
              <a:off x="4869175" y="2349825"/>
              <a:ext cx="6425" cy="5200"/>
            </a:xfrm>
            <a:custGeom>
              <a:rect b="b" l="l" r="r" t="t"/>
              <a:pathLst>
                <a:path extrusionOk="0" h="208" w="257">
                  <a:moveTo>
                    <a:pt x="170" y="1"/>
                  </a:moveTo>
                  <a:cubicBezTo>
                    <a:pt x="137" y="1"/>
                    <a:pt x="104" y="17"/>
                    <a:pt x="67" y="34"/>
                  </a:cubicBezTo>
                  <a:cubicBezTo>
                    <a:pt x="50" y="50"/>
                    <a:pt x="34" y="83"/>
                    <a:pt x="17" y="104"/>
                  </a:cubicBezTo>
                  <a:cubicBezTo>
                    <a:pt x="1" y="153"/>
                    <a:pt x="34" y="207"/>
                    <a:pt x="83" y="207"/>
                  </a:cubicBezTo>
                  <a:cubicBezTo>
                    <a:pt x="120" y="207"/>
                    <a:pt x="137" y="186"/>
                    <a:pt x="153" y="186"/>
                  </a:cubicBezTo>
                  <a:cubicBezTo>
                    <a:pt x="186" y="170"/>
                    <a:pt x="223" y="137"/>
                    <a:pt x="240" y="104"/>
                  </a:cubicBezTo>
                  <a:cubicBezTo>
                    <a:pt x="256" y="50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7" name="Google Shape;3697;p26"/>
            <p:cNvSpPr/>
            <p:nvPr/>
          </p:nvSpPr>
          <p:spPr>
            <a:xfrm>
              <a:off x="4880725" y="2281075"/>
              <a:ext cx="6925" cy="4950"/>
            </a:xfrm>
            <a:custGeom>
              <a:rect b="b" l="l" r="r" t="t"/>
              <a:pathLst>
                <a:path extrusionOk="0" h="198" w="277">
                  <a:moveTo>
                    <a:pt x="137" y="1"/>
                  </a:moveTo>
                  <a:cubicBezTo>
                    <a:pt x="120" y="1"/>
                    <a:pt x="87" y="17"/>
                    <a:pt x="54" y="50"/>
                  </a:cubicBezTo>
                  <a:cubicBezTo>
                    <a:pt x="17" y="104"/>
                    <a:pt x="1" y="154"/>
                    <a:pt x="54" y="191"/>
                  </a:cubicBezTo>
                  <a:cubicBezTo>
                    <a:pt x="65" y="191"/>
                    <a:pt x="83" y="198"/>
                    <a:pt x="104" y="198"/>
                  </a:cubicBezTo>
                  <a:cubicBezTo>
                    <a:pt x="115" y="198"/>
                    <a:pt x="126" y="196"/>
                    <a:pt x="137" y="191"/>
                  </a:cubicBezTo>
                  <a:lnTo>
                    <a:pt x="174" y="191"/>
                  </a:lnTo>
                  <a:cubicBezTo>
                    <a:pt x="190" y="174"/>
                    <a:pt x="207" y="154"/>
                    <a:pt x="223" y="137"/>
                  </a:cubicBezTo>
                  <a:cubicBezTo>
                    <a:pt x="277" y="104"/>
                    <a:pt x="277" y="34"/>
                    <a:pt x="223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8" name="Google Shape;3698;p26"/>
            <p:cNvSpPr/>
            <p:nvPr/>
          </p:nvSpPr>
          <p:spPr>
            <a:xfrm>
              <a:off x="4878975" y="2293150"/>
              <a:ext cx="6525" cy="4650"/>
            </a:xfrm>
            <a:custGeom>
              <a:rect b="b" l="l" r="r" t="t"/>
              <a:pathLst>
                <a:path extrusionOk="0" h="186" w="261">
                  <a:moveTo>
                    <a:pt x="157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8" y="186"/>
                    <a:pt x="87" y="186"/>
                  </a:cubicBezTo>
                  <a:lnTo>
                    <a:pt x="157" y="186"/>
                  </a:lnTo>
                  <a:cubicBezTo>
                    <a:pt x="157" y="169"/>
                    <a:pt x="174" y="169"/>
                    <a:pt x="174" y="169"/>
                  </a:cubicBezTo>
                  <a:cubicBezTo>
                    <a:pt x="207" y="136"/>
                    <a:pt x="227" y="120"/>
                    <a:pt x="244" y="103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9" name="Google Shape;3699;p26"/>
            <p:cNvSpPr/>
            <p:nvPr/>
          </p:nvSpPr>
          <p:spPr>
            <a:xfrm>
              <a:off x="4884125" y="2304275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4" y="1"/>
                  </a:moveTo>
                  <a:cubicBezTo>
                    <a:pt x="141" y="17"/>
                    <a:pt x="104" y="17"/>
                    <a:pt x="87" y="34"/>
                  </a:cubicBezTo>
                  <a:cubicBezTo>
                    <a:pt x="54" y="50"/>
                    <a:pt x="38" y="87"/>
                    <a:pt x="21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4" y="207"/>
                    <a:pt x="141" y="207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7" y="153"/>
                    <a:pt x="244" y="137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0" name="Google Shape;3700;p26"/>
            <p:cNvSpPr/>
            <p:nvPr/>
          </p:nvSpPr>
          <p:spPr>
            <a:xfrm>
              <a:off x="4868675" y="2305100"/>
              <a:ext cx="6500" cy="5200"/>
            </a:xfrm>
            <a:custGeom>
              <a:rect b="b" l="l" r="r" t="t"/>
              <a:pathLst>
                <a:path extrusionOk="0" h="208" w="260">
                  <a:moveTo>
                    <a:pt x="174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31" y="189"/>
                    <a:pt x="56" y="207"/>
                    <a:pt x="91" y="207"/>
                  </a:cubicBezTo>
                  <a:cubicBezTo>
                    <a:pt x="110" y="207"/>
                    <a:pt x="132" y="202"/>
                    <a:pt x="157" y="190"/>
                  </a:cubicBezTo>
                  <a:cubicBezTo>
                    <a:pt x="227" y="157"/>
                    <a:pt x="260" y="104"/>
                    <a:pt x="243" y="54"/>
                  </a:cubicBezTo>
                  <a:cubicBezTo>
                    <a:pt x="243" y="19"/>
                    <a:pt x="21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1" name="Google Shape;3701;p26"/>
            <p:cNvSpPr/>
            <p:nvPr/>
          </p:nvSpPr>
          <p:spPr>
            <a:xfrm>
              <a:off x="4851975" y="2350250"/>
              <a:ext cx="6400" cy="4750"/>
            </a:xfrm>
            <a:custGeom>
              <a:rect b="b" l="l" r="r" t="t"/>
              <a:pathLst>
                <a:path extrusionOk="0" h="190" w="256">
                  <a:moveTo>
                    <a:pt x="103" y="0"/>
                  </a:moveTo>
                  <a:cubicBezTo>
                    <a:pt x="33" y="33"/>
                    <a:pt x="0" y="104"/>
                    <a:pt x="17" y="136"/>
                  </a:cubicBezTo>
                  <a:cubicBezTo>
                    <a:pt x="27" y="170"/>
                    <a:pt x="52" y="189"/>
                    <a:pt x="86" y="189"/>
                  </a:cubicBezTo>
                  <a:cubicBezTo>
                    <a:pt x="106" y="189"/>
                    <a:pt x="129" y="183"/>
                    <a:pt x="153" y="169"/>
                  </a:cubicBezTo>
                  <a:cubicBezTo>
                    <a:pt x="173" y="169"/>
                    <a:pt x="190" y="153"/>
                    <a:pt x="206" y="153"/>
                  </a:cubicBezTo>
                  <a:cubicBezTo>
                    <a:pt x="239" y="120"/>
                    <a:pt x="256" y="66"/>
                    <a:pt x="239" y="33"/>
                  </a:cubicBezTo>
                  <a:cubicBezTo>
                    <a:pt x="239" y="17"/>
                    <a:pt x="206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2" name="Google Shape;3702;p26"/>
            <p:cNvSpPr/>
            <p:nvPr/>
          </p:nvSpPr>
          <p:spPr>
            <a:xfrm>
              <a:off x="4888450" y="2315825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37" y="0"/>
                  </a:moveTo>
                  <a:cubicBezTo>
                    <a:pt x="104" y="21"/>
                    <a:pt x="87" y="37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71" y="207"/>
                    <a:pt x="104" y="207"/>
                    <a:pt x="137" y="207"/>
                  </a:cubicBezTo>
                  <a:cubicBezTo>
                    <a:pt x="137" y="190"/>
                    <a:pt x="157" y="190"/>
                    <a:pt x="157" y="190"/>
                  </a:cubicBezTo>
                  <a:cubicBezTo>
                    <a:pt x="190" y="174"/>
                    <a:pt x="207" y="174"/>
                    <a:pt x="223" y="157"/>
                  </a:cubicBezTo>
                  <a:cubicBezTo>
                    <a:pt x="260" y="103"/>
                    <a:pt x="277" y="54"/>
                    <a:pt x="223" y="21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3" name="Google Shape;3703;p26"/>
            <p:cNvSpPr/>
            <p:nvPr/>
          </p:nvSpPr>
          <p:spPr>
            <a:xfrm>
              <a:off x="4850625" y="2340300"/>
              <a:ext cx="6525" cy="4825"/>
            </a:xfrm>
            <a:custGeom>
              <a:rect b="b" l="l" r="r" t="t"/>
              <a:pathLst>
                <a:path extrusionOk="0" h="193" w="261">
                  <a:moveTo>
                    <a:pt x="156" y="0"/>
                  </a:moveTo>
                  <a:cubicBezTo>
                    <a:pt x="137" y="0"/>
                    <a:pt x="119" y="5"/>
                    <a:pt x="104" y="19"/>
                  </a:cubicBezTo>
                  <a:cubicBezTo>
                    <a:pt x="54" y="36"/>
                    <a:pt x="21" y="73"/>
                    <a:pt x="21" y="106"/>
                  </a:cubicBezTo>
                  <a:cubicBezTo>
                    <a:pt x="1" y="122"/>
                    <a:pt x="1" y="139"/>
                    <a:pt x="1" y="139"/>
                  </a:cubicBezTo>
                  <a:cubicBezTo>
                    <a:pt x="14" y="174"/>
                    <a:pt x="47" y="193"/>
                    <a:pt x="87" y="193"/>
                  </a:cubicBezTo>
                  <a:cubicBezTo>
                    <a:pt x="109" y="193"/>
                    <a:pt x="133" y="187"/>
                    <a:pt x="157" y="176"/>
                  </a:cubicBezTo>
                  <a:cubicBezTo>
                    <a:pt x="207" y="155"/>
                    <a:pt x="260" y="89"/>
                    <a:pt x="244" y="52"/>
                  </a:cubicBezTo>
                  <a:cubicBezTo>
                    <a:pt x="244" y="36"/>
                    <a:pt x="227" y="19"/>
                    <a:pt x="227" y="19"/>
                  </a:cubicBezTo>
                  <a:cubicBezTo>
                    <a:pt x="206" y="10"/>
                    <a:pt x="180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4" name="Google Shape;3704;p26"/>
            <p:cNvSpPr/>
            <p:nvPr/>
          </p:nvSpPr>
          <p:spPr>
            <a:xfrm>
              <a:off x="4855775" y="2302950"/>
              <a:ext cx="6950" cy="5175"/>
            </a:xfrm>
            <a:custGeom>
              <a:rect b="b" l="l" r="r" t="t"/>
              <a:pathLst>
                <a:path extrusionOk="0" h="207" w="278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4" y="206"/>
                    <a:pt x="141" y="190"/>
                    <a:pt x="157" y="190"/>
                  </a:cubicBezTo>
                  <a:cubicBezTo>
                    <a:pt x="174" y="190"/>
                    <a:pt x="190" y="173"/>
                    <a:pt x="190" y="173"/>
                  </a:cubicBezTo>
                  <a:cubicBezTo>
                    <a:pt x="228" y="157"/>
                    <a:pt x="244" y="124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5" name="Google Shape;3705;p26"/>
            <p:cNvSpPr/>
            <p:nvPr/>
          </p:nvSpPr>
          <p:spPr>
            <a:xfrm>
              <a:off x="4858350" y="2317425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49" y="0"/>
                  </a:moveTo>
                  <a:cubicBezTo>
                    <a:pt x="134" y="0"/>
                    <a:pt x="118" y="2"/>
                    <a:pt x="104" y="6"/>
                  </a:cubicBezTo>
                  <a:cubicBezTo>
                    <a:pt x="38" y="39"/>
                    <a:pt x="1" y="93"/>
                    <a:pt x="1" y="143"/>
                  </a:cubicBezTo>
                  <a:cubicBezTo>
                    <a:pt x="14" y="177"/>
                    <a:pt x="47" y="197"/>
                    <a:pt x="87" y="197"/>
                  </a:cubicBezTo>
                  <a:cubicBezTo>
                    <a:pt x="109" y="197"/>
                    <a:pt x="133" y="191"/>
                    <a:pt x="158" y="180"/>
                  </a:cubicBezTo>
                  <a:cubicBezTo>
                    <a:pt x="207" y="163"/>
                    <a:pt x="261" y="93"/>
                    <a:pt x="244" y="39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6" name="Google Shape;3706;p26"/>
            <p:cNvSpPr/>
            <p:nvPr/>
          </p:nvSpPr>
          <p:spPr>
            <a:xfrm>
              <a:off x="4860525" y="2269950"/>
              <a:ext cx="6525" cy="4675"/>
            </a:xfrm>
            <a:custGeom>
              <a:rect b="b" l="l" r="r" t="t"/>
              <a:pathLst>
                <a:path extrusionOk="0" h="187" w="261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17" y="83"/>
                    <a:pt x="0" y="137"/>
                    <a:pt x="54" y="170"/>
                  </a:cubicBezTo>
                  <a:cubicBezTo>
                    <a:pt x="71" y="186"/>
                    <a:pt x="104" y="186"/>
                    <a:pt x="141" y="186"/>
                  </a:cubicBezTo>
                  <a:cubicBezTo>
                    <a:pt x="141" y="170"/>
                    <a:pt x="157" y="170"/>
                    <a:pt x="174" y="170"/>
                  </a:cubicBezTo>
                  <a:cubicBezTo>
                    <a:pt x="190" y="153"/>
                    <a:pt x="207" y="153"/>
                    <a:pt x="223" y="137"/>
                  </a:cubicBezTo>
                  <a:cubicBezTo>
                    <a:pt x="244" y="120"/>
                    <a:pt x="260" y="83"/>
                    <a:pt x="260" y="67"/>
                  </a:cubicBezTo>
                  <a:cubicBezTo>
                    <a:pt x="260" y="34"/>
                    <a:pt x="244" y="17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7" name="Google Shape;3707;p26"/>
            <p:cNvSpPr/>
            <p:nvPr/>
          </p:nvSpPr>
          <p:spPr>
            <a:xfrm>
              <a:off x="4864850" y="2291400"/>
              <a:ext cx="6425" cy="4750"/>
            </a:xfrm>
            <a:custGeom>
              <a:rect b="b" l="l" r="r" t="t"/>
              <a:pathLst>
                <a:path extrusionOk="0" h="190" w="257">
                  <a:moveTo>
                    <a:pt x="174" y="0"/>
                  </a:moveTo>
                  <a:cubicBezTo>
                    <a:pt x="104" y="0"/>
                    <a:pt x="34" y="33"/>
                    <a:pt x="17" y="87"/>
                  </a:cubicBezTo>
                  <a:cubicBezTo>
                    <a:pt x="1" y="153"/>
                    <a:pt x="34" y="190"/>
                    <a:pt x="104" y="190"/>
                  </a:cubicBezTo>
                  <a:cubicBezTo>
                    <a:pt x="120" y="190"/>
                    <a:pt x="137" y="190"/>
                    <a:pt x="153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56" y="70"/>
                    <a:pt x="256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8" name="Google Shape;3708;p26"/>
            <p:cNvSpPr/>
            <p:nvPr/>
          </p:nvSpPr>
          <p:spPr>
            <a:xfrm>
              <a:off x="4793950" y="2305100"/>
              <a:ext cx="6100" cy="4775"/>
            </a:xfrm>
            <a:custGeom>
              <a:rect b="b" l="l" r="r" t="t"/>
              <a:pathLst>
                <a:path extrusionOk="0" h="191" w="244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8"/>
                    <a:pt x="21" y="71"/>
                    <a:pt x="21" y="87"/>
                  </a:cubicBezTo>
                  <a:cubicBezTo>
                    <a:pt x="0" y="157"/>
                    <a:pt x="37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cubicBezTo>
                    <a:pt x="157" y="174"/>
                    <a:pt x="173" y="174"/>
                    <a:pt x="173" y="157"/>
                  </a:cubicBezTo>
                  <a:cubicBezTo>
                    <a:pt x="206" y="141"/>
                    <a:pt x="227" y="120"/>
                    <a:pt x="243" y="87"/>
                  </a:cubicBezTo>
                  <a:cubicBezTo>
                    <a:pt x="243" y="71"/>
                    <a:pt x="243" y="38"/>
                    <a:pt x="227" y="17"/>
                  </a:cubicBezTo>
                  <a:cubicBezTo>
                    <a:pt x="227" y="1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9" name="Google Shape;3709;p26"/>
            <p:cNvSpPr/>
            <p:nvPr/>
          </p:nvSpPr>
          <p:spPr>
            <a:xfrm>
              <a:off x="4778075" y="2305100"/>
              <a:ext cx="6500" cy="4950"/>
            </a:xfrm>
            <a:custGeom>
              <a:rect b="b" l="l" r="r" t="t"/>
              <a:pathLst>
                <a:path extrusionOk="0" h="198" w="260">
                  <a:moveTo>
                    <a:pt x="140" y="1"/>
                  </a:moveTo>
                  <a:cubicBezTo>
                    <a:pt x="103" y="17"/>
                    <a:pt x="70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5" y="190"/>
                    <a:pt x="83" y="198"/>
                    <a:pt x="99" y="198"/>
                  </a:cubicBezTo>
                  <a:cubicBezTo>
                    <a:pt x="107" y="198"/>
                    <a:pt x="114" y="196"/>
                    <a:pt x="120" y="190"/>
                  </a:cubicBezTo>
                  <a:lnTo>
                    <a:pt x="157" y="190"/>
                  </a:ln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104"/>
                    <a:pt x="260" y="71"/>
                  </a:cubicBezTo>
                  <a:cubicBezTo>
                    <a:pt x="260" y="54"/>
                    <a:pt x="243" y="17"/>
                    <a:pt x="223" y="17"/>
                  </a:cubicBezTo>
                  <a:cubicBezTo>
                    <a:pt x="206" y="1"/>
                    <a:pt x="17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0" name="Google Shape;3710;p26"/>
            <p:cNvSpPr/>
            <p:nvPr/>
          </p:nvSpPr>
          <p:spPr>
            <a:xfrm>
              <a:off x="4894025" y="2293075"/>
              <a:ext cx="6525" cy="4800"/>
            </a:xfrm>
            <a:custGeom>
              <a:rect b="b" l="l" r="r" t="t"/>
              <a:pathLst>
                <a:path extrusionOk="0" h="192" w="261">
                  <a:moveTo>
                    <a:pt x="162" y="1"/>
                  </a:moveTo>
                  <a:cubicBezTo>
                    <a:pt x="143" y="1"/>
                    <a:pt x="122" y="7"/>
                    <a:pt x="103" y="20"/>
                  </a:cubicBezTo>
                  <a:cubicBezTo>
                    <a:pt x="37" y="36"/>
                    <a:pt x="0" y="106"/>
                    <a:pt x="0" y="139"/>
                  </a:cubicBezTo>
                  <a:cubicBezTo>
                    <a:pt x="11" y="171"/>
                    <a:pt x="44" y="191"/>
                    <a:pt x="85" y="191"/>
                  </a:cubicBezTo>
                  <a:cubicBezTo>
                    <a:pt x="108" y="191"/>
                    <a:pt x="132" y="185"/>
                    <a:pt x="157" y="172"/>
                  </a:cubicBezTo>
                  <a:cubicBezTo>
                    <a:pt x="207" y="156"/>
                    <a:pt x="260" y="86"/>
                    <a:pt x="244" y="53"/>
                  </a:cubicBezTo>
                  <a:cubicBezTo>
                    <a:pt x="230" y="21"/>
                    <a:pt x="198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1" name="Google Shape;3711;p26"/>
            <p:cNvSpPr/>
            <p:nvPr/>
          </p:nvSpPr>
          <p:spPr>
            <a:xfrm>
              <a:off x="4785375" y="2282025"/>
              <a:ext cx="6950" cy="5075"/>
            </a:xfrm>
            <a:custGeom>
              <a:rect b="b" l="l" r="r" t="t"/>
              <a:pathLst>
                <a:path extrusionOk="0" h="203" w="278">
                  <a:moveTo>
                    <a:pt x="191" y="0"/>
                  </a:moveTo>
                  <a:cubicBezTo>
                    <a:pt x="178" y="0"/>
                    <a:pt x="166" y="4"/>
                    <a:pt x="158" y="12"/>
                  </a:cubicBezTo>
                  <a:cubicBezTo>
                    <a:pt x="120" y="12"/>
                    <a:pt x="87" y="33"/>
                    <a:pt x="71" y="50"/>
                  </a:cubicBezTo>
                  <a:cubicBezTo>
                    <a:pt x="17" y="99"/>
                    <a:pt x="1" y="169"/>
                    <a:pt x="54" y="186"/>
                  </a:cubicBezTo>
                  <a:cubicBezTo>
                    <a:pt x="71" y="202"/>
                    <a:pt x="104" y="202"/>
                    <a:pt x="137" y="202"/>
                  </a:cubicBezTo>
                  <a:cubicBezTo>
                    <a:pt x="137" y="202"/>
                    <a:pt x="158" y="186"/>
                    <a:pt x="174" y="186"/>
                  </a:cubicBezTo>
                  <a:cubicBezTo>
                    <a:pt x="191" y="186"/>
                    <a:pt x="207" y="169"/>
                    <a:pt x="223" y="153"/>
                  </a:cubicBezTo>
                  <a:cubicBezTo>
                    <a:pt x="277" y="99"/>
                    <a:pt x="277" y="50"/>
                    <a:pt x="223" y="12"/>
                  </a:cubicBezTo>
                  <a:cubicBezTo>
                    <a:pt x="215" y="4"/>
                    <a:pt x="203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2" name="Google Shape;3712;p26"/>
            <p:cNvSpPr/>
            <p:nvPr/>
          </p:nvSpPr>
          <p:spPr>
            <a:xfrm>
              <a:off x="4782800" y="231540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37" y="1"/>
                    <a:pt x="120" y="17"/>
                    <a:pt x="87" y="38"/>
                  </a:cubicBezTo>
                  <a:cubicBezTo>
                    <a:pt x="54" y="54"/>
                    <a:pt x="34" y="71"/>
                    <a:pt x="17" y="104"/>
                  </a:cubicBezTo>
                  <a:cubicBezTo>
                    <a:pt x="1" y="158"/>
                    <a:pt x="34" y="191"/>
                    <a:pt x="104" y="191"/>
                  </a:cubicBezTo>
                  <a:lnTo>
                    <a:pt x="157" y="191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8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8"/>
                  </a:cubicBezTo>
                  <a:cubicBezTo>
                    <a:pt x="223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3" name="Google Shape;3713;p26"/>
            <p:cNvSpPr/>
            <p:nvPr/>
          </p:nvSpPr>
          <p:spPr>
            <a:xfrm>
              <a:off x="4659950" y="2272025"/>
              <a:ext cx="6100" cy="4350"/>
            </a:xfrm>
            <a:custGeom>
              <a:rect b="b" l="l" r="r" t="t"/>
              <a:pathLst>
                <a:path extrusionOk="0" h="174" w="244">
                  <a:moveTo>
                    <a:pt x="70" y="0"/>
                  </a:moveTo>
                  <a:cubicBezTo>
                    <a:pt x="37" y="21"/>
                    <a:pt x="21" y="54"/>
                    <a:pt x="0" y="70"/>
                  </a:cubicBezTo>
                  <a:cubicBezTo>
                    <a:pt x="0" y="103"/>
                    <a:pt x="0" y="124"/>
                    <a:pt x="21" y="140"/>
                  </a:cubicBezTo>
                  <a:cubicBezTo>
                    <a:pt x="37" y="157"/>
                    <a:pt x="54" y="173"/>
                    <a:pt x="87" y="173"/>
                  </a:cubicBezTo>
                  <a:cubicBezTo>
                    <a:pt x="103" y="173"/>
                    <a:pt x="124" y="173"/>
                    <a:pt x="140" y="157"/>
                  </a:cubicBezTo>
                  <a:cubicBezTo>
                    <a:pt x="157" y="157"/>
                    <a:pt x="173" y="140"/>
                    <a:pt x="173" y="140"/>
                  </a:cubicBezTo>
                  <a:cubicBezTo>
                    <a:pt x="206" y="124"/>
                    <a:pt x="227" y="103"/>
                    <a:pt x="244" y="70"/>
                  </a:cubicBezTo>
                  <a:cubicBezTo>
                    <a:pt x="244" y="37"/>
                    <a:pt x="244" y="21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4" name="Google Shape;3714;p26"/>
            <p:cNvSpPr/>
            <p:nvPr/>
          </p:nvSpPr>
          <p:spPr>
            <a:xfrm>
              <a:off x="4752700" y="2271200"/>
              <a:ext cx="6525" cy="3000"/>
            </a:xfrm>
            <a:custGeom>
              <a:rect b="b" l="l" r="r" t="t"/>
              <a:pathLst>
                <a:path extrusionOk="0" h="120" w="261">
                  <a:moveTo>
                    <a:pt x="38" y="0"/>
                  </a:moveTo>
                  <a:lnTo>
                    <a:pt x="38" y="17"/>
                  </a:lnTo>
                  <a:cubicBezTo>
                    <a:pt x="1" y="70"/>
                    <a:pt x="38" y="120"/>
                    <a:pt x="104" y="120"/>
                  </a:cubicBezTo>
                  <a:cubicBezTo>
                    <a:pt x="125" y="120"/>
                    <a:pt x="141" y="103"/>
                    <a:pt x="174" y="103"/>
                  </a:cubicBezTo>
                  <a:lnTo>
                    <a:pt x="191" y="87"/>
                  </a:lnTo>
                  <a:cubicBezTo>
                    <a:pt x="228" y="70"/>
                    <a:pt x="244" y="33"/>
                    <a:pt x="261" y="17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5" name="Google Shape;3715;p26"/>
            <p:cNvSpPr/>
            <p:nvPr/>
          </p:nvSpPr>
          <p:spPr>
            <a:xfrm>
              <a:off x="4690875" y="2271600"/>
              <a:ext cx="6500" cy="4350"/>
            </a:xfrm>
            <a:custGeom>
              <a:rect b="b" l="l" r="r" t="t"/>
              <a:pathLst>
                <a:path extrusionOk="0" h="174" w="260">
                  <a:moveTo>
                    <a:pt x="70" y="1"/>
                  </a:moveTo>
                  <a:cubicBezTo>
                    <a:pt x="54" y="38"/>
                    <a:pt x="21" y="54"/>
                    <a:pt x="21" y="87"/>
                  </a:cubicBezTo>
                  <a:cubicBezTo>
                    <a:pt x="0" y="141"/>
                    <a:pt x="37" y="174"/>
                    <a:pt x="87" y="174"/>
                  </a:cubicBezTo>
                  <a:cubicBezTo>
                    <a:pt x="124" y="174"/>
                    <a:pt x="140" y="174"/>
                    <a:pt x="157" y="157"/>
                  </a:cubicBezTo>
                  <a:lnTo>
                    <a:pt x="190" y="157"/>
                  </a:lnTo>
                  <a:cubicBezTo>
                    <a:pt x="206" y="120"/>
                    <a:pt x="243" y="104"/>
                    <a:pt x="243" y="71"/>
                  </a:cubicBezTo>
                  <a:cubicBezTo>
                    <a:pt x="260" y="54"/>
                    <a:pt x="260" y="17"/>
                    <a:pt x="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6" name="Google Shape;3716;p26"/>
            <p:cNvSpPr/>
            <p:nvPr/>
          </p:nvSpPr>
          <p:spPr>
            <a:xfrm>
              <a:off x="4788775" y="22931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5" y="50"/>
                    <a:pt x="22" y="66"/>
                    <a:pt x="22" y="103"/>
                  </a:cubicBezTo>
                  <a:cubicBezTo>
                    <a:pt x="1" y="153"/>
                    <a:pt x="38" y="206"/>
                    <a:pt x="87" y="206"/>
                  </a:cubicBezTo>
                  <a:cubicBezTo>
                    <a:pt x="125" y="206"/>
                    <a:pt x="141" y="186"/>
                    <a:pt x="158" y="186"/>
                  </a:cubicBezTo>
                  <a:cubicBezTo>
                    <a:pt x="174" y="169"/>
                    <a:pt x="174" y="169"/>
                    <a:pt x="191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50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7" name="Google Shape;3717;p26"/>
            <p:cNvSpPr/>
            <p:nvPr/>
          </p:nvSpPr>
          <p:spPr>
            <a:xfrm>
              <a:off x="4876475" y="2269450"/>
              <a:ext cx="6450" cy="4825"/>
            </a:xfrm>
            <a:custGeom>
              <a:rect b="b" l="l" r="r" t="t"/>
              <a:pathLst>
                <a:path extrusionOk="0" h="193" w="258">
                  <a:moveTo>
                    <a:pt x="154" y="0"/>
                  </a:moveTo>
                  <a:cubicBezTo>
                    <a:pt x="121" y="0"/>
                    <a:pt x="100" y="21"/>
                    <a:pt x="67" y="37"/>
                  </a:cubicBezTo>
                  <a:cubicBezTo>
                    <a:pt x="51" y="54"/>
                    <a:pt x="34" y="70"/>
                    <a:pt x="18" y="103"/>
                  </a:cubicBezTo>
                  <a:cubicBezTo>
                    <a:pt x="0" y="150"/>
                    <a:pt x="26" y="193"/>
                    <a:pt x="65" y="193"/>
                  </a:cubicBezTo>
                  <a:cubicBezTo>
                    <a:pt x="71" y="193"/>
                    <a:pt x="77" y="192"/>
                    <a:pt x="84" y="190"/>
                  </a:cubicBezTo>
                  <a:lnTo>
                    <a:pt x="154" y="190"/>
                  </a:lnTo>
                  <a:cubicBezTo>
                    <a:pt x="171" y="173"/>
                    <a:pt x="171" y="173"/>
                    <a:pt x="187" y="173"/>
                  </a:cubicBezTo>
                  <a:cubicBezTo>
                    <a:pt x="204" y="157"/>
                    <a:pt x="241" y="124"/>
                    <a:pt x="241" y="103"/>
                  </a:cubicBezTo>
                  <a:cubicBezTo>
                    <a:pt x="257" y="70"/>
                    <a:pt x="257" y="54"/>
                    <a:pt x="241" y="37"/>
                  </a:cubicBezTo>
                  <a:cubicBezTo>
                    <a:pt x="224" y="21"/>
                    <a:pt x="204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8" name="Google Shape;3718;p26"/>
            <p:cNvSpPr/>
            <p:nvPr/>
          </p:nvSpPr>
          <p:spPr>
            <a:xfrm>
              <a:off x="4815900" y="2270375"/>
              <a:ext cx="6000" cy="4250"/>
            </a:xfrm>
            <a:custGeom>
              <a:rect b="b" l="l" r="r" t="t"/>
              <a:pathLst>
                <a:path extrusionOk="0" h="170" w="240">
                  <a:moveTo>
                    <a:pt x="70" y="0"/>
                  </a:moveTo>
                  <a:cubicBezTo>
                    <a:pt x="33" y="17"/>
                    <a:pt x="17" y="50"/>
                    <a:pt x="17" y="66"/>
                  </a:cubicBezTo>
                  <a:cubicBezTo>
                    <a:pt x="0" y="103"/>
                    <a:pt x="0" y="120"/>
                    <a:pt x="17" y="136"/>
                  </a:cubicBezTo>
                  <a:cubicBezTo>
                    <a:pt x="33" y="153"/>
                    <a:pt x="50" y="169"/>
                    <a:pt x="87" y="169"/>
                  </a:cubicBezTo>
                  <a:cubicBezTo>
                    <a:pt x="103" y="169"/>
                    <a:pt x="120" y="169"/>
                    <a:pt x="153" y="153"/>
                  </a:cubicBezTo>
                  <a:lnTo>
                    <a:pt x="173" y="136"/>
                  </a:lnTo>
                  <a:cubicBezTo>
                    <a:pt x="206" y="120"/>
                    <a:pt x="223" y="103"/>
                    <a:pt x="239" y="66"/>
                  </a:cubicBezTo>
                  <a:cubicBezTo>
                    <a:pt x="239" y="33"/>
                    <a:pt x="239" y="17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9" name="Google Shape;3719;p26"/>
            <p:cNvSpPr/>
            <p:nvPr/>
          </p:nvSpPr>
          <p:spPr>
            <a:xfrm>
              <a:off x="4632125" y="2283250"/>
              <a:ext cx="6400" cy="4950"/>
            </a:xfrm>
            <a:custGeom>
              <a:rect b="b" l="l" r="r" t="t"/>
              <a:pathLst>
                <a:path extrusionOk="0" h="198" w="256">
                  <a:moveTo>
                    <a:pt x="136" y="1"/>
                  </a:moveTo>
                  <a:cubicBezTo>
                    <a:pt x="103" y="17"/>
                    <a:pt x="83" y="34"/>
                    <a:pt x="50" y="50"/>
                  </a:cubicBezTo>
                  <a:cubicBezTo>
                    <a:pt x="0" y="104"/>
                    <a:pt x="0" y="153"/>
                    <a:pt x="50" y="190"/>
                  </a:cubicBezTo>
                  <a:cubicBezTo>
                    <a:pt x="61" y="190"/>
                    <a:pt x="81" y="198"/>
                    <a:pt x="103" y="198"/>
                  </a:cubicBezTo>
                  <a:cubicBezTo>
                    <a:pt x="114" y="198"/>
                    <a:pt x="125" y="196"/>
                    <a:pt x="136" y="190"/>
                  </a:cubicBezTo>
                  <a:lnTo>
                    <a:pt x="153" y="190"/>
                  </a:lnTo>
                  <a:cubicBezTo>
                    <a:pt x="186" y="170"/>
                    <a:pt x="206" y="153"/>
                    <a:pt x="223" y="137"/>
                  </a:cubicBezTo>
                  <a:cubicBezTo>
                    <a:pt x="239" y="120"/>
                    <a:pt x="256" y="104"/>
                    <a:pt x="256" y="67"/>
                  </a:cubicBezTo>
                  <a:cubicBezTo>
                    <a:pt x="256" y="50"/>
                    <a:pt x="239" y="17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0" name="Google Shape;3720;p26"/>
            <p:cNvSpPr/>
            <p:nvPr/>
          </p:nvSpPr>
          <p:spPr>
            <a:xfrm>
              <a:off x="4894425" y="228150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58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38" y="33"/>
                    <a:pt x="21" y="71"/>
                    <a:pt x="21" y="87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8" y="174"/>
                  </a:cubicBezTo>
                  <a:cubicBezTo>
                    <a:pt x="158" y="174"/>
                    <a:pt x="174" y="174"/>
                    <a:pt x="174" y="157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1" name="Google Shape;3721;p26"/>
            <p:cNvSpPr/>
            <p:nvPr/>
          </p:nvSpPr>
          <p:spPr>
            <a:xfrm>
              <a:off x="4802175" y="2280250"/>
              <a:ext cx="6425" cy="4675"/>
            </a:xfrm>
            <a:custGeom>
              <a:rect b="b" l="l" r="r" t="t"/>
              <a:pathLst>
                <a:path extrusionOk="0" h="187" w="257">
                  <a:moveTo>
                    <a:pt x="153" y="1"/>
                  </a:moveTo>
                  <a:cubicBezTo>
                    <a:pt x="137" y="1"/>
                    <a:pt x="104" y="1"/>
                    <a:pt x="67" y="34"/>
                  </a:cubicBezTo>
                  <a:cubicBezTo>
                    <a:pt x="34" y="50"/>
                    <a:pt x="17" y="67"/>
                    <a:pt x="17" y="104"/>
                  </a:cubicBezTo>
                  <a:cubicBezTo>
                    <a:pt x="1" y="137"/>
                    <a:pt x="17" y="187"/>
                    <a:pt x="67" y="187"/>
                  </a:cubicBezTo>
                  <a:lnTo>
                    <a:pt x="153" y="187"/>
                  </a:lnTo>
                  <a:cubicBezTo>
                    <a:pt x="170" y="170"/>
                    <a:pt x="207" y="154"/>
                    <a:pt x="224" y="121"/>
                  </a:cubicBezTo>
                  <a:lnTo>
                    <a:pt x="240" y="104"/>
                  </a:lnTo>
                  <a:cubicBezTo>
                    <a:pt x="257" y="34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2" name="Google Shape;3722;p26"/>
            <p:cNvSpPr/>
            <p:nvPr/>
          </p:nvSpPr>
          <p:spPr>
            <a:xfrm>
              <a:off x="4798275" y="2316450"/>
              <a:ext cx="6500" cy="5075"/>
            </a:xfrm>
            <a:custGeom>
              <a:rect b="b" l="l" r="r" t="t"/>
              <a:pathLst>
                <a:path extrusionOk="0" h="203" w="260">
                  <a:moveTo>
                    <a:pt x="187" y="0"/>
                  </a:moveTo>
                  <a:cubicBezTo>
                    <a:pt x="172" y="0"/>
                    <a:pt x="155" y="4"/>
                    <a:pt x="136" y="12"/>
                  </a:cubicBezTo>
                  <a:cubicBezTo>
                    <a:pt x="103" y="12"/>
                    <a:pt x="70" y="29"/>
                    <a:pt x="54" y="45"/>
                  </a:cubicBezTo>
                  <a:cubicBezTo>
                    <a:pt x="0" y="99"/>
                    <a:pt x="0" y="165"/>
                    <a:pt x="54" y="182"/>
                  </a:cubicBezTo>
                  <a:cubicBezTo>
                    <a:pt x="70" y="202"/>
                    <a:pt x="103" y="202"/>
                    <a:pt x="120" y="202"/>
                  </a:cubicBezTo>
                  <a:cubicBezTo>
                    <a:pt x="136" y="202"/>
                    <a:pt x="157" y="182"/>
                    <a:pt x="157" y="182"/>
                  </a:cubicBezTo>
                  <a:cubicBezTo>
                    <a:pt x="173" y="182"/>
                    <a:pt x="190" y="165"/>
                    <a:pt x="206" y="149"/>
                  </a:cubicBezTo>
                  <a:cubicBezTo>
                    <a:pt x="260" y="99"/>
                    <a:pt x="260" y="45"/>
                    <a:pt x="223" y="12"/>
                  </a:cubicBezTo>
                  <a:cubicBezTo>
                    <a:pt x="215" y="4"/>
                    <a:pt x="202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3" name="Google Shape;3723;p26"/>
            <p:cNvSpPr/>
            <p:nvPr/>
          </p:nvSpPr>
          <p:spPr>
            <a:xfrm>
              <a:off x="4860925" y="2327875"/>
              <a:ext cx="6125" cy="4775"/>
            </a:xfrm>
            <a:custGeom>
              <a:rect b="b" l="l" r="r" t="t"/>
              <a:pathLst>
                <a:path extrusionOk="0" h="191" w="245">
                  <a:moveTo>
                    <a:pt x="141" y="1"/>
                  </a:moveTo>
                  <a:cubicBezTo>
                    <a:pt x="104" y="1"/>
                    <a:pt x="71" y="17"/>
                    <a:pt x="55" y="54"/>
                  </a:cubicBezTo>
                  <a:cubicBezTo>
                    <a:pt x="1" y="87"/>
                    <a:pt x="1" y="157"/>
                    <a:pt x="38" y="190"/>
                  </a:cubicBezTo>
                  <a:lnTo>
                    <a:pt x="125" y="190"/>
                  </a:lnTo>
                  <a:cubicBezTo>
                    <a:pt x="141" y="190"/>
                    <a:pt x="141" y="190"/>
                    <a:pt x="158" y="174"/>
                  </a:cubicBezTo>
                  <a:cubicBezTo>
                    <a:pt x="174" y="174"/>
                    <a:pt x="191" y="157"/>
                    <a:pt x="207" y="137"/>
                  </a:cubicBezTo>
                  <a:cubicBezTo>
                    <a:pt x="228" y="120"/>
                    <a:pt x="244" y="87"/>
                    <a:pt x="244" y="71"/>
                  </a:cubicBezTo>
                  <a:cubicBezTo>
                    <a:pt x="244" y="54"/>
                    <a:pt x="244" y="17"/>
                    <a:pt x="207" y="17"/>
                  </a:cubicBezTo>
                  <a:cubicBezTo>
                    <a:pt x="191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4" name="Google Shape;3724;p26"/>
            <p:cNvSpPr/>
            <p:nvPr/>
          </p:nvSpPr>
          <p:spPr>
            <a:xfrm>
              <a:off x="4823200" y="2465275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70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1" y="207"/>
                    <a:pt x="137" y="207"/>
                    <a:pt x="154" y="190"/>
                  </a:cubicBezTo>
                  <a:cubicBezTo>
                    <a:pt x="170" y="190"/>
                    <a:pt x="170" y="190"/>
                    <a:pt x="191" y="174"/>
                  </a:cubicBezTo>
                  <a:cubicBezTo>
                    <a:pt x="207" y="157"/>
                    <a:pt x="240" y="141"/>
                    <a:pt x="240" y="104"/>
                  </a:cubicBezTo>
                  <a:cubicBezTo>
                    <a:pt x="257" y="87"/>
                    <a:pt x="257" y="54"/>
                    <a:pt x="240" y="38"/>
                  </a:cubicBezTo>
                  <a:cubicBezTo>
                    <a:pt x="224" y="21"/>
                    <a:pt x="20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5" name="Google Shape;3725;p26"/>
            <p:cNvSpPr/>
            <p:nvPr/>
          </p:nvSpPr>
          <p:spPr>
            <a:xfrm>
              <a:off x="4823625" y="2454150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57"/>
                    <a:pt x="33" y="206"/>
                    <a:pt x="104" y="206"/>
                  </a:cubicBezTo>
                  <a:cubicBezTo>
                    <a:pt x="120" y="206"/>
                    <a:pt x="137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0" y="120"/>
                    <a:pt x="256" y="103"/>
                  </a:cubicBezTo>
                  <a:cubicBezTo>
                    <a:pt x="256" y="70"/>
                    <a:pt x="256" y="54"/>
                    <a:pt x="240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6" name="Google Shape;3726;p26"/>
            <p:cNvSpPr/>
            <p:nvPr/>
          </p:nvSpPr>
          <p:spPr>
            <a:xfrm>
              <a:off x="4687875" y="24670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57" y="174"/>
                    <a:pt x="174" y="174"/>
                    <a:pt x="190" y="174"/>
                  </a:cubicBezTo>
                  <a:cubicBezTo>
                    <a:pt x="207" y="157"/>
                    <a:pt x="223" y="120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7" name="Google Shape;3727;p26"/>
            <p:cNvSpPr/>
            <p:nvPr/>
          </p:nvSpPr>
          <p:spPr>
            <a:xfrm>
              <a:off x="4829600" y="24317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20" y="207"/>
                    <a:pt x="141" y="190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07" y="157"/>
                    <a:pt x="244" y="124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8" name="Google Shape;3728;p26"/>
            <p:cNvSpPr/>
            <p:nvPr/>
          </p:nvSpPr>
          <p:spPr>
            <a:xfrm>
              <a:off x="4816300" y="2491500"/>
              <a:ext cx="6925" cy="5050"/>
            </a:xfrm>
            <a:custGeom>
              <a:rect b="b" l="l" r="r" t="t"/>
              <a:pathLst>
                <a:path extrusionOk="0" h="202" w="277">
                  <a:moveTo>
                    <a:pt x="179" y="0"/>
                  </a:moveTo>
                  <a:cubicBezTo>
                    <a:pt x="160" y="0"/>
                    <a:pt x="139" y="6"/>
                    <a:pt x="120" y="19"/>
                  </a:cubicBezTo>
                  <a:cubicBezTo>
                    <a:pt x="54" y="52"/>
                    <a:pt x="1" y="106"/>
                    <a:pt x="17" y="155"/>
                  </a:cubicBezTo>
                  <a:cubicBezTo>
                    <a:pt x="27" y="189"/>
                    <a:pt x="58" y="201"/>
                    <a:pt x="93" y="201"/>
                  </a:cubicBezTo>
                  <a:cubicBezTo>
                    <a:pt x="114" y="201"/>
                    <a:pt x="137" y="196"/>
                    <a:pt x="157" y="188"/>
                  </a:cubicBezTo>
                  <a:cubicBezTo>
                    <a:pt x="223" y="155"/>
                    <a:pt x="277" y="106"/>
                    <a:pt x="260" y="52"/>
                  </a:cubicBezTo>
                  <a:cubicBezTo>
                    <a:pt x="247" y="20"/>
                    <a:pt x="215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9" name="Google Shape;3729;p26"/>
            <p:cNvSpPr/>
            <p:nvPr/>
          </p:nvSpPr>
          <p:spPr>
            <a:xfrm>
              <a:off x="4838675" y="2406475"/>
              <a:ext cx="6425" cy="4925"/>
            </a:xfrm>
            <a:custGeom>
              <a:rect b="b" l="l" r="r" t="t"/>
              <a:pathLst>
                <a:path extrusionOk="0" h="197" w="257">
                  <a:moveTo>
                    <a:pt x="168" y="0"/>
                  </a:moveTo>
                  <a:cubicBezTo>
                    <a:pt x="148" y="0"/>
                    <a:pt x="127" y="6"/>
                    <a:pt x="103" y="19"/>
                  </a:cubicBezTo>
                  <a:cubicBezTo>
                    <a:pt x="33" y="52"/>
                    <a:pt x="0" y="106"/>
                    <a:pt x="0" y="155"/>
                  </a:cubicBezTo>
                  <a:cubicBezTo>
                    <a:pt x="12" y="179"/>
                    <a:pt x="52" y="196"/>
                    <a:pt x="98" y="196"/>
                  </a:cubicBezTo>
                  <a:cubicBezTo>
                    <a:pt x="116" y="196"/>
                    <a:pt x="135" y="194"/>
                    <a:pt x="153" y="188"/>
                  </a:cubicBezTo>
                  <a:cubicBezTo>
                    <a:pt x="207" y="155"/>
                    <a:pt x="256" y="106"/>
                    <a:pt x="240" y="52"/>
                  </a:cubicBezTo>
                  <a:cubicBezTo>
                    <a:pt x="229" y="20"/>
                    <a:pt x="20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0" name="Google Shape;3730;p26"/>
            <p:cNvSpPr/>
            <p:nvPr/>
          </p:nvSpPr>
          <p:spPr>
            <a:xfrm>
              <a:off x="4834750" y="2443850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57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7"/>
                  </a:cubicBezTo>
                  <a:cubicBezTo>
                    <a:pt x="207" y="136"/>
                    <a:pt x="223" y="120"/>
                    <a:pt x="244" y="87"/>
                  </a:cubicBezTo>
                  <a:cubicBezTo>
                    <a:pt x="260" y="70"/>
                    <a:pt x="244" y="33"/>
                    <a:pt x="244" y="17"/>
                  </a:cubicBezTo>
                  <a:cubicBezTo>
                    <a:pt x="223" y="0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1" name="Google Shape;3731;p26"/>
            <p:cNvSpPr/>
            <p:nvPr/>
          </p:nvSpPr>
          <p:spPr>
            <a:xfrm>
              <a:off x="4794450" y="2513400"/>
              <a:ext cx="6425" cy="4775"/>
            </a:xfrm>
            <a:custGeom>
              <a:rect b="b" l="l" r="r" t="t"/>
              <a:pathLst>
                <a:path extrusionOk="0" h="191" w="257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34"/>
                    <a:pt x="17" y="71"/>
                    <a:pt x="17" y="88"/>
                  </a:cubicBezTo>
                  <a:cubicBezTo>
                    <a:pt x="1" y="121"/>
                    <a:pt x="1" y="137"/>
                    <a:pt x="17" y="158"/>
                  </a:cubicBezTo>
                  <a:cubicBezTo>
                    <a:pt x="34" y="174"/>
                    <a:pt x="67" y="191"/>
                    <a:pt x="83" y="191"/>
                  </a:cubicBezTo>
                  <a:cubicBezTo>
                    <a:pt x="104" y="191"/>
                    <a:pt x="137" y="191"/>
                    <a:pt x="153" y="174"/>
                  </a:cubicBezTo>
                  <a:cubicBezTo>
                    <a:pt x="153" y="174"/>
                    <a:pt x="170" y="174"/>
                    <a:pt x="186" y="158"/>
                  </a:cubicBezTo>
                  <a:cubicBezTo>
                    <a:pt x="207" y="137"/>
                    <a:pt x="223" y="121"/>
                    <a:pt x="240" y="88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2" name="Google Shape;3732;p26"/>
            <p:cNvSpPr/>
            <p:nvPr/>
          </p:nvSpPr>
          <p:spPr>
            <a:xfrm>
              <a:off x="4789725" y="2454975"/>
              <a:ext cx="6400" cy="4925"/>
            </a:xfrm>
            <a:custGeom>
              <a:rect b="b" l="l" r="r" t="t"/>
              <a:pathLst>
                <a:path extrusionOk="0" h="197" w="256">
                  <a:moveTo>
                    <a:pt x="169" y="0"/>
                  </a:moveTo>
                  <a:cubicBezTo>
                    <a:pt x="153" y="0"/>
                    <a:pt x="120" y="0"/>
                    <a:pt x="103" y="21"/>
                  </a:cubicBezTo>
                  <a:cubicBezTo>
                    <a:pt x="49" y="37"/>
                    <a:pt x="0" y="103"/>
                    <a:pt x="17" y="157"/>
                  </a:cubicBezTo>
                  <a:cubicBezTo>
                    <a:pt x="29" y="181"/>
                    <a:pt x="69" y="196"/>
                    <a:pt x="110" y="196"/>
                  </a:cubicBezTo>
                  <a:cubicBezTo>
                    <a:pt x="125" y="196"/>
                    <a:pt x="139" y="194"/>
                    <a:pt x="153" y="190"/>
                  </a:cubicBezTo>
                  <a:cubicBezTo>
                    <a:pt x="169" y="173"/>
                    <a:pt x="190" y="157"/>
                    <a:pt x="206" y="157"/>
                  </a:cubicBezTo>
                  <a:cubicBezTo>
                    <a:pt x="239" y="124"/>
                    <a:pt x="256" y="87"/>
                    <a:pt x="256" y="54"/>
                  </a:cubicBezTo>
                  <a:cubicBezTo>
                    <a:pt x="239" y="21"/>
                    <a:pt x="20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3" name="Google Shape;3733;p26"/>
            <p:cNvSpPr/>
            <p:nvPr/>
          </p:nvSpPr>
          <p:spPr>
            <a:xfrm>
              <a:off x="4788375" y="24452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1" y="1"/>
                  </a:moveTo>
                  <a:cubicBezTo>
                    <a:pt x="152" y="1"/>
                    <a:pt x="130" y="5"/>
                    <a:pt x="103" y="13"/>
                  </a:cubicBezTo>
                  <a:cubicBezTo>
                    <a:pt x="54" y="30"/>
                    <a:pt x="17" y="63"/>
                    <a:pt x="17" y="100"/>
                  </a:cubicBezTo>
                  <a:cubicBezTo>
                    <a:pt x="0" y="116"/>
                    <a:pt x="0" y="133"/>
                    <a:pt x="17" y="149"/>
                  </a:cubicBezTo>
                  <a:cubicBezTo>
                    <a:pt x="17" y="173"/>
                    <a:pt x="54" y="190"/>
                    <a:pt x="100" y="190"/>
                  </a:cubicBezTo>
                  <a:cubicBezTo>
                    <a:pt x="118" y="190"/>
                    <a:pt x="138" y="188"/>
                    <a:pt x="157" y="182"/>
                  </a:cubicBezTo>
                  <a:cubicBezTo>
                    <a:pt x="223" y="149"/>
                    <a:pt x="260" y="79"/>
                    <a:pt x="244" y="46"/>
                  </a:cubicBezTo>
                  <a:cubicBezTo>
                    <a:pt x="244" y="30"/>
                    <a:pt x="223" y="13"/>
                    <a:pt x="223" y="13"/>
                  </a:cubicBezTo>
                  <a:cubicBezTo>
                    <a:pt x="207" y="5"/>
                    <a:pt x="19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4" name="Google Shape;3734;p26"/>
            <p:cNvSpPr/>
            <p:nvPr/>
          </p:nvSpPr>
          <p:spPr>
            <a:xfrm>
              <a:off x="4814150" y="2477325"/>
              <a:ext cx="6500" cy="4775"/>
            </a:xfrm>
            <a:custGeom>
              <a:rect b="b" l="l" r="r" t="t"/>
              <a:pathLst>
                <a:path extrusionOk="0" h="191" w="260">
                  <a:moveTo>
                    <a:pt x="173" y="1"/>
                  </a:moveTo>
                  <a:cubicBezTo>
                    <a:pt x="140" y="1"/>
                    <a:pt x="103" y="1"/>
                    <a:pt x="87" y="34"/>
                  </a:cubicBezTo>
                  <a:cubicBezTo>
                    <a:pt x="54" y="55"/>
                    <a:pt x="37" y="71"/>
                    <a:pt x="17" y="104"/>
                  </a:cubicBezTo>
                  <a:cubicBezTo>
                    <a:pt x="0" y="158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23" y="137"/>
                    <a:pt x="243" y="121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5" name="Google Shape;3735;p26"/>
            <p:cNvSpPr/>
            <p:nvPr/>
          </p:nvSpPr>
          <p:spPr>
            <a:xfrm>
              <a:off x="4842900" y="23613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57" y="1"/>
                    <a:pt x="124" y="1"/>
                    <a:pt x="87" y="17"/>
                  </a:cubicBezTo>
                  <a:cubicBezTo>
                    <a:pt x="54" y="34"/>
                    <a:pt x="38" y="71"/>
                    <a:pt x="38" y="87"/>
                  </a:cubicBezTo>
                  <a:cubicBezTo>
                    <a:pt x="0" y="137"/>
                    <a:pt x="38" y="190"/>
                    <a:pt x="103" y="190"/>
                  </a:cubicBezTo>
                  <a:cubicBezTo>
                    <a:pt x="124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60" y="71"/>
                    <a:pt x="260" y="34"/>
                    <a:pt x="244" y="17"/>
                  </a:cubicBezTo>
                  <a:cubicBezTo>
                    <a:pt x="244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6" name="Google Shape;3736;p26"/>
            <p:cNvSpPr/>
            <p:nvPr/>
          </p:nvSpPr>
          <p:spPr>
            <a:xfrm>
              <a:off x="4808575" y="2465575"/>
              <a:ext cx="6525" cy="4875"/>
            </a:xfrm>
            <a:custGeom>
              <a:rect b="b" l="l" r="r" t="t"/>
              <a:pathLst>
                <a:path extrusionOk="0" h="195" w="261">
                  <a:moveTo>
                    <a:pt x="155" y="0"/>
                  </a:moveTo>
                  <a:cubicBezTo>
                    <a:pt x="144" y="0"/>
                    <a:pt x="132" y="2"/>
                    <a:pt x="120" y="9"/>
                  </a:cubicBezTo>
                  <a:cubicBezTo>
                    <a:pt x="87" y="9"/>
                    <a:pt x="71" y="26"/>
                    <a:pt x="33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3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20" y="195"/>
                    <a:pt x="137" y="195"/>
                    <a:pt x="13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40" y="92"/>
                    <a:pt x="260" y="42"/>
                    <a:pt x="207" y="9"/>
                  </a:cubicBezTo>
                  <a:cubicBezTo>
                    <a:pt x="196" y="9"/>
                    <a:pt x="177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7" name="Google Shape;3737;p26"/>
            <p:cNvSpPr/>
            <p:nvPr/>
          </p:nvSpPr>
          <p:spPr>
            <a:xfrm>
              <a:off x="4804250" y="248980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63" y="0"/>
                  </a:moveTo>
                  <a:cubicBezTo>
                    <a:pt x="143" y="0"/>
                    <a:pt x="122" y="6"/>
                    <a:pt x="103" y="17"/>
                  </a:cubicBezTo>
                  <a:cubicBezTo>
                    <a:pt x="54" y="34"/>
                    <a:pt x="37" y="50"/>
                    <a:pt x="21" y="87"/>
                  </a:cubicBezTo>
                  <a:cubicBezTo>
                    <a:pt x="0" y="104"/>
                    <a:pt x="0" y="120"/>
                    <a:pt x="0" y="137"/>
                  </a:cubicBezTo>
                  <a:cubicBezTo>
                    <a:pt x="21" y="174"/>
                    <a:pt x="21" y="174"/>
                    <a:pt x="54" y="190"/>
                  </a:cubicBezTo>
                  <a:cubicBezTo>
                    <a:pt x="59" y="196"/>
                    <a:pt x="67" y="198"/>
                    <a:pt x="75" y="198"/>
                  </a:cubicBezTo>
                  <a:cubicBezTo>
                    <a:pt x="93" y="198"/>
                    <a:pt x="116" y="190"/>
                    <a:pt x="141" y="190"/>
                  </a:cubicBezTo>
                  <a:cubicBezTo>
                    <a:pt x="206" y="153"/>
                    <a:pt x="260" y="87"/>
                    <a:pt x="244" y="50"/>
                  </a:cubicBezTo>
                  <a:cubicBezTo>
                    <a:pt x="233" y="18"/>
                    <a:pt x="200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8" name="Google Shape;3738;p26"/>
            <p:cNvSpPr/>
            <p:nvPr/>
          </p:nvSpPr>
          <p:spPr>
            <a:xfrm>
              <a:off x="4798675" y="2478675"/>
              <a:ext cx="6525" cy="4675"/>
            </a:xfrm>
            <a:custGeom>
              <a:rect b="b" l="l" r="r" t="t"/>
              <a:pathLst>
                <a:path extrusionOk="0" h="187" w="261">
                  <a:moveTo>
                    <a:pt x="174" y="1"/>
                  </a:moveTo>
                  <a:cubicBezTo>
                    <a:pt x="141" y="1"/>
                    <a:pt x="120" y="1"/>
                    <a:pt x="87" y="17"/>
                  </a:cubicBezTo>
                  <a:cubicBezTo>
                    <a:pt x="54" y="34"/>
                    <a:pt x="38" y="67"/>
                    <a:pt x="17" y="104"/>
                  </a:cubicBezTo>
                  <a:cubicBezTo>
                    <a:pt x="1" y="153"/>
                    <a:pt x="38" y="186"/>
                    <a:pt x="87" y="186"/>
                  </a:cubicBezTo>
                  <a:lnTo>
                    <a:pt x="141" y="186"/>
                  </a:lnTo>
                  <a:cubicBezTo>
                    <a:pt x="141" y="186"/>
                    <a:pt x="157" y="186"/>
                    <a:pt x="157" y="170"/>
                  </a:cubicBezTo>
                  <a:lnTo>
                    <a:pt x="190" y="170"/>
                  </a:lnTo>
                  <a:cubicBezTo>
                    <a:pt x="207" y="137"/>
                    <a:pt x="244" y="120"/>
                    <a:pt x="244" y="83"/>
                  </a:cubicBezTo>
                  <a:cubicBezTo>
                    <a:pt x="260" y="67"/>
                    <a:pt x="260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9" name="Google Shape;3739;p26"/>
            <p:cNvSpPr/>
            <p:nvPr/>
          </p:nvSpPr>
          <p:spPr>
            <a:xfrm>
              <a:off x="4855375" y="2362200"/>
              <a:ext cx="6525" cy="5025"/>
            </a:xfrm>
            <a:custGeom>
              <a:rect b="b" l="l" r="r" t="t"/>
              <a:pathLst>
                <a:path extrusionOk="0" h="201" w="261">
                  <a:moveTo>
                    <a:pt x="173" y="1"/>
                  </a:moveTo>
                  <a:cubicBezTo>
                    <a:pt x="157" y="1"/>
                    <a:pt x="140" y="1"/>
                    <a:pt x="103" y="21"/>
                  </a:cubicBezTo>
                  <a:cubicBezTo>
                    <a:pt x="54" y="54"/>
                    <a:pt x="0" y="104"/>
                    <a:pt x="17" y="157"/>
                  </a:cubicBezTo>
                  <a:cubicBezTo>
                    <a:pt x="30" y="189"/>
                    <a:pt x="61" y="200"/>
                    <a:pt x="96" y="200"/>
                  </a:cubicBezTo>
                  <a:cubicBezTo>
                    <a:pt x="116" y="200"/>
                    <a:pt x="137" y="196"/>
                    <a:pt x="157" y="190"/>
                  </a:cubicBezTo>
                  <a:cubicBezTo>
                    <a:pt x="173" y="174"/>
                    <a:pt x="190" y="174"/>
                    <a:pt x="206" y="157"/>
                  </a:cubicBezTo>
                  <a:cubicBezTo>
                    <a:pt x="244" y="124"/>
                    <a:pt x="260" y="87"/>
                    <a:pt x="260" y="54"/>
                  </a:cubicBezTo>
                  <a:cubicBezTo>
                    <a:pt x="244" y="2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0" name="Google Shape;3740;p26"/>
            <p:cNvSpPr/>
            <p:nvPr/>
          </p:nvSpPr>
          <p:spPr>
            <a:xfrm>
              <a:off x="4870825" y="2360650"/>
              <a:ext cx="6100" cy="5075"/>
            </a:xfrm>
            <a:custGeom>
              <a:rect b="b" l="l" r="r" t="t"/>
              <a:pathLst>
                <a:path extrusionOk="0" h="203" w="244">
                  <a:moveTo>
                    <a:pt x="171" y="1"/>
                  </a:moveTo>
                  <a:cubicBezTo>
                    <a:pt x="156" y="1"/>
                    <a:pt x="139" y="5"/>
                    <a:pt x="120" y="13"/>
                  </a:cubicBezTo>
                  <a:cubicBezTo>
                    <a:pt x="87" y="13"/>
                    <a:pt x="54" y="30"/>
                    <a:pt x="38" y="46"/>
                  </a:cubicBezTo>
                  <a:cubicBezTo>
                    <a:pt x="17" y="83"/>
                    <a:pt x="1" y="100"/>
                    <a:pt x="1" y="133"/>
                  </a:cubicBezTo>
                  <a:cubicBezTo>
                    <a:pt x="1" y="149"/>
                    <a:pt x="1" y="166"/>
                    <a:pt x="38" y="186"/>
                  </a:cubicBezTo>
                  <a:cubicBezTo>
                    <a:pt x="54" y="203"/>
                    <a:pt x="71" y="203"/>
                    <a:pt x="104" y="203"/>
                  </a:cubicBezTo>
                  <a:cubicBezTo>
                    <a:pt x="120" y="203"/>
                    <a:pt x="141" y="186"/>
                    <a:pt x="141" y="186"/>
                  </a:cubicBezTo>
                  <a:cubicBezTo>
                    <a:pt x="157" y="186"/>
                    <a:pt x="174" y="166"/>
                    <a:pt x="190" y="149"/>
                  </a:cubicBezTo>
                  <a:cubicBezTo>
                    <a:pt x="244" y="100"/>
                    <a:pt x="244" y="46"/>
                    <a:pt x="207" y="13"/>
                  </a:cubicBezTo>
                  <a:cubicBezTo>
                    <a:pt x="199" y="5"/>
                    <a:pt x="186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1" name="Google Shape;3741;p26"/>
            <p:cNvSpPr/>
            <p:nvPr/>
          </p:nvSpPr>
          <p:spPr>
            <a:xfrm>
              <a:off x="4876400" y="237250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3" y="1"/>
                    <a:pt x="70" y="22"/>
                  </a:cubicBezTo>
                  <a:cubicBezTo>
                    <a:pt x="54" y="38"/>
                    <a:pt x="21" y="71"/>
                    <a:pt x="21" y="88"/>
                  </a:cubicBezTo>
                  <a:cubicBezTo>
                    <a:pt x="0" y="158"/>
                    <a:pt x="37" y="191"/>
                    <a:pt x="87" y="191"/>
                  </a:cubicBezTo>
                  <a:cubicBezTo>
                    <a:pt x="103" y="191"/>
                    <a:pt x="141" y="191"/>
                    <a:pt x="157" y="174"/>
                  </a:cubicBezTo>
                  <a:cubicBezTo>
                    <a:pt x="157" y="174"/>
                    <a:pt x="174" y="174"/>
                    <a:pt x="190" y="158"/>
                  </a:cubicBezTo>
                  <a:cubicBezTo>
                    <a:pt x="207" y="141"/>
                    <a:pt x="227" y="125"/>
                    <a:pt x="244" y="88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2" name="Google Shape;3742;p26"/>
            <p:cNvSpPr/>
            <p:nvPr/>
          </p:nvSpPr>
          <p:spPr>
            <a:xfrm>
              <a:off x="4885475" y="2360550"/>
              <a:ext cx="6400" cy="5175"/>
            </a:xfrm>
            <a:custGeom>
              <a:rect b="b" l="l" r="r" t="t"/>
              <a:pathLst>
                <a:path extrusionOk="0" h="207" w="256">
                  <a:moveTo>
                    <a:pt x="173" y="1"/>
                  </a:moveTo>
                  <a:cubicBezTo>
                    <a:pt x="103" y="1"/>
                    <a:pt x="33" y="50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0"/>
                    <a:pt x="153" y="190"/>
                  </a:cubicBezTo>
                  <a:cubicBezTo>
                    <a:pt x="153" y="190"/>
                    <a:pt x="173" y="170"/>
                    <a:pt x="190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67"/>
                    <a:pt x="239" y="50"/>
                    <a:pt x="239" y="34"/>
                  </a:cubicBezTo>
                  <a:cubicBezTo>
                    <a:pt x="223" y="17"/>
                    <a:pt x="190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3" name="Google Shape;3743;p26"/>
            <p:cNvSpPr/>
            <p:nvPr/>
          </p:nvSpPr>
          <p:spPr>
            <a:xfrm>
              <a:off x="4878550" y="2386725"/>
              <a:ext cx="4375" cy="4775"/>
            </a:xfrm>
            <a:custGeom>
              <a:rect b="b" l="l" r="r" t="t"/>
              <a:pathLst>
                <a:path extrusionOk="0" h="191" w="175">
                  <a:moveTo>
                    <a:pt x="174" y="1"/>
                  </a:moveTo>
                  <a:cubicBezTo>
                    <a:pt x="158" y="1"/>
                    <a:pt x="121" y="1"/>
                    <a:pt x="104" y="17"/>
                  </a:cubicBezTo>
                  <a:cubicBezTo>
                    <a:pt x="55" y="34"/>
                    <a:pt x="1" y="104"/>
                    <a:pt x="17" y="153"/>
                  </a:cubicBezTo>
                  <a:cubicBezTo>
                    <a:pt x="17" y="153"/>
                    <a:pt x="38" y="174"/>
                    <a:pt x="38" y="191"/>
                  </a:cubicBezTo>
                  <a:cubicBezTo>
                    <a:pt x="88" y="121"/>
                    <a:pt x="121" y="50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4" name="Google Shape;3744;p26"/>
            <p:cNvSpPr/>
            <p:nvPr/>
          </p:nvSpPr>
          <p:spPr>
            <a:xfrm>
              <a:off x="4896600" y="233902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0" y="140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4"/>
                    <a:pt x="260" y="87"/>
                  </a:cubicBezTo>
                  <a:cubicBezTo>
                    <a:pt x="260" y="70"/>
                    <a:pt x="260" y="37"/>
                    <a:pt x="244" y="21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5" name="Google Shape;3745;p26"/>
            <p:cNvSpPr/>
            <p:nvPr/>
          </p:nvSpPr>
          <p:spPr>
            <a:xfrm>
              <a:off x="4891850" y="232705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57" y="170"/>
                    <a:pt x="174" y="170"/>
                    <a:pt x="174" y="170"/>
                  </a:cubicBezTo>
                  <a:cubicBezTo>
                    <a:pt x="207" y="153"/>
                    <a:pt x="228" y="120"/>
                    <a:pt x="244" y="104"/>
                  </a:cubicBezTo>
                  <a:cubicBezTo>
                    <a:pt x="261" y="34"/>
                    <a:pt x="228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6" name="Google Shape;3746;p26"/>
            <p:cNvSpPr/>
            <p:nvPr/>
          </p:nvSpPr>
          <p:spPr>
            <a:xfrm>
              <a:off x="4885875" y="234932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37" y="0"/>
                    <a:pt x="104" y="21"/>
                    <a:pt x="87" y="37"/>
                  </a:cubicBezTo>
                  <a:cubicBezTo>
                    <a:pt x="54" y="54"/>
                    <a:pt x="34" y="70"/>
                    <a:pt x="17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60" y="70"/>
                    <a:pt x="260" y="54"/>
                    <a:pt x="240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7" name="Google Shape;3747;p26"/>
            <p:cNvSpPr/>
            <p:nvPr/>
          </p:nvSpPr>
          <p:spPr>
            <a:xfrm>
              <a:off x="4900525" y="2301675"/>
              <a:ext cx="6825" cy="4950"/>
            </a:xfrm>
            <a:custGeom>
              <a:rect b="b" l="l" r="r" t="t"/>
              <a:pathLst>
                <a:path extrusionOk="0" h="198" w="273">
                  <a:moveTo>
                    <a:pt x="177" y="1"/>
                  </a:moveTo>
                  <a:cubicBezTo>
                    <a:pt x="157" y="1"/>
                    <a:pt x="137" y="6"/>
                    <a:pt x="120" y="18"/>
                  </a:cubicBezTo>
                  <a:cubicBezTo>
                    <a:pt x="50" y="35"/>
                    <a:pt x="0" y="105"/>
                    <a:pt x="17" y="154"/>
                  </a:cubicBezTo>
                  <a:cubicBezTo>
                    <a:pt x="29" y="181"/>
                    <a:pt x="70" y="198"/>
                    <a:pt x="111" y="198"/>
                  </a:cubicBezTo>
                  <a:cubicBezTo>
                    <a:pt x="125" y="198"/>
                    <a:pt x="140" y="196"/>
                    <a:pt x="153" y="191"/>
                  </a:cubicBezTo>
                  <a:cubicBezTo>
                    <a:pt x="223" y="154"/>
                    <a:pt x="272" y="88"/>
                    <a:pt x="256" y="51"/>
                  </a:cubicBezTo>
                  <a:cubicBezTo>
                    <a:pt x="245" y="19"/>
                    <a:pt x="212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8" name="Google Shape;3748;p26"/>
            <p:cNvSpPr/>
            <p:nvPr/>
          </p:nvSpPr>
          <p:spPr>
            <a:xfrm>
              <a:off x="4856700" y="2408175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53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34" y="54"/>
                    <a:pt x="17" y="87"/>
                    <a:pt x="17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207"/>
                    <a:pt x="153" y="190"/>
                  </a:cubicBezTo>
                  <a:cubicBezTo>
                    <a:pt x="153" y="190"/>
                    <a:pt x="170" y="190"/>
                    <a:pt x="170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54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9" name="Google Shape;3749;p26"/>
            <p:cNvSpPr/>
            <p:nvPr/>
          </p:nvSpPr>
          <p:spPr>
            <a:xfrm>
              <a:off x="4852800" y="2396225"/>
              <a:ext cx="6925" cy="4650"/>
            </a:xfrm>
            <a:custGeom>
              <a:rect b="b" l="l" r="r" t="t"/>
              <a:pathLst>
                <a:path extrusionOk="0" h="186" w="277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50"/>
                    <a:pt x="37" y="66"/>
                    <a:pt x="17" y="103"/>
                  </a:cubicBezTo>
                  <a:cubicBezTo>
                    <a:pt x="0" y="153"/>
                    <a:pt x="37" y="186"/>
                    <a:pt x="103" y="186"/>
                  </a:cubicBezTo>
                  <a:cubicBezTo>
                    <a:pt x="120" y="186"/>
                    <a:pt x="140" y="186"/>
                    <a:pt x="157" y="169"/>
                  </a:cubicBezTo>
                  <a:lnTo>
                    <a:pt x="190" y="169"/>
                  </a:lnTo>
                  <a:cubicBezTo>
                    <a:pt x="223" y="136"/>
                    <a:pt x="243" y="120"/>
                    <a:pt x="260" y="83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0" name="Google Shape;3750;p26"/>
            <p:cNvSpPr/>
            <p:nvPr/>
          </p:nvSpPr>
          <p:spPr>
            <a:xfrm>
              <a:off x="4847225" y="2386725"/>
              <a:ext cx="6925" cy="5075"/>
            </a:xfrm>
            <a:custGeom>
              <a:rect b="b" l="l" r="r" t="t"/>
              <a:pathLst>
                <a:path extrusionOk="0" h="203" w="277">
                  <a:moveTo>
                    <a:pt x="172" y="0"/>
                  </a:moveTo>
                  <a:cubicBezTo>
                    <a:pt x="134" y="0"/>
                    <a:pt x="86" y="18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62" y="199"/>
                    <a:pt x="75" y="203"/>
                    <a:pt x="89" y="203"/>
                  </a:cubicBezTo>
                  <a:cubicBezTo>
                    <a:pt x="104" y="203"/>
                    <a:pt x="120" y="199"/>
                    <a:pt x="137" y="191"/>
                  </a:cubicBezTo>
                  <a:lnTo>
                    <a:pt x="157" y="191"/>
                  </a:lnTo>
                  <a:cubicBezTo>
                    <a:pt x="190" y="174"/>
                    <a:pt x="207" y="174"/>
                    <a:pt x="223" y="153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12" y="6"/>
                    <a:pt x="193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1" name="Google Shape;3751;p26"/>
            <p:cNvSpPr/>
            <p:nvPr/>
          </p:nvSpPr>
          <p:spPr>
            <a:xfrm>
              <a:off x="4865675" y="23390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38" y="70"/>
                    <a:pt x="17" y="103"/>
                  </a:cubicBezTo>
                  <a:cubicBezTo>
                    <a:pt x="1" y="124"/>
                    <a:pt x="17" y="157"/>
                    <a:pt x="17" y="173"/>
                  </a:cubicBezTo>
                  <a:cubicBezTo>
                    <a:pt x="38" y="190"/>
                    <a:pt x="71" y="206"/>
                    <a:pt x="87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07" y="157"/>
                    <a:pt x="244" y="124"/>
                    <a:pt x="244" y="103"/>
                  </a:cubicBezTo>
                  <a:cubicBezTo>
                    <a:pt x="260" y="54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2" name="Google Shape;3752;p26"/>
            <p:cNvSpPr/>
            <p:nvPr/>
          </p:nvSpPr>
          <p:spPr>
            <a:xfrm>
              <a:off x="4783225" y="247950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7" y="50"/>
                    <a:pt x="17" y="71"/>
                    <a:pt x="0" y="104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17" y="190"/>
                    <a:pt x="54" y="207"/>
                    <a:pt x="87" y="207"/>
                  </a:cubicBezTo>
                  <a:cubicBezTo>
                    <a:pt x="103" y="207"/>
                    <a:pt x="120" y="190"/>
                    <a:pt x="140" y="190"/>
                  </a:cubicBezTo>
                  <a:cubicBezTo>
                    <a:pt x="157" y="174"/>
                    <a:pt x="157" y="174"/>
                    <a:pt x="173" y="174"/>
                  </a:cubicBezTo>
                  <a:cubicBezTo>
                    <a:pt x="206" y="153"/>
                    <a:pt x="223" y="120"/>
                    <a:pt x="223" y="104"/>
                  </a:cubicBez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3" name="Google Shape;3753;p26"/>
            <p:cNvSpPr/>
            <p:nvPr/>
          </p:nvSpPr>
          <p:spPr>
            <a:xfrm>
              <a:off x="4845075" y="2374675"/>
              <a:ext cx="6500" cy="4775"/>
            </a:xfrm>
            <a:custGeom>
              <a:rect b="b" l="l" r="r" t="t"/>
              <a:pathLst>
                <a:path extrusionOk="0" h="191" w="260">
                  <a:moveTo>
                    <a:pt x="173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54" y="54"/>
                    <a:pt x="37" y="71"/>
                    <a:pt x="16" y="104"/>
                  </a:cubicBezTo>
                  <a:cubicBezTo>
                    <a:pt x="0" y="120"/>
                    <a:pt x="16" y="157"/>
                    <a:pt x="16" y="174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8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4" name="Google Shape;3754;p26"/>
            <p:cNvSpPr/>
            <p:nvPr/>
          </p:nvSpPr>
          <p:spPr>
            <a:xfrm>
              <a:off x="4818875" y="2443850"/>
              <a:ext cx="6525" cy="5075"/>
            </a:xfrm>
            <a:custGeom>
              <a:rect b="b" l="l" r="r" t="t"/>
              <a:pathLst>
                <a:path extrusionOk="0" h="203" w="261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63" y="198"/>
                    <a:pt x="75" y="202"/>
                    <a:pt x="87" y="202"/>
                  </a:cubicBezTo>
                  <a:cubicBezTo>
                    <a:pt x="100" y="202"/>
                    <a:pt x="112" y="198"/>
                    <a:pt x="120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07" y="157"/>
                  </a:cubicBezTo>
                  <a:cubicBezTo>
                    <a:pt x="240" y="120"/>
                    <a:pt x="261" y="103"/>
                    <a:pt x="261" y="70"/>
                  </a:cubicBezTo>
                  <a:cubicBezTo>
                    <a:pt x="261" y="54"/>
                    <a:pt x="240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5" name="Google Shape;3755;p26"/>
            <p:cNvSpPr/>
            <p:nvPr/>
          </p:nvSpPr>
          <p:spPr>
            <a:xfrm>
              <a:off x="4724375" y="24902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37" y="70"/>
                    <a:pt x="21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90" y="173"/>
                    <a:pt x="227" y="136"/>
                    <a:pt x="243" y="103"/>
                  </a:cubicBezTo>
                  <a:cubicBezTo>
                    <a:pt x="260" y="54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6" name="Google Shape;3756;p26"/>
            <p:cNvSpPr/>
            <p:nvPr/>
          </p:nvSpPr>
          <p:spPr>
            <a:xfrm>
              <a:off x="4720975" y="2479500"/>
              <a:ext cx="6500" cy="4775"/>
            </a:xfrm>
            <a:custGeom>
              <a:rect b="b" l="l" r="r" t="t"/>
              <a:pathLst>
                <a:path extrusionOk="0" h="191" w="260">
                  <a:moveTo>
                    <a:pt x="173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54" y="50"/>
                    <a:pt x="17" y="71"/>
                    <a:pt x="17" y="104"/>
                  </a:cubicBezTo>
                  <a:cubicBezTo>
                    <a:pt x="0" y="120"/>
                    <a:pt x="17" y="153"/>
                    <a:pt x="17" y="174"/>
                  </a:cubicBezTo>
                  <a:cubicBezTo>
                    <a:pt x="33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3"/>
                    <a:pt x="239" y="120"/>
                    <a:pt x="239" y="104"/>
                  </a:cubicBezTo>
                  <a:cubicBezTo>
                    <a:pt x="260" y="50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7" name="Google Shape;3757;p26"/>
            <p:cNvSpPr/>
            <p:nvPr/>
          </p:nvSpPr>
          <p:spPr>
            <a:xfrm>
              <a:off x="4716225" y="2468150"/>
              <a:ext cx="6100" cy="4875"/>
            </a:xfrm>
            <a:custGeom>
              <a:rect b="b" l="l" r="r" t="t"/>
              <a:pathLst>
                <a:path extrusionOk="0" h="195" w="244">
                  <a:moveTo>
                    <a:pt x="161" y="0"/>
                  </a:moveTo>
                  <a:cubicBezTo>
                    <a:pt x="153" y="0"/>
                    <a:pt x="146" y="2"/>
                    <a:pt x="141" y="9"/>
                  </a:cubicBezTo>
                  <a:cubicBezTo>
                    <a:pt x="103" y="9"/>
                    <a:pt x="70" y="26"/>
                    <a:pt x="54" y="59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3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07" y="9"/>
                  </a:cubicBezTo>
                  <a:cubicBezTo>
                    <a:pt x="196" y="9"/>
                    <a:pt x="177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8" name="Google Shape;3758;p26"/>
            <p:cNvSpPr/>
            <p:nvPr/>
          </p:nvSpPr>
          <p:spPr>
            <a:xfrm>
              <a:off x="4713650" y="2457750"/>
              <a:ext cx="6525" cy="5025"/>
            </a:xfrm>
            <a:custGeom>
              <a:rect b="b" l="l" r="r" t="t"/>
              <a:pathLst>
                <a:path extrusionOk="0" h="201" w="261">
                  <a:moveTo>
                    <a:pt x="167" y="0"/>
                  </a:moveTo>
                  <a:cubicBezTo>
                    <a:pt x="146" y="0"/>
                    <a:pt x="124" y="5"/>
                    <a:pt x="103" y="13"/>
                  </a:cubicBezTo>
                  <a:cubicBezTo>
                    <a:pt x="37" y="46"/>
                    <a:pt x="0" y="95"/>
                    <a:pt x="0" y="149"/>
                  </a:cubicBezTo>
                  <a:cubicBezTo>
                    <a:pt x="11" y="181"/>
                    <a:pt x="44" y="201"/>
                    <a:pt x="85" y="201"/>
                  </a:cubicBezTo>
                  <a:cubicBezTo>
                    <a:pt x="108" y="201"/>
                    <a:pt x="132" y="195"/>
                    <a:pt x="157" y="182"/>
                  </a:cubicBezTo>
                  <a:cubicBezTo>
                    <a:pt x="206" y="149"/>
                    <a:pt x="260" y="95"/>
                    <a:pt x="244" y="46"/>
                  </a:cubicBezTo>
                  <a:cubicBezTo>
                    <a:pt x="231" y="13"/>
                    <a:pt x="20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9" name="Google Shape;3759;p26"/>
            <p:cNvSpPr/>
            <p:nvPr/>
          </p:nvSpPr>
          <p:spPr>
            <a:xfrm>
              <a:off x="4733850" y="2433525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4" y="1"/>
                  </a:moveTo>
                  <a:cubicBezTo>
                    <a:pt x="157" y="1"/>
                    <a:pt x="120" y="1"/>
                    <a:pt x="87" y="17"/>
                  </a:cubicBezTo>
                  <a:cubicBezTo>
                    <a:pt x="54" y="34"/>
                    <a:pt x="33" y="71"/>
                    <a:pt x="33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3" y="137"/>
                    <a:pt x="240" y="120"/>
                    <a:pt x="260" y="87"/>
                  </a:cubicBezTo>
                  <a:cubicBezTo>
                    <a:pt x="277" y="34"/>
                    <a:pt x="24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0" name="Google Shape;3760;p26"/>
            <p:cNvSpPr/>
            <p:nvPr/>
          </p:nvSpPr>
          <p:spPr>
            <a:xfrm>
              <a:off x="4781050" y="246620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4" y="190"/>
                    <a:pt x="141" y="190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0" y="67"/>
                    <a:pt x="244" y="34"/>
                    <a:pt x="244" y="17"/>
                  </a:cubicBezTo>
                  <a:cubicBezTo>
                    <a:pt x="227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1" name="Google Shape;3761;p26"/>
            <p:cNvSpPr/>
            <p:nvPr/>
          </p:nvSpPr>
          <p:spPr>
            <a:xfrm>
              <a:off x="4729100" y="24683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0"/>
                    <a:pt x="17" y="83"/>
                    <a:pt x="17" y="103"/>
                  </a:cubicBezTo>
                  <a:cubicBezTo>
                    <a:pt x="1" y="136"/>
                    <a:pt x="17" y="169"/>
                    <a:pt x="38" y="186"/>
                  </a:cubicBezTo>
                  <a:cubicBezTo>
                    <a:pt x="54" y="206"/>
                    <a:pt x="71" y="206"/>
                    <a:pt x="87" y="206"/>
                  </a:cubicBezTo>
                  <a:cubicBezTo>
                    <a:pt x="104" y="206"/>
                    <a:pt x="141" y="206"/>
                    <a:pt x="157" y="186"/>
                  </a:cubicBezTo>
                  <a:cubicBezTo>
                    <a:pt x="190" y="169"/>
                    <a:pt x="223" y="136"/>
                    <a:pt x="244" y="103"/>
                  </a:cubicBezTo>
                  <a:cubicBezTo>
                    <a:pt x="260" y="50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2" name="Google Shape;3762;p26"/>
            <p:cNvSpPr/>
            <p:nvPr/>
          </p:nvSpPr>
          <p:spPr>
            <a:xfrm>
              <a:off x="4711075" y="2443425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71"/>
                    <a:pt x="17" y="104"/>
                  </a:cubicBezTo>
                  <a:cubicBezTo>
                    <a:pt x="0" y="153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3" name="Google Shape;3763;p26"/>
            <p:cNvSpPr/>
            <p:nvPr/>
          </p:nvSpPr>
          <p:spPr>
            <a:xfrm>
              <a:off x="4736425" y="2479325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68" y="0"/>
                  </a:moveTo>
                  <a:cubicBezTo>
                    <a:pt x="159" y="0"/>
                    <a:pt x="149" y="2"/>
                    <a:pt x="137" y="8"/>
                  </a:cubicBezTo>
                  <a:cubicBezTo>
                    <a:pt x="104" y="8"/>
                    <a:pt x="71" y="24"/>
                    <a:pt x="54" y="57"/>
                  </a:cubicBezTo>
                  <a:cubicBezTo>
                    <a:pt x="0" y="94"/>
                    <a:pt x="0" y="160"/>
                    <a:pt x="33" y="181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37" y="197"/>
                    <a:pt x="137" y="197"/>
                    <a:pt x="157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40" y="127"/>
                    <a:pt x="240" y="94"/>
                    <a:pt x="240" y="78"/>
                  </a:cubicBezTo>
                  <a:cubicBezTo>
                    <a:pt x="260" y="41"/>
                    <a:pt x="240" y="24"/>
                    <a:pt x="223" y="8"/>
                  </a:cubicBezTo>
                  <a:cubicBezTo>
                    <a:pt x="201" y="8"/>
                    <a:pt x="18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4" name="Google Shape;3764;p26"/>
            <p:cNvSpPr/>
            <p:nvPr/>
          </p:nvSpPr>
          <p:spPr>
            <a:xfrm>
              <a:off x="4693450" y="2491325"/>
              <a:ext cx="6100" cy="4900"/>
            </a:xfrm>
            <a:custGeom>
              <a:rect b="b" l="l" r="r" t="t"/>
              <a:pathLst>
                <a:path extrusionOk="0" h="196" w="244">
                  <a:moveTo>
                    <a:pt x="169" y="1"/>
                  </a:moveTo>
                  <a:cubicBezTo>
                    <a:pt x="161" y="1"/>
                    <a:pt x="151" y="3"/>
                    <a:pt x="140" y="10"/>
                  </a:cubicBezTo>
                  <a:cubicBezTo>
                    <a:pt x="103" y="10"/>
                    <a:pt x="70" y="26"/>
                    <a:pt x="54" y="43"/>
                  </a:cubicBezTo>
                  <a:cubicBezTo>
                    <a:pt x="0" y="92"/>
                    <a:pt x="0" y="162"/>
                    <a:pt x="37" y="179"/>
                  </a:cubicBezTo>
                  <a:cubicBezTo>
                    <a:pt x="70" y="195"/>
                    <a:pt x="87" y="195"/>
                    <a:pt x="124" y="195"/>
                  </a:cubicBezTo>
                  <a:cubicBezTo>
                    <a:pt x="140" y="195"/>
                    <a:pt x="140" y="179"/>
                    <a:pt x="157" y="179"/>
                  </a:cubicBezTo>
                  <a:cubicBezTo>
                    <a:pt x="173" y="179"/>
                    <a:pt x="190" y="162"/>
                    <a:pt x="206" y="146"/>
                  </a:cubicBezTo>
                  <a:cubicBezTo>
                    <a:pt x="227" y="129"/>
                    <a:pt x="243" y="92"/>
                    <a:pt x="243" y="76"/>
                  </a:cubicBezTo>
                  <a:cubicBezTo>
                    <a:pt x="243" y="43"/>
                    <a:pt x="243" y="26"/>
                    <a:pt x="227" y="10"/>
                  </a:cubicBezTo>
                  <a:cubicBezTo>
                    <a:pt x="202" y="10"/>
                    <a:pt x="187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5" name="Google Shape;3765;p26"/>
            <p:cNvSpPr/>
            <p:nvPr/>
          </p:nvSpPr>
          <p:spPr>
            <a:xfrm>
              <a:off x="4691375" y="2479500"/>
              <a:ext cx="6425" cy="4775"/>
            </a:xfrm>
            <a:custGeom>
              <a:rect b="b" l="l" r="r" t="t"/>
              <a:pathLst>
                <a:path extrusionOk="0" h="191" w="257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50"/>
                    <a:pt x="34" y="71"/>
                    <a:pt x="17" y="104"/>
                  </a:cubicBezTo>
                  <a:cubicBezTo>
                    <a:pt x="1" y="120"/>
                    <a:pt x="17" y="137"/>
                    <a:pt x="17" y="174"/>
                  </a:cubicBezTo>
                  <a:cubicBezTo>
                    <a:pt x="34" y="190"/>
                    <a:pt x="67" y="190"/>
                    <a:pt x="83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0" y="174"/>
                    <a:pt x="170" y="174"/>
                    <a:pt x="186" y="153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6" name="Google Shape;3766;p26"/>
            <p:cNvSpPr/>
            <p:nvPr/>
          </p:nvSpPr>
          <p:spPr>
            <a:xfrm>
              <a:off x="4695600" y="244467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17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4" y="124"/>
                    <a:pt x="244" y="103"/>
                  </a:cubicBezTo>
                  <a:cubicBezTo>
                    <a:pt x="261" y="70"/>
                    <a:pt x="261" y="54"/>
                    <a:pt x="244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7" name="Google Shape;3767;p26"/>
            <p:cNvSpPr/>
            <p:nvPr/>
          </p:nvSpPr>
          <p:spPr>
            <a:xfrm>
              <a:off x="4701175" y="2455875"/>
              <a:ext cx="6525" cy="5100"/>
            </a:xfrm>
            <a:custGeom>
              <a:rect b="b" l="l" r="r" t="t"/>
              <a:pathLst>
                <a:path extrusionOk="0" h="204" w="261">
                  <a:moveTo>
                    <a:pt x="164" y="1"/>
                  </a:moveTo>
                  <a:cubicBezTo>
                    <a:pt x="144" y="1"/>
                    <a:pt x="122" y="6"/>
                    <a:pt x="104" y="18"/>
                  </a:cubicBezTo>
                  <a:cubicBezTo>
                    <a:pt x="71" y="34"/>
                    <a:pt x="38" y="51"/>
                    <a:pt x="21" y="88"/>
                  </a:cubicBezTo>
                  <a:cubicBezTo>
                    <a:pt x="0" y="104"/>
                    <a:pt x="0" y="121"/>
                    <a:pt x="0" y="154"/>
                  </a:cubicBezTo>
                  <a:cubicBezTo>
                    <a:pt x="21" y="170"/>
                    <a:pt x="38" y="191"/>
                    <a:pt x="54" y="191"/>
                  </a:cubicBezTo>
                  <a:cubicBezTo>
                    <a:pt x="62" y="199"/>
                    <a:pt x="75" y="203"/>
                    <a:pt x="92" y="203"/>
                  </a:cubicBezTo>
                  <a:cubicBezTo>
                    <a:pt x="109" y="203"/>
                    <a:pt x="130" y="199"/>
                    <a:pt x="157" y="191"/>
                  </a:cubicBezTo>
                  <a:cubicBezTo>
                    <a:pt x="207" y="154"/>
                    <a:pt x="260" y="88"/>
                    <a:pt x="244" y="51"/>
                  </a:cubicBezTo>
                  <a:cubicBezTo>
                    <a:pt x="233" y="19"/>
                    <a:pt x="200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8" name="Google Shape;3768;p26"/>
            <p:cNvSpPr/>
            <p:nvPr/>
          </p:nvSpPr>
          <p:spPr>
            <a:xfrm>
              <a:off x="4705500" y="24317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20" y="1"/>
                  </a:moveTo>
                  <a:cubicBezTo>
                    <a:pt x="104" y="1"/>
                    <a:pt x="71" y="21"/>
                    <a:pt x="34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41"/>
                    <a:pt x="17" y="174"/>
                    <a:pt x="34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90" y="157"/>
                    <a:pt x="207" y="141"/>
                  </a:cubicBezTo>
                  <a:cubicBezTo>
                    <a:pt x="260" y="87"/>
                    <a:pt x="260" y="38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9" name="Google Shape;3769;p26"/>
            <p:cNvSpPr/>
            <p:nvPr/>
          </p:nvSpPr>
          <p:spPr>
            <a:xfrm>
              <a:off x="4729525" y="2456300"/>
              <a:ext cx="6500" cy="4925"/>
            </a:xfrm>
            <a:custGeom>
              <a:rect b="b" l="l" r="r" t="t"/>
              <a:pathLst>
                <a:path extrusionOk="0" h="197" w="260">
                  <a:moveTo>
                    <a:pt x="175" y="0"/>
                  </a:moveTo>
                  <a:cubicBezTo>
                    <a:pt x="153" y="0"/>
                    <a:pt x="128" y="6"/>
                    <a:pt x="103" y="17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33" y="177"/>
                    <a:pt x="64" y="197"/>
                    <a:pt x="109" y="197"/>
                  </a:cubicBezTo>
                  <a:cubicBezTo>
                    <a:pt x="124" y="197"/>
                    <a:pt x="140" y="195"/>
                    <a:pt x="157" y="191"/>
                  </a:cubicBezTo>
                  <a:cubicBezTo>
                    <a:pt x="227" y="153"/>
                    <a:pt x="260" y="87"/>
                    <a:pt x="243" y="50"/>
                  </a:cubicBezTo>
                  <a:cubicBezTo>
                    <a:pt x="243" y="18"/>
                    <a:pt x="214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0" name="Google Shape;3770;p26"/>
            <p:cNvSpPr/>
            <p:nvPr/>
          </p:nvSpPr>
          <p:spPr>
            <a:xfrm>
              <a:off x="4764775" y="2422375"/>
              <a:ext cx="6525" cy="4800"/>
            </a:xfrm>
            <a:custGeom>
              <a:rect b="b" l="l" r="r" t="t"/>
              <a:pathLst>
                <a:path extrusionOk="0" h="192" w="261">
                  <a:moveTo>
                    <a:pt x="164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0" y="88"/>
                    <a:pt x="0" y="154"/>
                    <a:pt x="54" y="191"/>
                  </a:cubicBezTo>
                  <a:lnTo>
                    <a:pt x="120" y="191"/>
                  </a:lnTo>
                  <a:cubicBezTo>
                    <a:pt x="136" y="191"/>
                    <a:pt x="157" y="191"/>
                    <a:pt x="157" y="171"/>
                  </a:cubicBezTo>
                  <a:cubicBezTo>
                    <a:pt x="173" y="171"/>
                    <a:pt x="190" y="154"/>
                    <a:pt x="206" y="138"/>
                  </a:cubicBezTo>
                  <a:cubicBezTo>
                    <a:pt x="260" y="105"/>
                    <a:pt x="260" y="34"/>
                    <a:pt x="223" y="18"/>
                  </a:cubicBezTo>
                  <a:cubicBezTo>
                    <a:pt x="205" y="6"/>
                    <a:pt x="18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1" name="Google Shape;3771;p26"/>
            <p:cNvSpPr/>
            <p:nvPr/>
          </p:nvSpPr>
          <p:spPr>
            <a:xfrm>
              <a:off x="4769500" y="2502675"/>
              <a:ext cx="6425" cy="5025"/>
            </a:xfrm>
            <a:custGeom>
              <a:rect b="b" l="l" r="r" t="t"/>
              <a:pathLst>
                <a:path extrusionOk="0" h="201" w="257">
                  <a:moveTo>
                    <a:pt x="174" y="1"/>
                  </a:moveTo>
                  <a:cubicBezTo>
                    <a:pt x="153" y="1"/>
                    <a:pt x="129" y="6"/>
                    <a:pt x="104" y="18"/>
                  </a:cubicBezTo>
                  <a:cubicBezTo>
                    <a:pt x="34" y="51"/>
                    <a:pt x="1" y="104"/>
                    <a:pt x="17" y="154"/>
                  </a:cubicBezTo>
                  <a:cubicBezTo>
                    <a:pt x="28" y="188"/>
                    <a:pt x="54" y="201"/>
                    <a:pt x="89" y="201"/>
                  </a:cubicBezTo>
                  <a:cubicBezTo>
                    <a:pt x="108" y="201"/>
                    <a:pt x="130" y="197"/>
                    <a:pt x="153" y="191"/>
                  </a:cubicBezTo>
                  <a:cubicBezTo>
                    <a:pt x="224" y="154"/>
                    <a:pt x="257" y="104"/>
                    <a:pt x="240" y="51"/>
                  </a:cubicBezTo>
                  <a:cubicBezTo>
                    <a:pt x="240" y="19"/>
                    <a:pt x="21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2" name="Google Shape;3772;p26"/>
            <p:cNvSpPr/>
            <p:nvPr/>
          </p:nvSpPr>
          <p:spPr>
            <a:xfrm>
              <a:off x="4763025" y="2466625"/>
              <a:ext cx="6100" cy="4925"/>
            </a:xfrm>
            <a:custGeom>
              <a:rect b="b" l="l" r="r" t="t"/>
              <a:pathLst>
                <a:path extrusionOk="0" h="197" w="244">
                  <a:moveTo>
                    <a:pt x="157" y="0"/>
                  </a:moveTo>
                  <a:cubicBezTo>
                    <a:pt x="124" y="0"/>
                    <a:pt x="87" y="17"/>
                    <a:pt x="70" y="33"/>
                  </a:cubicBezTo>
                  <a:cubicBezTo>
                    <a:pt x="37" y="50"/>
                    <a:pt x="21" y="70"/>
                    <a:pt x="0" y="103"/>
                  </a:cubicBezTo>
                  <a:cubicBezTo>
                    <a:pt x="0" y="120"/>
                    <a:pt x="0" y="153"/>
                    <a:pt x="21" y="173"/>
                  </a:cubicBezTo>
                  <a:cubicBezTo>
                    <a:pt x="21" y="185"/>
                    <a:pt x="37" y="197"/>
                    <a:pt x="59" y="197"/>
                  </a:cubicBezTo>
                  <a:cubicBezTo>
                    <a:pt x="67" y="197"/>
                    <a:pt x="77" y="195"/>
                    <a:pt x="87" y="190"/>
                  </a:cubicBezTo>
                  <a:lnTo>
                    <a:pt x="140" y="190"/>
                  </a:lnTo>
                  <a:cubicBezTo>
                    <a:pt x="157" y="173"/>
                    <a:pt x="157" y="173"/>
                    <a:pt x="173" y="173"/>
                  </a:cubicBezTo>
                  <a:cubicBezTo>
                    <a:pt x="190" y="153"/>
                    <a:pt x="227" y="120"/>
                    <a:pt x="227" y="103"/>
                  </a:cubicBezTo>
                  <a:cubicBezTo>
                    <a:pt x="243" y="50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3" name="Google Shape;3773;p26"/>
            <p:cNvSpPr/>
            <p:nvPr/>
          </p:nvSpPr>
          <p:spPr>
            <a:xfrm>
              <a:off x="4760025" y="2454550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7"/>
                  </a:cubicBezTo>
                  <a:cubicBezTo>
                    <a:pt x="1" y="141"/>
                    <a:pt x="38" y="174"/>
                    <a:pt x="71" y="190"/>
                  </a:cubicBezTo>
                  <a:lnTo>
                    <a:pt x="104" y="190"/>
                  </a:lnTo>
                  <a:cubicBezTo>
                    <a:pt x="120" y="190"/>
                    <a:pt x="141" y="190"/>
                    <a:pt x="157" y="174"/>
                  </a:cubicBezTo>
                  <a:cubicBezTo>
                    <a:pt x="190" y="157"/>
                    <a:pt x="223" y="141"/>
                    <a:pt x="244" y="120"/>
                  </a:cubicBezTo>
                  <a:cubicBezTo>
                    <a:pt x="244" y="104"/>
                    <a:pt x="244" y="104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4" name="Google Shape;3774;p26"/>
            <p:cNvSpPr/>
            <p:nvPr/>
          </p:nvSpPr>
          <p:spPr>
            <a:xfrm>
              <a:off x="4769925" y="2491050"/>
              <a:ext cx="6925" cy="4750"/>
            </a:xfrm>
            <a:custGeom>
              <a:rect b="b" l="l" r="r" t="t"/>
              <a:pathLst>
                <a:path extrusionOk="0" h="190" w="277">
                  <a:moveTo>
                    <a:pt x="174" y="0"/>
                  </a:moveTo>
                  <a:cubicBezTo>
                    <a:pt x="136" y="0"/>
                    <a:pt x="103" y="21"/>
                    <a:pt x="87" y="37"/>
                  </a:cubicBezTo>
                  <a:cubicBezTo>
                    <a:pt x="54" y="54"/>
                    <a:pt x="33" y="70"/>
                    <a:pt x="17" y="103"/>
                  </a:cubicBezTo>
                  <a:cubicBezTo>
                    <a:pt x="0" y="157"/>
                    <a:pt x="33" y="190"/>
                    <a:pt x="103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5" name="Google Shape;3775;p26"/>
            <p:cNvSpPr/>
            <p:nvPr/>
          </p:nvSpPr>
          <p:spPr>
            <a:xfrm>
              <a:off x="4775900" y="245590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41" y="0"/>
                  </a:moveTo>
                  <a:cubicBezTo>
                    <a:pt x="104" y="17"/>
                    <a:pt x="71" y="17"/>
                    <a:pt x="54" y="50"/>
                  </a:cubicBezTo>
                  <a:cubicBezTo>
                    <a:pt x="1" y="103"/>
                    <a:pt x="1" y="153"/>
                    <a:pt x="54" y="190"/>
                  </a:cubicBezTo>
                  <a:cubicBezTo>
                    <a:pt x="65" y="190"/>
                    <a:pt x="76" y="197"/>
                    <a:pt x="93" y="197"/>
                  </a:cubicBezTo>
                  <a:cubicBezTo>
                    <a:pt x="102" y="197"/>
                    <a:pt x="112" y="196"/>
                    <a:pt x="124" y="190"/>
                  </a:cubicBezTo>
                  <a:lnTo>
                    <a:pt x="157" y="190"/>
                  </a:lnTo>
                  <a:cubicBezTo>
                    <a:pt x="174" y="169"/>
                    <a:pt x="190" y="153"/>
                    <a:pt x="207" y="136"/>
                  </a:cubicBezTo>
                  <a:cubicBezTo>
                    <a:pt x="244" y="120"/>
                    <a:pt x="260" y="103"/>
                    <a:pt x="260" y="66"/>
                  </a:cubicBezTo>
                  <a:cubicBezTo>
                    <a:pt x="260" y="50"/>
                    <a:pt x="244" y="17"/>
                    <a:pt x="227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6" name="Google Shape;3776;p26"/>
            <p:cNvSpPr/>
            <p:nvPr/>
          </p:nvSpPr>
          <p:spPr>
            <a:xfrm>
              <a:off x="4770325" y="2476500"/>
              <a:ext cx="6525" cy="5200"/>
            </a:xfrm>
            <a:custGeom>
              <a:rect b="b" l="l" r="r" t="t"/>
              <a:pathLst>
                <a:path extrusionOk="0" h="208" w="261">
                  <a:moveTo>
                    <a:pt x="165" y="0"/>
                  </a:moveTo>
                  <a:cubicBezTo>
                    <a:pt x="127" y="0"/>
                    <a:pt x="86" y="19"/>
                    <a:pt x="55" y="50"/>
                  </a:cubicBezTo>
                  <a:cubicBezTo>
                    <a:pt x="17" y="88"/>
                    <a:pt x="17" y="104"/>
                    <a:pt x="17" y="137"/>
                  </a:cubicBezTo>
                  <a:cubicBezTo>
                    <a:pt x="1" y="154"/>
                    <a:pt x="17" y="170"/>
                    <a:pt x="38" y="191"/>
                  </a:cubicBezTo>
                  <a:cubicBezTo>
                    <a:pt x="71" y="207"/>
                    <a:pt x="87" y="207"/>
                    <a:pt x="120" y="207"/>
                  </a:cubicBezTo>
                  <a:cubicBezTo>
                    <a:pt x="141" y="191"/>
                    <a:pt x="141" y="191"/>
                    <a:pt x="158" y="191"/>
                  </a:cubicBezTo>
                  <a:cubicBezTo>
                    <a:pt x="174" y="170"/>
                    <a:pt x="191" y="170"/>
                    <a:pt x="207" y="154"/>
                  </a:cubicBezTo>
                  <a:cubicBezTo>
                    <a:pt x="261" y="104"/>
                    <a:pt x="261" y="50"/>
                    <a:pt x="224" y="17"/>
                  </a:cubicBezTo>
                  <a:cubicBezTo>
                    <a:pt x="206" y="6"/>
                    <a:pt x="186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7" name="Google Shape;3777;p26"/>
            <p:cNvSpPr/>
            <p:nvPr/>
          </p:nvSpPr>
          <p:spPr>
            <a:xfrm>
              <a:off x="4750125" y="2407200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74" y="0"/>
                  </a:moveTo>
                  <a:cubicBezTo>
                    <a:pt x="133" y="0"/>
                    <a:pt x="75" y="19"/>
                    <a:pt x="38" y="56"/>
                  </a:cubicBezTo>
                  <a:cubicBezTo>
                    <a:pt x="21" y="77"/>
                    <a:pt x="1" y="110"/>
                    <a:pt x="1" y="126"/>
                  </a:cubicBezTo>
                  <a:cubicBezTo>
                    <a:pt x="1" y="143"/>
                    <a:pt x="21" y="180"/>
                    <a:pt x="38" y="180"/>
                  </a:cubicBezTo>
                  <a:cubicBezTo>
                    <a:pt x="54" y="196"/>
                    <a:pt x="87" y="196"/>
                    <a:pt x="125" y="196"/>
                  </a:cubicBezTo>
                  <a:cubicBezTo>
                    <a:pt x="125" y="196"/>
                    <a:pt x="141" y="196"/>
                    <a:pt x="141" y="180"/>
                  </a:cubicBezTo>
                  <a:cubicBezTo>
                    <a:pt x="174" y="180"/>
                    <a:pt x="190" y="159"/>
                    <a:pt x="207" y="143"/>
                  </a:cubicBezTo>
                  <a:cubicBezTo>
                    <a:pt x="244" y="110"/>
                    <a:pt x="261" y="40"/>
                    <a:pt x="207" y="7"/>
                  </a:cubicBezTo>
                  <a:cubicBezTo>
                    <a:pt x="199" y="2"/>
                    <a:pt x="18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8" name="Google Shape;3778;p26"/>
            <p:cNvSpPr/>
            <p:nvPr/>
          </p:nvSpPr>
          <p:spPr>
            <a:xfrm>
              <a:off x="4749300" y="2421475"/>
              <a:ext cx="6950" cy="5175"/>
            </a:xfrm>
            <a:custGeom>
              <a:rect b="b" l="l" r="r" t="t"/>
              <a:pathLst>
                <a:path extrusionOk="0" h="207" w="278">
                  <a:moveTo>
                    <a:pt x="174" y="0"/>
                  </a:moveTo>
                  <a:cubicBezTo>
                    <a:pt x="158" y="0"/>
                    <a:pt x="120" y="21"/>
                    <a:pt x="87" y="37"/>
                  </a:cubicBezTo>
                  <a:cubicBezTo>
                    <a:pt x="54" y="54"/>
                    <a:pt x="34" y="87"/>
                    <a:pt x="34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207"/>
                    <a:pt x="174" y="190"/>
                  </a:cubicBezTo>
                  <a:cubicBezTo>
                    <a:pt x="174" y="190"/>
                    <a:pt x="190" y="190"/>
                    <a:pt x="190" y="174"/>
                  </a:cubicBezTo>
                  <a:cubicBezTo>
                    <a:pt x="223" y="157"/>
                    <a:pt x="240" y="141"/>
                    <a:pt x="261" y="103"/>
                  </a:cubicBezTo>
                  <a:cubicBezTo>
                    <a:pt x="277" y="54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9" name="Google Shape;3779;p26"/>
            <p:cNvSpPr/>
            <p:nvPr/>
          </p:nvSpPr>
          <p:spPr>
            <a:xfrm>
              <a:off x="4748900" y="2433375"/>
              <a:ext cx="6925" cy="4925"/>
            </a:xfrm>
            <a:custGeom>
              <a:rect b="b" l="l" r="r" t="t"/>
              <a:pathLst>
                <a:path extrusionOk="0" h="197" w="277">
                  <a:moveTo>
                    <a:pt x="164" y="0"/>
                  </a:moveTo>
                  <a:cubicBezTo>
                    <a:pt x="150" y="0"/>
                    <a:pt x="134" y="2"/>
                    <a:pt x="120" y="7"/>
                  </a:cubicBezTo>
                  <a:cubicBezTo>
                    <a:pt x="50" y="40"/>
                    <a:pt x="0" y="110"/>
                    <a:pt x="17" y="143"/>
                  </a:cubicBezTo>
                  <a:cubicBezTo>
                    <a:pt x="28" y="178"/>
                    <a:pt x="61" y="197"/>
                    <a:pt x="102" y="197"/>
                  </a:cubicBezTo>
                  <a:cubicBezTo>
                    <a:pt x="125" y="197"/>
                    <a:pt x="149" y="191"/>
                    <a:pt x="174" y="180"/>
                  </a:cubicBezTo>
                  <a:cubicBezTo>
                    <a:pt x="223" y="163"/>
                    <a:pt x="277" y="93"/>
                    <a:pt x="256" y="40"/>
                  </a:cubicBezTo>
                  <a:cubicBezTo>
                    <a:pt x="244" y="16"/>
                    <a:pt x="205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0" name="Google Shape;3780;p26"/>
            <p:cNvSpPr/>
            <p:nvPr/>
          </p:nvSpPr>
          <p:spPr>
            <a:xfrm>
              <a:off x="4743750" y="2456300"/>
              <a:ext cx="6925" cy="5075"/>
            </a:xfrm>
            <a:custGeom>
              <a:rect b="b" l="l" r="r" t="t"/>
              <a:pathLst>
                <a:path extrusionOk="0" h="203" w="277">
                  <a:moveTo>
                    <a:pt x="136" y="1"/>
                  </a:moveTo>
                  <a:cubicBezTo>
                    <a:pt x="103" y="17"/>
                    <a:pt x="87" y="34"/>
                    <a:pt x="50" y="50"/>
                  </a:cubicBezTo>
                  <a:cubicBezTo>
                    <a:pt x="0" y="104"/>
                    <a:pt x="0" y="153"/>
                    <a:pt x="50" y="191"/>
                  </a:cubicBezTo>
                  <a:cubicBezTo>
                    <a:pt x="60" y="199"/>
                    <a:pt x="73" y="203"/>
                    <a:pt x="88" y="203"/>
                  </a:cubicBezTo>
                  <a:cubicBezTo>
                    <a:pt x="103" y="203"/>
                    <a:pt x="120" y="199"/>
                    <a:pt x="136" y="191"/>
                  </a:cubicBezTo>
                  <a:lnTo>
                    <a:pt x="153" y="191"/>
                  </a:lnTo>
                  <a:cubicBezTo>
                    <a:pt x="190" y="174"/>
                    <a:pt x="206" y="174"/>
                    <a:pt x="223" y="153"/>
                  </a:cubicBezTo>
                  <a:cubicBezTo>
                    <a:pt x="256" y="104"/>
                    <a:pt x="276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1" name="Google Shape;3781;p26"/>
            <p:cNvSpPr/>
            <p:nvPr/>
          </p:nvSpPr>
          <p:spPr>
            <a:xfrm>
              <a:off x="4741175" y="2489800"/>
              <a:ext cx="6400" cy="4775"/>
            </a:xfrm>
            <a:custGeom>
              <a:rect b="b" l="l" r="r" t="t"/>
              <a:pathLst>
                <a:path extrusionOk="0" h="191" w="256">
                  <a:moveTo>
                    <a:pt x="173" y="1"/>
                  </a:moveTo>
                  <a:cubicBezTo>
                    <a:pt x="136" y="1"/>
                    <a:pt x="103" y="1"/>
                    <a:pt x="87" y="17"/>
                  </a:cubicBezTo>
                  <a:cubicBezTo>
                    <a:pt x="50" y="50"/>
                    <a:pt x="33" y="71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4"/>
                  </a:cubicBezTo>
                  <a:cubicBezTo>
                    <a:pt x="173" y="174"/>
                    <a:pt x="173" y="174"/>
                    <a:pt x="190" y="153"/>
                  </a:cubicBezTo>
                  <a:cubicBezTo>
                    <a:pt x="223" y="137"/>
                    <a:pt x="239" y="120"/>
                    <a:pt x="239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23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2" name="Google Shape;3782;p26"/>
            <p:cNvSpPr/>
            <p:nvPr/>
          </p:nvSpPr>
          <p:spPr>
            <a:xfrm>
              <a:off x="4755275" y="2386425"/>
              <a:ext cx="6525" cy="5075"/>
            </a:xfrm>
            <a:custGeom>
              <a:rect b="b" l="l" r="r" t="t"/>
              <a:pathLst>
                <a:path extrusionOk="0" h="203" w="261">
                  <a:moveTo>
                    <a:pt x="191" y="1"/>
                  </a:moveTo>
                  <a:cubicBezTo>
                    <a:pt x="178" y="1"/>
                    <a:pt x="166" y="5"/>
                    <a:pt x="158" y="13"/>
                  </a:cubicBezTo>
                  <a:cubicBezTo>
                    <a:pt x="125" y="13"/>
                    <a:pt x="88" y="29"/>
                    <a:pt x="71" y="46"/>
                  </a:cubicBezTo>
                  <a:cubicBezTo>
                    <a:pt x="22" y="100"/>
                    <a:pt x="1" y="165"/>
                    <a:pt x="55" y="186"/>
                  </a:cubicBezTo>
                  <a:cubicBezTo>
                    <a:pt x="71" y="203"/>
                    <a:pt x="104" y="203"/>
                    <a:pt x="141" y="203"/>
                  </a:cubicBezTo>
                  <a:cubicBezTo>
                    <a:pt x="141" y="186"/>
                    <a:pt x="158" y="186"/>
                    <a:pt x="174" y="186"/>
                  </a:cubicBezTo>
                  <a:cubicBezTo>
                    <a:pt x="191" y="186"/>
                    <a:pt x="207" y="165"/>
                    <a:pt x="228" y="149"/>
                  </a:cubicBezTo>
                  <a:cubicBezTo>
                    <a:pt x="244" y="133"/>
                    <a:pt x="261" y="100"/>
                    <a:pt x="261" y="83"/>
                  </a:cubicBezTo>
                  <a:cubicBezTo>
                    <a:pt x="261" y="46"/>
                    <a:pt x="261" y="29"/>
                    <a:pt x="228" y="13"/>
                  </a:cubicBezTo>
                  <a:cubicBezTo>
                    <a:pt x="217" y="5"/>
                    <a:pt x="204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3" name="Google Shape;3783;p26"/>
            <p:cNvSpPr/>
            <p:nvPr/>
          </p:nvSpPr>
          <p:spPr>
            <a:xfrm>
              <a:off x="4755800" y="2442100"/>
              <a:ext cx="6825" cy="4775"/>
            </a:xfrm>
            <a:custGeom>
              <a:rect b="b" l="l" r="r" t="t"/>
              <a:pathLst>
                <a:path extrusionOk="0" h="191" w="273">
                  <a:moveTo>
                    <a:pt x="179" y="1"/>
                  </a:moveTo>
                  <a:cubicBezTo>
                    <a:pt x="159" y="1"/>
                    <a:pt x="138" y="7"/>
                    <a:pt x="120" y="21"/>
                  </a:cubicBezTo>
                  <a:cubicBezTo>
                    <a:pt x="50" y="37"/>
                    <a:pt x="1" y="103"/>
                    <a:pt x="17" y="140"/>
                  </a:cubicBezTo>
                  <a:cubicBezTo>
                    <a:pt x="28" y="172"/>
                    <a:pt x="61" y="190"/>
                    <a:pt x="96" y="190"/>
                  </a:cubicBezTo>
                  <a:cubicBezTo>
                    <a:pt x="115" y="190"/>
                    <a:pt x="136" y="185"/>
                    <a:pt x="153" y="173"/>
                  </a:cubicBezTo>
                  <a:cubicBezTo>
                    <a:pt x="223" y="157"/>
                    <a:pt x="273" y="87"/>
                    <a:pt x="256" y="54"/>
                  </a:cubicBezTo>
                  <a:cubicBezTo>
                    <a:pt x="246" y="20"/>
                    <a:pt x="214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84" name="Google Shape;3784;p26"/>
          <p:cNvSpPr/>
          <p:nvPr/>
        </p:nvSpPr>
        <p:spPr>
          <a:xfrm>
            <a:off x="8193000" y="4260000"/>
            <a:ext cx="2769474" cy="2340126"/>
          </a:xfrm>
          <a:custGeom>
            <a:rect b="b" l="l" r="r" t="t"/>
            <a:pathLst>
              <a:path extrusionOk="0" h="7200" w="8521">
                <a:moveTo>
                  <a:pt x="6541" y="1"/>
                </a:moveTo>
                <a:cubicBezTo>
                  <a:pt x="6496" y="1"/>
                  <a:pt x="6453" y="4"/>
                  <a:pt x="6412" y="9"/>
                </a:cubicBezTo>
                <a:cubicBezTo>
                  <a:pt x="5770" y="94"/>
                  <a:pt x="4963" y="567"/>
                  <a:pt x="4013" y="567"/>
                </a:cubicBezTo>
                <a:cubicBezTo>
                  <a:pt x="3705" y="567"/>
                  <a:pt x="3382" y="517"/>
                  <a:pt x="3045" y="388"/>
                </a:cubicBezTo>
                <a:cubicBezTo>
                  <a:pt x="2461" y="149"/>
                  <a:pt x="1962" y="65"/>
                  <a:pt x="1611" y="65"/>
                </a:cubicBezTo>
                <a:cubicBezTo>
                  <a:pt x="1588" y="64"/>
                  <a:pt x="1566" y="63"/>
                  <a:pt x="1543" y="63"/>
                </a:cubicBezTo>
                <a:cubicBezTo>
                  <a:pt x="922" y="63"/>
                  <a:pt x="346" y="439"/>
                  <a:pt x="177" y="1063"/>
                </a:cubicBezTo>
                <a:cubicBezTo>
                  <a:pt x="1" y="1527"/>
                  <a:pt x="148" y="2026"/>
                  <a:pt x="324" y="2406"/>
                </a:cubicBezTo>
                <a:cubicBezTo>
                  <a:pt x="676" y="3109"/>
                  <a:pt x="465" y="4719"/>
                  <a:pt x="465" y="4754"/>
                </a:cubicBezTo>
                <a:cubicBezTo>
                  <a:pt x="385" y="5469"/>
                  <a:pt x="873" y="7199"/>
                  <a:pt x="2814" y="7199"/>
                </a:cubicBezTo>
                <a:cubicBezTo>
                  <a:pt x="2935" y="7199"/>
                  <a:pt x="3061" y="7193"/>
                  <a:pt x="3192" y="7179"/>
                </a:cubicBezTo>
                <a:cubicBezTo>
                  <a:pt x="5477" y="6919"/>
                  <a:pt x="7558" y="4754"/>
                  <a:pt x="8057" y="2673"/>
                </a:cubicBezTo>
                <a:cubicBezTo>
                  <a:pt x="8521" y="736"/>
                  <a:pt x="7295" y="1"/>
                  <a:pt x="65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5" name="Google Shape;3785;p26"/>
          <p:cNvSpPr/>
          <p:nvPr/>
        </p:nvSpPr>
        <p:spPr>
          <a:xfrm flipH="1" rot="-5400000">
            <a:off x="31486" y="298701"/>
            <a:ext cx="753101" cy="616198"/>
          </a:xfrm>
          <a:custGeom>
            <a:rect b="b" l="l" r="r" t="t"/>
            <a:pathLst>
              <a:path extrusionOk="0" h="1998" w="2442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6" name="Google Shape;3786;p26"/>
          <p:cNvSpPr/>
          <p:nvPr/>
        </p:nvSpPr>
        <p:spPr>
          <a:xfrm flipH="1" rot="5400000">
            <a:off x="325290" y="3947585"/>
            <a:ext cx="343650" cy="281174"/>
          </a:xfrm>
          <a:custGeom>
            <a:rect b="b" l="l" r="r" t="t"/>
            <a:pathLst>
              <a:path extrusionOk="0" h="1998" w="2442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7" name="Google Shape;3787;p26"/>
          <p:cNvSpPr/>
          <p:nvPr/>
        </p:nvSpPr>
        <p:spPr>
          <a:xfrm flipH="1" rot="5400000">
            <a:off x="2048639" y="4618442"/>
            <a:ext cx="420427" cy="461299"/>
          </a:xfrm>
          <a:custGeom>
            <a:rect b="b" l="l" r="r" t="t"/>
            <a:pathLst>
              <a:path extrusionOk="0" h="2718" w="2903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720000" y="540000"/>
            <a:ext cx="7704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erkshire Swash"/>
              <a:buNone/>
              <a:defRPr b="0" i="0" sz="2800" u="none" cap="none" strike="noStrike">
                <a:solidFill>
                  <a:schemeClr val="accen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720000" y="1415900"/>
            <a:ext cx="7704000" cy="31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slow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jpg"/><Relationship Id="rId5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3" name="Shape 5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4" name="Google Shape;531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3275" y="441725"/>
            <a:ext cx="4564851" cy="4564851"/>
          </a:xfrm>
          <a:prstGeom prst="rect">
            <a:avLst/>
          </a:prstGeom>
          <a:noFill/>
          <a:ln>
            <a:noFill/>
          </a:ln>
        </p:spPr>
      </p:pic>
      <p:sp>
        <p:nvSpPr>
          <p:cNvPr id="5315" name="Google Shape;5315;p1"/>
          <p:cNvSpPr/>
          <p:nvPr/>
        </p:nvSpPr>
        <p:spPr>
          <a:xfrm>
            <a:off x="-199475" y="0"/>
            <a:ext cx="8276616" cy="5172932"/>
          </a:xfrm>
          <a:custGeom>
            <a:rect b="b" l="l" r="r" t="t"/>
            <a:pathLst>
              <a:path extrusionOk="0" h="32295" w="57087">
                <a:moveTo>
                  <a:pt x="16605" y="3152"/>
                </a:moveTo>
                <a:cubicBezTo>
                  <a:pt x="20314" y="3152"/>
                  <a:pt x="23884" y="4742"/>
                  <a:pt x="26952" y="7438"/>
                </a:cubicBezTo>
                <a:cubicBezTo>
                  <a:pt x="29100" y="9326"/>
                  <a:pt x="31644" y="11647"/>
                  <a:pt x="31574" y="14739"/>
                </a:cubicBezTo>
                <a:cubicBezTo>
                  <a:pt x="31504" y="17675"/>
                  <a:pt x="29583" y="20458"/>
                  <a:pt x="27624" y="22503"/>
                </a:cubicBezTo>
                <a:cubicBezTo>
                  <a:pt x="24108" y="26144"/>
                  <a:pt x="18387" y="29602"/>
                  <a:pt x="13323" y="29602"/>
                </a:cubicBezTo>
                <a:cubicBezTo>
                  <a:pt x="9974" y="29602"/>
                  <a:pt x="6913" y="28090"/>
                  <a:pt x="4965" y="24119"/>
                </a:cubicBezTo>
                <a:cubicBezTo>
                  <a:pt x="1531" y="17127"/>
                  <a:pt x="2953" y="8502"/>
                  <a:pt x="10292" y="4741"/>
                </a:cubicBezTo>
                <a:cubicBezTo>
                  <a:pt x="12397" y="3653"/>
                  <a:pt x="14523" y="3152"/>
                  <a:pt x="16605" y="3152"/>
                </a:cubicBezTo>
                <a:close/>
                <a:moveTo>
                  <a:pt x="1" y="0"/>
                </a:moveTo>
                <a:lnTo>
                  <a:pt x="1" y="32295"/>
                </a:lnTo>
                <a:lnTo>
                  <a:pt x="57087" y="32295"/>
                </a:lnTo>
                <a:lnTo>
                  <a:pt x="5708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6" name="Google Shape;5316;p1"/>
          <p:cNvSpPr/>
          <p:nvPr/>
        </p:nvSpPr>
        <p:spPr>
          <a:xfrm>
            <a:off x="7340777" y="3783865"/>
            <a:ext cx="1803223" cy="1389052"/>
          </a:xfrm>
          <a:custGeom>
            <a:rect b="b" l="l" r="r" t="t"/>
            <a:pathLst>
              <a:path extrusionOk="0" h="6604" w="8573">
                <a:moveTo>
                  <a:pt x="5789" y="1"/>
                </a:moveTo>
                <a:cubicBezTo>
                  <a:pt x="3331" y="1"/>
                  <a:pt x="117" y="1067"/>
                  <a:pt x="1" y="6604"/>
                </a:cubicBezTo>
                <a:lnTo>
                  <a:pt x="8572" y="6604"/>
                </a:lnTo>
                <a:lnTo>
                  <a:pt x="8572" y="419"/>
                </a:lnTo>
                <a:cubicBezTo>
                  <a:pt x="8572" y="419"/>
                  <a:pt x="7329" y="1"/>
                  <a:pt x="578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7" name="Google Shape;5317;p1"/>
          <p:cNvSpPr txBox="1"/>
          <p:nvPr>
            <p:ph type="ctrTitle"/>
          </p:nvPr>
        </p:nvSpPr>
        <p:spPr>
          <a:xfrm>
            <a:off x="5373260" y="1005125"/>
            <a:ext cx="2796900" cy="231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/>
              <a:t>To Coffee</a:t>
            </a:r>
            <a:endParaRPr/>
          </a:p>
        </p:txBody>
      </p:sp>
      <p:sp>
        <p:nvSpPr>
          <p:cNvPr id="5318" name="Google Shape;5318;p1"/>
          <p:cNvSpPr txBox="1"/>
          <p:nvPr>
            <p:ph idx="1" type="subTitle"/>
          </p:nvPr>
        </p:nvSpPr>
        <p:spPr>
          <a:xfrm>
            <a:off x="5416487" y="3391397"/>
            <a:ext cx="27969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APT Primer Avance</a:t>
            </a:r>
            <a:endParaRPr/>
          </a:p>
        </p:txBody>
      </p:sp>
      <p:sp>
        <p:nvSpPr>
          <p:cNvPr id="5319" name="Google Shape;5319;p1"/>
          <p:cNvSpPr/>
          <p:nvPr/>
        </p:nvSpPr>
        <p:spPr>
          <a:xfrm>
            <a:off x="-199475" y="-188050"/>
            <a:ext cx="3673877" cy="1332473"/>
          </a:xfrm>
          <a:custGeom>
            <a:rect b="b" l="l" r="r" t="t"/>
            <a:pathLst>
              <a:path extrusionOk="0" h="4473" w="12333">
                <a:moveTo>
                  <a:pt x="17" y="0"/>
                </a:moveTo>
                <a:lnTo>
                  <a:pt x="33" y="4041"/>
                </a:lnTo>
                <a:cubicBezTo>
                  <a:pt x="0" y="4090"/>
                  <a:pt x="602" y="4280"/>
                  <a:pt x="652" y="4297"/>
                </a:cubicBezTo>
                <a:cubicBezTo>
                  <a:pt x="775" y="4335"/>
                  <a:pt x="897" y="4355"/>
                  <a:pt x="1019" y="4355"/>
                </a:cubicBezTo>
                <a:cubicBezTo>
                  <a:pt x="1221" y="4355"/>
                  <a:pt x="1420" y="4301"/>
                  <a:pt x="1612" y="4193"/>
                </a:cubicBezTo>
                <a:cubicBezTo>
                  <a:pt x="2198" y="3868"/>
                  <a:pt x="2577" y="3282"/>
                  <a:pt x="3159" y="2940"/>
                </a:cubicBezTo>
                <a:cubicBezTo>
                  <a:pt x="3576" y="2709"/>
                  <a:pt x="4037" y="2592"/>
                  <a:pt x="4498" y="2592"/>
                </a:cubicBezTo>
                <a:cubicBezTo>
                  <a:pt x="4893" y="2592"/>
                  <a:pt x="5287" y="2678"/>
                  <a:pt x="5653" y="2854"/>
                </a:cubicBezTo>
                <a:cubicBezTo>
                  <a:pt x="6131" y="3093"/>
                  <a:pt x="6494" y="3455"/>
                  <a:pt x="6906" y="3781"/>
                </a:cubicBezTo>
                <a:cubicBezTo>
                  <a:pt x="7302" y="4107"/>
                  <a:pt x="7817" y="4433"/>
                  <a:pt x="8333" y="4470"/>
                </a:cubicBezTo>
                <a:cubicBezTo>
                  <a:pt x="8363" y="4472"/>
                  <a:pt x="8393" y="4472"/>
                  <a:pt x="8423" y="4472"/>
                </a:cubicBezTo>
                <a:cubicBezTo>
                  <a:pt x="9185" y="4472"/>
                  <a:pt x="9795" y="3880"/>
                  <a:pt x="10291" y="3352"/>
                </a:cubicBezTo>
                <a:cubicBezTo>
                  <a:pt x="10786" y="2783"/>
                  <a:pt x="11252" y="2186"/>
                  <a:pt x="11648" y="1547"/>
                </a:cubicBezTo>
                <a:cubicBezTo>
                  <a:pt x="11837" y="1221"/>
                  <a:pt x="12006" y="879"/>
                  <a:pt x="12147" y="536"/>
                </a:cubicBezTo>
                <a:cubicBezTo>
                  <a:pt x="12212" y="380"/>
                  <a:pt x="12332" y="0"/>
                  <a:pt x="1233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20" name="Google Shape;5320;p1"/>
          <p:cNvGrpSpPr/>
          <p:nvPr/>
        </p:nvGrpSpPr>
        <p:grpSpPr>
          <a:xfrm rot="-5400000">
            <a:off x="-416999" y="3502895"/>
            <a:ext cx="1803243" cy="1536829"/>
            <a:chOff x="3796300" y="2184925"/>
            <a:chExt cx="427775" cy="364575"/>
          </a:xfrm>
        </p:grpSpPr>
        <p:sp>
          <p:nvSpPr>
            <p:cNvPr id="5321" name="Google Shape;5321;p1"/>
            <p:cNvSpPr/>
            <p:nvPr/>
          </p:nvSpPr>
          <p:spPr>
            <a:xfrm>
              <a:off x="4014925" y="231840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57" y="260"/>
                    <a:pt x="190" y="227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7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2" name="Google Shape;5322;p1"/>
            <p:cNvSpPr/>
            <p:nvPr/>
          </p:nvSpPr>
          <p:spPr>
            <a:xfrm>
              <a:off x="4016250" y="2394475"/>
              <a:ext cx="6425" cy="6375"/>
            </a:xfrm>
            <a:custGeom>
              <a:rect b="b" l="l" r="r" t="t"/>
              <a:pathLst>
                <a:path extrusionOk="0" h="255" w="257">
                  <a:moveTo>
                    <a:pt x="137" y="0"/>
                  </a:moveTo>
                  <a:cubicBezTo>
                    <a:pt x="104" y="0"/>
                    <a:pt x="83" y="0"/>
                    <a:pt x="50" y="17"/>
                  </a:cubicBezTo>
                  <a:cubicBezTo>
                    <a:pt x="17" y="70"/>
                    <a:pt x="1" y="153"/>
                    <a:pt x="34" y="206"/>
                  </a:cubicBezTo>
                  <a:cubicBezTo>
                    <a:pt x="63" y="235"/>
                    <a:pt x="99" y="254"/>
                    <a:pt x="130" y="254"/>
                  </a:cubicBezTo>
                  <a:cubicBezTo>
                    <a:pt x="153" y="254"/>
                    <a:pt x="173" y="245"/>
                    <a:pt x="186" y="223"/>
                  </a:cubicBezTo>
                  <a:cubicBezTo>
                    <a:pt x="240" y="190"/>
                    <a:pt x="256" y="103"/>
                    <a:pt x="207" y="50"/>
                  </a:cubicBezTo>
                  <a:cubicBezTo>
                    <a:pt x="207" y="17"/>
                    <a:pt x="186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3" name="Google Shape;5323;p1"/>
            <p:cNvSpPr/>
            <p:nvPr/>
          </p:nvSpPr>
          <p:spPr>
            <a:xfrm>
              <a:off x="3944925" y="23175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34" y="33"/>
                    <a:pt x="1" y="87"/>
                    <a:pt x="1" y="157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65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4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4" name="Google Shape;5324;p1"/>
            <p:cNvSpPr/>
            <p:nvPr/>
          </p:nvSpPr>
          <p:spPr>
            <a:xfrm>
              <a:off x="4002450" y="23514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44"/>
                    <a:pt x="190" y="224"/>
                  </a:cubicBezTo>
                  <a:cubicBezTo>
                    <a:pt x="244" y="191"/>
                    <a:pt x="244" y="104"/>
                    <a:pt x="206" y="55"/>
                  </a:cubicBezTo>
                  <a:cubicBezTo>
                    <a:pt x="190" y="17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5" name="Google Shape;5325;p1"/>
            <p:cNvSpPr/>
            <p:nvPr/>
          </p:nvSpPr>
          <p:spPr>
            <a:xfrm>
              <a:off x="4017900" y="23510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71" y="0"/>
                  </a:moveTo>
                  <a:cubicBezTo>
                    <a:pt x="38" y="33"/>
                    <a:pt x="1" y="87"/>
                    <a:pt x="17" y="157"/>
                  </a:cubicBezTo>
                  <a:cubicBezTo>
                    <a:pt x="17" y="190"/>
                    <a:pt x="38" y="207"/>
                    <a:pt x="54" y="240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lnTo>
                    <a:pt x="223" y="71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6" name="Google Shape;5326;p1"/>
            <p:cNvSpPr/>
            <p:nvPr/>
          </p:nvSpPr>
          <p:spPr>
            <a:xfrm>
              <a:off x="4011525" y="236880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10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9" y="257"/>
                    <a:pt x="112" y="260"/>
                    <a:pt x="126" y="260"/>
                  </a:cubicBezTo>
                  <a:cubicBezTo>
                    <a:pt x="168" y="260"/>
                    <a:pt x="210" y="236"/>
                    <a:pt x="223" y="186"/>
                  </a:cubicBezTo>
                  <a:cubicBezTo>
                    <a:pt x="239" y="116"/>
                    <a:pt x="223" y="29"/>
                    <a:pt x="153" y="13"/>
                  </a:cubicBezTo>
                  <a:cubicBezTo>
                    <a:pt x="140" y="4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7" name="Google Shape;5327;p1"/>
            <p:cNvSpPr/>
            <p:nvPr/>
          </p:nvSpPr>
          <p:spPr>
            <a:xfrm>
              <a:off x="4014100" y="2270675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25" y="0"/>
                  </a:moveTo>
                  <a:cubicBezTo>
                    <a:pt x="80" y="0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4"/>
                    <a:pt x="115" y="259"/>
                    <a:pt x="130" y="259"/>
                  </a:cubicBezTo>
                  <a:cubicBezTo>
                    <a:pt x="170" y="259"/>
                    <a:pt x="211" y="226"/>
                    <a:pt x="223" y="178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8" name="Google Shape;5328;p1"/>
            <p:cNvSpPr/>
            <p:nvPr/>
          </p:nvSpPr>
          <p:spPr>
            <a:xfrm>
              <a:off x="4001625" y="23978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73" y="17"/>
                    <a:pt x="17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9" name="Google Shape;5329;p1"/>
            <p:cNvSpPr/>
            <p:nvPr/>
          </p:nvSpPr>
          <p:spPr>
            <a:xfrm>
              <a:off x="4020900" y="2301700"/>
              <a:ext cx="6525" cy="6425"/>
            </a:xfrm>
            <a:custGeom>
              <a:rect b="b" l="l" r="r" t="t"/>
              <a:pathLst>
                <a:path extrusionOk="0" h="257" w="261">
                  <a:moveTo>
                    <a:pt x="140" y="1"/>
                  </a:moveTo>
                  <a:cubicBezTo>
                    <a:pt x="124" y="1"/>
                    <a:pt x="87" y="1"/>
                    <a:pt x="70" y="34"/>
                  </a:cubicBezTo>
                  <a:cubicBezTo>
                    <a:pt x="21" y="71"/>
                    <a:pt x="0" y="153"/>
                    <a:pt x="54" y="207"/>
                  </a:cubicBezTo>
                  <a:cubicBezTo>
                    <a:pt x="70" y="240"/>
                    <a:pt x="87" y="256"/>
                    <a:pt x="124" y="256"/>
                  </a:cubicBezTo>
                  <a:cubicBezTo>
                    <a:pt x="157" y="256"/>
                    <a:pt x="173" y="256"/>
                    <a:pt x="206" y="223"/>
                  </a:cubicBezTo>
                  <a:cubicBezTo>
                    <a:pt x="260" y="190"/>
                    <a:pt x="260" y="104"/>
                    <a:pt x="227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0" name="Google Shape;5330;p1"/>
            <p:cNvSpPr/>
            <p:nvPr/>
          </p:nvSpPr>
          <p:spPr>
            <a:xfrm>
              <a:off x="4021825" y="2285425"/>
              <a:ext cx="5600" cy="6575"/>
            </a:xfrm>
            <a:custGeom>
              <a:rect b="b" l="l" r="r" t="t"/>
              <a:pathLst>
                <a:path extrusionOk="0" h="263" w="224">
                  <a:moveTo>
                    <a:pt x="87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2" y="251"/>
                    <a:pt x="84" y="263"/>
                    <a:pt x="101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1" name="Google Shape;5331;p1"/>
            <p:cNvSpPr/>
            <p:nvPr/>
          </p:nvSpPr>
          <p:spPr>
            <a:xfrm>
              <a:off x="4023475" y="2380525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21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87" y="249"/>
                    <a:pt x="103" y="265"/>
                    <a:pt x="141" y="265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2" name="Google Shape;5332;p1"/>
            <p:cNvSpPr/>
            <p:nvPr/>
          </p:nvSpPr>
          <p:spPr>
            <a:xfrm>
              <a:off x="4022650" y="23336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70" y="8"/>
                    <a:pt x="54" y="29"/>
                    <a:pt x="33" y="61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3" y="214"/>
                    <a:pt x="54" y="235"/>
                  </a:cubicBezTo>
                  <a:cubicBezTo>
                    <a:pt x="70" y="251"/>
                    <a:pt x="103" y="268"/>
                    <a:pt x="136" y="268"/>
                  </a:cubicBezTo>
                  <a:cubicBezTo>
                    <a:pt x="190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90" y="29"/>
                  </a:cubicBezTo>
                  <a:cubicBezTo>
                    <a:pt x="174" y="29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3" name="Google Shape;5333;p1"/>
            <p:cNvSpPr/>
            <p:nvPr/>
          </p:nvSpPr>
          <p:spPr>
            <a:xfrm>
              <a:off x="4021400" y="2255000"/>
              <a:ext cx="6025" cy="6425"/>
            </a:xfrm>
            <a:custGeom>
              <a:rect b="b" l="l" r="r" t="t"/>
              <a:pathLst>
                <a:path extrusionOk="0" h="257" w="241">
                  <a:moveTo>
                    <a:pt x="118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49"/>
                    <a:pt x="34" y="219"/>
                    <a:pt x="83" y="252"/>
                  </a:cubicBezTo>
                  <a:cubicBezTo>
                    <a:pt x="92" y="255"/>
                    <a:pt x="102" y="257"/>
                    <a:pt x="112" y="257"/>
                  </a:cubicBezTo>
                  <a:cubicBezTo>
                    <a:pt x="159" y="257"/>
                    <a:pt x="210" y="224"/>
                    <a:pt x="224" y="166"/>
                  </a:cubicBezTo>
                  <a:cubicBezTo>
                    <a:pt x="240" y="116"/>
                    <a:pt x="224" y="30"/>
                    <a:pt x="170" y="13"/>
                  </a:cubicBezTo>
                  <a:cubicBezTo>
                    <a:pt x="152" y="4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4" name="Google Shape;5334;p1"/>
            <p:cNvSpPr/>
            <p:nvPr/>
          </p:nvSpPr>
          <p:spPr>
            <a:xfrm>
              <a:off x="4023475" y="2238100"/>
              <a:ext cx="5700" cy="6525"/>
            </a:xfrm>
            <a:custGeom>
              <a:rect b="b" l="l" r="r" t="t"/>
              <a:pathLst>
                <a:path extrusionOk="0" h="261" w="228">
                  <a:moveTo>
                    <a:pt x="87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0" y="71"/>
                    <a:pt x="0" y="104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lnTo>
                    <a:pt x="227" y="104"/>
                  </a:lnTo>
                  <a:cubicBezTo>
                    <a:pt x="207" y="71"/>
                    <a:pt x="190" y="38"/>
                    <a:pt x="157" y="17"/>
                  </a:cubicBezTo>
                  <a:cubicBezTo>
                    <a:pt x="141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5" name="Google Shape;5335;p1"/>
            <p:cNvSpPr/>
            <p:nvPr/>
          </p:nvSpPr>
          <p:spPr>
            <a:xfrm>
              <a:off x="4007600" y="22905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4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35" y="214"/>
                    <a:pt x="75" y="259"/>
                    <a:pt x="120" y="259"/>
                  </a:cubicBezTo>
                  <a:cubicBezTo>
                    <a:pt x="127" y="259"/>
                    <a:pt x="134" y="258"/>
                    <a:pt x="141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44" y="186"/>
                    <a:pt x="244" y="153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6" name="Google Shape;5336;p1"/>
            <p:cNvSpPr/>
            <p:nvPr/>
          </p:nvSpPr>
          <p:spPr>
            <a:xfrm>
              <a:off x="3993475" y="229315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23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13" y="261"/>
                    <a:pt x="123" y="263"/>
                    <a:pt x="132" y="263"/>
                  </a:cubicBezTo>
                  <a:cubicBezTo>
                    <a:pt x="155" y="263"/>
                    <a:pt x="176" y="251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7" name="Google Shape;5337;p1"/>
            <p:cNvSpPr/>
            <p:nvPr/>
          </p:nvSpPr>
          <p:spPr>
            <a:xfrm>
              <a:off x="3996050" y="2367975"/>
              <a:ext cx="6000" cy="6725"/>
            </a:xfrm>
            <a:custGeom>
              <a:rect b="b" l="l" r="r" t="t"/>
              <a:pathLst>
                <a:path extrusionOk="0" h="269" w="240">
                  <a:moveTo>
                    <a:pt x="137" y="1"/>
                  </a:moveTo>
                  <a:cubicBezTo>
                    <a:pt x="124" y="1"/>
                    <a:pt x="112" y="5"/>
                    <a:pt x="104" y="13"/>
                  </a:cubicBezTo>
                  <a:cubicBezTo>
                    <a:pt x="50" y="13"/>
                    <a:pt x="1" y="79"/>
                    <a:pt x="17" y="149"/>
                  </a:cubicBezTo>
                  <a:cubicBezTo>
                    <a:pt x="17" y="182"/>
                    <a:pt x="34" y="219"/>
                    <a:pt x="50" y="236"/>
                  </a:cubicBezTo>
                  <a:cubicBezTo>
                    <a:pt x="87" y="252"/>
                    <a:pt x="120" y="269"/>
                    <a:pt x="137" y="269"/>
                  </a:cubicBezTo>
                  <a:cubicBezTo>
                    <a:pt x="207" y="252"/>
                    <a:pt x="240" y="182"/>
                    <a:pt x="240" y="116"/>
                  </a:cubicBezTo>
                  <a:cubicBezTo>
                    <a:pt x="223" y="79"/>
                    <a:pt x="207" y="46"/>
                    <a:pt x="190" y="29"/>
                  </a:cubicBezTo>
                  <a:lnTo>
                    <a:pt x="170" y="13"/>
                  </a:lnTo>
                  <a:cubicBezTo>
                    <a:pt x="161" y="5"/>
                    <a:pt x="149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8" name="Google Shape;5338;p1"/>
            <p:cNvSpPr/>
            <p:nvPr/>
          </p:nvSpPr>
          <p:spPr>
            <a:xfrm>
              <a:off x="3993900" y="2260875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34"/>
                    <a:pt x="17" y="54"/>
                    <a:pt x="17" y="87"/>
                  </a:cubicBezTo>
                  <a:cubicBezTo>
                    <a:pt x="0" y="104"/>
                    <a:pt x="0" y="137"/>
                    <a:pt x="17" y="174"/>
                  </a:cubicBezTo>
                  <a:cubicBezTo>
                    <a:pt x="17" y="207"/>
                    <a:pt x="50" y="240"/>
                    <a:pt x="70" y="261"/>
                  </a:cubicBezTo>
                  <a:cubicBezTo>
                    <a:pt x="81" y="263"/>
                    <a:pt x="91" y="265"/>
                    <a:pt x="101" y="265"/>
                  </a:cubicBezTo>
                  <a:cubicBezTo>
                    <a:pt x="153" y="265"/>
                    <a:pt x="195" y="229"/>
                    <a:pt x="223" y="174"/>
                  </a:cubicBezTo>
                  <a:cubicBezTo>
                    <a:pt x="239" y="104"/>
                    <a:pt x="206" y="34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9" name="Google Shape;5339;p1"/>
            <p:cNvSpPr/>
            <p:nvPr/>
          </p:nvSpPr>
          <p:spPr>
            <a:xfrm>
              <a:off x="3988725" y="2384675"/>
              <a:ext cx="6025" cy="6825"/>
            </a:xfrm>
            <a:custGeom>
              <a:rect b="b" l="l" r="r" t="t"/>
              <a:pathLst>
                <a:path extrusionOk="0" h="273" w="241">
                  <a:moveTo>
                    <a:pt x="131" y="0"/>
                  </a:moveTo>
                  <a:cubicBezTo>
                    <a:pt x="121" y="0"/>
                    <a:pt x="112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50" y="235"/>
                  </a:cubicBezTo>
                  <a:cubicBezTo>
                    <a:pt x="88" y="256"/>
                    <a:pt x="121" y="273"/>
                    <a:pt x="137" y="273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4" y="83"/>
                    <a:pt x="207" y="50"/>
                    <a:pt x="191" y="29"/>
                  </a:cubicBezTo>
                  <a:lnTo>
                    <a:pt x="174" y="13"/>
                  </a:lnTo>
                  <a:cubicBezTo>
                    <a:pt x="156" y="5"/>
                    <a:pt x="142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0" name="Google Shape;5340;p1"/>
            <p:cNvSpPr/>
            <p:nvPr/>
          </p:nvSpPr>
          <p:spPr>
            <a:xfrm>
              <a:off x="4006350" y="2306025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7" y="186"/>
                    <a:pt x="34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54" y="256"/>
                    <a:pt x="191" y="240"/>
                    <a:pt x="207" y="207"/>
                  </a:cubicBezTo>
                  <a:cubicBezTo>
                    <a:pt x="224" y="170"/>
                    <a:pt x="224" y="137"/>
                    <a:pt x="224" y="104"/>
                  </a:cubicBezTo>
                  <a:cubicBezTo>
                    <a:pt x="224" y="67"/>
                    <a:pt x="207" y="50"/>
                    <a:pt x="191" y="34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1" name="Google Shape;5341;p1"/>
            <p:cNvSpPr/>
            <p:nvPr/>
          </p:nvSpPr>
          <p:spPr>
            <a:xfrm>
              <a:off x="3990500" y="233737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3" y="0"/>
                  </a:moveTo>
                  <a:cubicBezTo>
                    <a:pt x="82" y="17"/>
                    <a:pt x="66" y="17"/>
                    <a:pt x="50" y="33"/>
                  </a:cubicBezTo>
                  <a:cubicBezTo>
                    <a:pt x="17" y="66"/>
                    <a:pt x="0" y="103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186" y="256"/>
                    <a:pt x="239" y="190"/>
                    <a:pt x="239" y="120"/>
                  </a:cubicBezTo>
                  <a:lnTo>
                    <a:pt x="223" y="120"/>
                  </a:lnTo>
                  <a:cubicBezTo>
                    <a:pt x="223" y="66"/>
                    <a:pt x="206" y="33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2" name="Google Shape;5342;p1"/>
            <p:cNvSpPr/>
            <p:nvPr/>
          </p:nvSpPr>
          <p:spPr>
            <a:xfrm>
              <a:off x="3984825" y="2323850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23" y="0"/>
                  </a:moveTo>
                  <a:cubicBezTo>
                    <a:pt x="117" y="0"/>
                    <a:pt x="110" y="2"/>
                    <a:pt x="103" y="9"/>
                  </a:cubicBezTo>
                  <a:cubicBezTo>
                    <a:pt x="70" y="9"/>
                    <a:pt x="37" y="26"/>
                    <a:pt x="21" y="59"/>
                  </a:cubicBezTo>
                  <a:cubicBezTo>
                    <a:pt x="0" y="75"/>
                    <a:pt x="0" y="112"/>
                    <a:pt x="0" y="145"/>
                  </a:cubicBezTo>
                  <a:cubicBezTo>
                    <a:pt x="21" y="178"/>
                    <a:pt x="21" y="215"/>
                    <a:pt x="54" y="232"/>
                  </a:cubicBezTo>
                  <a:cubicBezTo>
                    <a:pt x="70" y="248"/>
                    <a:pt x="103" y="265"/>
                    <a:pt x="140" y="265"/>
                  </a:cubicBezTo>
                  <a:cubicBezTo>
                    <a:pt x="190" y="248"/>
                    <a:pt x="244" y="178"/>
                    <a:pt x="227" y="112"/>
                  </a:cubicBezTo>
                  <a:cubicBezTo>
                    <a:pt x="227" y="75"/>
                    <a:pt x="206" y="42"/>
                    <a:pt x="173" y="26"/>
                  </a:cubicBezTo>
                  <a:cubicBezTo>
                    <a:pt x="173" y="26"/>
                    <a:pt x="173" y="9"/>
                    <a:pt x="157" y="9"/>
                  </a:cubicBezTo>
                  <a:cubicBezTo>
                    <a:pt x="146" y="9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3" name="Google Shape;5343;p1"/>
            <p:cNvSpPr/>
            <p:nvPr/>
          </p:nvSpPr>
          <p:spPr>
            <a:xfrm>
              <a:off x="3989975" y="2308225"/>
              <a:ext cx="6100" cy="6800"/>
            </a:xfrm>
            <a:custGeom>
              <a:rect b="b" l="l" r="r" t="t"/>
              <a:pathLst>
                <a:path extrusionOk="0" h="272" w="244">
                  <a:moveTo>
                    <a:pt x="134" y="0"/>
                  </a:moveTo>
                  <a:cubicBezTo>
                    <a:pt x="123" y="0"/>
                    <a:pt x="114" y="5"/>
                    <a:pt x="103" y="16"/>
                  </a:cubicBezTo>
                  <a:cubicBezTo>
                    <a:pt x="54" y="16"/>
                    <a:pt x="0" y="82"/>
                    <a:pt x="21" y="152"/>
                  </a:cubicBezTo>
                  <a:cubicBezTo>
                    <a:pt x="21" y="185"/>
                    <a:pt x="38" y="222"/>
                    <a:pt x="54" y="238"/>
                  </a:cubicBezTo>
                  <a:cubicBezTo>
                    <a:pt x="87" y="255"/>
                    <a:pt x="103" y="271"/>
                    <a:pt x="141" y="271"/>
                  </a:cubicBezTo>
                  <a:cubicBezTo>
                    <a:pt x="207" y="255"/>
                    <a:pt x="244" y="185"/>
                    <a:pt x="244" y="119"/>
                  </a:cubicBezTo>
                  <a:cubicBezTo>
                    <a:pt x="227" y="65"/>
                    <a:pt x="207" y="32"/>
                    <a:pt x="174" y="16"/>
                  </a:cubicBezTo>
                  <a:cubicBezTo>
                    <a:pt x="157" y="5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4" name="Google Shape;5344;p1"/>
            <p:cNvSpPr/>
            <p:nvPr/>
          </p:nvSpPr>
          <p:spPr>
            <a:xfrm>
              <a:off x="4007600" y="23356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8" y="224"/>
                    <a:pt x="54" y="240"/>
                  </a:cubicBezTo>
                  <a:cubicBezTo>
                    <a:pt x="87" y="261"/>
                    <a:pt x="104" y="261"/>
                    <a:pt x="141" y="261"/>
                  </a:cubicBezTo>
                  <a:cubicBezTo>
                    <a:pt x="207" y="240"/>
                    <a:pt x="244" y="191"/>
                    <a:pt x="223" y="104"/>
                  </a:cubicBezTo>
                  <a:cubicBezTo>
                    <a:pt x="223" y="71"/>
                    <a:pt x="207" y="55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5" name="Google Shape;5345;p1"/>
            <p:cNvSpPr/>
            <p:nvPr/>
          </p:nvSpPr>
          <p:spPr>
            <a:xfrm>
              <a:off x="4003375" y="23820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66" y="257"/>
                  </a:cubicBezTo>
                  <a:cubicBezTo>
                    <a:pt x="78" y="260"/>
                    <a:pt x="89" y="261"/>
                    <a:pt x="100" y="261"/>
                  </a:cubicBezTo>
                  <a:cubicBezTo>
                    <a:pt x="157" y="261"/>
                    <a:pt x="209" y="226"/>
                    <a:pt x="223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6" name="Google Shape;5346;p1"/>
            <p:cNvSpPr/>
            <p:nvPr/>
          </p:nvSpPr>
          <p:spPr>
            <a:xfrm>
              <a:off x="3999450" y="23209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37" y="1"/>
                  </a:moveTo>
                  <a:cubicBezTo>
                    <a:pt x="104" y="1"/>
                    <a:pt x="87" y="21"/>
                    <a:pt x="54" y="38"/>
                  </a:cubicBezTo>
                  <a:cubicBezTo>
                    <a:pt x="17" y="87"/>
                    <a:pt x="1" y="157"/>
                    <a:pt x="34" y="22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25" y="265"/>
                    <a:pt x="132" y="267"/>
                    <a:pt x="139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23" y="87"/>
                    <a:pt x="207" y="54"/>
                  </a:cubicBezTo>
                  <a:cubicBezTo>
                    <a:pt x="207" y="38"/>
                    <a:pt x="190" y="21"/>
                    <a:pt x="174" y="21"/>
                  </a:cubicBezTo>
                  <a:cubicBezTo>
                    <a:pt x="157" y="2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7" name="Google Shape;5347;p1"/>
            <p:cNvSpPr/>
            <p:nvPr/>
          </p:nvSpPr>
          <p:spPr>
            <a:xfrm>
              <a:off x="4005950" y="2255825"/>
              <a:ext cx="6425" cy="6750"/>
            </a:xfrm>
            <a:custGeom>
              <a:rect b="b" l="l" r="r" t="t"/>
              <a:pathLst>
                <a:path extrusionOk="0" h="270" w="257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36"/>
                    <a:pt x="83" y="256"/>
                  </a:cubicBezTo>
                  <a:cubicBezTo>
                    <a:pt x="102" y="265"/>
                    <a:pt x="119" y="269"/>
                    <a:pt x="135" y="269"/>
                  </a:cubicBezTo>
                  <a:cubicBezTo>
                    <a:pt x="180" y="269"/>
                    <a:pt x="215" y="238"/>
                    <a:pt x="240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8" name="Google Shape;5348;p1"/>
            <p:cNvSpPr/>
            <p:nvPr/>
          </p:nvSpPr>
          <p:spPr>
            <a:xfrm>
              <a:off x="4001200" y="227592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6" y="265"/>
                    <a:pt x="132" y="263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9" name="Google Shape;5349;p1"/>
            <p:cNvSpPr/>
            <p:nvPr/>
          </p:nvSpPr>
          <p:spPr>
            <a:xfrm>
              <a:off x="3988725" y="2354150"/>
              <a:ext cx="6025" cy="6575"/>
            </a:xfrm>
            <a:custGeom>
              <a:rect b="b" l="l" r="r" t="t"/>
              <a:pathLst>
                <a:path extrusionOk="0" h="263" w="241">
                  <a:moveTo>
                    <a:pt x="111" y="1"/>
                  </a:moveTo>
                  <a:cubicBezTo>
                    <a:pt x="71" y="1"/>
                    <a:pt x="30" y="32"/>
                    <a:pt x="17" y="84"/>
                  </a:cubicBezTo>
                  <a:cubicBezTo>
                    <a:pt x="1" y="154"/>
                    <a:pt x="17" y="220"/>
                    <a:pt x="88" y="257"/>
                  </a:cubicBezTo>
                  <a:cubicBezTo>
                    <a:pt x="99" y="261"/>
                    <a:pt x="112" y="263"/>
                    <a:pt x="125" y="263"/>
                  </a:cubicBezTo>
                  <a:cubicBezTo>
                    <a:pt x="167" y="263"/>
                    <a:pt x="211" y="240"/>
                    <a:pt x="224" y="187"/>
                  </a:cubicBezTo>
                  <a:cubicBezTo>
                    <a:pt x="240" y="117"/>
                    <a:pt x="224" y="34"/>
                    <a:pt x="153" y="13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0" name="Google Shape;5350;p1"/>
            <p:cNvSpPr/>
            <p:nvPr/>
          </p:nvSpPr>
          <p:spPr>
            <a:xfrm>
              <a:off x="3827225" y="23386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1" name="Google Shape;5351;p1"/>
            <p:cNvSpPr/>
            <p:nvPr/>
          </p:nvSpPr>
          <p:spPr>
            <a:xfrm>
              <a:off x="3947925" y="2268200"/>
              <a:ext cx="6525" cy="6625"/>
            </a:xfrm>
            <a:custGeom>
              <a:rect b="b" l="l" r="r" t="t"/>
              <a:pathLst>
                <a:path extrusionOk="0" h="265" w="261">
                  <a:moveTo>
                    <a:pt x="136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8" y="265"/>
                    <a:pt x="183" y="251"/>
                    <a:pt x="206" y="240"/>
                  </a:cubicBezTo>
                  <a:cubicBezTo>
                    <a:pt x="239" y="190"/>
                    <a:pt x="260" y="104"/>
                    <a:pt x="223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2" name="Google Shape;5352;p1"/>
            <p:cNvSpPr/>
            <p:nvPr/>
          </p:nvSpPr>
          <p:spPr>
            <a:xfrm>
              <a:off x="3823400" y="2384000"/>
              <a:ext cx="6425" cy="6575"/>
            </a:xfrm>
            <a:custGeom>
              <a:rect b="b" l="l" r="r" t="t"/>
              <a:pathLst>
                <a:path extrusionOk="0" h="263" w="257">
                  <a:moveTo>
                    <a:pt x="119" y="0"/>
                  </a:moveTo>
                  <a:cubicBezTo>
                    <a:pt x="102" y="0"/>
                    <a:pt x="81" y="12"/>
                    <a:pt x="67" y="23"/>
                  </a:cubicBezTo>
                  <a:cubicBezTo>
                    <a:pt x="17" y="77"/>
                    <a:pt x="1" y="159"/>
                    <a:pt x="50" y="213"/>
                  </a:cubicBezTo>
                  <a:cubicBezTo>
                    <a:pt x="67" y="230"/>
                    <a:pt x="87" y="246"/>
                    <a:pt x="120" y="262"/>
                  </a:cubicBezTo>
                  <a:cubicBezTo>
                    <a:pt x="153" y="262"/>
                    <a:pt x="170" y="246"/>
                    <a:pt x="207" y="230"/>
                  </a:cubicBezTo>
                  <a:cubicBezTo>
                    <a:pt x="240" y="180"/>
                    <a:pt x="256" y="110"/>
                    <a:pt x="223" y="40"/>
                  </a:cubicBezTo>
                  <a:cubicBezTo>
                    <a:pt x="207" y="23"/>
                    <a:pt x="190" y="23"/>
                    <a:pt x="170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3" name="Google Shape;5353;p1"/>
            <p:cNvSpPr/>
            <p:nvPr/>
          </p:nvSpPr>
          <p:spPr>
            <a:xfrm>
              <a:off x="3824225" y="2414575"/>
              <a:ext cx="6525" cy="6425"/>
            </a:xfrm>
            <a:custGeom>
              <a:rect b="b" l="l" r="r" t="t"/>
              <a:pathLst>
                <a:path extrusionOk="0" h="257" w="261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57"/>
                    <a:pt x="34" y="227"/>
                    <a:pt x="87" y="243"/>
                  </a:cubicBezTo>
                  <a:cubicBezTo>
                    <a:pt x="101" y="252"/>
                    <a:pt x="115" y="256"/>
                    <a:pt x="130" y="256"/>
                  </a:cubicBezTo>
                  <a:cubicBezTo>
                    <a:pt x="170" y="256"/>
                    <a:pt x="211" y="225"/>
                    <a:pt x="223" y="173"/>
                  </a:cubicBezTo>
                  <a:cubicBezTo>
                    <a:pt x="261" y="107"/>
                    <a:pt x="223" y="37"/>
                    <a:pt x="174" y="4"/>
                  </a:cubicBez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4" name="Google Shape;5354;p1"/>
            <p:cNvSpPr/>
            <p:nvPr/>
          </p:nvSpPr>
          <p:spPr>
            <a:xfrm>
              <a:off x="3832375" y="2401425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21" y="0"/>
                  </a:moveTo>
                  <a:cubicBezTo>
                    <a:pt x="78" y="0"/>
                    <a:pt x="44" y="33"/>
                    <a:pt x="17" y="81"/>
                  </a:cubicBezTo>
                  <a:cubicBezTo>
                    <a:pt x="1" y="151"/>
                    <a:pt x="38" y="221"/>
                    <a:pt x="87" y="254"/>
                  </a:cubicBezTo>
                  <a:cubicBezTo>
                    <a:pt x="97" y="257"/>
                    <a:pt x="106" y="258"/>
                    <a:pt x="116" y="258"/>
                  </a:cubicBezTo>
                  <a:cubicBezTo>
                    <a:pt x="162" y="258"/>
                    <a:pt x="210" y="228"/>
                    <a:pt x="223" y="184"/>
                  </a:cubicBezTo>
                  <a:cubicBezTo>
                    <a:pt x="260" y="118"/>
                    <a:pt x="223" y="31"/>
                    <a:pt x="174" y="15"/>
                  </a:cubicBezTo>
                  <a:cubicBezTo>
                    <a:pt x="155" y="5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5" name="Google Shape;5355;p1"/>
            <p:cNvSpPr/>
            <p:nvPr/>
          </p:nvSpPr>
          <p:spPr>
            <a:xfrm>
              <a:off x="3827225" y="228850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6" y="257"/>
                  </a:cubicBezTo>
                  <a:cubicBezTo>
                    <a:pt x="162" y="257"/>
                    <a:pt x="209" y="227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6" name="Google Shape;5356;p1"/>
            <p:cNvSpPr/>
            <p:nvPr/>
          </p:nvSpPr>
          <p:spPr>
            <a:xfrm>
              <a:off x="3833300" y="2443950"/>
              <a:ext cx="5600" cy="6575"/>
            </a:xfrm>
            <a:custGeom>
              <a:rect b="b" l="l" r="r" t="t"/>
              <a:pathLst>
                <a:path extrusionOk="0" h="263" w="224">
                  <a:moveTo>
                    <a:pt x="120" y="0"/>
                  </a:moveTo>
                  <a:cubicBezTo>
                    <a:pt x="107" y="0"/>
                    <a:pt x="93" y="4"/>
                    <a:pt x="83" y="13"/>
                  </a:cubicBezTo>
                  <a:cubicBezTo>
                    <a:pt x="67" y="13"/>
                    <a:pt x="34" y="29"/>
                    <a:pt x="17" y="66"/>
                  </a:cubicBezTo>
                  <a:cubicBezTo>
                    <a:pt x="1" y="83"/>
                    <a:pt x="1" y="116"/>
                    <a:pt x="1" y="153"/>
                  </a:cubicBezTo>
                  <a:cubicBezTo>
                    <a:pt x="1" y="186"/>
                    <a:pt x="17" y="219"/>
                    <a:pt x="34" y="235"/>
                  </a:cubicBezTo>
                  <a:cubicBezTo>
                    <a:pt x="57" y="250"/>
                    <a:pt x="83" y="262"/>
                    <a:pt x="102" y="262"/>
                  </a:cubicBezTo>
                  <a:cubicBezTo>
                    <a:pt x="109" y="262"/>
                    <a:pt x="115" y="260"/>
                    <a:pt x="120" y="256"/>
                  </a:cubicBezTo>
                  <a:cubicBezTo>
                    <a:pt x="186" y="256"/>
                    <a:pt x="223" y="186"/>
                    <a:pt x="223" y="116"/>
                  </a:cubicBezTo>
                  <a:cubicBezTo>
                    <a:pt x="207" y="83"/>
                    <a:pt x="186" y="50"/>
                    <a:pt x="170" y="29"/>
                  </a:cubicBezTo>
                  <a:cubicBezTo>
                    <a:pt x="170" y="13"/>
                    <a:pt x="153" y="13"/>
                    <a:pt x="153" y="13"/>
                  </a:cubicBezTo>
                  <a:cubicBezTo>
                    <a:pt x="145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7" name="Google Shape;5357;p1"/>
            <p:cNvSpPr/>
            <p:nvPr/>
          </p:nvSpPr>
          <p:spPr>
            <a:xfrm>
              <a:off x="3828975" y="2368275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104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1" y="257"/>
                    <a:pt x="104" y="257"/>
                    <a:pt x="120" y="257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8" name="Google Shape;5358;p1"/>
            <p:cNvSpPr/>
            <p:nvPr/>
          </p:nvSpPr>
          <p:spPr>
            <a:xfrm>
              <a:off x="3842275" y="233437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6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0" y="66"/>
                    <a:pt x="0" y="153"/>
                    <a:pt x="33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36" y="256"/>
                    <a:pt x="173" y="256"/>
                    <a:pt x="190" y="223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206" y="33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9" name="Google Shape;5359;p1"/>
            <p:cNvSpPr/>
            <p:nvPr/>
          </p:nvSpPr>
          <p:spPr>
            <a:xfrm>
              <a:off x="3842275" y="2287625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3" y="259"/>
                    <a:pt x="212" y="226"/>
                    <a:pt x="239" y="168"/>
                  </a:cubicBezTo>
                  <a:cubicBezTo>
                    <a:pt x="260" y="98"/>
                    <a:pt x="223" y="32"/>
                    <a:pt x="173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0" name="Google Shape;5360;p1"/>
            <p:cNvSpPr/>
            <p:nvPr/>
          </p:nvSpPr>
          <p:spPr>
            <a:xfrm>
              <a:off x="3820425" y="245032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20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1"/>
                    <a:pt x="81" y="263"/>
                    <a:pt x="112" y="263"/>
                  </a:cubicBezTo>
                  <a:cubicBezTo>
                    <a:pt x="137" y="263"/>
                    <a:pt x="164" y="255"/>
                    <a:pt x="186" y="240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1" name="Google Shape;5361;p1"/>
            <p:cNvSpPr/>
            <p:nvPr/>
          </p:nvSpPr>
          <p:spPr>
            <a:xfrm>
              <a:off x="3844425" y="2270775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104" y="1"/>
                  </a:moveTo>
                  <a:cubicBezTo>
                    <a:pt x="71" y="1"/>
                    <a:pt x="50" y="17"/>
                    <a:pt x="34" y="34"/>
                  </a:cubicBezTo>
                  <a:cubicBezTo>
                    <a:pt x="17" y="71"/>
                    <a:pt x="1" y="104"/>
                    <a:pt x="1" y="153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1" y="240"/>
                    <a:pt x="224" y="190"/>
                    <a:pt x="224" y="120"/>
                  </a:cubicBezTo>
                  <a:lnTo>
                    <a:pt x="224" y="104"/>
                  </a:lnTo>
                  <a:cubicBezTo>
                    <a:pt x="224" y="71"/>
                    <a:pt x="191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2" name="Google Shape;5362;p1"/>
            <p:cNvSpPr/>
            <p:nvPr/>
          </p:nvSpPr>
          <p:spPr>
            <a:xfrm>
              <a:off x="3839275" y="2383750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71" y="0"/>
                  </a:moveTo>
                  <a:cubicBezTo>
                    <a:pt x="17" y="33"/>
                    <a:pt x="1" y="87"/>
                    <a:pt x="1" y="136"/>
                  </a:cubicBezTo>
                  <a:cubicBezTo>
                    <a:pt x="1" y="169"/>
                    <a:pt x="17" y="207"/>
                    <a:pt x="50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40"/>
                    <a:pt x="223" y="169"/>
                    <a:pt x="223" y="103"/>
                  </a:cubicBezTo>
                  <a:cubicBezTo>
                    <a:pt x="223" y="87"/>
                    <a:pt x="223" y="87"/>
                    <a:pt x="207" y="66"/>
                  </a:cubicBezTo>
                  <a:cubicBezTo>
                    <a:pt x="207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3" name="Google Shape;5363;p1"/>
            <p:cNvSpPr/>
            <p:nvPr/>
          </p:nvSpPr>
          <p:spPr>
            <a:xfrm>
              <a:off x="3822475" y="2430550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90"/>
                    <a:pt x="244" y="103"/>
                  </a:cubicBezTo>
                  <a:cubicBezTo>
                    <a:pt x="227" y="70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4" name="Google Shape;5364;p1"/>
            <p:cNvSpPr/>
            <p:nvPr/>
          </p:nvSpPr>
          <p:spPr>
            <a:xfrm>
              <a:off x="3828975" y="2323150"/>
              <a:ext cx="5600" cy="6575"/>
            </a:xfrm>
            <a:custGeom>
              <a:rect b="b" l="l" r="r" t="t"/>
              <a:pathLst>
                <a:path extrusionOk="0" h="263" w="224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53" y="260"/>
                    <a:pt x="190" y="243"/>
                    <a:pt x="207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5" name="Google Shape;5365;p1"/>
            <p:cNvSpPr/>
            <p:nvPr/>
          </p:nvSpPr>
          <p:spPr>
            <a:xfrm>
              <a:off x="3898550" y="224542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3" y="0"/>
                  </a:moveTo>
                  <a:cubicBezTo>
                    <a:pt x="70" y="17"/>
                    <a:pt x="50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74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6" name="Google Shape;5366;p1"/>
            <p:cNvSpPr/>
            <p:nvPr/>
          </p:nvSpPr>
          <p:spPr>
            <a:xfrm>
              <a:off x="3828550" y="2462700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8" y="260"/>
                    <a:pt x="104" y="260"/>
                    <a:pt x="121" y="260"/>
                  </a:cubicBezTo>
                  <a:cubicBezTo>
                    <a:pt x="154" y="207"/>
                    <a:pt x="191" y="157"/>
                    <a:pt x="224" y="87"/>
                  </a:cubicBezTo>
                  <a:cubicBezTo>
                    <a:pt x="224" y="71"/>
                    <a:pt x="207" y="54"/>
                    <a:pt x="191" y="38"/>
                  </a:cubicBezTo>
                  <a:cubicBezTo>
                    <a:pt x="191" y="21"/>
                    <a:pt x="170" y="21"/>
                    <a:pt x="170" y="21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7" name="Google Shape;5367;p1"/>
            <p:cNvSpPr/>
            <p:nvPr/>
          </p:nvSpPr>
          <p:spPr>
            <a:xfrm>
              <a:off x="3837525" y="2426925"/>
              <a:ext cx="6100" cy="6550"/>
            </a:xfrm>
            <a:custGeom>
              <a:rect b="b" l="l" r="r" t="t"/>
              <a:pathLst>
                <a:path extrusionOk="0" h="262" w="244">
                  <a:moveTo>
                    <a:pt x="102" y="0"/>
                  </a:moveTo>
                  <a:cubicBezTo>
                    <a:pt x="85" y="0"/>
                    <a:pt x="66" y="14"/>
                    <a:pt x="54" y="26"/>
                  </a:cubicBezTo>
                  <a:cubicBezTo>
                    <a:pt x="1" y="75"/>
                    <a:pt x="1" y="162"/>
                    <a:pt x="38" y="215"/>
                  </a:cubicBezTo>
                  <a:cubicBezTo>
                    <a:pt x="57" y="244"/>
                    <a:pt x="89" y="262"/>
                    <a:pt x="122" y="262"/>
                  </a:cubicBezTo>
                  <a:cubicBezTo>
                    <a:pt x="145" y="262"/>
                    <a:pt x="170" y="252"/>
                    <a:pt x="190" y="232"/>
                  </a:cubicBezTo>
                  <a:cubicBezTo>
                    <a:pt x="244" y="178"/>
                    <a:pt x="244" y="112"/>
                    <a:pt x="207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0" y="9"/>
                  </a:lnTo>
                  <a:cubicBezTo>
                    <a:pt x="115" y="3"/>
                    <a:pt x="109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8" name="Google Shape;5368;p1"/>
            <p:cNvSpPr/>
            <p:nvPr/>
          </p:nvSpPr>
          <p:spPr>
            <a:xfrm>
              <a:off x="3948325" y="2252325"/>
              <a:ext cx="6125" cy="6425"/>
            </a:xfrm>
            <a:custGeom>
              <a:rect b="b" l="l" r="r" t="t"/>
              <a:pathLst>
                <a:path extrusionOk="0" h="257" w="245">
                  <a:moveTo>
                    <a:pt x="104" y="1"/>
                  </a:moveTo>
                  <a:cubicBezTo>
                    <a:pt x="54" y="1"/>
                    <a:pt x="1" y="67"/>
                    <a:pt x="17" y="137"/>
                  </a:cubicBezTo>
                  <a:cubicBezTo>
                    <a:pt x="17" y="170"/>
                    <a:pt x="38" y="207"/>
                    <a:pt x="54" y="223"/>
                  </a:cubicBezTo>
                  <a:cubicBezTo>
                    <a:pt x="87" y="256"/>
                    <a:pt x="120" y="256"/>
                    <a:pt x="141" y="256"/>
                  </a:cubicBezTo>
                  <a:cubicBezTo>
                    <a:pt x="207" y="240"/>
                    <a:pt x="244" y="170"/>
                    <a:pt x="244" y="104"/>
                  </a:cubicBezTo>
                  <a:cubicBezTo>
                    <a:pt x="223" y="67"/>
                    <a:pt x="207" y="34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9" name="Google Shape;5369;p1"/>
            <p:cNvSpPr/>
            <p:nvPr/>
          </p:nvSpPr>
          <p:spPr>
            <a:xfrm>
              <a:off x="3949675" y="23003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17" y="191"/>
                    <a:pt x="33" y="207"/>
                    <a:pt x="50" y="24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4"/>
                    <a:pt x="239" y="191"/>
                    <a:pt x="223" y="104"/>
                  </a:cubicBezTo>
                  <a:cubicBezTo>
                    <a:pt x="223" y="71"/>
                    <a:pt x="207" y="55"/>
                    <a:pt x="190" y="22"/>
                  </a:cubicBezTo>
                  <a:cubicBezTo>
                    <a:pt x="169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0" name="Google Shape;5370;p1"/>
            <p:cNvSpPr/>
            <p:nvPr/>
          </p:nvSpPr>
          <p:spPr>
            <a:xfrm>
              <a:off x="3820825" y="2353650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37" y="260"/>
                    <a:pt x="170" y="260"/>
                    <a:pt x="190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1" name="Google Shape;5371;p1"/>
            <p:cNvSpPr/>
            <p:nvPr/>
          </p:nvSpPr>
          <p:spPr>
            <a:xfrm>
              <a:off x="3864625" y="2391100"/>
              <a:ext cx="6025" cy="6550"/>
            </a:xfrm>
            <a:custGeom>
              <a:rect b="b" l="l" r="r" t="t"/>
              <a:pathLst>
                <a:path extrusionOk="0" h="262" w="241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02"/>
                    <a:pt x="1" y="119"/>
                    <a:pt x="1" y="152"/>
                  </a:cubicBezTo>
                  <a:cubicBezTo>
                    <a:pt x="17" y="185"/>
                    <a:pt x="34" y="238"/>
                    <a:pt x="67" y="255"/>
                  </a:cubicBezTo>
                  <a:cubicBezTo>
                    <a:pt x="81" y="259"/>
                    <a:pt x="94" y="261"/>
                    <a:pt x="106" y="261"/>
                  </a:cubicBezTo>
                  <a:cubicBezTo>
                    <a:pt x="139" y="261"/>
                    <a:pt x="163" y="246"/>
                    <a:pt x="191" y="222"/>
                  </a:cubicBezTo>
                  <a:cubicBezTo>
                    <a:pt x="207" y="222"/>
                    <a:pt x="207" y="205"/>
                    <a:pt x="224" y="185"/>
                  </a:cubicBezTo>
                  <a:cubicBezTo>
                    <a:pt x="240" y="119"/>
                    <a:pt x="207" y="32"/>
                    <a:pt x="154" y="16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2" name="Google Shape;5372;p1"/>
            <p:cNvSpPr/>
            <p:nvPr/>
          </p:nvSpPr>
          <p:spPr>
            <a:xfrm>
              <a:off x="3834950" y="2303075"/>
              <a:ext cx="6525" cy="6700"/>
            </a:xfrm>
            <a:custGeom>
              <a:rect b="b" l="l" r="r" t="t"/>
              <a:pathLst>
                <a:path extrusionOk="0" h="268" w="261">
                  <a:moveTo>
                    <a:pt x="121" y="1"/>
                  </a:moveTo>
                  <a:cubicBezTo>
                    <a:pt x="78" y="1"/>
                    <a:pt x="44" y="34"/>
                    <a:pt x="17" y="82"/>
                  </a:cubicBezTo>
                  <a:cubicBezTo>
                    <a:pt x="1" y="152"/>
                    <a:pt x="38" y="238"/>
                    <a:pt x="87" y="255"/>
                  </a:cubicBezTo>
                  <a:cubicBezTo>
                    <a:pt x="101" y="264"/>
                    <a:pt x="116" y="268"/>
                    <a:pt x="131" y="268"/>
                  </a:cubicBezTo>
                  <a:cubicBezTo>
                    <a:pt x="172" y="268"/>
                    <a:pt x="211" y="236"/>
                    <a:pt x="223" y="185"/>
                  </a:cubicBezTo>
                  <a:cubicBezTo>
                    <a:pt x="260" y="119"/>
                    <a:pt x="223" y="49"/>
                    <a:pt x="174" y="16"/>
                  </a:cubicBezTo>
                  <a:cubicBezTo>
                    <a:pt x="155" y="6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3" name="Google Shape;5373;p1"/>
            <p:cNvSpPr/>
            <p:nvPr/>
          </p:nvSpPr>
          <p:spPr>
            <a:xfrm>
              <a:off x="3835875" y="23510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0"/>
                  </a:moveTo>
                  <a:cubicBezTo>
                    <a:pt x="50" y="0"/>
                    <a:pt x="1" y="71"/>
                    <a:pt x="17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60"/>
                    <a:pt x="104" y="260"/>
                    <a:pt x="137" y="260"/>
                  </a:cubicBezTo>
                  <a:cubicBezTo>
                    <a:pt x="170" y="240"/>
                    <a:pt x="186" y="223"/>
                    <a:pt x="207" y="207"/>
                  </a:cubicBezTo>
                  <a:cubicBezTo>
                    <a:pt x="223" y="174"/>
                    <a:pt x="240" y="136"/>
                    <a:pt x="223" y="103"/>
                  </a:cubicBezTo>
                  <a:cubicBezTo>
                    <a:pt x="223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4" name="Google Shape;5374;p1"/>
            <p:cNvSpPr/>
            <p:nvPr/>
          </p:nvSpPr>
          <p:spPr>
            <a:xfrm>
              <a:off x="3831550" y="227360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19" y="0"/>
                  </a:moveTo>
                  <a:cubicBezTo>
                    <a:pt x="102" y="0"/>
                    <a:pt x="82" y="12"/>
                    <a:pt x="71" y="24"/>
                  </a:cubicBezTo>
                  <a:cubicBezTo>
                    <a:pt x="17" y="77"/>
                    <a:pt x="1" y="164"/>
                    <a:pt x="50" y="213"/>
                  </a:cubicBezTo>
                  <a:cubicBezTo>
                    <a:pt x="71" y="246"/>
                    <a:pt x="87" y="267"/>
                    <a:pt x="120" y="267"/>
                  </a:cubicBezTo>
                  <a:cubicBezTo>
                    <a:pt x="153" y="267"/>
                    <a:pt x="174" y="246"/>
                    <a:pt x="207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40" y="77"/>
                    <a:pt x="223" y="40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5" name="Google Shape;5375;p1"/>
            <p:cNvSpPr/>
            <p:nvPr/>
          </p:nvSpPr>
          <p:spPr>
            <a:xfrm>
              <a:off x="3824225" y="22584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00"/>
                    <a:pt x="1" y="133"/>
                    <a:pt x="1" y="153"/>
                  </a:cubicBezTo>
                  <a:cubicBezTo>
                    <a:pt x="17" y="203"/>
                    <a:pt x="34" y="236"/>
                    <a:pt x="71" y="257"/>
                  </a:cubicBezTo>
                  <a:cubicBezTo>
                    <a:pt x="85" y="261"/>
                    <a:pt x="98" y="263"/>
                    <a:pt x="110" y="263"/>
                  </a:cubicBezTo>
                  <a:cubicBezTo>
                    <a:pt x="141" y="263"/>
                    <a:pt x="167" y="251"/>
                    <a:pt x="190" y="236"/>
                  </a:cubicBezTo>
                  <a:cubicBezTo>
                    <a:pt x="207" y="219"/>
                    <a:pt x="207" y="203"/>
                    <a:pt x="223" y="186"/>
                  </a:cubicBezTo>
                  <a:cubicBezTo>
                    <a:pt x="240" y="116"/>
                    <a:pt x="207" y="30"/>
                    <a:pt x="157" y="13"/>
                  </a:cubicBezTo>
                  <a:cubicBezTo>
                    <a:pt x="143" y="5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6" name="Google Shape;5376;p1"/>
            <p:cNvSpPr/>
            <p:nvPr/>
          </p:nvSpPr>
          <p:spPr>
            <a:xfrm>
              <a:off x="3822475" y="2308600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04" y="1"/>
                  </a:moveTo>
                  <a:cubicBezTo>
                    <a:pt x="38" y="17"/>
                    <a:pt x="1" y="83"/>
                    <a:pt x="1" y="153"/>
                  </a:cubicBezTo>
                  <a:cubicBezTo>
                    <a:pt x="21" y="186"/>
                    <a:pt x="38" y="223"/>
                    <a:pt x="54" y="240"/>
                  </a:cubicBezTo>
                  <a:cubicBezTo>
                    <a:pt x="66" y="252"/>
                    <a:pt x="86" y="263"/>
                    <a:pt x="110" y="263"/>
                  </a:cubicBezTo>
                  <a:cubicBezTo>
                    <a:pt x="120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7" y="120"/>
                  </a:cubicBezTo>
                  <a:cubicBezTo>
                    <a:pt x="227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7" name="Google Shape;5377;p1"/>
            <p:cNvSpPr/>
            <p:nvPr/>
          </p:nvSpPr>
          <p:spPr>
            <a:xfrm>
              <a:off x="3827225" y="2244700"/>
              <a:ext cx="6100" cy="6325"/>
            </a:xfrm>
            <a:custGeom>
              <a:rect b="b" l="l" r="r" t="t"/>
              <a:pathLst>
                <a:path extrusionOk="0" h="253" w="244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49"/>
                    <a:pt x="37" y="219"/>
                    <a:pt x="87" y="252"/>
                  </a:cubicBezTo>
                  <a:lnTo>
                    <a:pt x="141" y="252"/>
                  </a:lnTo>
                  <a:cubicBezTo>
                    <a:pt x="174" y="252"/>
                    <a:pt x="207" y="219"/>
                    <a:pt x="223" y="186"/>
                  </a:cubicBezTo>
                  <a:cubicBezTo>
                    <a:pt x="244" y="133"/>
                    <a:pt x="244" y="83"/>
                    <a:pt x="207" y="46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8" name="Google Shape;5378;p1"/>
            <p:cNvSpPr/>
            <p:nvPr/>
          </p:nvSpPr>
          <p:spPr>
            <a:xfrm>
              <a:off x="3973275" y="2355250"/>
              <a:ext cx="6425" cy="6475"/>
            </a:xfrm>
            <a:custGeom>
              <a:rect b="b" l="l" r="r" t="t"/>
              <a:pathLst>
                <a:path extrusionOk="0" h="259" w="257">
                  <a:moveTo>
                    <a:pt x="127" y="1"/>
                  </a:moveTo>
                  <a:cubicBezTo>
                    <a:pt x="79" y="1"/>
                    <a:pt x="42" y="22"/>
                    <a:pt x="17" y="73"/>
                  </a:cubicBezTo>
                  <a:cubicBezTo>
                    <a:pt x="1" y="143"/>
                    <a:pt x="33" y="229"/>
                    <a:pt x="87" y="246"/>
                  </a:cubicBezTo>
                  <a:cubicBezTo>
                    <a:pt x="100" y="254"/>
                    <a:pt x="115" y="259"/>
                    <a:pt x="129" y="259"/>
                  </a:cubicBezTo>
                  <a:cubicBezTo>
                    <a:pt x="170" y="259"/>
                    <a:pt x="211" y="227"/>
                    <a:pt x="223" y="176"/>
                  </a:cubicBezTo>
                  <a:cubicBezTo>
                    <a:pt x="256" y="110"/>
                    <a:pt x="223" y="40"/>
                    <a:pt x="174" y="7"/>
                  </a:cubicBezTo>
                  <a:cubicBezTo>
                    <a:pt x="157" y="3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9" name="Google Shape;5379;p1"/>
            <p:cNvSpPr/>
            <p:nvPr/>
          </p:nvSpPr>
          <p:spPr>
            <a:xfrm>
              <a:off x="3908025" y="2336575"/>
              <a:ext cx="6425" cy="6475"/>
            </a:xfrm>
            <a:custGeom>
              <a:rect b="b" l="l" r="r" t="t"/>
              <a:pathLst>
                <a:path extrusionOk="0" h="259" w="257">
                  <a:moveTo>
                    <a:pt x="126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3" y="255"/>
                  </a:cubicBezTo>
                  <a:cubicBezTo>
                    <a:pt x="95" y="258"/>
                    <a:pt x="107" y="259"/>
                    <a:pt x="118" y="259"/>
                  </a:cubicBezTo>
                  <a:cubicBezTo>
                    <a:pt x="171" y="259"/>
                    <a:pt x="212" y="226"/>
                    <a:pt x="240" y="168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0" name="Google Shape;5380;p1"/>
            <p:cNvSpPr/>
            <p:nvPr/>
          </p:nvSpPr>
          <p:spPr>
            <a:xfrm>
              <a:off x="3908850" y="2384150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5" y="265"/>
                    <a:pt x="132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1" name="Google Shape;5381;p1"/>
            <p:cNvSpPr/>
            <p:nvPr/>
          </p:nvSpPr>
          <p:spPr>
            <a:xfrm>
              <a:off x="3917000" y="22751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54" y="17"/>
                    <a:pt x="0" y="67"/>
                    <a:pt x="17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0"/>
                    <a:pt x="223" y="104"/>
                  </a:cubicBezTo>
                  <a:cubicBezTo>
                    <a:pt x="223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2" name="Google Shape;5382;p1"/>
            <p:cNvSpPr/>
            <p:nvPr/>
          </p:nvSpPr>
          <p:spPr>
            <a:xfrm>
              <a:off x="3911850" y="2290575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3" name="Google Shape;5383;p1"/>
            <p:cNvSpPr/>
            <p:nvPr/>
          </p:nvSpPr>
          <p:spPr>
            <a:xfrm>
              <a:off x="3901950" y="2356650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4" y="0"/>
                  </a:moveTo>
                  <a:cubicBezTo>
                    <a:pt x="38" y="0"/>
                    <a:pt x="0" y="70"/>
                    <a:pt x="17" y="140"/>
                  </a:cubicBezTo>
                  <a:cubicBezTo>
                    <a:pt x="17" y="206"/>
                    <a:pt x="71" y="260"/>
                    <a:pt x="141" y="260"/>
                  </a:cubicBezTo>
                  <a:cubicBezTo>
                    <a:pt x="174" y="243"/>
                    <a:pt x="190" y="223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4" name="Google Shape;5384;p1"/>
            <p:cNvSpPr/>
            <p:nvPr/>
          </p:nvSpPr>
          <p:spPr>
            <a:xfrm>
              <a:off x="3904525" y="2306850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41" y="1"/>
                  </a:moveTo>
                  <a:cubicBezTo>
                    <a:pt x="120" y="1"/>
                    <a:pt x="87" y="17"/>
                    <a:pt x="71" y="34"/>
                  </a:cubicBezTo>
                  <a:cubicBezTo>
                    <a:pt x="17" y="87"/>
                    <a:pt x="1" y="153"/>
                    <a:pt x="54" y="223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9" y="265"/>
                    <a:pt x="184" y="251"/>
                    <a:pt x="207" y="240"/>
                  </a:cubicBezTo>
                  <a:cubicBezTo>
                    <a:pt x="223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23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74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5" name="Google Shape;5385;p1"/>
            <p:cNvSpPr/>
            <p:nvPr/>
          </p:nvSpPr>
          <p:spPr>
            <a:xfrm>
              <a:off x="3900700" y="2371925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16" y="0"/>
                  </a:moveTo>
                  <a:cubicBezTo>
                    <a:pt x="108" y="0"/>
                    <a:pt x="99" y="2"/>
                    <a:pt x="88" y="7"/>
                  </a:cubicBezTo>
                  <a:cubicBezTo>
                    <a:pt x="34" y="7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1" y="267"/>
                  </a:cubicBezTo>
                  <a:cubicBezTo>
                    <a:pt x="154" y="251"/>
                    <a:pt x="191" y="230"/>
                    <a:pt x="207" y="214"/>
                  </a:cubicBezTo>
                  <a:cubicBezTo>
                    <a:pt x="224" y="181"/>
                    <a:pt x="224" y="148"/>
                    <a:pt x="224" y="111"/>
                  </a:cubicBezTo>
                  <a:cubicBezTo>
                    <a:pt x="224" y="78"/>
                    <a:pt x="207" y="45"/>
                    <a:pt x="170" y="24"/>
                  </a:cubicBezTo>
                  <a:lnTo>
                    <a:pt x="154" y="7"/>
                  </a:lnTo>
                  <a:cubicBezTo>
                    <a:pt x="143" y="7"/>
                    <a:pt x="13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6" name="Google Shape;5386;p1"/>
            <p:cNvSpPr/>
            <p:nvPr/>
          </p:nvSpPr>
          <p:spPr>
            <a:xfrm>
              <a:off x="3900300" y="2321800"/>
              <a:ext cx="6425" cy="6625"/>
            </a:xfrm>
            <a:custGeom>
              <a:rect b="b" l="l" r="r" t="t"/>
              <a:pathLst>
                <a:path extrusionOk="0" h="265" w="257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60"/>
                  </a:cubicBezTo>
                  <a:cubicBezTo>
                    <a:pt x="92" y="263"/>
                    <a:pt x="102" y="264"/>
                    <a:pt x="111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7" name="Google Shape;5387;p1"/>
            <p:cNvSpPr/>
            <p:nvPr/>
          </p:nvSpPr>
          <p:spPr>
            <a:xfrm>
              <a:off x="3917400" y="2304100"/>
              <a:ext cx="6125" cy="6600"/>
            </a:xfrm>
            <a:custGeom>
              <a:rect b="b" l="l" r="r" t="t"/>
              <a:pathLst>
                <a:path extrusionOk="0" h="264" w="245">
                  <a:moveTo>
                    <a:pt x="122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87" y="8"/>
                    <a:pt x="54" y="24"/>
                    <a:pt x="38" y="41"/>
                  </a:cubicBezTo>
                  <a:cubicBezTo>
                    <a:pt x="17" y="57"/>
                    <a:pt x="1" y="111"/>
                    <a:pt x="17" y="144"/>
                  </a:cubicBezTo>
                  <a:cubicBezTo>
                    <a:pt x="17" y="181"/>
                    <a:pt x="38" y="214"/>
                    <a:pt x="54" y="230"/>
                  </a:cubicBezTo>
                  <a:cubicBezTo>
                    <a:pt x="87" y="247"/>
                    <a:pt x="104" y="263"/>
                    <a:pt x="141" y="263"/>
                  </a:cubicBezTo>
                  <a:cubicBezTo>
                    <a:pt x="191" y="247"/>
                    <a:pt x="244" y="197"/>
                    <a:pt x="224" y="127"/>
                  </a:cubicBezTo>
                  <a:lnTo>
                    <a:pt x="224" y="111"/>
                  </a:lnTo>
                  <a:cubicBezTo>
                    <a:pt x="224" y="57"/>
                    <a:pt x="191" y="24"/>
                    <a:pt x="158" y="8"/>
                  </a:cubicBezTo>
                  <a:cubicBezTo>
                    <a:pt x="147" y="8"/>
                    <a:pt x="134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8" name="Google Shape;5388;p1"/>
            <p:cNvSpPr/>
            <p:nvPr/>
          </p:nvSpPr>
          <p:spPr>
            <a:xfrm>
              <a:off x="3920400" y="226005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24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21" y="50"/>
                    <a:pt x="0" y="87"/>
                    <a:pt x="0" y="120"/>
                  </a:cubicBezTo>
                  <a:cubicBezTo>
                    <a:pt x="0" y="153"/>
                    <a:pt x="21" y="191"/>
                    <a:pt x="38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41" y="257"/>
                    <a:pt x="157" y="257"/>
                    <a:pt x="190" y="224"/>
                  </a:cubicBezTo>
                  <a:cubicBezTo>
                    <a:pt x="227" y="191"/>
                    <a:pt x="244" y="104"/>
                    <a:pt x="207" y="50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9" name="Google Shape;5389;p1"/>
            <p:cNvSpPr/>
            <p:nvPr/>
          </p:nvSpPr>
          <p:spPr>
            <a:xfrm>
              <a:off x="3922975" y="2334800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04" y="0"/>
                  </a:moveTo>
                  <a:cubicBezTo>
                    <a:pt x="54" y="16"/>
                    <a:pt x="1" y="66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7" y="103"/>
                  </a:cubicBezTo>
                  <a:cubicBezTo>
                    <a:pt x="227" y="66"/>
                    <a:pt x="207" y="33"/>
                    <a:pt x="190" y="16"/>
                  </a:cubicBezTo>
                  <a:cubicBezTo>
                    <a:pt x="174" y="16"/>
                    <a:pt x="174" y="16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0" name="Google Shape;5390;p1"/>
            <p:cNvSpPr/>
            <p:nvPr/>
          </p:nvSpPr>
          <p:spPr>
            <a:xfrm>
              <a:off x="3915750" y="2351475"/>
              <a:ext cx="6025" cy="6525"/>
            </a:xfrm>
            <a:custGeom>
              <a:rect b="b" l="l" r="r" t="t"/>
              <a:pathLst>
                <a:path extrusionOk="0" h="261" w="241">
                  <a:moveTo>
                    <a:pt x="104" y="1"/>
                  </a:moveTo>
                  <a:cubicBezTo>
                    <a:pt x="50" y="17"/>
                    <a:pt x="1" y="71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4" y="104"/>
                  </a:cubicBezTo>
                  <a:cubicBezTo>
                    <a:pt x="224" y="71"/>
                    <a:pt x="207" y="38"/>
                    <a:pt x="186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1" name="Google Shape;5391;p1"/>
            <p:cNvSpPr/>
            <p:nvPr/>
          </p:nvSpPr>
          <p:spPr>
            <a:xfrm>
              <a:off x="3915250" y="2367350"/>
              <a:ext cx="6525" cy="6950"/>
            </a:xfrm>
            <a:custGeom>
              <a:rect b="b" l="l" r="r" t="t"/>
              <a:pathLst>
                <a:path extrusionOk="0" h="278" w="261">
                  <a:moveTo>
                    <a:pt x="140" y="1"/>
                  </a:moveTo>
                  <a:cubicBezTo>
                    <a:pt x="103" y="1"/>
                    <a:pt x="87" y="21"/>
                    <a:pt x="54" y="38"/>
                  </a:cubicBezTo>
                  <a:cubicBezTo>
                    <a:pt x="21" y="87"/>
                    <a:pt x="0" y="158"/>
                    <a:pt x="37" y="228"/>
                  </a:cubicBezTo>
                  <a:cubicBezTo>
                    <a:pt x="54" y="244"/>
                    <a:pt x="87" y="261"/>
                    <a:pt x="124" y="277"/>
                  </a:cubicBezTo>
                  <a:cubicBezTo>
                    <a:pt x="140" y="277"/>
                    <a:pt x="173" y="261"/>
                    <a:pt x="190" y="244"/>
                  </a:cubicBezTo>
                  <a:cubicBezTo>
                    <a:pt x="244" y="190"/>
                    <a:pt x="260" y="104"/>
                    <a:pt x="206" y="54"/>
                  </a:cubicBezTo>
                  <a:cubicBezTo>
                    <a:pt x="206" y="38"/>
                    <a:pt x="190" y="21"/>
                    <a:pt x="173" y="21"/>
                  </a:cubicBezTo>
                  <a:cubicBezTo>
                    <a:pt x="157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2" name="Google Shape;5392;p1"/>
            <p:cNvSpPr/>
            <p:nvPr/>
          </p:nvSpPr>
          <p:spPr>
            <a:xfrm>
              <a:off x="3915750" y="2320875"/>
              <a:ext cx="6025" cy="6525"/>
            </a:xfrm>
            <a:custGeom>
              <a:rect b="b" l="l" r="r" t="t"/>
              <a:pathLst>
                <a:path extrusionOk="0" h="261" w="241">
                  <a:moveTo>
                    <a:pt x="128" y="1"/>
                  </a:moveTo>
                  <a:cubicBezTo>
                    <a:pt x="83" y="1"/>
                    <a:pt x="31" y="36"/>
                    <a:pt x="17" y="91"/>
                  </a:cubicBezTo>
                  <a:cubicBezTo>
                    <a:pt x="1" y="145"/>
                    <a:pt x="17" y="231"/>
                    <a:pt x="67" y="248"/>
                  </a:cubicBezTo>
                  <a:cubicBezTo>
                    <a:pt x="86" y="257"/>
                    <a:pt x="104" y="261"/>
                    <a:pt x="122" y="261"/>
                  </a:cubicBezTo>
                  <a:cubicBezTo>
                    <a:pt x="170" y="261"/>
                    <a:pt x="211" y="229"/>
                    <a:pt x="224" y="178"/>
                  </a:cubicBezTo>
                  <a:cubicBezTo>
                    <a:pt x="240" y="108"/>
                    <a:pt x="207" y="42"/>
                    <a:pt x="153" y="5"/>
                  </a:cubicBezTo>
                  <a:cubicBezTo>
                    <a:pt x="146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3" name="Google Shape;5393;p1"/>
            <p:cNvSpPr/>
            <p:nvPr/>
          </p:nvSpPr>
          <p:spPr>
            <a:xfrm>
              <a:off x="3900300" y="22780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70" y="260"/>
                    <a:pt x="223" y="227"/>
                    <a:pt x="223" y="173"/>
                  </a:cubicBezTo>
                  <a:cubicBezTo>
                    <a:pt x="240" y="124"/>
                    <a:pt x="240" y="70"/>
                    <a:pt x="207" y="37"/>
                  </a:cubicBezTo>
                  <a:cubicBezTo>
                    <a:pt x="207" y="21"/>
                    <a:pt x="186" y="21"/>
                    <a:pt x="170" y="4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4" name="Google Shape;5394;p1"/>
            <p:cNvSpPr/>
            <p:nvPr/>
          </p:nvSpPr>
          <p:spPr>
            <a:xfrm>
              <a:off x="3886075" y="2251925"/>
              <a:ext cx="5600" cy="6475"/>
            </a:xfrm>
            <a:custGeom>
              <a:rect b="b" l="l" r="r" t="t"/>
              <a:pathLst>
                <a:path extrusionOk="0" h="259" w="224">
                  <a:moveTo>
                    <a:pt x="120" y="0"/>
                  </a:moveTo>
                  <a:cubicBezTo>
                    <a:pt x="87" y="0"/>
                    <a:pt x="54" y="0"/>
                    <a:pt x="34" y="33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7" y="242"/>
                    <a:pt x="65" y="258"/>
                    <a:pt x="95" y="258"/>
                  </a:cubicBezTo>
                  <a:cubicBezTo>
                    <a:pt x="121" y="258"/>
                    <a:pt x="149" y="246"/>
                    <a:pt x="174" y="223"/>
                  </a:cubicBezTo>
                  <a:cubicBezTo>
                    <a:pt x="223" y="186"/>
                    <a:pt x="223" y="103"/>
                    <a:pt x="190" y="50"/>
                  </a:cubicBezTo>
                  <a:cubicBezTo>
                    <a:pt x="174" y="33"/>
                    <a:pt x="174" y="17"/>
                    <a:pt x="137" y="17"/>
                  </a:cubicBezTo>
                  <a:cubicBezTo>
                    <a:pt x="137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5" name="Google Shape;5395;p1"/>
            <p:cNvSpPr/>
            <p:nvPr/>
          </p:nvSpPr>
          <p:spPr>
            <a:xfrm>
              <a:off x="3883075" y="2296125"/>
              <a:ext cx="6025" cy="6600"/>
            </a:xfrm>
            <a:custGeom>
              <a:rect b="b" l="l" r="r" t="t"/>
              <a:pathLst>
                <a:path extrusionOk="0" h="264" w="241">
                  <a:moveTo>
                    <a:pt x="104" y="1"/>
                  </a:moveTo>
                  <a:cubicBezTo>
                    <a:pt x="71" y="17"/>
                    <a:pt x="50" y="34"/>
                    <a:pt x="34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65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7"/>
                    <a:pt x="207" y="50"/>
                    <a:pt x="191" y="34"/>
                  </a:cubicBezTo>
                  <a:cubicBezTo>
                    <a:pt x="174" y="17"/>
                    <a:pt x="174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6" name="Google Shape;5396;p1"/>
            <p:cNvSpPr/>
            <p:nvPr/>
          </p:nvSpPr>
          <p:spPr>
            <a:xfrm>
              <a:off x="3887425" y="227932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20" y="1"/>
                  </a:moveTo>
                  <a:cubicBezTo>
                    <a:pt x="103" y="1"/>
                    <a:pt x="66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66" y="261"/>
                    <a:pt x="103" y="261"/>
                  </a:cubicBezTo>
                  <a:cubicBezTo>
                    <a:pt x="136" y="261"/>
                    <a:pt x="153" y="261"/>
                    <a:pt x="186" y="244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7"/>
                  </a:cubicBezTo>
                  <a:cubicBezTo>
                    <a:pt x="153" y="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7" name="Google Shape;5397;p1"/>
            <p:cNvSpPr/>
            <p:nvPr/>
          </p:nvSpPr>
          <p:spPr>
            <a:xfrm>
              <a:off x="3873200" y="2359775"/>
              <a:ext cx="6000" cy="6375"/>
            </a:xfrm>
            <a:custGeom>
              <a:rect b="b" l="l" r="r" t="t"/>
              <a:pathLst>
                <a:path extrusionOk="0" h="255" w="240">
                  <a:moveTo>
                    <a:pt x="128" y="1"/>
                  </a:moveTo>
                  <a:cubicBezTo>
                    <a:pt x="87" y="1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lnTo>
                    <a:pt x="136" y="254"/>
                  </a:lnTo>
                  <a:cubicBezTo>
                    <a:pt x="190" y="254"/>
                    <a:pt x="223" y="221"/>
                    <a:pt x="239" y="184"/>
                  </a:cubicBezTo>
                  <a:cubicBezTo>
                    <a:pt x="239" y="135"/>
                    <a:pt x="239" y="81"/>
                    <a:pt x="206" y="48"/>
                  </a:cubicBezTo>
                  <a:cubicBezTo>
                    <a:pt x="206" y="32"/>
                    <a:pt x="190" y="15"/>
                    <a:pt x="173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8" name="Google Shape;5398;p1"/>
            <p:cNvSpPr/>
            <p:nvPr/>
          </p:nvSpPr>
          <p:spPr>
            <a:xfrm>
              <a:off x="3888250" y="232675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03" y="0"/>
                  </a:moveTo>
                  <a:cubicBezTo>
                    <a:pt x="86" y="0"/>
                    <a:pt x="68" y="5"/>
                    <a:pt x="50" y="13"/>
                  </a:cubicBezTo>
                  <a:cubicBezTo>
                    <a:pt x="33" y="29"/>
                    <a:pt x="17" y="62"/>
                    <a:pt x="0" y="79"/>
                  </a:cubicBezTo>
                  <a:lnTo>
                    <a:pt x="0" y="165"/>
                  </a:lnTo>
                  <a:cubicBezTo>
                    <a:pt x="17" y="202"/>
                    <a:pt x="33" y="235"/>
                    <a:pt x="70" y="252"/>
                  </a:cubicBezTo>
                  <a:cubicBezTo>
                    <a:pt x="83" y="261"/>
                    <a:pt x="98" y="265"/>
                    <a:pt x="113" y="265"/>
                  </a:cubicBezTo>
                  <a:cubicBezTo>
                    <a:pt x="153" y="265"/>
                    <a:pt x="194" y="233"/>
                    <a:pt x="206" y="182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9" name="Google Shape;5399;p1"/>
            <p:cNvSpPr/>
            <p:nvPr/>
          </p:nvSpPr>
          <p:spPr>
            <a:xfrm>
              <a:off x="3880925" y="2343150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08" y="1"/>
                  </a:moveTo>
                  <a:cubicBezTo>
                    <a:pt x="105" y="1"/>
                    <a:pt x="103" y="3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98"/>
                    <a:pt x="33" y="214"/>
                    <a:pt x="54" y="247"/>
                  </a:cubicBezTo>
                  <a:cubicBezTo>
                    <a:pt x="87" y="247"/>
                    <a:pt x="103" y="268"/>
                    <a:pt x="136" y="268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7" y="41"/>
                    <a:pt x="174" y="25"/>
                  </a:cubicBezTo>
                  <a:lnTo>
                    <a:pt x="157" y="8"/>
                  </a:lnTo>
                  <a:lnTo>
                    <a:pt x="136" y="8"/>
                  </a:lnTo>
                  <a:cubicBezTo>
                    <a:pt x="125" y="8"/>
                    <a:pt x="114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0" name="Google Shape;5400;p1"/>
            <p:cNvSpPr/>
            <p:nvPr/>
          </p:nvSpPr>
          <p:spPr>
            <a:xfrm>
              <a:off x="3879175" y="2389725"/>
              <a:ext cx="5700" cy="6525"/>
            </a:xfrm>
            <a:custGeom>
              <a:rect b="b" l="l" r="r" t="t"/>
              <a:pathLst>
                <a:path extrusionOk="0" h="261" w="228">
                  <a:moveTo>
                    <a:pt x="87" y="1"/>
                  </a:moveTo>
                  <a:cubicBezTo>
                    <a:pt x="70" y="1"/>
                    <a:pt x="37" y="33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23"/>
                    <a:pt x="37" y="240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cubicBezTo>
                    <a:pt x="206" y="71"/>
                    <a:pt x="190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1" name="Google Shape;5401;p1"/>
            <p:cNvSpPr/>
            <p:nvPr/>
          </p:nvSpPr>
          <p:spPr>
            <a:xfrm>
              <a:off x="3897200" y="2291900"/>
              <a:ext cx="6125" cy="6575"/>
            </a:xfrm>
            <a:custGeom>
              <a:rect b="b" l="l" r="r" t="t"/>
              <a:pathLst>
                <a:path extrusionOk="0" h="263" w="245">
                  <a:moveTo>
                    <a:pt x="113" y="0"/>
                  </a:moveTo>
                  <a:cubicBezTo>
                    <a:pt x="72" y="0"/>
                    <a:pt x="34" y="32"/>
                    <a:pt x="21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21" y="186"/>
                    <a:pt x="38" y="236"/>
                    <a:pt x="87" y="256"/>
                  </a:cubicBezTo>
                  <a:cubicBezTo>
                    <a:pt x="97" y="261"/>
                    <a:pt x="107" y="263"/>
                    <a:pt x="116" y="263"/>
                  </a:cubicBezTo>
                  <a:cubicBezTo>
                    <a:pt x="142" y="263"/>
                    <a:pt x="166" y="247"/>
                    <a:pt x="190" y="219"/>
                  </a:cubicBezTo>
                  <a:cubicBezTo>
                    <a:pt x="207" y="219"/>
                    <a:pt x="207" y="203"/>
                    <a:pt x="228" y="170"/>
                  </a:cubicBezTo>
                  <a:cubicBezTo>
                    <a:pt x="244" y="100"/>
                    <a:pt x="207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2" name="Google Shape;5402;p1"/>
            <p:cNvSpPr/>
            <p:nvPr/>
          </p:nvSpPr>
          <p:spPr>
            <a:xfrm>
              <a:off x="3893800" y="23871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7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0" y="223"/>
                  </a:cubicBezTo>
                  <a:cubicBezTo>
                    <a:pt x="207" y="207"/>
                    <a:pt x="223" y="174"/>
                    <a:pt x="223" y="136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90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3" name="Google Shape;5403;p1"/>
            <p:cNvSpPr/>
            <p:nvPr/>
          </p:nvSpPr>
          <p:spPr>
            <a:xfrm>
              <a:off x="3895550" y="23421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40"/>
                    <a:pt x="240" y="170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4" name="Google Shape;5404;p1"/>
            <p:cNvSpPr/>
            <p:nvPr/>
          </p:nvSpPr>
          <p:spPr>
            <a:xfrm>
              <a:off x="3926475" y="2287775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5"/>
                    <a:pt x="1" y="162"/>
                    <a:pt x="34" y="215"/>
                  </a:cubicBezTo>
                  <a:cubicBezTo>
                    <a:pt x="50" y="248"/>
                    <a:pt x="87" y="265"/>
                    <a:pt x="120" y="265"/>
                  </a:cubicBezTo>
                  <a:cubicBezTo>
                    <a:pt x="137" y="265"/>
                    <a:pt x="170" y="248"/>
                    <a:pt x="190" y="232"/>
                  </a:cubicBezTo>
                  <a:cubicBezTo>
                    <a:pt x="223" y="215"/>
                    <a:pt x="223" y="178"/>
                    <a:pt x="240" y="145"/>
                  </a:cubicBezTo>
                  <a:cubicBezTo>
                    <a:pt x="240" y="112"/>
                    <a:pt x="223" y="75"/>
                    <a:pt x="207" y="42"/>
                  </a:cubicBezTo>
                  <a:cubicBezTo>
                    <a:pt x="207" y="26"/>
                    <a:pt x="190" y="26"/>
                    <a:pt x="170" y="9"/>
                  </a:cubicBezTo>
                  <a:lnTo>
                    <a:pt x="137" y="9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5" name="Google Shape;5405;p1"/>
            <p:cNvSpPr/>
            <p:nvPr/>
          </p:nvSpPr>
          <p:spPr>
            <a:xfrm>
              <a:off x="3890000" y="23093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1"/>
                    <a:pt x="33" y="227"/>
                    <a:pt x="83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23" y="227"/>
                    <a:pt x="223" y="178"/>
                  </a:cubicBezTo>
                  <a:cubicBezTo>
                    <a:pt x="239" y="124"/>
                    <a:pt x="239" y="75"/>
                    <a:pt x="206" y="38"/>
                  </a:cubicBezTo>
                  <a:cubicBezTo>
                    <a:pt x="206" y="21"/>
                    <a:pt x="186" y="21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6" name="Google Shape;5406;p1"/>
            <p:cNvSpPr/>
            <p:nvPr/>
          </p:nvSpPr>
          <p:spPr>
            <a:xfrm>
              <a:off x="3884325" y="23742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4" y="0"/>
                  </a:moveTo>
                  <a:cubicBezTo>
                    <a:pt x="38" y="17"/>
                    <a:pt x="0" y="87"/>
                    <a:pt x="0" y="157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39"/>
                    <a:pt x="244" y="173"/>
                    <a:pt x="227" y="103"/>
                  </a:cubicBezTo>
                  <a:cubicBezTo>
                    <a:pt x="227" y="70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7" name="Google Shape;5407;p1"/>
            <p:cNvSpPr/>
            <p:nvPr/>
          </p:nvSpPr>
          <p:spPr>
            <a:xfrm>
              <a:off x="3887825" y="235922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20" y="0"/>
                  </a:moveTo>
                  <a:cubicBezTo>
                    <a:pt x="87" y="0"/>
                    <a:pt x="67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67" y="260"/>
                    <a:pt x="104" y="260"/>
                  </a:cubicBezTo>
                  <a:cubicBezTo>
                    <a:pt x="120" y="260"/>
                    <a:pt x="153" y="260"/>
                    <a:pt x="170" y="223"/>
                  </a:cubicBezTo>
                  <a:cubicBezTo>
                    <a:pt x="223" y="190"/>
                    <a:pt x="240" y="103"/>
                    <a:pt x="190" y="54"/>
                  </a:cubicBezTo>
                  <a:cubicBezTo>
                    <a:pt x="190" y="3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8" name="Google Shape;5408;p1"/>
            <p:cNvSpPr/>
            <p:nvPr/>
          </p:nvSpPr>
          <p:spPr>
            <a:xfrm>
              <a:off x="3943175" y="2360975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90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9" name="Google Shape;5409;p1"/>
            <p:cNvSpPr/>
            <p:nvPr/>
          </p:nvSpPr>
          <p:spPr>
            <a:xfrm>
              <a:off x="3979250" y="22938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29" y="0"/>
                  </a:moveTo>
                  <a:cubicBezTo>
                    <a:pt x="83" y="0"/>
                    <a:pt x="34" y="33"/>
                    <a:pt x="17" y="91"/>
                  </a:cubicBezTo>
                  <a:cubicBezTo>
                    <a:pt x="1" y="140"/>
                    <a:pt x="17" y="227"/>
                    <a:pt x="87" y="243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60"/>
                    <a:pt x="207" y="227"/>
                    <a:pt x="223" y="177"/>
                  </a:cubicBezTo>
                  <a:cubicBezTo>
                    <a:pt x="244" y="124"/>
                    <a:pt x="223" y="74"/>
                    <a:pt x="207" y="37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0" name="Google Shape;5410;p1"/>
            <p:cNvSpPr/>
            <p:nvPr/>
          </p:nvSpPr>
          <p:spPr>
            <a:xfrm>
              <a:off x="3981000" y="2369850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47" y="0"/>
                  </a:moveTo>
                  <a:cubicBezTo>
                    <a:pt x="99" y="0"/>
                    <a:pt x="48" y="35"/>
                    <a:pt x="34" y="90"/>
                  </a:cubicBezTo>
                  <a:cubicBezTo>
                    <a:pt x="1" y="144"/>
                    <a:pt x="34" y="231"/>
                    <a:pt x="87" y="247"/>
                  </a:cubicBezTo>
                  <a:cubicBezTo>
                    <a:pt x="105" y="256"/>
                    <a:pt x="121" y="260"/>
                    <a:pt x="137" y="260"/>
                  </a:cubicBezTo>
                  <a:cubicBezTo>
                    <a:pt x="180" y="260"/>
                    <a:pt x="216" y="229"/>
                    <a:pt x="240" y="177"/>
                  </a:cubicBezTo>
                  <a:cubicBezTo>
                    <a:pt x="256" y="107"/>
                    <a:pt x="223" y="41"/>
                    <a:pt x="174" y="4"/>
                  </a:cubicBezTo>
                  <a:cubicBezTo>
                    <a:pt x="165" y="1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1" name="Google Shape;5411;p1"/>
            <p:cNvSpPr/>
            <p:nvPr/>
          </p:nvSpPr>
          <p:spPr>
            <a:xfrm>
              <a:off x="3978025" y="2340350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71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06" y="207"/>
                    <a:pt x="223" y="174"/>
                    <a:pt x="223" y="137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90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2" name="Google Shape;5412;p1"/>
            <p:cNvSpPr/>
            <p:nvPr/>
          </p:nvSpPr>
          <p:spPr>
            <a:xfrm>
              <a:off x="3975850" y="2261700"/>
              <a:ext cx="6425" cy="6575"/>
            </a:xfrm>
            <a:custGeom>
              <a:rect b="b" l="l" r="r" t="t"/>
              <a:pathLst>
                <a:path extrusionOk="0" h="263" w="257">
                  <a:moveTo>
                    <a:pt x="137" y="1"/>
                  </a:moveTo>
                  <a:cubicBezTo>
                    <a:pt x="104" y="1"/>
                    <a:pt x="87" y="1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3" y="245"/>
                    <a:pt x="95" y="262"/>
                    <a:pt x="125" y="262"/>
                  </a:cubicBezTo>
                  <a:cubicBezTo>
                    <a:pt x="150" y="262"/>
                    <a:pt x="173" y="250"/>
                    <a:pt x="190" y="228"/>
                  </a:cubicBezTo>
                  <a:cubicBezTo>
                    <a:pt x="240" y="191"/>
                    <a:pt x="256" y="104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3" name="Google Shape;5413;p1"/>
            <p:cNvSpPr/>
            <p:nvPr/>
          </p:nvSpPr>
          <p:spPr>
            <a:xfrm>
              <a:off x="3967300" y="2297775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86" y="21"/>
                  </a:cubicBezTo>
                  <a:cubicBezTo>
                    <a:pt x="169" y="2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4" name="Google Shape;5414;p1"/>
            <p:cNvSpPr/>
            <p:nvPr/>
          </p:nvSpPr>
          <p:spPr>
            <a:xfrm>
              <a:off x="3971525" y="227892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0"/>
                  </a:moveTo>
                  <a:cubicBezTo>
                    <a:pt x="71" y="0"/>
                    <a:pt x="54" y="17"/>
                    <a:pt x="38" y="54"/>
                  </a:cubicBezTo>
                  <a:cubicBezTo>
                    <a:pt x="17" y="87"/>
                    <a:pt x="0" y="120"/>
                    <a:pt x="0" y="157"/>
                  </a:cubicBezTo>
                  <a:cubicBezTo>
                    <a:pt x="17" y="190"/>
                    <a:pt x="38" y="207"/>
                    <a:pt x="54" y="223"/>
                  </a:cubicBezTo>
                  <a:cubicBezTo>
                    <a:pt x="71" y="260"/>
                    <a:pt x="103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cubicBezTo>
                    <a:pt x="223" y="70"/>
                    <a:pt x="207" y="33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5" name="Google Shape;5415;p1"/>
            <p:cNvSpPr/>
            <p:nvPr/>
          </p:nvSpPr>
          <p:spPr>
            <a:xfrm>
              <a:off x="3975025" y="23897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68" y="263"/>
                    <a:pt x="116" y="263"/>
                  </a:cubicBezTo>
                  <a:cubicBezTo>
                    <a:pt x="123" y="263"/>
                    <a:pt x="130" y="262"/>
                    <a:pt x="137" y="260"/>
                  </a:cubicBezTo>
                  <a:cubicBezTo>
                    <a:pt x="170" y="260"/>
                    <a:pt x="186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86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6" name="Google Shape;5416;p1"/>
            <p:cNvSpPr/>
            <p:nvPr/>
          </p:nvSpPr>
          <p:spPr>
            <a:xfrm>
              <a:off x="3960400" y="23128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103" y="1"/>
                    <a:pt x="70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44"/>
                    <a:pt x="190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90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7" name="Google Shape;5417;p1"/>
            <p:cNvSpPr/>
            <p:nvPr/>
          </p:nvSpPr>
          <p:spPr>
            <a:xfrm>
              <a:off x="3929475" y="23179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103" y="1"/>
                    <a:pt x="70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4"/>
                  </a:cubicBezTo>
                  <a:cubicBezTo>
                    <a:pt x="239" y="191"/>
                    <a:pt x="239" y="104"/>
                    <a:pt x="206" y="55"/>
                  </a:cubicBezTo>
                  <a:cubicBezTo>
                    <a:pt x="190" y="38"/>
                    <a:pt x="173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8" name="Google Shape;5418;p1"/>
            <p:cNvSpPr/>
            <p:nvPr/>
          </p:nvSpPr>
          <p:spPr>
            <a:xfrm>
              <a:off x="3962975" y="2342600"/>
              <a:ext cx="6000" cy="6325"/>
            </a:xfrm>
            <a:custGeom>
              <a:rect b="b" l="l" r="r" t="t"/>
              <a:pathLst>
                <a:path extrusionOk="0" h="253" w="240">
                  <a:moveTo>
                    <a:pt x="129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90" y="253"/>
                    <a:pt x="223" y="220"/>
                    <a:pt x="239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206" y="30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9" name="Google Shape;5419;p1"/>
            <p:cNvSpPr/>
            <p:nvPr/>
          </p:nvSpPr>
          <p:spPr>
            <a:xfrm>
              <a:off x="3961225" y="236025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4" y="0"/>
                  </a:moveTo>
                  <a:cubicBezTo>
                    <a:pt x="87" y="0"/>
                    <a:pt x="70" y="4"/>
                    <a:pt x="54" y="13"/>
                  </a:cubicBezTo>
                  <a:cubicBezTo>
                    <a:pt x="37" y="29"/>
                    <a:pt x="17" y="46"/>
                    <a:pt x="17" y="79"/>
                  </a:cubicBezTo>
                  <a:cubicBezTo>
                    <a:pt x="0" y="116"/>
                    <a:pt x="0" y="132"/>
                    <a:pt x="0" y="165"/>
                  </a:cubicBezTo>
                  <a:cubicBezTo>
                    <a:pt x="17" y="202"/>
                    <a:pt x="37" y="235"/>
                    <a:pt x="70" y="252"/>
                  </a:cubicBezTo>
                  <a:cubicBezTo>
                    <a:pt x="82" y="255"/>
                    <a:pt x="93" y="256"/>
                    <a:pt x="104" y="256"/>
                  </a:cubicBezTo>
                  <a:cubicBezTo>
                    <a:pt x="157" y="256"/>
                    <a:pt x="195" y="223"/>
                    <a:pt x="223" y="165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38" y="4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0" name="Google Shape;5420;p1"/>
            <p:cNvSpPr/>
            <p:nvPr/>
          </p:nvSpPr>
          <p:spPr>
            <a:xfrm>
              <a:off x="3970700" y="2325200"/>
              <a:ext cx="5600" cy="6450"/>
            </a:xfrm>
            <a:custGeom>
              <a:rect b="b" l="l" r="r" t="t"/>
              <a:pathLst>
                <a:path extrusionOk="0" h="258" w="224">
                  <a:moveTo>
                    <a:pt x="110" y="1"/>
                  </a:moveTo>
                  <a:cubicBezTo>
                    <a:pt x="65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17" y="227"/>
                    <a:pt x="71" y="244"/>
                  </a:cubicBezTo>
                  <a:cubicBezTo>
                    <a:pt x="85" y="253"/>
                    <a:pt x="102" y="258"/>
                    <a:pt x="118" y="258"/>
                  </a:cubicBezTo>
                  <a:cubicBezTo>
                    <a:pt x="141" y="258"/>
                    <a:pt x="162" y="249"/>
                    <a:pt x="174" y="227"/>
                  </a:cubicBezTo>
                  <a:cubicBezTo>
                    <a:pt x="190" y="211"/>
                    <a:pt x="207" y="194"/>
                    <a:pt x="207" y="178"/>
                  </a:cubicBezTo>
                  <a:cubicBezTo>
                    <a:pt x="223" y="108"/>
                    <a:pt x="207" y="38"/>
                    <a:pt x="136" y="5"/>
                  </a:cubicBezTo>
                  <a:cubicBezTo>
                    <a:pt x="128" y="2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1" name="Google Shape;5421;p1"/>
            <p:cNvSpPr/>
            <p:nvPr/>
          </p:nvSpPr>
          <p:spPr>
            <a:xfrm>
              <a:off x="3973275" y="2311225"/>
              <a:ext cx="6425" cy="6775"/>
            </a:xfrm>
            <a:custGeom>
              <a:rect b="b" l="l" r="r" t="t"/>
              <a:pathLst>
                <a:path extrusionOk="0" h="271" w="257">
                  <a:moveTo>
                    <a:pt x="128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1" y="151"/>
                    <a:pt x="33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90" y="254"/>
                    <a:pt x="223" y="238"/>
                    <a:pt x="240" y="184"/>
                  </a:cubicBezTo>
                  <a:cubicBezTo>
                    <a:pt x="256" y="135"/>
                    <a:pt x="240" y="81"/>
                    <a:pt x="207" y="48"/>
                  </a:cubicBezTo>
                  <a:cubicBezTo>
                    <a:pt x="207" y="32"/>
                    <a:pt x="190" y="15"/>
                    <a:pt x="174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2" name="Google Shape;5422;p1"/>
            <p:cNvSpPr/>
            <p:nvPr/>
          </p:nvSpPr>
          <p:spPr>
            <a:xfrm>
              <a:off x="3844025" y="2366225"/>
              <a:ext cx="5600" cy="6825"/>
            </a:xfrm>
            <a:custGeom>
              <a:rect b="b" l="l" r="r" t="t"/>
              <a:pathLst>
                <a:path extrusionOk="0" h="273" w="224">
                  <a:moveTo>
                    <a:pt x="120" y="0"/>
                  </a:moveTo>
                  <a:cubicBezTo>
                    <a:pt x="108" y="0"/>
                    <a:pt x="95" y="5"/>
                    <a:pt x="87" y="13"/>
                  </a:cubicBezTo>
                  <a:cubicBezTo>
                    <a:pt x="66" y="13"/>
                    <a:pt x="33" y="29"/>
                    <a:pt x="17" y="66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50" y="235"/>
                  </a:cubicBezTo>
                  <a:cubicBezTo>
                    <a:pt x="66" y="252"/>
                    <a:pt x="103" y="273"/>
                    <a:pt x="120" y="273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7" y="83"/>
                    <a:pt x="207" y="46"/>
                    <a:pt x="169" y="29"/>
                  </a:cubicBezTo>
                  <a:lnTo>
                    <a:pt x="153" y="13"/>
                  </a:lnTo>
                  <a:cubicBezTo>
                    <a:pt x="145" y="5"/>
                    <a:pt x="132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3" name="Google Shape;5423;p1"/>
            <p:cNvSpPr/>
            <p:nvPr/>
          </p:nvSpPr>
          <p:spPr>
            <a:xfrm>
              <a:off x="3962975" y="2249375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09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22"/>
                    <a:pt x="87" y="255"/>
                  </a:cubicBezTo>
                  <a:cubicBezTo>
                    <a:pt x="95" y="258"/>
                    <a:pt x="105" y="259"/>
                    <a:pt x="114" y="259"/>
                  </a:cubicBezTo>
                  <a:cubicBezTo>
                    <a:pt x="159" y="259"/>
                    <a:pt x="209" y="229"/>
                    <a:pt x="223" y="185"/>
                  </a:cubicBezTo>
                  <a:cubicBezTo>
                    <a:pt x="239" y="119"/>
                    <a:pt x="206" y="32"/>
                    <a:pt x="153" y="16"/>
                  </a:cubicBezTo>
                  <a:cubicBezTo>
                    <a:pt x="139" y="5"/>
                    <a:pt x="124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4" name="Google Shape;5424;p1"/>
            <p:cNvSpPr/>
            <p:nvPr/>
          </p:nvSpPr>
          <p:spPr>
            <a:xfrm>
              <a:off x="3941950" y="2284900"/>
              <a:ext cx="5575" cy="6700"/>
            </a:xfrm>
            <a:custGeom>
              <a:rect b="b" l="l" r="r" t="t"/>
              <a:pathLst>
                <a:path extrusionOk="0" h="268" w="223">
                  <a:moveTo>
                    <a:pt x="87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5" name="Google Shape;5425;p1"/>
            <p:cNvSpPr/>
            <p:nvPr/>
          </p:nvSpPr>
          <p:spPr>
            <a:xfrm>
              <a:off x="3968525" y="2375225"/>
              <a:ext cx="6000" cy="6800"/>
            </a:xfrm>
            <a:custGeom>
              <a:rect b="b" l="l" r="r" t="t"/>
              <a:pathLst>
                <a:path extrusionOk="0" h="272" w="24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54" y="16"/>
                    <a:pt x="1" y="82"/>
                    <a:pt x="17" y="152"/>
                  </a:cubicBezTo>
                  <a:cubicBezTo>
                    <a:pt x="17" y="185"/>
                    <a:pt x="34" y="222"/>
                    <a:pt x="54" y="238"/>
                  </a:cubicBezTo>
                  <a:cubicBezTo>
                    <a:pt x="87" y="255"/>
                    <a:pt x="104" y="271"/>
                    <a:pt x="137" y="271"/>
                  </a:cubicBezTo>
                  <a:cubicBezTo>
                    <a:pt x="207" y="255"/>
                    <a:pt x="240" y="185"/>
                    <a:pt x="223" y="119"/>
                  </a:cubicBezTo>
                  <a:cubicBezTo>
                    <a:pt x="223" y="82"/>
                    <a:pt x="207" y="49"/>
                    <a:pt x="191" y="32"/>
                  </a:cubicBezTo>
                  <a:cubicBezTo>
                    <a:pt x="174" y="32"/>
                    <a:pt x="174" y="16"/>
                    <a:pt x="158" y="16"/>
                  </a:cubicBezTo>
                  <a:cubicBezTo>
                    <a:pt x="147" y="5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6" name="Google Shape;5426;p1"/>
            <p:cNvSpPr/>
            <p:nvPr/>
          </p:nvSpPr>
          <p:spPr>
            <a:xfrm>
              <a:off x="3938425" y="2335500"/>
              <a:ext cx="6125" cy="6475"/>
            </a:xfrm>
            <a:custGeom>
              <a:rect b="b" l="l" r="r" t="t"/>
              <a:pathLst>
                <a:path extrusionOk="0" h="259" w="245">
                  <a:moveTo>
                    <a:pt x="129" y="1"/>
                  </a:moveTo>
                  <a:cubicBezTo>
                    <a:pt x="83" y="1"/>
                    <a:pt x="35" y="33"/>
                    <a:pt x="22" y="92"/>
                  </a:cubicBezTo>
                  <a:cubicBezTo>
                    <a:pt x="1" y="141"/>
                    <a:pt x="22" y="228"/>
                    <a:pt x="71" y="244"/>
                  </a:cubicBezTo>
                  <a:cubicBezTo>
                    <a:pt x="90" y="254"/>
                    <a:pt x="109" y="259"/>
                    <a:pt x="127" y="259"/>
                  </a:cubicBezTo>
                  <a:cubicBezTo>
                    <a:pt x="174" y="259"/>
                    <a:pt x="213" y="226"/>
                    <a:pt x="228" y="178"/>
                  </a:cubicBezTo>
                  <a:cubicBezTo>
                    <a:pt x="244" y="108"/>
                    <a:pt x="207" y="38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7" name="Google Shape;5427;p1"/>
            <p:cNvSpPr/>
            <p:nvPr/>
          </p:nvSpPr>
          <p:spPr>
            <a:xfrm>
              <a:off x="3938950" y="237817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67" y="1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7" y="186"/>
                    <a:pt x="17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0"/>
                    <a:pt x="223" y="104"/>
                  </a:cubicBezTo>
                  <a:cubicBezTo>
                    <a:pt x="223" y="67"/>
                    <a:pt x="207" y="50"/>
                    <a:pt x="170" y="17"/>
                  </a:cubicBezTo>
                  <a:cubicBezTo>
                    <a:pt x="170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8" name="Google Shape;5428;p1"/>
            <p:cNvSpPr/>
            <p:nvPr/>
          </p:nvSpPr>
          <p:spPr>
            <a:xfrm>
              <a:off x="3934625" y="22573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50" y="8"/>
                    <a:pt x="0" y="74"/>
                    <a:pt x="17" y="144"/>
                  </a:cubicBezTo>
                  <a:cubicBezTo>
                    <a:pt x="17" y="214"/>
                    <a:pt x="87" y="263"/>
                    <a:pt x="136" y="263"/>
                  </a:cubicBezTo>
                  <a:cubicBezTo>
                    <a:pt x="174" y="247"/>
                    <a:pt x="190" y="230"/>
                    <a:pt x="207" y="214"/>
                  </a:cubicBezTo>
                  <a:cubicBezTo>
                    <a:pt x="223" y="177"/>
                    <a:pt x="240" y="144"/>
                    <a:pt x="240" y="111"/>
                  </a:cubicBezTo>
                  <a:cubicBezTo>
                    <a:pt x="223" y="74"/>
                    <a:pt x="207" y="41"/>
                    <a:pt x="190" y="24"/>
                  </a:cubicBezTo>
                  <a:cubicBezTo>
                    <a:pt x="190" y="24"/>
                    <a:pt x="174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9" name="Google Shape;5429;p1"/>
            <p:cNvSpPr/>
            <p:nvPr/>
          </p:nvSpPr>
          <p:spPr>
            <a:xfrm>
              <a:off x="3933275" y="2272625"/>
              <a:ext cx="5700" cy="6500"/>
            </a:xfrm>
            <a:custGeom>
              <a:rect b="b" l="l" r="r" t="t"/>
              <a:pathLst>
                <a:path extrusionOk="0" h="260" w="228">
                  <a:moveTo>
                    <a:pt x="132" y="1"/>
                  </a:moveTo>
                  <a:cubicBezTo>
                    <a:pt x="123" y="1"/>
                    <a:pt x="114" y="5"/>
                    <a:pt x="104" y="13"/>
                  </a:cubicBezTo>
                  <a:cubicBezTo>
                    <a:pt x="38" y="13"/>
                    <a:pt x="1" y="79"/>
                    <a:pt x="1" y="149"/>
                  </a:cubicBezTo>
                  <a:cubicBezTo>
                    <a:pt x="21" y="182"/>
                    <a:pt x="21" y="219"/>
                    <a:pt x="54" y="236"/>
                  </a:cubicBezTo>
                  <a:cubicBezTo>
                    <a:pt x="66" y="248"/>
                    <a:pt x="86" y="259"/>
                    <a:pt x="110" y="259"/>
                  </a:cubicBezTo>
                  <a:cubicBezTo>
                    <a:pt x="120" y="259"/>
                    <a:pt x="130" y="257"/>
                    <a:pt x="141" y="252"/>
                  </a:cubicBezTo>
                  <a:cubicBezTo>
                    <a:pt x="157" y="252"/>
                    <a:pt x="190" y="236"/>
                    <a:pt x="207" y="203"/>
                  </a:cubicBezTo>
                  <a:cubicBezTo>
                    <a:pt x="228" y="182"/>
                    <a:pt x="228" y="149"/>
                    <a:pt x="228" y="116"/>
                  </a:cubicBezTo>
                  <a:cubicBezTo>
                    <a:pt x="228" y="79"/>
                    <a:pt x="207" y="46"/>
                    <a:pt x="174" y="30"/>
                  </a:cubicBezTo>
                  <a:cubicBezTo>
                    <a:pt x="174" y="13"/>
                    <a:pt x="157" y="13"/>
                    <a:pt x="157" y="13"/>
                  </a:cubicBezTo>
                  <a:cubicBezTo>
                    <a:pt x="149" y="5"/>
                    <a:pt x="141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0" name="Google Shape;5430;p1"/>
            <p:cNvSpPr/>
            <p:nvPr/>
          </p:nvSpPr>
          <p:spPr>
            <a:xfrm>
              <a:off x="3934625" y="230212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1" name="Google Shape;5431;p1"/>
            <p:cNvSpPr/>
            <p:nvPr/>
          </p:nvSpPr>
          <p:spPr>
            <a:xfrm>
              <a:off x="3956050" y="2329625"/>
              <a:ext cx="6125" cy="6425"/>
            </a:xfrm>
            <a:custGeom>
              <a:rect b="b" l="l" r="r" t="t"/>
              <a:pathLst>
                <a:path extrusionOk="0" h="257" w="245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8" y="207"/>
                    <a:pt x="55" y="240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40"/>
                    <a:pt x="244" y="170"/>
                    <a:pt x="224" y="104"/>
                  </a:cubicBezTo>
                  <a:cubicBezTo>
                    <a:pt x="224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2" name="Google Shape;5432;p1"/>
            <p:cNvSpPr/>
            <p:nvPr/>
          </p:nvSpPr>
          <p:spPr>
            <a:xfrm>
              <a:off x="3953900" y="2376425"/>
              <a:ext cx="5700" cy="6425"/>
            </a:xfrm>
            <a:custGeom>
              <a:rect b="b" l="l" r="r" t="t"/>
              <a:pathLst>
                <a:path extrusionOk="0" h="257" w="228">
                  <a:moveTo>
                    <a:pt x="103" y="1"/>
                  </a:moveTo>
                  <a:cubicBezTo>
                    <a:pt x="38" y="17"/>
                    <a:pt x="0" y="87"/>
                    <a:pt x="0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3" y="256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7" y="190"/>
                    <a:pt x="227" y="153"/>
                    <a:pt x="227" y="120"/>
                  </a:cubicBezTo>
                  <a:cubicBezTo>
                    <a:pt x="227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3" name="Google Shape;5433;p1"/>
            <p:cNvSpPr/>
            <p:nvPr/>
          </p:nvSpPr>
          <p:spPr>
            <a:xfrm>
              <a:off x="3959050" y="2285200"/>
              <a:ext cx="6100" cy="6550"/>
            </a:xfrm>
            <a:custGeom>
              <a:rect b="b" l="l" r="r" t="t"/>
              <a:pathLst>
                <a:path extrusionOk="0" h="262" w="244">
                  <a:moveTo>
                    <a:pt x="95" y="0"/>
                  </a:moveTo>
                  <a:cubicBezTo>
                    <a:pt x="76" y="0"/>
                    <a:pt x="61" y="14"/>
                    <a:pt x="38" y="26"/>
                  </a:cubicBezTo>
                  <a:cubicBezTo>
                    <a:pt x="21" y="59"/>
                    <a:pt x="1" y="75"/>
                    <a:pt x="1" y="112"/>
                  </a:cubicBezTo>
                  <a:cubicBezTo>
                    <a:pt x="1" y="145"/>
                    <a:pt x="1" y="178"/>
                    <a:pt x="21" y="215"/>
                  </a:cubicBezTo>
                  <a:cubicBezTo>
                    <a:pt x="40" y="244"/>
                    <a:pt x="78" y="262"/>
                    <a:pt x="112" y="262"/>
                  </a:cubicBezTo>
                  <a:cubicBezTo>
                    <a:pt x="137" y="262"/>
                    <a:pt x="160" y="252"/>
                    <a:pt x="174" y="232"/>
                  </a:cubicBezTo>
                  <a:cubicBezTo>
                    <a:pt x="227" y="178"/>
                    <a:pt x="244" y="112"/>
                    <a:pt x="190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4" y="9"/>
                  </a:lnTo>
                  <a:cubicBezTo>
                    <a:pt x="113" y="3"/>
                    <a:pt x="104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4" name="Google Shape;5434;p1"/>
            <p:cNvSpPr/>
            <p:nvPr/>
          </p:nvSpPr>
          <p:spPr>
            <a:xfrm>
              <a:off x="3929875" y="2348575"/>
              <a:ext cx="6525" cy="6750"/>
            </a:xfrm>
            <a:custGeom>
              <a:rect b="b" l="l" r="r" t="t"/>
              <a:pathLst>
                <a:path extrusionOk="0" h="270" w="261">
                  <a:moveTo>
                    <a:pt x="130" y="1"/>
                  </a:moveTo>
                  <a:cubicBezTo>
                    <a:pt x="89" y="1"/>
                    <a:pt x="49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6" y="238"/>
                    <a:pt x="240" y="187"/>
                  </a:cubicBezTo>
                  <a:cubicBezTo>
                    <a:pt x="261" y="117"/>
                    <a:pt x="223" y="30"/>
                    <a:pt x="174" y="14"/>
                  </a:cubicBezTo>
                  <a:cubicBezTo>
                    <a:pt x="160" y="5"/>
                    <a:pt x="14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5" name="Google Shape;5435;p1"/>
            <p:cNvSpPr/>
            <p:nvPr/>
          </p:nvSpPr>
          <p:spPr>
            <a:xfrm>
              <a:off x="3961225" y="2265325"/>
              <a:ext cx="6100" cy="6475"/>
            </a:xfrm>
            <a:custGeom>
              <a:rect b="b" l="l" r="r" t="t"/>
              <a:pathLst>
                <a:path extrusionOk="0" h="259" w="244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17" y="149"/>
                  </a:cubicBezTo>
                  <a:cubicBezTo>
                    <a:pt x="17" y="186"/>
                    <a:pt x="37" y="219"/>
                    <a:pt x="54" y="235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6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6" name="Google Shape;5436;p1"/>
            <p:cNvSpPr/>
            <p:nvPr/>
          </p:nvSpPr>
          <p:spPr>
            <a:xfrm>
              <a:off x="3928650" y="23646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0" y="148"/>
                  </a:cubicBezTo>
                  <a:cubicBezTo>
                    <a:pt x="17" y="181"/>
                    <a:pt x="17" y="214"/>
                    <a:pt x="50" y="235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39" y="181"/>
                    <a:pt x="223" y="111"/>
                  </a:cubicBezTo>
                  <a:cubicBezTo>
                    <a:pt x="223" y="78"/>
                    <a:pt x="206" y="45"/>
                    <a:pt x="169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7" name="Google Shape;5437;p1"/>
            <p:cNvSpPr/>
            <p:nvPr/>
          </p:nvSpPr>
          <p:spPr>
            <a:xfrm>
              <a:off x="3821650" y="2477750"/>
              <a:ext cx="5175" cy="6525"/>
            </a:xfrm>
            <a:custGeom>
              <a:rect b="b" l="l" r="r" t="t"/>
              <a:pathLst>
                <a:path extrusionOk="0" h="261" w="207">
                  <a:moveTo>
                    <a:pt x="137" y="0"/>
                  </a:moveTo>
                  <a:cubicBezTo>
                    <a:pt x="104" y="0"/>
                    <a:pt x="87" y="17"/>
                    <a:pt x="54" y="38"/>
                  </a:cubicBezTo>
                  <a:cubicBezTo>
                    <a:pt x="17" y="87"/>
                    <a:pt x="1" y="157"/>
                    <a:pt x="34" y="223"/>
                  </a:cubicBezTo>
                  <a:cubicBezTo>
                    <a:pt x="54" y="244"/>
                    <a:pt x="71" y="260"/>
                    <a:pt x="87" y="260"/>
                  </a:cubicBezTo>
                  <a:cubicBezTo>
                    <a:pt x="137" y="190"/>
                    <a:pt x="174" y="120"/>
                    <a:pt x="207" y="38"/>
                  </a:cubicBezTo>
                  <a:cubicBezTo>
                    <a:pt x="190" y="38"/>
                    <a:pt x="174" y="17"/>
                    <a:pt x="174" y="17"/>
                  </a:cubicBezTo>
                  <a:cubicBezTo>
                    <a:pt x="157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8" name="Google Shape;5438;p1"/>
            <p:cNvSpPr/>
            <p:nvPr/>
          </p:nvSpPr>
          <p:spPr>
            <a:xfrm>
              <a:off x="4137775" y="2252750"/>
              <a:ext cx="6000" cy="6375"/>
            </a:xfrm>
            <a:custGeom>
              <a:rect b="b" l="l" r="r" t="t"/>
              <a:pathLst>
                <a:path extrusionOk="0" h="255" w="24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87"/>
                    <a:pt x="1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53" y="235"/>
                    <a:pt x="85" y="254"/>
                    <a:pt x="119" y="254"/>
                  </a:cubicBezTo>
                  <a:cubicBezTo>
                    <a:pt x="143" y="254"/>
                    <a:pt x="168" y="245"/>
                    <a:pt x="190" y="223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9" name="Google Shape;5439;p1"/>
            <p:cNvSpPr/>
            <p:nvPr/>
          </p:nvSpPr>
          <p:spPr>
            <a:xfrm>
              <a:off x="4139025" y="228025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40" y="1"/>
                  </a:moveTo>
                  <a:cubicBezTo>
                    <a:pt x="103" y="1"/>
                    <a:pt x="87" y="1"/>
                    <a:pt x="54" y="34"/>
                  </a:cubicBezTo>
                  <a:cubicBezTo>
                    <a:pt x="17" y="67"/>
                    <a:pt x="0" y="154"/>
                    <a:pt x="37" y="207"/>
                  </a:cubicBezTo>
                  <a:cubicBezTo>
                    <a:pt x="70" y="240"/>
                    <a:pt x="87" y="257"/>
                    <a:pt x="120" y="257"/>
                  </a:cubicBezTo>
                  <a:cubicBezTo>
                    <a:pt x="140" y="257"/>
                    <a:pt x="173" y="257"/>
                    <a:pt x="206" y="224"/>
                  </a:cubicBezTo>
                  <a:cubicBezTo>
                    <a:pt x="223" y="207"/>
                    <a:pt x="243" y="170"/>
                    <a:pt x="243" y="137"/>
                  </a:cubicBezTo>
                  <a:cubicBezTo>
                    <a:pt x="243" y="104"/>
                    <a:pt x="243" y="67"/>
                    <a:pt x="206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0" name="Google Shape;5440;p1"/>
            <p:cNvSpPr/>
            <p:nvPr/>
          </p:nvSpPr>
          <p:spPr>
            <a:xfrm>
              <a:off x="4135200" y="22969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67" y="1"/>
                    <a:pt x="34" y="34"/>
                    <a:pt x="17" y="54"/>
                  </a:cubicBezTo>
                  <a:cubicBezTo>
                    <a:pt x="1" y="87"/>
                    <a:pt x="1" y="120"/>
                    <a:pt x="1" y="158"/>
                  </a:cubicBezTo>
                  <a:cubicBezTo>
                    <a:pt x="17" y="191"/>
                    <a:pt x="17" y="224"/>
                    <a:pt x="50" y="240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0" y="240"/>
                    <a:pt x="240" y="191"/>
                    <a:pt x="223" y="104"/>
                  </a:cubicBezTo>
                  <a:cubicBezTo>
                    <a:pt x="223" y="71"/>
                    <a:pt x="207" y="54"/>
                    <a:pt x="170" y="34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1" name="Google Shape;5441;p1"/>
            <p:cNvSpPr/>
            <p:nvPr/>
          </p:nvSpPr>
          <p:spPr>
            <a:xfrm>
              <a:off x="4136450" y="2375100"/>
              <a:ext cx="5575" cy="6500"/>
            </a:xfrm>
            <a:custGeom>
              <a:rect b="b" l="l" r="r" t="t"/>
              <a:pathLst>
                <a:path extrusionOk="0" h="260" w="223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0" y="173"/>
                    <a:pt x="17" y="206"/>
                    <a:pt x="54" y="227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2" name="Google Shape;5442;p1"/>
            <p:cNvSpPr/>
            <p:nvPr/>
          </p:nvSpPr>
          <p:spPr>
            <a:xfrm>
              <a:off x="4152300" y="2278825"/>
              <a:ext cx="6125" cy="6625"/>
            </a:xfrm>
            <a:custGeom>
              <a:rect b="b" l="l" r="r" t="t"/>
              <a:pathLst>
                <a:path extrusionOk="0" h="265" w="245">
                  <a:moveTo>
                    <a:pt x="129" y="0"/>
                  </a:moveTo>
                  <a:cubicBezTo>
                    <a:pt x="82" y="0"/>
                    <a:pt x="35" y="30"/>
                    <a:pt x="22" y="74"/>
                  </a:cubicBezTo>
                  <a:cubicBezTo>
                    <a:pt x="1" y="140"/>
                    <a:pt x="38" y="227"/>
                    <a:pt x="88" y="244"/>
                  </a:cubicBezTo>
                  <a:cubicBezTo>
                    <a:pt x="104" y="264"/>
                    <a:pt x="125" y="264"/>
                    <a:pt x="141" y="264"/>
                  </a:cubicBezTo>
                  <a:cubicBezTo>
                    <a:pt x="174" y="244"/>
                    <a:pt x="207" y="227"/>
                    <a:pt x="228" y="178"/>
                  </a:cubicBezTo>
                  <a:cubicBezTo>
                    <a:pt x="244" y="124"/>
                    <a:pt x="228" y="74"/>
                    <a:pt x="207" y="37"/>
                  </a:cubicBezTo>
                  <a:cubicBezTo>
                    <a:pt x="191" y="21"/>
                    <a:pt x="174" y="21"/>
                    <a:pt x="158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3" name="Google Shape;5443;p1"/>
            <p:cNvSpPr/>
            <p:nvPr/>
          </p:nvSpPr>
          <p:spPr>
            <a:xfrm>
              <a:off x="4142000" y="2309925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1" y="154"/>
                    <a:pt x="21" y="220"/>
                    <a:pt x="87" y="257"/>
                  </a:cubicBezTo>
                  <a:cubicBezTo>
                    <a:pt x="98" y="257"/>
                    <a:pt x="111" y="264"/>
                    <a:pt x="123" y="264"/>
                  </a:cubicBezTo>
                  <a:cubicBezTo>
                    <a:pt x="129" y="264"/>
                    <a:pt x="135" y="263"/>
                    <a:pt x="141" y="257"/>
                  </a:cubicBezTo>
                  <a:cubicBezTo>
                    <a:pt x="174" y="257"/>
                    <a:pt x="207" y="220"/>
                    <a:pt x="227" y="187"/>
                  </a:cubicBezTo>
                  <a:cubicBezTo>
                    <a:pt x="244" y="133"/>
                    <a:pt x="227" y="84"/>
                    <a:pt x="207" y="51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4" name="Google Shape;5444;p1"/>
            <p:cNvSpPr/>
            <p:nvPr/>
          </p:nvSpPr>
          <p:spPr>
            <a:xfrm>
              <a:off x="4140350" y="2327575"/>
              <a:ext cx="5600" cy="6450"/>
            </a:xfrm>
            <a:custGeom>
              <a:rect b="b" l="l" r="r" t="t"/>
              <a:pathLst>
                <a:path extrusionOk="0" h="258" w="224">
                  <a:moveTo>
                    <a:pt x="101" y="0"/>
                  </a:moveTo>
                  <a:cubicBezTo>
                    <a:pt x="86" y="0"/>
                    <a:pt x="69" y="5"/>
                    <a:pt x="50" y="13"/>
                  </a:cubicBezTo>
                  <a:cubicBezTo>
                    <a:pt x="34" y="29"/>
                    <a:pt x="17" y="46"/>
                    <a:pt x="1" y="83"/>
                  </a:cubicBezTo>
                  <a:lnTo>
                    <a:pt x="1" y="169"/>
                  </a:lnTo>
                  <a:cubicBezTo>
                    <a:pt x="17" y="202"/>
                    <a:pt x="34" y="235"/>
                    <a:pt x="67" y="252"/>
                  </a:cubicBezTo>
                  <a:cubicBezTo>
                    <a:pt x="77" y="256"/>
                    <a:pt x="87" y="258"/>
                    <a:pt x="98" y="258"/>
                  </a:cubicBezTo>
                  <a:cubicBezTo>
                    <a:pt x="145" y="258"/>
                    <a:pt x="193" y="223"/>
                    <a:pt x="207" y="169"/>
                  </a:cubicBezTo>
                  <a:cubicBezTo>
                    <a:pt x="223" y="116"/>
                    <a:pt x="207" y="29"/>
                    <a:pt x="137" y="13"/>
                  </a:cubicBezTo>
                  <a:cubicBezTo>
                    <a:pt x="129" y="5"/>
                    <a:pt x="116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5" name="Google Shape;5445;p1"/>
            <p:cNvSpPr/>
            <p:nvPr/>
          </p:nvSpPr>
          <p:spPr>
            <a:xfrm>
              <a:off x="4132625" y="234375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66" y="244"/>
                  </a:cubicBezTo>
                  <a:cubicBezTo>
                    <a:pt x="81" y="256"/>
                    <a:pt x="102" y="267"/>
                    <a:pt x="119" y="267"/>
                  </a:cubicBezTo>
                  <a:cubicBezTo>
                    <a:pt x="125" y="267"/>
                    <a:pt x="132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6" name="Google Shape;5446;p1"/>
            <p:cNvSpPr/>
            <p:nvPr/>
          </p:nvSpPr>
          <p:spPr>
            <a:xfrm>
              <a:off x="4169525" y="2304700"/>
              <a:ext cx="5600" cy="6675"/>
            </a:xfrm>
            <a:custGeom>
              <a:rect b="b" l="l" r="r" t="t"/>
              <a:pathLst>
                <a:path extrusionOk="0" h="267" w="224">
                  <a:moveTo>
                    <a:pt x="104" y="0"/>
                  </a:moveTo>
                  <a:cubicBezTo>
                    <a:pt x="71" y="17"/>
                    <a:pt x="54" y="17"/>
                    <a:pt x="33" y="54"/>
                  </a:cubicBezTo>
                  <a:cubicBezTo>
                    <a:pt x="17" y="70"/>
                    <a:pt x="1" y="120"/>
                    <a:pt x="1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36"/>
                  </a:cubicBezTo>
                  <a:lnTo>
                    <a:pt x="223" y="120"/>
                  </a:lnTo>
                  <a:cubicBezTo>
                    <a:pt x="223" y="70"/>
                    <a:pt x="190" y="33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7" name="Google Shape;5447;p1"/>
            <p:cNvSpPr/>
            <p:nvPr/>
          </p:nvSpPr>
          <p:spPr>
            <a:xfrm>
              <a:off x="4167350" y="2321525"/>
              <a:ext cx="6525" cy="6700"/>
            </a:xfrm>
            <a:custGeom>
              <a:rect b="b" l="l" r="r" t="t"/>
              <a:pathLst>
                <a:path extrusionOk="0" h="268" w="261">
                  <a:moveTo>
                    <a:pt x="128" y="1"/>
                  </a:moveTo>
                  <a:cubicBezTo>
                    <a:pt x="87" y="1"/>
                    <a:pt x="44" y="34"/>
                    <a:pt x="17" y="82"/>
                  </a:cubicBezTo>
                  <a:cubicBezTo>
                    <a:pt x="1" y="152"/>
                    <a:pt x="38" y="238"/>
                    <a:pt x="88" y="255"/>
                  </a:cubicBezTo>
                  <a:cubicBezTo>
                    <a:pt x="102" y="264"/>
                    <a:pt x="117" y="268"/>
                    <a:pt x="132" y="268"/>
                  </a:cubicBezTo>
                  <a:cubicBezTo>
                    <a:pt x="174" y="268"/>
                    <a:pt x="217" y="236"/>
                    <a:pt x="244" y="185"/>
                  </a:cubicBezTo>
                  <a:cubicBezTo>
                    <a:pt x="261" y="119"/>
                    <a:pt x="224" y="32"/>
                    <a:pt x="174" y="16"/>
                  </a:cubicBezTo>
                  <a:cubicBezTo>
                    <a:pt x="159" y="6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8" name="Google Shape;5448;p1"/>
            <p:cNvSpPr/>
            <p:nvPr/>
          </p:nvSpPr>
          <p:spPr>
            <a:xfrm>
              <a:off x="4169125" y="227575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81"/>
                    <a:pt x="33" y="214"/>
                    <a:pt x="49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39" y="181"/>
                    <a:pt x="223" y="111"/>
                  </a:cubicBezTo>
                  <a:cubicBezTo>
                    <a:pt x="223" y="57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9" name="Google Shape;5449;p1"/>
            <p:cNvSpPr/>
            <p:nvPr/>
          </p:nvSpPr>
          <p:spPr>
            <a:xfrm>
              <a:off x="4152300" y="2322625"/>
              <a:ext cx="6125" cy="6475"/>
            </a:xfrm>
            <a:custGeom>
              <a:rect b="b" l="l" r="r" t="t"/>
              <a:pathLst>
                <a:path extrusionOk="0" h="259" w="245">
                  <a:moveTo>
                    <a:pt x="130" y="0"/>
                  </a:moveTo>
                  <a:cubicBezTo>
                    <a:pt x="83" y="0"/>
                    <a:pt x="35" y="33"/>
                    <a:pt x="22" y="91"/>
                  </a:cubicBezTo>
                  <a:cubicBezTo>
                    <a:pt x="1" y="141"/>
                    <a:pt x="22" y="227"/>
                    <a:pt x="88" y="244"/>
                  </a:cubicBezTo>
                  <a:cubicBezTo>
                    <a:pt x="102" y="254"/>
                    <a:pt x="118" y="258"/>
                    <a:pt x="133" y="258"/>
                  </a:cubicBezTo>
                  <a:cubicBezTo>
                    <a:pt x="174" y="258"/>
                    <a:pt x="213" y="226"/>
                    <a:pt x="228" y="178"/>
                  </a:cubicBezTo>
                  <a:cubicBezTo>
                    <a:pt x="244" y="108"/>
                    <a:pt x="228" y="38"/>
                    <a:pt x="158" y="5"/>
                  </a:cubicBezTo>
                  <a:cubicBezTo>
                    <a:pt x="149" y="2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0" name="Google Shape;5450;p1"/>
            <p:cNvSpPr/>
            <p:nvPr/>
          </p:nvSpPr>
          <p:spPr>
            <a:xfrm>
              <a:off x="4163950" y="2291400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87" y="0"/>
                  </a:moveTo>
                  <a:cubicBezTo>
                    <a:pt x="71" y="0"/>
                    <a:pt x="34" y="17"/>
                    <a:pt x="17" y="50"/>
                  </a:cubicBezTo>
                  <a:cubicBezTo>
                    <a:pt x="1" y="70"/>
                    <a:pt x="1" y="103"/>
                    <a:pt x="1" y="136"/>
                  </a:cubicBezTo>
                  <a:cubicBezTo>
                    <a:pt x="1" y="173"/>
                    <a:pt x="17" y="206"/>
                    <a:pt x="34" y="223"/>
                  </a:cubicBezTo>
                  <a:cubicBezTo>
                    <a:pt x="71" y="256"/>
                    <a:pt x="87" y="256"/>
                    <a:pt x="120" y="256"/>
                  </a:cubicBezTo>
                  <a:cubicBezTo>
                    <a:pt x="191" y="239"/>
                    <a:pt x="224" y="173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1" name="Google Shape;5451;p1"/>
            <p:cNvSpPr/>
            <p:nvPr/>
          </p:nvSpPr>
          <p:spPr>
            <a:xfrm>
              <a:off x="4147675" y="24646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83" y="251"/>
                    <a:pt x="104" y="268"/>
                    <a:pt x="137" y="268"/>
                  </a:cubicBezTo>
                  <a:cubicBezTo>
                    <a:pt x="207" y="251"/>
                    <a:pt x="240" y="181"/>
                    <a:pt x="240" y="111"/>
                  </a:cubicBezTo>
                  <a:cubicBezTo>
                    <a:pt x="223" y="78"/>
                    <a:pt x="207" y="45"/>
                    <a:pt x="186" y="25"/>
                  </a:cubicBezTo>
                  <a:cubicBezTo>
                    <a:pt x="186" y="25"/>
                    <a:pt x="169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2" name="Google Shape;5452;p1"/>
            <p:cNvSpPr/>
            <p:nvPr/>
          </p:nvSpPr>
          <p:spPr>
            <a:xfrm>
              <a:off x="4150675" y="224625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87" y="0"/>
                  </a:moveTo>
                  <a:cubicBezTo>
                    <a:pt x="66" y="0"/>
                    <a:pt x="33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49" y="244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6" y="71"/>
                    <a:pt x="206" y="54"/>
                    <a:pt x="169" y="21"/>
                  </a:cubicBezTo>
                  <a:cubicBezTo>
                    <a:pt x="169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3" name="Google Shape;5453;p1"/>
            <p:cNvSpPr/>
            <p:nvPr/>
          </p:nvSpPr>
          <p:spPr>
            <a:xfrm>
              <a:off x="4157975" y="226120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37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61"/>
                    <a:pt x="34" y="227"/>
                    <a:pt x="83" y="264"/>
                  </a:cubicBezTo>
                  <a:lnTo>
                    <a:pt x="137" y="264"/>
                  </a:lnTo>
                  <a:cubicBezTo>
                    <a:pt x="170" y="264"/>
                    <a:pt x="223" y="227"/>
                    <a:pt x="223" y="178"/>
                  </a:cubicBezTo>
                  <a:cubicBezTo>
                    <a:pt x="240" y="124"/>
                    <a:pt x="240" y="91"/>
                    <a:pt x="207" y="41"/>
                  </a:cubicBezTo>
                  <a:cubicBezTo>
                    <a:pt x="207" y="41"/>
                    <a:pt x="186" y="21"/>
                    <a:pt x="170" y="4"/>
                  </a:cubicBezTo>
                  <a:cubicBezTo>
                    <a:pt x="159" y="2"/>
                    <a:pt x="14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4" name="Google Shape;5454;p1"/>
            <p:cNvSpPr/>
            <p:nvPr/>
          </p:nvSpPr>
          <p:spPr>
            <a:xfrm>
              <a:off x="4160975" y="23849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17"/>
                    <a:pt x="0" y="87"/>
                    <a:pt x="17" y="158"/>
                  </a:cubicBezTo>
                  <a:cubicBezTo>
                    <a:pt x="17" y="191"/>
                    <a:pt x="33" y="223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44"/>
                    <a:pt x="206" y="207"/>
                  </a:cubicBezTo>
                  <a:cubicBezTo>
                    <a:pt x="223" y="191"/>
                    <a:pt x="239" y="158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5" name="Google Shape;5455;p1"/>
            <p:cNvSpPr/>
            <p:nvPr/>
          </p:nvSpPr>
          <p:spPr>
            <a:xfrm>
              <a:off x="4160050" y="2337250"/>
              <a:ext cx="6500" cy="6625"/>
            </a:xfrm>
            <a:custGeom>
              <a:rect b="b" l="l" r="r" t="t"/>
              <a:pathLst>
                <a:path extrusionOk="0" h="265" w="260">
                  <a:moveTo>
                    <a:pt x="139" y="1"/>
                  </a:moveTo>
                  <a:cubicBezTo>
                    <a:pt x="87" y="1"/>
                    <a:pt x="48" y="34"/>
                    <a:pt x="21" y="92"/>
                  </a:cubicBezTo>
                  <a:cubicBezTo>
                    <a:pt x="0" y="158"/>
                    <a:pt x="37" y="228"/>
                    <a:pt x="87" y="261"/>
                  </a:cubicBezTo>
                  <a:cubicBezTo>
                    <a:pt x="96" y="264"/>
                    <a:pt x="105" y="265"/>
                    <a:pt x="115" y="265"/>
                  </a:cubicBezTo>
                  <a:cubicBezTo>
                    <a:pt x="162" y="265"/>
                    <a:pt x="210" y="232"/>
                    <a:pt x="227" y="174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6" name="Google Shape;5456;p1"/>
            <p:cNvSpPr/>
            <p:nvPr/>
          </p:nvSpPr>
          <p:spPr>
            <a:xfrm>
              <a:off x="4167350" y="2368275"/>
              <a:ext cx="6125" cy="6600"/>
            </a:xfrm>
            <a:custGeom>
              <a:rect b="b" l="l" r="r" t="t"/>
              <a:pathLst>
                <a:path extrusionOk="0" h="264" w="245">
                  <a:moveTo>
                    <a:pt x="141" y="1"/>
                  </a:moveTo>
                  <a:cubicBezTo>
                    <a:pt x="104" y="1"/>
                    <a:pt x="71" y="17"/>
                    <a:pt x="55" y="34"/>
                  </a:cubicBezTo>
                  <a:cubicBezTo>
                    <a:pt x="1" y="67"/>
                    <a:pt x="1" y="153"/>
                    <a:pt x="38" y="224"/>
                  </a:cubicBezTo>
                  <a:cubicBezTo>
                    <a:pt x="55" y="240"/>
                    <a:pt x="88" y="257"/>
                    <a:pt x="104" y="257"/>
                  </a:cubicBezTo>
                  <a:cubicBezTo>
                    <a:pt x="115" y="261"/>
                    <a:pt x="125" y="263"/>
                    <a:pt x="135" y="263"/>
                  </a:cubicBezTo>
                  <a:cubicBezTo>
                    <a:pt x="159" y="263"/>
                    <a:pt x="179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7" name="Google Shape;5457;p1"/>
            <p:cNvSpPr/>
            <p:nvPr/>
          </p:nvSpPr>
          <p:spPr>
            <a:xfrm>
              <a:off x="4149325" y="2292525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31" y="1"/>
                  </a:moveTo>
                  <a:cubicBezTo>
                    <a:pt x="84" y="1"/>
                    <a:pt x="34" y="36"/>
                    <a:pt x="17" y="91"/>
                  </a:cubicBezTo>
                  <a:cubicBezTo>
                    <a:pt x="0" y="108"/>
                    <a:pt x="0" y="128"/>
                    <a:pt x="0" y="145"/>
                  </a:cubicBezTo>
                  <a:cubicBezTo>
                    <a:pt x="0" y="194"/>
                    <a:pt x="38" y="231"/>
                    <a:pt x="71" y="248"/>
                  </a:cubicBezTo>
                  <a:cubicBezTo>
                    <a:pt x="89" y="261"/>
                    <a:pt x="107" y="266"/>
                    <a:pt x="122" y="266"/>
                  </a:cubicBezTo>
                  <a:cubicBezTo>
                    <a:pt x="148" y="266"/>
                    <a:pt x="170" y="252"/>
                    <a:pt x="190" y="231"/>
                  </a:cubicBezTo>
                  <a:cubicBezTo>
                    <a:pt x="207" y="211"/>
                    <a:pt x="207" y="194"/>
                    <a:pt x="223" y="178"/>
                  </a:cubicBezTo>
                  <a:cubicBezTo>
                    <a:pt x="244" y="108"/>
                    <a:pt x="207" y="42"/>
                    <a:pt x="157" y="5"/>
                  </a:cubicBezTo>
                  <a:cubicBezTo>
                    <a:pt x="149" y="2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8" name="Google Shape;5458;p1"/>
            <p:cNvSpPr/>
            <p:nvPr/>
          </p:nvSpPr>
          <p:spPr>
            <a:xfrm>
              <a:off x="4156650" y="23076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103" y="1"/>
                    <a:pt x="87" y="1"/>
                    <a:pt x="54" y="38"/>
                  </a:cubicBezTo>
                  <a:cubicBezTo>
                    <a:pt x="17" y="71"/>
                    <a:pt x="0" y="157"/>
                    <a:pt x="33" y="20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36" y="260"/>
                    <a:pt x="173" y="260"/>
                    <a:pt x="190" y="244"/>
                  </a:cubicBezTo>
                  <a:cubicBezTo>
                    <a:pt x="223" y="207"/>
                    <a:pt x="239" y="174"/>
                    <a:pt x="239" y="141"/>
                  </a:cubicBezTo>
                  <a:cubicBezTo>
                    <a:pt x="239" y="104"/>
                    <a:pt x="239" y="71"/>
                    <a:pt x="206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57" y="1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9" name="Google Shape;5459;p1"/>
            <p:cNvSpPr/>
            <p:nvPr/>
          </p:nvSpPr>
          <p:spPr>
            <a:xfrm>
              <a:off x="4154900" y="222915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0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66"/>
                    <a:pt x="0" y="153"/>
                    <a:pt x="37" y="206"/>
                  </a:cubicBezTo>
                  <a:cubicBezTo>
                    <a:pt x="56" y="245"/>
                    <a:pt x="89" y="261"/>
                    <a:pt x="122" y="261"/>
                  </a:cubicBezTo>
                  <a:cubicBezTo>
                    <a:pt x="145" y="261"/>
                    <a:pt x="169" y="253"/>
                    <a:pt x="190" y="239"/>
                  </a:cubicBezTo>
                  <a:cubicBezTo>
                    <a:pt x="243" y="190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0" name="Google Shape;5460;p1"/>
            <p:cNvSpPr/>
            <p:nvPr/>
          </p:nvSpPr>
          <p:spPr>
            <a:xfrm>
              <a:off x="4145500" y="2387800"/>
              <a:ext cx="6025" cy="6700"/>
            </a:xfrm>
            <a:custGeom>
              <a:rect b="b" l="l" r="r" t="t"/>
              <a:pathLst>
                <a:path extrusionOk="0" h="268" w="241">
                  <a:moveTo>
                    <a:pt x="119" y="1"/>
                  </a:moveTo>
                  <a:cubicBezTo>
                    <a:pt x="103" y="1"/>
                    <a:pt x="82" y="13"/>
                    <a:pt x="67" y="28"/>
                  </a:cubicBezTo>
                  <a:cubicBezTo>
                    <a:pt x="17" y="78"/>
                    <a:pt x="1" y="164"/>
                    <a:pt x="50" y="214"/>
                  </a:cubicBezTo>
                  <a:cubicBezTo>
                    <a:pt x="67" y="234"/>
                    <a:pt x="87" y="251"/>
                    <a:pt x="120" y="267"/>
                  </a:cubicBezTo>
                  <a:cubicBezTo>
                    <a:pt x="153" y="267"/>
                    <a:pt x="170" y="251"/>
                    <a:pt x="207" y="234"/>
                  </a:cubicBezTo>
                  <a:cubicBezTo>
                    <a:pt x="224" y="214"/>
                    <a:pt x="240" y="181"/>
                    <a:pt x="240" y="148"/>
                  </a:cubicBezTo>
                  <a:cubicBezTo>
                    <a:pt x="240" y="110"/>
                    <a:pt x="240" y="78"/>
                    <a:pt x="224" y="45"/>
                  </a:cubicBezTo>
                  <a:cubicBezTo>
                    <a:pt x="207" y="28"/>
                    <a:pt x="191" y="28"/>
                    <a:pt x="170" y="7"/>
                  </a:cubicBezTo>
                  <a:lnTo>
                    <a:pt x="137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1" name="Google Shape;5461;p1"/>
            <p:cNvSpPr/>
            <p:nvPr/>
          </p:nvSpPr>
          <p:spPr>
            <a:xfrm>
              <a:off x="4149325" y="2448675"/>
              <a:ext cx="6100" cy="6475"/>
            </a:xfrm>
            <a:custGeom>
              <a:rect b="b" l="l" r="r" t="t"/>
              <a:pathLst>
                <a:path extrusionOk="0" h="259" w="244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7" y="256"/>
                    <a:pt x="108" y="258"/>
                    <a:pt x="119" y="258"/>
                  </a:cubicBezTo>
                  <a:cubicBezTo>
                    <a:pt x="164" y="258"/>
                    <a:pt x="210" y="226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2" name="Google Shape;5462;p1"/>
            <p:cNvSpPr/>
            <p:nvPr/>
          </p:nvSpPr>
          <p:spPr>
            <a:xfrm>
              <a:off x="4147675" y="2342750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120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66" y="247"/>
                    <a:pt x="104" y="263"/>
                    <a:pt x="137" y="263"/>
                  </a:cubicBezTo>
                  <a:cubicBezTo>
                    <a:pt x="186" y="247"/>
                    <a:pt x="223" y="181"/>
                    <a:pt x="223" y="111"/>
                  </a:cubicBezTo>
                  <a:cubicBezTo>
                    <a:pt x="223" y="78"/>
                    <a:pt x="207" y="41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3" name="Google Shape;5463;p1"/>
            <p:cNvSpPr/>
            <p:nvPr/>
          </p:nvSpPr>
          <p:spPr>
            <a:xfrm>
              <a:off x="4154075" y="2357175"/>
              <a:ext cx="5575" cy="6475"/>
            </a:xfrm>
            <a:custGeom>
              <a:rect b="b" l="l" r="r" t="t"/>
              <a:pathLst>
                <a:path extrusionOk="0" h="259" w="223">
                  <a:moveTo>
                    <a:pt x="128" y="1"/>
                  </a:moveTo>
                  <a:cubicBezTo>
                    <a:pt x="120" y="1"/>
                    <a:pt x="111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4" y="213"/>
                    <a:pt x="57" y="258"/>
                    <a:pt x="111" y="258"/>
                  </a:cubicBezTo>
                  <a:cubicBezTo>
                    <a:pt x="119" y="258"/>
                    <a:pt x="128" y="257"/>
                    <a:pt x="136" y="255"/>
                  </a:cubicBezTo>
                  <a:cubicBezTo>
                    <a:pt x="157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3"/>
                  </a:cubicBezTo>
                  <a:cubicBezTo>
                    <a:pt x="173" y="16"/>
                    <a:pt x="157" y="16"/>
                    <a:pt x="157" y="16"/>
                  </a:cubicBezTo>
                  <a:cubicBezTo>
                    <a:pt x="146" y="6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4" name="Google Shape;5464;p1"/>
            <p:cNvSpPr/>
            <p:nvPr/>
          </p:nvSpPr>
          <p:spPr>
            <a:xfrm>
              <a:off x="4152300" y="2372500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104" y="1"/>
                  </a:moveTo>
                  <a:cubicBezTo>
                    <a:pt x="55" y="22"/>
                    <a:pt x="1" y="88"/>
                    <a:pt x="22" y="158"/>
                  </a:cubicBezTo>
                  <a:cubicBezTo>
                    <a:pt x="22" y="191"/>
                    <a:pt x="38" y="228"/>
                    <a:pt x="55" y="244"/>
                  </a:cubicBezTo>
                  <a:cubicBezTo>
                    <a:pt x="78" y="256"/>
                    <a:pt x="93" y="268"/>
                    <a:pt x="113" y="268"/>
                  </a:cubicBezTo>
                  <a:cubicBezTo>
                    <a:pt x="121" y="268"/>
                    <a:pt x="130" y="266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1"/>
                    <a:pt x="244" y="158"/>
                    <a:pt x="228" y="125"/>
                  </a:cubicBezTo>
                  <a:cubicBezTo>
                    <a:pt x="228" y="88"/>
                    <a:pt x="207" y="55"/>
                    <a:pt x="191" y="38"/>
                  </a:cubicBezTo>
                  <a:cubicBezTo>
                    <a:pt x="174" y="22"/>
                    <a:pt x="174" y="22"/>
                    <a:pt x="158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5" name="Google Shape;5465;p1"/>
            <p:cNvSpPr/>
            <p:nvPr/>
          </p:nvSpPr>
          <p:spPr>
            <a:xfrm>
              <a:off x="4148500" y="2418075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36" y="0"/>
                  </a:moveTo>
                  <a:cubicBezTo>
                    <a:pt x="104" y="0"/>
                    <a:pt x="87" y="0"/>
                    <a:pt x="50" y="33"/>
                  </a:cubicBezTo>
                  <a:cubicBezTo>
                    <a:pt x="17" y="70"/>
                    <a:pt x="0" y="157"/>
                    <a:pt x="33" y="206"/>
                  </a:cubicBezTo>
                  <a:cubicBezTo>
                    <a:pt x="71" y="239"/>
                    <a:pt x="87" y="260"/>
                    <a:pt x="120" y="260"/>
                  </a:cubicBezTo>
                  <a:cubicBezTo>
                    <a:pt x="136" y="260"/>
                    <a:pt x="174" y="260"/>
                    <a:pt x="190" y="223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6" name="Google Shape;5466;p1"/>
            <p:cNvSpPr/>
            <p:nvPr/>
          </p:nvSpPr>
          <p:spPr>
            <a:xfrm>
              <a:off x="4209925" y="2437450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104" y="0"/>
                  </a:moveTo>
                  <a:cubicBezTo>
                    <a:pt x="67" y="0"/>
                    <a:pt x="50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86"/>
                    <a:pt x="17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66"/>
                    <a:pt x="190" y="33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7" name="Google Shape;5467;p1"/>
            <p:cNvSpPr/>
            <p:nvPr/>
          </p:nvSpPr>
          <p:spPr>
            <a:xfrm>
              <a:off x="4114600" y="24420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49" y="1"/>
                    <a:pt x="0" y="71"/>
                    <a:pt x="17" y="141"/>
                  </a:cubicBezTo>
                  <a:cubicBezTo>
                    <a:pt x="17" y="174"/>
                    <a:pt x="33" y="207"/>
                    <a:pt x="66" y="228"/>
                  </a:cubicBezTo>
                  <a:cubicBezTo>
                    <a:pt x="87" y="261"/>
                    <a:pt x="120" y="261"/>
                    <a:pt x="136" y="261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23" y="71"/>
                    <a:pt x="223" y="38"/>
                    <a:pt x="190" y="22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8" name="Google Shape;5468;p1"/>
            <p:cNvSpPr/>
            <p:nvPr/>
          </p:nvSpPr>
          <p:spPr>
            <a:xfrm>
              <a:off x="3876600" y="2266875"/>
              <a:ext cx="5675" cy="6675"/>
            </a:xfrm>
            <a:custGeom>
              <a:rect b="b" l="l" r="r" t="t"/>
              <a:pathLst>
                <a:path extrusionOk="0" h="267" w="227">
                  <a:moveTo>
                    <a:pt x="103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30" y="265"/>
                    <a:pt x="140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6" y="54"/>
                    <a:pt x="173" y="37"/>
                  </a:cubicBezTo>
                  <a:cubicBezTo>
                    <a:pt x="173" y="21"/>
                    <a:pt x="157" y="21"/>
                    <a:pt x="157" y="21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9" name="Google Shape;5469;p1"/>
            <p:cNvSpPr/>
            <p:nvPr/>
          </p:nvSpPr>
          <p:spPr>
            <a:xfrm>
              <a:off x="3803625" y="2233875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4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06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0" name="Google Shape;5470;p1"/>
            <p:cNvSpPr/>
            <p:nvPr/>
          </p:nvSpPr>
          <p:spPr>
            <a:xfrm>
              <a:off x="3915750" y="2196875"/>
              <a:ext cx="6025" cy="6700"/>
            </a:xfrm>
            <a:custGeom>
              <a:rect b="b" l="l" r="r" t="t"/>
              <a:pathLst>
                <a:path extrusionOk="0" h="268" w="241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4" y="120"/>
                  </a:cubicBezTo>
                  <a:cubicBezTo>
                    <a:pt x="224" y="87"/>
                    <a:pt x="207" y="54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1" name="Google Shape;5471;p1"/>
            <p:cNvSpPr/>
            <p:nvPr/>
          </p:nvSpPr>
          <p:spPr>
            <a:xfrm>
              <a:off x="3842675" y="2317975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104" y="1"/>
                  </a:moveTo>
                  <a:cubicBezTo>
                    <a:pt x="38" y="17"/>
                    <a:pt x="1" y="88"/>
                    <a:pt x="17" y="158"/>
                  </a:cubicBezTo>
                  <a:cubicBezTo>
                    <a:pt x="17" y="191"/>
                    <a:pt x="38" y="224"/>
                    <a:pt x="54" y="244"/>
                  </a:cubicBezTo>
                  <a:cubicBezTo>
                    <a:pt x="66" y="256"/>
                    <a:pt x="86" y="268"/>
                    <a:pt x="110" y="268"/>
                  </a:cubicBezTo>
                  <a:cubicBezTo>
                    <a:pt x="120" y="268"/>
                    <a:pt x="130" y="266"/>
                    <a:pt x="141" y="261"/>
                  </a:cubicBezTo>
                  <a:cubicBezTo>
                    <a:pt x="190" y="261"/>
                    <a:pt x="244" y="191"/>
                    <a:pt x="223" y="121"/>
                  </a:cubicBezTo>
                  <a:cubicBezTo>
                    <a:pt x="223" y="88"/>
                    <a:pt x="207" y="55"/>
                    <a:pt x="190" y="38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2" name="Google Shape;5472;p1"/>
            <p:cNvSpPr/>
            <p:nvPr/>
          </p:nvSpPr>
          <p:spPr>
            <a:xfrm>
              <a:off x="4055325" y="2234400"/>
              <a:ext cx="6000" cy="6725"/>
            </a:xfrm>
            <a:custGeom>
              <a:rect b="b" l="l" r="r" t="t"/>
              <a:pathLst>
                <a:path extrusionOk="0" h="269" w="240">
                  <a:moveTo>
                    <a:pt x="128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66" y="13"/>
                    <a:pt x="50" y="29"/>
                    <a:pt x="33" y="62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0" y="235"/>
                  </a:cubicBezTo>
                  <a:cubicBezTo>
                    <a:pt x="87" y="252"/>
                    <a:pt x="103" y="268"/>
                    <a:pt x="136" y="268"/>
                  </a:cubicBezTo>
                  <a:cubicBezTo>
                    <a:pt x="206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69" y="29"/>
                    <a:pt x="169" y="13"/>
                    <a:pt x="153" y="13"/>
                  </a:cubicBezTo>
                  <a:cubicBezTo>
                    <a:pt x="145" y="4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3" name="Google Shape;5473;p1"/>
            <p:cNvSpPr/>
            <p:nvPr/>
          </p:nvSpPr>
          <p:spPr>
            <a:xfrm>
              <a:off x="3982250" y="220120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7"/>
                    <a:pt x="54" y="240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90" y="240"/>
                    <a:pt x="243" y="174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4" name="Google Shape;5474;p1"/>
            <p:cNvSpPr/>
            <p:nvPr/>
          </p:nvSpPr>
          <p:spPr>
            <a:xfrm>
              <a:off x="4142525" y="2434875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10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5" name="Google Shape;5475;p1"/>
            <p:cNvSpPr/>
            <p:nvPr/>
          </p:nvSpPr>
          <p:spPr>
            <a:xfrm>
              <a:off x="4190975" y="2379000"/>
              <a:ext cx="5675" cy="6425"/>
            </a:xfrm>
            <a:custGeom>
              <a:rect b="b" l="l" r="r" t="t"/>
              <a:pathLst>
                <a:path extrusionOk="0" h="257" w="227">
                  <a:moveTo>
                    <a:pt x="87" y="1"/>
                  </a:moveTo>
                  <a:cubicBezTo>
                    <a:pt x="70" y="1"/>
                    <a:pt x="37" y="17"/>
                    <a:pt x="21" y="50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21" y="207"/>
                    <a:pt x="54" y="223"/>
                  </a:cubicBezTo>
                  <a:cubicBezTo>
                    <a:pt x="70" y="256"/>
                    <a:pt x="103" y="256"/>
                    <a:pt x="124" y="256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06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6" name="Google Shape;5476;p1"/>
            <p:cNvSpPr/>
            <p:nvPr/>
          </p:nvSpPr>
          <p:spPr>
            <a:xfrm>
              <a:off x="4200850" y="2469900"/>
              <a:ext cx="3550" cy="3125"/>
            </a:xfrm>
            <a:custGeom>
              <a:rect b="b" l="l" r="r" t="t"/>
              <a:pathLst>
                <a:path extrusionOk="0" h="125" w="142">
                  <a:moveTo>
                    <a:pt x="112" y="1"/>
                  </a:moveTo>
                  <a:cubicBezTo>
                    <a:pt x="64" y="1"/>
                    <a:pt x="14" y="31"/>
                    <a:pt x="1" y="75"/>
                  </a:cubicBezTo>
                  <a:lnTo>
                    <a:pt x="1" y="125"/>
                  </a:lnTo>
                  <a:cubicBezTo>
                    <a:pt x="54" y="92"/>
                    <a:pt x="87" y="59"/>
                    <a:pt x="141" y="5"/>
                  </a:cubicBezTo>
                  <a:cubicBezTo>
                    <a:pt x="132" y="2"/>
                    <a:pt x="122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7" name="Google Shape;5477;p1"/>
            <p:cNvSpPr/>
            <p:nvPr/>
          </p:nvSpPr>
          <p:spPr>
            <a:xfrm>
              <a:off x="4145925" y="22652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06"/>
                    <a:pt x="7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39" y="169"/>
                    <a:pt x="239" y="136"/>
                    <a:pt x="239" y="103"/>
                  </a:cubicBezTo>
                  <a:cubicBezTo>
                    <a:pt x="223" y="66"/>
                    <a:pt x="223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8" name="Google Shape;5478;p1"/>
            <p:cNvSpPr/>
            <p:nvPr/>
          </p:nvSpPr>
          <p:spPr>
            <a:xfrm>
              <a:off x="4172925" y="247650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4" y="1"/>
                  </a:moveTo>
                  <a:cubicBezTo>
                    <a:pt x="54" y="17"/>
                    <a:pt x="1" y="88"/>
                    <a:pt x="21" y="154"/>
                  </a:cubicBezTo>
                  <a:cubicBezTo>
                    <a:pt x="21" y="191"/>
                    <a:pt x="38" y="224"/>
                    <a:pt x="71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174" y="257"/>
                    <a:pt x="190" y="240"/>
                    <a:pt x="207" y="207"/>
                  </a:cubicBezTo>
                  <a:cubicBezTo>
                    <a:pt x="227" y="170"/>
                    <a:pt x="244" y="137"/>
                    <a:pt x="244" y="104"/>
                  </a:cubicBezTo>
                  <a:cubicBezTo>
                    <a:pt x="227" y="6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9" name="Google Shape;5479;p1"/>
            <p:cNvSpPr/>
            <p:nvPr/>
          </p:nvSpPr>
          <p:spPr>
            <a:xfrm>
              <a:off x="4169525" y="244725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3" y="206"/>
                    <a:pt x="54" y="227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3"/>
                    <a:pt x="240" y="173"/>
                    <a:pt x="240" y="103"/>
                  </a:cubicBezTo>
                  <a:cubicBezTo>
                    <a:pt x="223" y="70"/>
                    <a:pt x="207" y="37"/>
                    <a:pt x="190" y="21"/>
                  </a:cubicBezTo>
                  <a:cubicBezTo>
                    <a:pt x="190" y="21"/>
                    <a:pt x="174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0" name="Google Shape;5480;p1"/>
            <p:cNvSpPr/>
            <p:nvPr/>
          </p:nvSpPr>
          <p:spPr>
            <a:xfrm>
              <a:off x="4167775" y="2352175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8" y="10"/>
                    <a:pt x="0" y="76"/>
                    <a:pt x="0" y="146"/>
                  </a:cubicBezTo>
                  <a:cubicBezTo>
                    <a:pt x="21" y="179"/>
                    <a:pt x="38" y="216"/>
                    <a:pt x="54" y="233"/>
                  </a:cubicBezTo>
                  <a:cubicBezTo>
                    <a:pt x="71" y="249"/>
                    <a:pt x="103" y="266"/>
                    <a:pt x="141" y="266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7"/>
                  </a:cubicBezTo>
                  <a:cubicBezTo>
                    <a:pt x="174" y="27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1" name="Google Shape;5481;p1"/>
            <p:cNvSpPr/>
            <p:nvPr/>
          </p:nvSpPr>
          <p:spPr>
            <a:xfrm>
              <a:off x="4179425" y="241275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73" y="246"/>
                    <a:pt x="190" y="230"/>
                  </a:cubicBezTo>
                  <a:cubicBezTo>
                    <a:pt x="223" y="213"/>
                    <a:pt x="239" y="180"/>
                    <a:pt x="239" y="143"/>
                  </a:cubicBezTo>
                  <a:cubicBezTo>
                    <a:pt x="239" y="110"/>
                    <a:pt x="239" y="77"/>
                    <a:pt x="206" y="40"/>
                  </a:cubicBezTo>
                  <a:cubicBezTo>
                    <a:pt x="206" y="24"/>
                    <a:pt x="190" y="24"/>
                    <a:pt x="173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2" name="Google Shape;5482;p1"/>
            <p:cNvSpPr/>
            <p:nvPr/>
          </p:nvSpPr>
          <p:spPr>
            <a:xfrm>
              <a:off x="4178075" y="2385225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04" y="1"/>
                  </a:moveTo>
                  <a:cubicBezTo>
                    <a:pt x="86" y="1"/>
                    <a:pt x="66" y="13"/>
                    <a:pt x="54" y="28"/>
                  </a:cubicBezTo>
                  <a:cubicBezTo>
                    <a:pt x="21" y="44"/>
                    <a:pt x="21" y="77"/>
                    <a:pt x="1" y="110"/>
                  </a:cubicBezTo>
                  <a:cubicBezTo>
                    <a:pt x="1" y="148"/>
                    <a:pt x="21" y="181"/>
                    <a:pt x="38" y="213"/>
                  </a:cubicBezTo>
                  <a:cubicBezTo>
                    <a:pt x="57" y="245"/>
                    <a:pt x="89" y="264"/>
                    <a:pt x="123" y="264"/>
                  </a:cubicBezTo>
                  <a:cubicBezTo>
                    <a:pt x="146" y="264"/>
                    <a:pt x="170" y="254"/>
                    <a:pt x="190" y="234"/>
                  </a:cubicBezTo>
                  <a:cubicBezTo>
                    <a:pt x="244" y="181"/>
                    <a:pt x="244" y="110"/>
                    <a:pt x="207" y="44"/>
                  </a:cubicBezTo>
                  <a:cubicBezTo>
                    <a:pt x="190" y="28"/>
                    <a:pt x="174" y="28"/>
                    <a:pt x="157" y="7"/>
                  </a:cubicBezTo>
                  <a:lnTo>
                    <a:pt x="124" y="7"/>
                  </a:lnTo>
                  <a:cubicBezTo>
                    <a:pt x="119" y="3"/>
                    <a:pt x="112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3" name="Google Shape;5483;p1"/>
            <p:cNvSpPr/>
            <p:nvPr/>
          </p:nvSpPr>
          <p:spPr>
            <a:xfrm>
              <a:off x="4181175" y="2318925"/>
              <a:ext cx="6425" cy="6400"/>
            </a:xfrm>
            <a:custGeom>
              <a:rect b="b" l="l" r="r" t="t"/>
              <a:pathLst>
                <a:path extrusionOk="0" h="256" w="257">
                  <a:moveTo>
                    <a:pt x="136" y="0"/>
                  </a:moveTo>
                  <a:cubicBezTo>
                    <a:pt x="120" y="0"/>
                    <a:pt x="83" y="0"/>
                    <a:pt x="66" y="33"/>
                  </a:cubicBezTo>
                  <a:cubicBezTo>
                    <a:pt x="17" y="66"/>
                    <a:pt x="0" y="153"/>
                    <a:pt x="50" y="206"/>
                  </a:cubicBezTo>
                  <a:cubicBezTo>
                    <a:pt x="66" y="239"/>
                    <a:pt x="83" y="256"/>
                    <a:pt x="120" y="256"/>
                  </a:cubicBezTo>
                  <a:cubicBezTo>
                    <a:pt x="153" y="256"/>
                    <a:pt x="169" y="256"/>
                    <a:pt x="207" y="223"/>
                  </a:cubicBezTo>
                  <a:cubicBezTo>
                    <a:pt x="240" y="186"/>
                    <a:pt x="256" y="103"/>
                    <a:pt x="223" y="50"/>
                  </a:cubicBezTo>
                  <a:cubicBezTo>
                    <a:pt x="207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4" name="Google Shape;5484;p1"/>
            <p:cNvSpPr/>
            <p:nvPr/>
          </p:nvSpPr>
          <p:spPr>
            <a:xfrm>
              <a:off x="4180250" y="236530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03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3"/>
                    <a:pt x="70" y="240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0" y="256"/>
                  </a:cubicBezTo>
                  <a:cubicBezTo>
                    <a:pt x="206" y="256"/>
                    <a:pt x="244" y="186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0"/>
                    <a:pt x="14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5" name="Google Shape;5485;p1"/>
            <p:cNvSpPr/>
            <p:nvPr/>
          </p:nvSpPr>
          <p:spPr>
            <a:xfrm>
              <a:off x="4172525" y="2261300"/>
              <a:ext cx="3000" cy="6100"/>
            </a:xfrm>
            <a:custGeom>
              <a:rect b="b" l="l" r="r" t="t"/>
              <a:pathLst>
                <a:path extrusionOk="0" h="244" w="120">
                  <a:moveTo>
                    <a:pt x="37" y="0"/>
                  </a:moveTo>
                  <a:cubicBezTo>
                    <a:pt x="17" y="37"/>
                    <a:pt x="0" y="54"/>
                    <a:pt x="0" y="87"/>
                  </a:cubicBezTo>
                  <a:cubicBezTo>
                    <a:pt x="0" y="120"/>
                    <a:pt x="0" y="157"/>
                    <a:pt x="17" y="190"/>
                  </a:cubicBezTo>
                  <a:cubicBezTo>
                    <a:pt x="37" y="207"/>
                    <a:pt x="70" y="223"/>
                    <a:pt x="103" y="244"/>
                  </a:cubicBezTo>
                  <a:lnTo>
                    <a:pt x="120" y="244"/>
                  </a:lnTo>
                  <a:cubicBezTo>
                    <a:pt x="87" y="157"/>
                    <a:pt x="70" y="87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6" name="Google Shape;5486;p1"/>
            <p:cNvSpPr/>
            <p:nvPr/>
          </p:nvSpPr>
          <p:spPr>
            <a:xfrm>
              <a:off x="4182000" y="2349475"/>
              <a:ext cx="6425" cy="6475"/>
            </a:xfrm>
            <a:custGeom>
              <a:rect b="b" l="l" r="r" t="t"/>
              <a:pathLst>
                <a:path extrusionOk="0" h="259" w="257">
                  <a:moveTo>
                    <a:pt x="120" y="0"/>
                  </a:moveTo>
                  <a:cubicBezTo>
                    <a:pt x="76" y="0"/>
                    <a:pt x="41" y="33"/>
                    <a:pt x="17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5" y="257"/>
                    <a:pt x="104" y="258"/>
                    <a:pt x="114" y="258"/>
                  </a:cubicBezTo>
                  <a:cubicBezTo>
                    <a:pt x="159" y="258"/>
                    <a:pt x="209" y="226"/>
                    <a:pt x="223" y="167"/>
                  </a:cubicBezTo>
                  <a:cubicBezTo>
                    <a:pt x="256" y="118"/>
                    <a:pt x="223" y="31"/>
                    <a:pt x="174" y="15"/>
                  </a:cubicBezTo>
                  <a:cubicBezTo>
                    <a:pt x="154" y="5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7" name="Google Shape;5487;p1"/>
            <p:cNvSpPr/>
            <p:nvPr/>
          </p:nvSpPr>
          <p:spPr>
            <a:xfrm>
              <a:off x="4192725" y="241130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11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5" y="262"/>
                    <a:pt x="131" y="260"/>
                    <a:pt x="136" y="255"/>
                  </a:cubicBezTo>
                  <a:cubicBezTo>
                    <a:pt x="173" y="255"/>
                    <a:pt x="206" y="222"/>
                    <a:pt x="223" y="185"/>
                  </a:cubicBezTo>
                  <a:cubicBezTo>
                    <a:pt x="239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8" name="Google Shape;5488;p1"/>
            <p:cNvSpPr/>
            <p:nvPr/>
          </p:nvSpPr>
          <p:spPr>
            <a:xfrm>
              <a:off x="4197050" y="2321900"/>
              <a:ext cx="850" cy="2200"/>
            </a:xfrm>
            <a:custGeom>
              <a:rect b="b" l="l" r="r" t="t"/>
              <a:pathLst>
                <a:path extrusionOk="0" h="88" w="34">
                  <a:moveTo>
                    <a:pt x="0" y="1"/>
                  </a:moveTo>
                  <a:lnTo>
                    <a:pt x="0" y="17"/>
                  </a:lnTo>
                  <a:cubicBezTo>
                    <a:pt x="0" y="34"/>
                    <a:pt x="17" y="67"/>
                    <a:pt x="33" y="87"/>
                  </a:cubicBezTo>
                  <a:cubicBezTo>
                    <a:pt x="17" y="67"/>
                    <a:pt x="17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9" name="Google Shape;5489;p1"/>
            <p:cNvSpPr/>
            <p:nvPr/>
          </p:nvSpPr>
          <p:spPr>
            <a:xfrm>
              <a:off x="4195300" y="2361800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5" y="237"/>
                    <a:pt x="85" y="256"/>
                    <a:pt x="118" y="256"/>
                  </a:cubicBezTo>
                  <a:cubicBezTo>
                    <a:pt x="142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0" name="Google Shape;5490;p1"/>
            <p:cNvSpPr/>
            <p:nvPr/>
          </p:nvSpPr>
          <p:spPr>
            <a:xfrm>
              <a:off x="4190150" y="2336125"/>
              <a:ext cx="6500" cy="6750"/>
            </a:xfrm>
            <a:custGeom>
              <a:rect b="b" l="l" r="r" t="t"/>
              <a:pathLst>
                <a:path extrusionOk="0" h="270" w="260">
                  <a:moveTo>
                    <a:pt x="129" y="0"/>
                  </a:moveTo>
                  <a:cubicBezTo>
                    <a:pt x="87" y="0"/>
                    <a:pt x="44" y="32"/>
                    <a:pt x="17" y="83"/>
                  </a:cubicBezTo>
                  <a:cubicBezTo>
                    <a:pt x="0" y="153"/>
                    <a:pt x="33" y="240"/>
                    <a:pt x="87" y="256"/>
                  </a:cubicBezTo>
                  <a:cubicBezTo>
                    <a:pt x="100" y="265"/>
                    <a:pt x="114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60" y="116"/>
                    <a:pt x="223" y="34"/>
                    <a:pt x="173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1" name="Google Shape;5491;p1"/>
            <p:cNvSpPr/>
            <p:nvPr/>
          </p:nvSpPr>
          <p:spPr>
            <a:xfrm>
              <a:off x="4178600" y="2288400"/>
              <a:ext cx="5575" cy="6825"/>
            </a:xfrm>
            <a:custGeom>
              <a:rect b="b" l="l" r="r" t="t"/>
              <a:pathLst>
                <a:path extrusionOk="0" h="273" w="223">
                  <a:moveTo>
                    <a:pt x="136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40"/>
                    <a:pt x="83" y="256"/>
                    <a:pt x="103" y="273"/>
                  </a:cubicBezTo>
                  <a:cubicBezTo>
                    <a:pt x="136" y="273"/>
                    <a:pt x="169" y="256"/>
                    <a:pt x="186" y="240"/>
                  </a:cubicBezTo>
                  <a:cubicBezTo>
                    <a:pt x="206" y="223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2" name="Google Shape;5492;p1"/>
            <p:cNvSpPr/>
            <p:nvPr/>
          </p:nvSpPr>
          <p:spPr>
            <a:xfrm>
              <a:off x="4175100" y="2335425"/>
              <a:ext cx="6100" cy="6700"/>
            </a:xfrm>
            <a:custGeom>
              <a:rect b="b" l="l" r="r" t="t"/>
              <a:pathLst>
                <a:path extrusionOk="0" h="268" w="244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17" y="181"/>
                    <a:pt x="3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43" y="181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3" name="Google Shape;5493;p1"/>
            <p:cNvSpPr/>
            <p:nvPr/>
          </p:nvSpPr>
          <p:spPr>
            <a:xfrm>
              <a:off x="4186750" y="2302950"/>
              <a:ext cx="4750" cy="6675"/>
            </a:xfrm>
            <a:custGeom>
              <a:rect b="b" l="l" r="r" t="t"/>
              <a:pathLst>
                <a:path extrusionOk="0" h="267" w="19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0"/>
                  </a:cubicBezTo>
                  <a:cubicBezTo>
                    <a:pt x="153" y="260"/>
                    <a:pt x="169" y="243"/>
                    <a:pt x="190" y="227"/>
                  </a:cubicBezTo>
                  <a:cubicBezTo>
                    <a:pt x="169" y="157"/>
                    <a:pt x="136" y="87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4" name="Google Shape;5494;p1"/>
            <p:cNvSpPr/>
            <p:nvPr/>
          </p:nvSpPr>
          <p:spPr>
            <a:xfrm>
              <a:off x="4128700" y="2267800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87" y="0"/>
                  </a:moveTo>
                  <a:cubicBezTo>
                    <a:pt x="71" y="17"/>
                    <a:pt x="38" y="33"/>
                    <a:pt x="17" y="50"/>
                  </a:cubicBezTo>
                  <a:cubicBezTo>
                    <a:pt x="1" y="87"/>
                    <a:pt x="1" y="120"/>
                    <a:pt x="1" y="153"/>
                  </a:cubicBezTo>
                  <a:cubicBezTo>
                    <a:pt x="1" y="190"/>
                    <a:pt x="17" y="223"/>
                    <a:pt x="38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1" y="256"/>
                    <a:pt x="223" y="190"/>
                    <a:pt x="223" y="120"/>
                  </a:cubicBezTo>
                  <a:cubicBezTo>
                    <a:pt x="207" y="87"/>
                    <a:pt x="191" y="50"/>
                    <a:pt x="174" y="33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5" name="Google Shape;5495;p1"/>
            <p:cNvSpPr/>
            <p:nvPr/>
          </p:nvSpPr>
          <p:spPr>
            <a:xfrm>
              <a:off x="3796300" y="2343850"/>
              <a:ext cx="4350" cy="6600"/>
            </a:xfrm>
            <a:custGeom>
              <a:rect b="b" l="l" r="r" t="t"/>
              <a:pathLst>
                <a:path extrusionOk="0" h="264" w="174">
                  <a:moveTo>
                    <a:pt x="52" y="1"/>
                  </a:moveTo>
                  <a:cubicBezTo>
                    <a:pt x="37" y="1"/>
                    <a:pt x="19" y="5"/>
                    <a:pt x="0" y="13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56"/>
                    <a:pt x="43" y="264"/>
                    <a:pt x="54" y="264"/>
                  </a:cubicBezTo>
                  <a:cubicBezTo>
                    <a:pt x="60" y="264"/>
                    <a:pt x="65" y="262"/>
                    <a:pt x="71" y="256"/>
                  </a:cubicBezTo>
                  <a:cubicBezTo>
                    <a:pt x="104" y="256"/>
                    <a:pt x="141" y="219"/>
                    <a:pt x="157" y="186"/>
                  </a:cubicBezTo>
                  <a:cubicBezTo>
                    <a:pt x="174" y="137"/>
                    <a:pt x="157" y="83"/>
                    <a:pt x="141" y="50"/>
                  </a:cubicBezTo>
                  <a:cubicBezTo>
                    <a:pt x="120" y="34"/>
                    <a:pt x="104" y="13"/>
                    <a:pt x="87" y="13"/>
                  </a:cubicBezTo>
                  <a:cubicBezTo>
                    <a:pt x="79" y="5"/>
                    <a:pt x="66" y="1"/>
                    <a:pt x="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6" name="Google Shape;5496;p1"/>
            <p:cNvSpPr/>
            <p:nvPr/>
          </p:nvSpPr>
          <p:spPr>
            <a:xfrm>
              <a:off x="3796300" y="2437850"/>
              <a:ext cx="4350" cy="6425"/>
            </a:xfrm>
            <a:custGeom>
              <a:rect b="b" l="l" r="r" t="t"/>
              <a:pathLst>
                <a:path extrusionOk="0" h="257" w="174">
                  <a:moveTo>
                    <a:pt x="38" y="1"/>
                  </a:moveTo>
                  <a:cubicBezTo>
                    <a:pt x="17" y="1"/>
                    <a:pt x="17" y="1"/>
                    <a:pt x="0" y="17"/>
                  </a:cubicBezTo>
                  <a:lnTo>
                    <a:pt x="0" y="257"/>
                  </a:lnTo>
                  <a:lnTo>
                    <a:pt x="71" y="257"/>
                  </a:lnTo>
                  <a:cubicBezTo>
                    <a:pt x="104" y="257"/>
                    <a:pt x="120" y="240"/>
                    <a:pt x="141" y="207"/>
                  </a:cubicBezTo>
                  <a:cubicBezTo>
                    <a:pt x="157" y="170"/>
                    <a:pt x="174" y="137"/>
                    <a:pt x="157" y="104"/>
                  </a:cubicBezTo>
                  <a:cubicBezTo>
                    <a:pt x="157" y="67"/>
                    <a:pt x="141" y="50"/>
                    <a:pt x="120" y="34"/>
                  </a:cubicBezTo>
                  <a:cubicBezTo>
                    <a:pt x="104" y="17"/>
                    <a:pt x="104" y="17"/>
                    <a:pt x="87" y="17"/>
                  </a:cubicBezTo>
                  <a:cubicBezTo>
                    <a:pt x="71" y="1"/>
                    <a:pt x="54" y="1"/>
                    <a:pt x="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7" name="Google Shape;5497;p1"/>
            <p:cNvSpPr/>
            <p:nvPr/>
          </p:nvSpPr>
          <p:spPr>
            <a:xfrm>
              <a:off x="3796300" y="2387675"/>
              <a:ext cx="4350" cy="6725"/>
            </a:xfrm>
            <a:custGeom>
              <a:rect b="b" l="l" r="r" t="t"/>
              <a:pathLst>
                <a:path extrusionOk="0" h="269" w="174">
                  <a:moveTo>
                    <a:pt x="52" y="0"/>
                  </a:moveTo>
                  <a:cubicBezTo>
                    <a:pt x="37" y="0"/>
                    <a:pt x="19" y="4"/>
                    <a:pt x="0" y="12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64"/>
                    <a:pt x="47" y="269"/>
                    <a:pt x="62" y="269"/>
                  </a:cubicBezTo>
                  <a:cubicBezTo>
                    <a:pt x="104" y="269"/>
                    <a:pt x="145" y="237"/>
                    <a:pt x="157" y="186"/>
                  </a:cubicBezTo>
                  <a:cubicBezTo>
                    <a:pt x="174" y="115"/>
                    <a:pt x="157" y="33"/>
                    <a:pt x="87" y="12"/>
                  </a:cubicBezTo>
                  <a:cubicBezTo>
                    <a:pt x="79" y="4"/>
                    <a:pt x="66" y="0"/>
                    <a:pt x="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8" name="Google Shape;5498;p1"/>
            <p:cNvSpPr/>
            <p:nvPr/>
          </p:nvSpPr>
          <p:spPr>
            <a:xfrm>
              <a:off x="4141600" y="2216750"/>
              <a:ext cx="6500" cy="6700"/>
            </a:xfrm>
            <a:custGeom>
              <a:rect b="b" l="l" r="r" t="t"/>
              <a:pathLst>
                <a:path extrusionOk="0" h="268" w="26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7" y="220"/>
                    <a:pt x="87" y="253"/>
                  </a:cubicBezTo>
                  <a:cubicBezTo>
                    <a:pt x="101" y="263"/>
                    <a:pt x="117" y="268"/>
                    <a:pt x="132" y="268"/>
                  </a:cubicBezTo>
                  <a:cubicBezTo>
                    <a:pt x="173" y="268"/>
                    <a:pt x="211" y="235"/>
                    <a:pt x="223" y="187"/>
                  </a:cubicBezTo>
                  <a:cubicBezTo>
                    <a:pt x="260" y="117"/>
                    <a:pt x="223" y="30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9" name="Google Shape;5499;p1"/>
            <p:cNvSpPr/>
            <p:nvPr/>
          </p:nvSpPr>
          <p:spPr>
            <a:xfrm>
              <a:off x="3806200" y="2356325"/>
              <a:ext cx="5575" cy="6825"/>
            </a:xfrm>
            <a:custGeom>
              <a:rect b="b" l="l" r="r" t="t"/>
              <a:pathLst>
                <a:path extrusionOk="0" h="273" w="223">
                  <a:moveTo>
                    <a:pt x="112" y="1"/>
                  </a:moveTo>
                  <a:cubicBezTo>
                    <a:pt x="103" y="1"/>
                    <a:pt x="95" y="5"/>
                    <a:pt x="87" y="13"/>
                  </a:cubicBezTo>
                  <a:cubicBezTo>
                    <a:pt x="54" y="13"/>
                    <a:pt x="33" y="30"/>
                    <a:pt x="17" y="67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17" y="219"/>
                    <a:pt x="33" y="236"/>
                  </a:cubicBezTo>
                  <a:cubicBezTo>
                    <a:pt x="70" y="256"/>
                    <a:pt x="87" y="273"/>
                    <a:pt x="120" y="273"/>
                  </a:cubicBezTo>
                  <a:cubicBezTo>
                    <a:pt x="190" y="256"/>
                    <a:pt x="223" y="186"/>
                    <a:pt x="206" y="116"/>
                  </a:cubicBezTo>
                  <a:cubicBezTo>
                    <a:pt x="206" y="83"/>
                    <a:pt x="190" y="50"/>
                    <a:pt x="173" y="30"/>
                  </a:cubicBezTo>
                  <a:cubicBezTo>
                    <a:pt x="157" y="30"/>
                    <a:pt x="157" y="13"/>
                    <a:pt x="136" y="13"/>
                  </a:cubicBezTo>
                  <a:cubicBezTo>
                    <a:pt x="128" y="5"/>
                    <a:pt x="120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0" name="Google Shape;5500;p1"/>
            <p:cNvSpPr/>
            <p:nvPr/>
          </p:nvSpPr>
          <p:spPr>
            <a:xfrm>
              <a:off x="3798875" y="2373025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41" y="1"/>
                  </a:moveTo>
                  <a:cubicBezTo>
                    <a:pt x="104" y="1"/>
                    <a:pt x="87" y="1"/>
                    <a:pt x="54" y="17"/>
                  </a:cubicBezTo>
                  <a:cubicBezTo>
                    <a:pt x="17" y="67"/>
                    <a:pt x="1" y="153"/>
                    <a:pt x="38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7"/>
                    <a:pt x="244" y="170"/>
                    <a:pt x="244" y="137"/>
                  </a:cubicBezTo>
                  <a:cubicBezTo>
                    <a:pt x="244" y="104"/>
                    <a:pt x="223" y="67"/>
                    <a:pt x="207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1" name="Google Shape;5501;p1"/>
            <p:cNvSpPr/>
            <p:nvPr/>
          </p:nvSpPr>
          <p:spPr>
            <a:xfrm>
              <a:off x="3796300" y="2358800"/>
              <a:ext cx="950" cy="4350"/>
            </a:xfrm>
            <a:custGeom>
              <a:rect b="b" l="l" r="r" t="t"/>
              <a:pathLst>
                <a:path extrusionOk="0" h="174" w="38">
                  <a:moveTo>
                    <a:pt x="0" y="1"/>
                  </a:moveTo>
                  <a:lnTo>
                    <a:pt x="0" y="174"/>
                  </a:lnTo>
                  <a:cubicBezTo>
                    <a:pt x="17" y="157"/>
                    <a:pt x="17" y="157"/>
                    <a:pt x="17" y="137"/>
                  </a:cubicBezTo>
                  <a:cubicBezTo>
                    <a:pt x="38" y="87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2" name="Google Shape;5502;p1"/>
            <p:cNvSpPr/>
            <p:nvPr/>
          </p:nvSpPr>
          <p:spPr>
            <a:xfrm>
              <a:off x="3796300" y="2422400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104" y="0"/>
                  </a:moveTo>
                  <a:cubicBezTo>
                    <a:pt x="54" y="17"/>
                    <a:pt x="17" y="50"/>
                    <a:pt x="0" y="104"/>
                  </a:cubicBezTo>
                  <a:lnTo>
                    <a:pt x="0" y="170"/>
                  </a:lnTo>
                  <a:cubicBezTo>
                    <a:pt x="15" y="216"/>
                    <a:pt x="57" y="259"/>
                    <a:pt x="114" y="259"/>
                  </a:cubicBezTo>
                  <a:cubicBezTo>
                    <a:pt x="122" y="259"/>
                    <a:pt x="131" y="258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3" name="Google Shape;5503;p1"/>
            <p:cNvSpPr/>
            <p:nvPr/>
          </p:nvSpPr>
          <p:spPr>
            <a:xfrm>
              <a:off x="3796300" y="2311600"/>
              <a:ext cx="2200" cy="6000"/>
            </a:xfrm>
            <a:custGeom>
              <a:rect b="b" l="l" r="r" t="t"/>
              <a:pathLst>
                <a:path extrusionOk="0" h="240" w="88">
                  <a:moveTo>
                    <a:pt x="0" y="0"/>
                  </a:moveTo>
                  <a:lnTo>
                    <a:pt x="0" y="239"/>
                  </a:lnTo>
                  <a:cubicBezTo>
                    <a:pt x="54" y="223"/>
                    <a:pt x="87" y="169"/>
                    <a:pt x="87" y="103"/>
                  </a:cubicBezTo>
                  <a:cubicBezTo>
                    <a:pt x="71" y="66"/>
                    <a:pt x="71" y="33"/>
                    <a:pt x="38" y="1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4" name="Google Shape;5504;p1"/>
            <p:cNvSpPr/>
            <p:nvPr/>
          </p:nvSpPr>
          <p:spPr>
            <a:xfrm>
              <a:off x="4074600" y="24313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3" y="0"/>
                  </a:moveTo>
                  <a:cubicBezTo>
                    <a:pt x="54" y="17"/>
                    <a:pt x="0" y="70"/>
                    <a:pt x="17" y="157"/>
                  </a:cubicBezTo>
                  <a:cubicBezTo>
                    <a:pt x="17" y="190"/>
                    <a:pt x="37" y="206"/>
                    <a:pt x="54" y="24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5" name="Google Shape;5505;p1"/>
            <p:cNvSpPr/>
            <p:nvPr/>
          </p:nvSpPr>
          <p:spPr>
            <a:xfrm>
              <a:off x="4102125" y="230212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06"/>
                    <a:pt x="50" y="239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6" name="Google Shape;5506;p1"/>
            <p:cNvSpPr/>
            <p:nvPr/>
          </p:nvSpPr>
          <p:spPr>
            <a:xfrm>
              <a:off x="4041500" y="2408575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04" y="1"/>
                  </a:moveTo>
                  <a:cubicBezTo>
                    <a:pt x="54" y="22"/>
                    <a:pt x="1" y="88"/>
                    <a:pt x="21" y="158"/>
                  </a:cubicBezTo>
                  <a:cubicBezTo>
                    <a:pt x="21" y="191"/>
                    <a:pt x="38" y="228"/>
                    <a:pt x="54" y="244"/>
                  </a:cubicBezTo>
                  <a:cubicBezTo>
                    <a:pt x="87" y="261"/>
                    <a:pt x="125" y="261"/>
                    <a:pt x="141" y="261"/>
                  </a:cubicBezTo>
                  <a:cubicBezTo>
                    <a:pt x="207" y="261"/>
                    <a:pt x="244" y="191"/>
                    <a:pt x="244" y="125"/>
                  </a:cubicBezTo>
                  <a:cubicBezTo>
                    <a:pt x="228" y="71"/>
                    <a:pt x="207" y="55"/>
                    <a:pt x="191" y="38"/>
                  </a:cubicBezTo>
                  <a:cubicBezTo>
                    <a:pt x="191" y="22"/>
                    <a:pt x="174" y="22"/>
                    <a:pt x="174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7" name="Google Shape;5507;p1"/>
            <p:cNvSpPr/>
            <p:nvPr/>
          </p:nvSpPr>
          <p:spPr>
            <a:xfrm>
              <a:off x="3817325" y="2400450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8" name="Google Shape;5508;p1"/>
            <p:cNvSpPr/>
            <p:nvPr/>
          </p:nvSpPr>
          <p:spPr>
            <a:xfrm>
              <a:off x="3855575" y="2425950"/>
              <a:ext cx="5175" cy="6375"/>
            </a:xfrm>
            <a:custGeom>
              <a:rect b="b" l="l" r="r" t="t"/>
              <a:pathLst>
                <a:path extrusionOk="0" h="255" w="207">
                  <a:moveTo>
                    <a:pt x="113" y="0"/>
                  </a:moveTo>
                  <a:cubicBezTo>
                    <a:pt x="92" y="0"/>
                    <a:pt x="73" y="8"/>
                    <a:pt x="54" y="28"/>
                  </a:cubicBezTo>
                  <a:cubicBezTo>
                    <a:pt x="37" y="28"/>
                    <a:pt x="17" y="65"/>
                    <a:pt x="0" y="81"/>
                  </a:cubicBezTo>
                  <a:lnTo>
                    <a:pt x="0" y="168"/>
                  </a:lnTo>
                  <a:cubicBezTo>
                    <a:pt x="17" y="201"/>
                    <a:pt x="37" y="234"/>
                    <a:pt x="70" y="254"/>
                  </a:cubicBezTo>
                  <a:cubicBezTo>
                    <a:pt x="120" y="201"/>
                    <a:pt x="157" y="151"/>
                    <a:pt x="206" y="81"/>
                  </a:cubicBezTo>
                  <a:cubicBezTo>
                    <a:pt x="206" y="48"/>
                    <a:pt x="173" y="28"/>
                    <a:pt x="157" y="11"/>
                  </a:cubicBezTo>
                  <a:cubicBezTo>
                    <a:pt x="141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9" name="Google Shape;5509;p1"/>
            <p:cNvSpPr/>
            <p:nvPr/>
          </p:nvSpPr>
          <p:spPr>
            <a:xfrm>
              <a:off x="3809600" y="243352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1" y="1"/>
                  </a:moveTo>
                  <a:cubicBezTo>
                    <a:pt x="103" y="1"/>
                    <a:pt x="70" y="1"/>
                    <a:pt x="54" y="34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0"/>
                    <a:pt x="87" y="260"/>
                    <a:pt x="103" y="260"/>
                  </a:cubicBezTo>
                  <a:cubicBezTo>
                    <a:pt x="141" y="260"/>
                    <a:pt x="174" y="260"/>
                    <a:pt x="190" y="223"/>
                  </a:cubicBezTo>
                  <a:cubicBezTo>
                    <a:pt x="244" y="190"/>
                    <a:pt x="244" y="104"/>
                    <a:pt x="206" y="54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0" name="Google Shape;5510;p1"/>
            <p:cNvSpPr/>
            <p:nvPr/>
          </p:nvSpPr>
          <p:spPr>
            <a:xfrm>
              <a:off x="3815275" y="2293400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23" y="0"/>
                  </a:moveTo>
                  <a:cubicBezTo>
                    <a:pt x="98" y="0"/>
                    <a:pt x="73" y="12"/>
                    <a:pt x="50" y="23"/>
                  </a:cubicBezTo>
                  <a:cubicBezTo>
                    <a:pt x="33" y="40"/>
                    <a:pt x="17" y="56"/>
                    <a:pt x="0" y="93"/>
                  </a:cubicBezTo>
                  <a:lnTo>
                    <a:pt x="0" y="176"/>
                  </a:lnTo>
                  <a:cubicBezTo>
                    <a:pt x="17" y="213"/>
                    <a:pt x="33" y="246"/>
                    <a:pt x="66" y="246"/>
                  </a:cubicBezTo>
                  <a:cubicBezTo>
                    <a:pt x="80" y="255"/>
                    <a:pt x="95" y="259"/>
                    <a:pt x="110" y="259"/>
                  </a:cubicBezTo>
                  <a:cubicBezTo>
                    <a:pt x="151" y="259"/>
                    <a:pt x="191" y="227"/>
                    <a:pt x="206" y="176"/>
                  </a:cubicBezTo>
                  <a:cubicBezTo>
                    <a:pt x="239" y="110"/>
                    <a:pt x="206" y="40"/>
                    <a:pt x="153" y="7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1" name="Google Shape;5511;p1"/>
            <p:cNvSpPr/>
            <p:nvPr/>
          </p:nvSpPr>
          <p:spPr>
            <a:xfrm>
              <a:off x="3810925" y="2465575"/>
              <a:ext cx="6025" cy="6625"/>
            </a:xfrm>
            <a:custGeom>
              <a:rect b="b" l="l" r="r" t="t"/>
              <a:pathLst>
                <a:path extrusionOk="0" h="265" w="241">
                  <a:moveTo>
                    <a:pt x="121" y="0"/>
                  </a:moveTo>
                  <a:cubicBezTo>
                    <a:pt x="115" y="0"/>
                    <a:pt x="110" y="2"/>
                    <a:pt x="104" y="9"/>
                  </a:cubicBezTo>
                  <a:cubicBezTo>
                    <a:pt x="71" y="9"/>
                    <a:pt x="50" y="26"/>
                    <a:pt x="34" y="59"/>
                  </a:cubicBezTo>
                  <a:cubicBezTo>
                    <a:pt x="17" y="75"/>
                    <a:pt x="1" y="112"/>
                    <a:pt x="17" y="145"/>
                  </a:cubicBezTo>
                  <a:cubicBezTo>
                    <a:pt x="17" y="178"/>
                    <a:pt x="34" y="215"/>
                    <a:pt x="50" y="232"/>
                  </a:cubicBezTo>
                  <a:cubicBezTo>
                    <a:pt x="88" y="248"/>
                    <a:pt x="104" y="265"/>
                    <a:pt x="137" y="265"/>
                  </a:cubicBezTo>
                  <a:cubicBezTo>
                    <a:pt x="207" y="248"/>
                    <a:pt x="240" y="178"/>
                    <a:pt x="224" y="112"/>
                  </a:cubicBezTo>
                  <a:cubicBezTo>
                    <a:pt x="224" y="75"/>
                    <a:pt x="207" y="42"/>
                    <a:pt x="191" y="26"/>
                  </a:cubicBezTo>
                  <a:cubicBezTo>
                    <a:pt x="174" y="26"/>
                    <a:pt x="174" y="9"/>
                    <a:pt x="153" y="9"/>
                  </a:cubicBezTo>
                  <a:cubicBezTo>
                    <a:pt x="142" y="9"/>
                    <a:pt x="132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2" name="Google Shape;5512;p1"/>
            <p:cNvSpPr/>
            <p:nvPr/>
          </p:nvSpPr>
          <p:spPr>
            <a:xfrm>
              <a:off x="3811750" y="2369925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04" y="1"/>
                  </a:moveTo>
                  <a:cubicBezTo>
                    <a:pt x="71" y="1"/>
                    <a:pt x="55" y="22"/>
                    <a:pt x="38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28"/>
                    <a:pt x="55" y="244"/>
                  </a:cubicBezTo>
                  <a:cubicBezTo>
                    <a:pt x="71" y="261"/>
                    <a:pt x="104" y="261"/>
                    <a:pt x="141" y="261"/>
                  </a:cubicBezTo>
                  <a:cubicBezTo>
                    <a:pt x="191" y="261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24" y="71"/>
                    <a:pt x="191" y="38"/>
                    <a:pt x="158" y="22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3" name="Google Shape;5513;p1"/>
            <p:cNvSpPr/>
            <p:nvPr/>
          </p:nvSpPr>
          <p:spPr>
            <a:xfrm>
              <a:off x="3814750" y="2325725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24" y="0"/>
                  </a:moveTo>
                  <a:cubicBezTo>
                    <a:pt x="87" y="0"/>
                    <a:pt x="71" y="17"/>
                    <a:pt x="38" y="37"/>
                  </a:cubicBezTo>
                  <a:cubicBezTo>
                    <a:pt x="21" y="54"/>
                    <a:pt x="0" y="87"/>
                    <a:pt x="0" y="120"/>
                  </a:cubicBezTo>
                  <a:cubicBezTo>
                    <a:pt x="0" y="157"/>
                    <a:pt x="0" y="190"/>
                    <a:pt x="21" y="223"/>
                  </a:cubicBezTo>
                  <a:cubicBezTo>
                    <a:pt x="38" y="243"/>
                    <a:pt x="71" y="260"/>
                    <a:pt x="104" y="260"/>
                  </a:cubicBezTo>
                  <a:cubicBezTo>
                    <a:pt x="110" y="265"/>
                    <a:pt x="117" y="267"/>
                    <a:pt x="124" y="267"/>
                  </a:cubicBezTo>
                  <a:cubicBezTo>
                    <a:pt x="142" y="267"/>
                    <a:pt x="162" y="255"/>
                    <a:pt x="174" y="243"/>
                  </a:cubicBezTo>
                  <a:cubicBezTo>
                    <a:pt x="227" y="190"/>
                    <a:pt x="244" y="103"/>
                    <a:pt x="190" y="54"/>
                  </a:cubicBezTo>
                  <a:cubicBezTo>
                    <a:pt x="190" y="37"/>
                    <a:pt x="174" y="17"/>
                    <a:pt x="157" y="17"/>
                  </a:cubicBezTo>
                  <a:cubicBezTo>
                    <a:pt x="141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4" name="Google Shape;5514;p1"/>
            <p:cNvSpPr/>
            <p:nvPr/>
          </p:nvSpPr>
          <p:spPr>
            <a:xfrm>
              <a:off x="3813925" y="2245825"/>
              <a:ext cx="6000" cy="6950"/>
            </a:xfrm>
            <a:custGeom>
              <a:rect b="b" l="l" r="r" t="t"/>
              <a:pathLst>
                <a:path extrusionOk="0" h="278" w="24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8"/>
                    <a:pt x="1" y="174"/>
                    <a:pt x="54" y="224"/>
                  </a:cubicBezTo>
                  <a:cubicBezTo>
                    <a:pt x="71" y="244"/>
                    <a:pt x="87" y="261"/>
                    <a:pt x="120" y="277"/>
                  </a:cubicBezTo>
                  <a:cubicBezTo>
                    <a:pt x="157" y="277"/>
                    <a:pt x="174" y="261"/>
                    <a:pt x="207" y="244"/>
                  </a:cubicBezTo>
                  <a:cubicBezTo>
                    <a:pt x="223" y="224"/>
                    <a:pt x="240" y="191"/>
                    <a:pt x="240" y="158"/>
                  </a:cubicBezTo>
                  <a:cubicBezTo>
                    <a:pt x="240" y="121"/>
                    <a:pt x="240" y="88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5" name="Google Shape;5515;p1"/>
            <p:cNvSpPr/>
            <p:nvPr/>
          </p:nvSpPr>
          <p:spPr>
            <a:xfrm>
              <a:off x="3844425" y="2412925"/>
              <a:ext cx="6025" cy="6675"/>
            </a:xfrm>
            <a:custGeom>
              <a:rect b="b" l="l" r="r" t="t"/>
              <a:pathLst>
                <a:path extrusionOk="0" h="267" w="241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3" y="254"/>
                    <a:pt x="103" y="267"/>
                    <a:pt x="120" y="267"/>
                  </a:cubicBezTo>
                  <a:cubicBezTo>
                    <a:pt x="126" y="267"/>
                    <a:pt x="132" y="265"/>
                    <a:pt x="137" y="260"/>
                  </a:cubicBezTo>
                  <a:cubicBezTo>
                    <a:pt x="207" y="260"/>
                    <a:pt x="240" y="190"/>
                    <a:pt x="240" y="120"/>
                  </a:cubicBezTo>
                  <a:cubicBezTo>
                    <a:pt x="240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6" name="Google Shape;5516;p1"/>
            <p:cNvSpPr/>
            <p:nvPr/>
          </p:nvSpPr>
          <p:spPr>
            <a:xfrm>
              <a:off x="3800225" y="2326500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32" y="0"/>
                  </a:moveTo>
                  <a:cubicBezTo>
                    <a:pt x="83" y="0"/>
                    <a:pt x="43" y="3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206" y="23"/>
                    <a:pt x="190" y="23"/>
                    <a:pt x="169" y="6"/>
                  </a:cubicBezTo>
                  <a:cubicBezTo>
                    <a:pt x="156" y="2"/>
                    <a:pt x="14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7" name="Google Shape;5517;p1"/>
            <p:cNvSpPr/>
            <p:nvPr/>
          </p:nvSpPr>
          <p:spPr>
            <a:xfrm>
              <a:off x="3810100" y="2417250"/>
              <a:ext cx="6025" cy="6575"/>
            </a:xfrm>
            <a:custGeom>
              <a:rect b="b" l="l" r="r" t="t"/>
              <a:pathLst>
                <a:path extrusionOk="0" h="263" w="241">
                  <a:moveTo>
                    <a:pt x="104" y="0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4" y="120"/>
                  </a:cubicBezTo>
                  <a:cubicBezTo>
                    <a:pt x="224" y="87"/>
                    <a:pt x="207" y="50"/>
                    <a:pt x="170" y="33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8" name="Google Shape;5518;p1"/>
            <p:cNvSpPr/>
            <p:nvPr/>
          </p:nvSpPr>
          <p:spPr>
            <a:xfrm>
              <a:off x="3809600" y="2386825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22" y="1"/>
                  </a:moveTo>
                  <a:cubicBezTo>
                    <a:pt x="78" y="1"/>
                    <a:pt x="45" y="32"/>
                    <a:pt x="21" y="84"/>
                  </a:cubicBezTo>
                  <a:cubicBezTo>
                    <a:pt x="0" y="149"/>
                    <a:pt x="37" y="220"/>
                    <a:pt x="87" y="253"/>
                  </a:cubicBezTo>
                  <a:cubicBezTo>
                    <a:pt x="97" y="256"/>
                    <a:pt x="107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17"/>
                    <a:pt x="227" y="30"/>
                    <a:pt x="174" y="13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9" name="Google Shape;5519;p1"/>
            <p:cNvSpPr/>
            <p:nvPr/>
          </p:nvSpPr>
          <p:spPr>
            <a:xfrm>
              <a:off x="4105100" y="22553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7" y="0"/>
                  </a:moveTo>
                  <a:cubicBezTo>
                    <a:pt x="120" y="0"/>
                    <a:pt x="87" y="0"/>
                    <a:pt x="71" y="17"/>
                  </a:cubicBezTo>
                  <a:cubicBezTo>
                    <a:pt x="17" y="70"/>
                    <a:pt x="1" y="153"/>
                    <a:pt x="54" y="206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57" y="256"/>
                    <a:pt x="174" y="256"/>
                    <a:pt x="207" y="223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0" name="Google Shape;5520;p1"/>
            <p:cNvSpPr/>
            <p:nvPr/>
          </p:nvSpPr>
          <p:spPr>
            <a:xfrm>
              <a:off x="3802375" y="2402500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35" y="1"/>
                  </a:moveTo>
                  <a:cubicBezTo>
                    <a:pt x="81" y="1"/>
                    <a:pt x="31" y="31"/>
                    <a:pt x="17" y="75"/>
                  </a:cubicBezTo>
                  <a:cubicBezTo>
                    <a:pt x="1" y="141"/>
                    <a:pt x="34" y="228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70" y="5"/>
                  </a:cubicBezTo>
                  <a:cubicBezTo>
                    <a:pt x="158" y="2"/>
                    <a:pt x="146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1" name="Google Shape;5521;p1"/>
            <p:cNvSpPr/>
            <p:nvPr/>
          </p:nvSpPr>
          <p:spPr>
            <a:xfrm>
              <a:off x="3803200" y="24503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74" y="256"/>
                    <a:pt x="190" y="223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4" y="17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2" name="Google Shape;5522;p1"/>
            <p:cNvSpPr/>
            <p:nvPr/>
          </p:nvSpPr>
          <p:spPr>
            <a:xfrm>
              <a:off x="3806200" y="24829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87" y="1"/>
                  </a:moveTo>
                  <a:cubicBezTo>
                    <a:pt x="33" y="38"/>
                    <a:pt x="0" y="87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20" y="260"/>
                    <a:pt x="136" y="260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39" y="104"/>
                    <a:pt x="223" y="87"/>
                    <a:pt x="223" y="71"/>
                  </a:cubicBezTo>
                  <a:cubicBezTo>
                    <a:pt x="206" y="38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3" name="Google Shape;5523;p1"/>
            <p:cNvSpPr/>
            <p:nvPr/>
          </p:nvSpPr>
          <p:spPr>
            <a:xfrm>
              <a:off x="3811350" y="23407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70"/>
                    <a:pt x="190" y="33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4" name="Google Shape;5524;p1"/>
            <p:cNvSpPr/>
            <p:nvPr/>
          </p:nvSpPr>
          <p:spPr>
            <a:xfrm>
              <a:off x="4108100" y="2285425"/>
              <a:ext cx="6525" cy="6575"/>
            </a:xfrm>
            <a:custGeom>
              <a:rect b="b" l="l" r="r" t="t"/>
              <a:pathLst>
                <a:path extrusionOk="0" h="263" w="261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17" y="66"/>
                    <a:pt x="0" y="153"/>
                    <a:pt x="37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1"/>
                    <a:pt x="140" y="263"/>
                    <a:pt x="148" y="263"/>
                  </a:cubicBezTo>
                  <a:cubicBezTo>
                    <a:pt x="168" y="263"/>
                    <a:pt x="183" y="251"/>
                    <a:pt x="206" y="239"/>
                  </a:cubicBezTo>
                  <a:cubicBezTo>
                    <a:pt x="244" y="186"/>
                    <a:pt x="260" y="103"/>
                    <a:pt x="223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5" name="Google Shape;5525;p1"/>
            <p:cNvSpPr/>
            <p:nvPr/>
          </p:nvSpPr>
          <p:spPr>
            <a:xfrm>
              <a:off x="4113250" y="2269725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34" y="1"/>
                  </a:moveTo>
                  <a:cubicBezTo>
                    <a:pt x="126" y="1"/>
                    <a:pt x="116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17" y="179"/>
                    <a:pt x="38" y="216"/>
                    <a:pt x="71" y="232"/>
                  </a:cubicBezTo>
                  <a:cubicBezTo>
                    <a:pt x="87" y="249"/>
                    <a:pt x="120" y="265"/>
                    <a:pt x="141" y="265"/>
                  </a:cubicBezTo>
                  <a:cubicBezTo>
                    <a:pt x="207" y="249"/>
                    <a:pt x="244" y="179"/>
                    <a:pt x="244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4" y="10"/>
                  </a:lnTo>
                  <a:cubicBezTo>
                    <a:pt x="163" y="10"/>
                    <a:pt x="152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6" name="Google Shape;5526;p1"/>
            <p:cNvSpPr/>
            <p:nvPr/>
          </p:nvSpPr>
          <p:spPr>
            <a:xfrm>
              <a:off x="4112000" y="2240075"/>
              <a:ext cx="6025" cy="6725"/>
            </a:xfrm>
            <a:custGeom>
              <a:rect b="b" l="l" r="r" t="t"/>
              <a:pathLst>
                <a:path extrusionOk="0" h="269" w="241">
                  <a:moveTo>
                    <a:pt x="121" y="1"/>
                  </a:moveTo>
                  <a:cubicBezTo>
                    <a:pt x="115" y="1"/>
                    <a:pt x="110" y="3"/>
                    <a:pt x="104" y="8"/>
                  </a:cubicBezTo>
                  <a:cubicBezTo>
                    <a:pt x="50" y="8"/>
                    <a:pt x="1" y="78"/>
                    <a:pt x="17" y="144"/>
                  </a:cubicBezTo>
                  <a:cubicBezTo>
                    <a:pt x="17" y="181"/>
                    <a:pt x="34" y="214"/>
                    <a:pt x="50" y="231"/>
                  </a:cubicBezTo>
                  <a:cubicBezTo>
                    <a:pt x="88" y="247"/>
                    <a:pt x="104" y="268"/>
                    <a:pt x="137" y="268"/>
                  </a:cubicBezTo>
                  <a:cubicBezTo>
                    <a:pt x="170" y="247"/>
                    <a:pt x="191" y="231"/>
                    <a:pt x="207" y="214"/>
                  </a:cubicBezTo>
                  <a:cubicBezTo>
                    <a:pt x="224" y="181"/>
                    <a:pt x="240" y="144"/>
                    <a:pt x="240" y="111"/>
                  </a:cubicBezTo>
                  <a:cubicBezTo>
                    <a:pt x="224" y="78"/>
                    <a:pt x="207" y="41"/>
                    <a:pt x="191" y="25"/>
                  </a:cubicBezTo>
                  <a:cubicBezTo>
                    <a:pt x="191" y="25"/>
                    <a:pt x="170" y="8"/>
                    <a:pt x="153" y="8"/>
                  </a:cubicBezTo>
                  <a:cubicBezTo>
                    <a:pt x="142" y="8"/>
                    <a:pt x="131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7" name="Google Shape;5527;p1"/>
            <p:cNvSpPr/>
            <p:nvPr/>
          </p:nvSpPr>
          <p:spPr>
            <a:xfrm>
              <a:off x="4109025" y="23159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16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33" y="238"/>
                    <a:pt x="83" y="254"/>
                  </a:cubicBezTo>
                  <a:cubicBezTo>
                    <a:pt x="97" y="263"/>
                    <a:pt x="112" y="267"/>
                    <a:pt x="128" y="267"/>
                  </a:cubicBezTo>
                  <a:cubicBezTo>
                    <a:pt x="170" y="267"/>
                    <a:pt x="211" y="236"/>
                    <a:pt x="223" y="184"/>
                  </a:cubicBezTo>
                  <a:cubicBezTo>
                    <a:pt x="240" y="118"/>
                    <a:pt x="223" y="48"/>
                    <a:pt x="169" y="15"/>
                  </a:cubicBezTo>
                  <a:cubicBezTo>
                    <a:pt x="151" y="5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8" name="Google Shape;5528;p1"/>
            <p:cNvSpPr/>
            <p:nvPr/>
          </p:nvSpPr>
          <p:spPr>
            <a:xfrm>
              <a:off x="4116750" y="2391775"/>
              <a:ext cx="6000" cy="6725"/>
            </a:xfrm>
            <a:custGeom>
              <a:rect b="b" l="l" r="r" t="t"/>
              <a:pathLst>
                <a:path extrusionOk="0" h="269" w="240">
                  <a:moveTo>
                    <a:pt x="119" y="1"/>
                  </a:moveTo>
                  <a:cubicBezTo>
                    <a:pt x="67" y="1"/>
                    <a:pt x="28" y="34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44"/>
                    <a:pt x="67" y="261"/>
                  </a:cubicBezTo>
                  <a:cubicBezTo>
                    <a:pt x="77" y="266"/>
                    <a:pt x="88" y="269"/>
                    <a:pt x="100" y="269"/>
                  </a:cubicBezTo>
                  <a:cubicBezTo>
                    <a:pt x="130" y="269"/>
                    <a:pt x="162" y="252"/>
                    <a:pt x="186" y="228"/>
                  </a:cubicBezTo>
                  <a:cubicBezTo>
                    <a:pt x="186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1" y="2"/>
                    <a:pt x="130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9" name="Google Shape;5529;p1"/>
            <p:cNvSpPr/>
            <p:nvPr/>
          </p:nvSpPr>
          <p:spPr>
            <a:xfrm>
              <a:off x="4107275" y="23322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50" y="1"/>
                    <a:pt x="0" y="67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87" y="257"/>
                    <a:pt x="120" y="257"/>
                    <a:pt x="136" y="257"/>
                  </a:cubicBezTo>
                  <a:cubicBezTo>
                    <a:pt x="206" y="240"/>
                    <a:pt x="239" y="170"/>
                    <a:pt x="239" y="104"/>
                  </a:cubicBezTo>
                  <a:cubicBezTo>
                    <a:pt x="223" y="67"/>
                    <a:pt x="206" y="34"/>
                    <a:pt x="190" y="17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0" name="Google Shape;5530;p1"/>
            <p:cNvSpPr/>
            <p:nvPr/>
          </p:nvSpPr>
          <p:spPr>
            <a:xfrm>
              <a:off x="4113250" y="23643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1" name="Google Shape;5531;p1"/>
            <p:cNvSpPr/>
            <p:nvPr/>
          </p:nvSpPr>
          <p:spPr>
            <a:xfrm>
              <a:off x="4118000" y="2345500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87" y="1"/>
                  </a:moveTo>
                  <a:cubicBezTo>
                    <a:pt x="54" y="1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3" y="240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40"/>
                    <a:pt x="223" y="190"/>
                    <a:pt x="223" y="104"/>
                  </a:cubicBezTo>
                  <a:cubicBezTo>
                    <a:pt x="206" y="71"/>
                    <a:pt x="190" y="50"/>
                    <a:pt x="173" y="34"/>
                  </a:cubicBezTo>
                  <a:cubicBezTo>
                    <a:pt x="173" y="17"/>
                    <a:pt x="157" y="17"/>
                    <a:pt x="136" y="17"/>
                  </a:cubicBezTo>
                  <a:cubicBezTo>
                    <a:pt x="12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2" name="Google Shape;5532;p1"/>
            <p:cNvSpPr/>
            <p:nvPr/>
          </p:nvSpPr>
          <p:spPr>
            <a:xfrm>
              <a:off x="4107275" y="22101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3" name="Google Shape;5533;p1"/>
            <p:cNvSpPr/>
            <p:nvPr/>
          </p:nvSpPr>
          <p:spPr>
            <a:xfrm>
              <a:off x="4134800" y="22029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4" name="Google Shape;5534;p1"/>
            <p:cNvSpPr/>
            <p:nvPr/>
          </p:nvSpPr>
          <p:spPr>
            <a:xfrm>
              <a:off x="4140775" y="2186150"/>
              <a:ext cx="6400" cy="6525"/>
            </a:xfrm>
            <a:custGeom>
              <a:rect b="b" l="l" r="r" t="t"/>
              <a:pathLst>
                <a:path extrusionOk="0" h="261" w="256">
                  <a:moveTo>
                    <a:pt x="136" y="1"/>
                  </a:moveTo>
                  <a:cubicBezTo>
                    <a:pt x="120" y="1"/>
                    <a:pt x="87" y="1"/>
                    <a:pt x="70" y="34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0"/>
                    <a:pt x="87" y="261"/>
                    <a:pt x="120" y="261"/>
                  </a:cubicBezTo>
                  <a:cubicBezTo>
                    <a:pt x="153" y="261"/>
                    <a:pt x="173" y="261"/>
                    <a:pt x="206" y="240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5" name="Google Shape;5535;p1"/>
            <p:cNvSpPr/>
            <p:nvPr/>
          </p:nvSpPr>
          <p:spPr>
            <a:xfrm>
              <a:off x="4106450" y="237942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36" y="0"/>
                  </a:moveTo>
                  <a:cubicBezTo>
                    <a:pt x="103" y="0"/>
                    <a:pt x="83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206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6" name="Google Shape;5536;p1"/>
            <p:cNvSpPr/>
            <p:nvPr/>
          </p:nvSpPr>
          <p:spPr>
            <a:xfrm>
              <a:off x="4129125" y="2314575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4"/>
                    <a:pt x="70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206" y="240"/>
                    <a:pt x="244" y="191"/>
                    <a:pt x="244" y="104"/>
                  </a:cubicBezTo>
                  <a:cubicBezTo>
                    <a:pt x="227" y="71"/>
                    <a:pt x="206" y="50"/>
                    <a:pt x="190" y="17"/>
                  </a:cubicBezTo>
                  <a:lnTo>
                    <a:pt x="174" y="17"/>
                  </a:ln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7" name="Google Shape;5537;p1"/>
            <p:cNvSpPr/>
            <p:nvPr/>
          </p:nvSpPr>
          <p:spPr>
            <a:xfrm>
              <a:off x="4105100" y="23519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20" y="0"/>
                  </a:moveTo>
                  <a:cubicBezTo>
                    <a:pt x="104" y="0"/>
                    <a:pt x="71" y="0"/>
                    <a:pt x="5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5" y="238"/>
                    <a:pt x="87" y="257"/>
                    <a:pt x="121" y="257"/>
                  </a:cubicBezTo>
                  <a:cubicBezTo>
                    <a:pt x="144" y="257"/>
                    <a:pt x="168" y="248"/>
                    <a:pt x="190" y="227"/>
                  </a:cubicBezTo>
                  <a:cubicBezTo>
                    <a:pt x="223" y="190"/>
                    <a:pt x="240" y="103"/>
                    <a:pt x="207" y="54"/>
                  </a:cubicBezTo>
                  <a:cubicBezTo>
                    <a:pt x="190" y="38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8" name="Google Shape;5538;p1"/>
            <p:cNvSpPr/>
            <p:nvPr/>
          </p:nvSpPr>
          <p:spPr>
            <a:xfrm>
              <a:off x="4140350" y="2232775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15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4" y="8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0" y="267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9" name="Google Shape;5539;p1"/>
            <p:cNvSpPr/>
            <p:nvPr/>
          </p:nvSpPr>
          <p:spPr>
            <a:xfrm>
              <a:off x="4117175" y="2302850"/>
              <a:ext cx="6400" cy="6525"/>
            </a:xfrm>
            <a:custGeom>
              <a:rect b="b" l="l" r="r" t="t"/>
              <a:pathLst>
                <a:path extrusionOk="0" h="261" w="256">
                  <a:moveTo>
                    <a:pt x="138" y="0"/>
                  </a:moveTo>
                  <a:cubicBezTo>
                    <a:pt x="87" y="0"/>
                    <a:pt x="44" y="35"/>
                    <a:pt x="17" y="91"/>
                  </a:cubicBezTo>
                  <a:cubicBezTo>
                    <a:pt x="0" y="161"/>
                    <a:pt x="33" y="231"/>
                    <a:pt x="87" y="247"/>
                  </a:cubicBezTo>
                  <a:cubicBezTo>
                    <a:pt x="100" y="256"/>
                    <a:pt x="114" y="260"/>
                    <a:pt x="129" y="260"/>
                  </a:cubicBezTo>
                  <a:cubicBezTo>
                    <a:pt x="170" y="260"/>
                    <a:pt x="211" y="229"/>
                    <a:pt x="223" y="177"/>
                  </a:cubicBezTo>
                  <a:cubicBezTo>
                    <a:pt x="256" y="107"/>
                    <a:pt x="223" y="41"/>
                    <a:pt x="169" y="4"/>
                  </a:cubicBezTo>
                  <a:cubicBezTo>
                    <a:pt x="159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0" name="Google Shape;5540;p1"/>
            <p:cNvSpPr/>
            <p:nvPr/>
          </p:nvSpPr>
          <p:spPr>
            <a:xfrm>
              <a:off x="4119325" y="2421850"/>
              <a:ext cx="6425" cy="6450"/>
            </a:xfrm>
            <a:custGeom>
              <a:rect b="b" l="l" r="r" t="t"/>
              <a:pathLst>
                <a:path extrusionOk="0" h="258" w="257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9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6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1" name="Google Shape;5541;p1"/>
            <p:cNvSpPr/>
            <p:nvPr/>
          </p:nvSpPr>
          <p:spPr>
            <a:xfrm>
              <a:off x="4120575" y="22523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2" name="Google Shape;5542;p1"/>
            <p:cNvSpPr/>
            <p:nvPr/>
          </p:nvSpPr>
          <p:spPr>
            <a:xfrm>
              <a:off x="4119750" y="2204700"/>
              <a:ext cx="6400" cy="6525"/>
            </a:xfrm>
            <a:custGeom>
              <a:rect b="b" l="l" r="r" t="t"/>
              <a:pathLst>
                <a:path extrusionOk="0" h="261" w="256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7" y="257"/>
                  </a:cubicBezTo>
                  <a:cubicBezTo>
                    <a:pt x="95" y="259"/>
                    <a:pt x="104" y="261"/>
                    <a:pt x="113" y="261"/>
                  </a:cubicBezTo>
                  <a:cubicBezTo>
                    <a:pt x="159" y="261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5"/>
                    <a:pt x="135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3" name="Google Shape;5543;p1"/>
            <p:cNvSpPr/>
            <p:nvPr/>
          </p:nvSpPr>
          <p:spPr>
            <a:xfrm>
              <a:off x="4112000" y="2189925"/>
              <a:ext cx="6025" cy="6675"/>
            </a:xfrm>
            <a:custGeom>
              <a:rect b="b" l="l" r="r" t="t"/>
              <a:pathLst>
                <a:path extrusionOk="0" h="267" w="241">
                  <a:moveTo>
                    <a:pt x="124" y="1"/>
                  </a:moveTo>
                  <a:cubicBezTo>
                    <a:pt x="80" y="1"/>
                    <a:pt x="31" y="35"/>
                    <a:pt x="17" y="89"/>
                  </a:cubicBezTo>
                  <a:cubicBezTo>
                    <a:pt x="1" y="159"/>
                    <a:pt x="17" y="229"/>
                    <a:pt x="88" y="262"/>
                  </a:cubicBezTo>
                  <a:cubicBezTo>
                    <a:pt x="96" y="265"/>
                    <a:pt x="105" y="266"/>
                    <a:pt x="114" y="266"/>
                  </a:cubicBezTo>
                  <a:cubicBezTo>
                    <a:pt x="159" y="266"/>
                    <a:pt x="210" y="234"/>
                    <a:pt x="224" y="175"/>
                  </a:cubicBezTo>
                  <a:cubicBezTo>
                    <a:pt x="240" y="110"/>
                    <a:pt x="224" y="39"/>
                    <a:pt x="153" y="6"/>
                  </a:cubicBezTo>
                  <a:cubicBezTo>
                    <a:pt x="144" y="3"/>
                    <a:pt x="134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4" name="Google Shape;5544;p1"/>
            <p:cNvSpPr/>
            <p:nvPr/>
          </p:nvSpPr>
          <p:spPr>
            <a:xfrm>
              <a:off x="4113650" y="2224800"/>
              <a:ext cx="5700" cy="6525"/>
            </a:xfrm>
            <a:custGeom>
              <a:rect b="b" l="l" r="r" t="t"/>
              <a:pathLst>
                <a:path extrusionOk="0" h="261" w="228">
                  <a:moveTo>
                    <a:pt x="104" y="1"/>
                  </a:moveTo>
                  <a:cubicBezTo>
                    <a:pt x="38" y="1"/>
                    <a:pt x="1" y="71"/>
                    <a:pt x="1" y="137"/>
                  </a:cubicBezTo>
                  <a:cubicBezTo>
                    <a:pt x="22" y="207"/>
                    <a:pt x="71" y="261"/>
                    <a:pt x="141" y="261"/>
                  </a:cubicBezTo>
                  <a:cubicBezTo>
                    <a:pt x="158" y="240"/>
                    <a:pt x="191" y="224"/>
                    <a:pt x="207" y="207"/>
                  </a:cubicBezTo>
                  <a:cubicBezTo>
                    <a:pt x="228" y="174"/>
                    <a:pt x="228" y="137"/>
                    <a:pt x="228" y="104"/>
                  </a:cubicBezTo>
                  <a:cubicBezTo>
                    <a:pt x="228" y="71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5" name="Google Shape;5545;p1"/>
            <p:cNvSpPr/>
            <p:nvPr/>
          </p:nvSpPr>
          <p:spPr>
            <a:xfrm>
              <a:off x="4123975" y="2284900"/>
              <a:ext cx="5675" cy="6700"/>
            </a:xfrm>
            <a:custGeom>
              <a:rect b="b" l="l" r="r" t="t"/>
              <a:pathLst>
                <a:path extrusionOk="0" h="268" w="227">
                  <a:moveTo>
                    <a:pt x="87" y="1"/>
                  </a:moveTo>
                  <a:cubicBezTo>
                    <a:pt x="87" y="21"/>
                    <a:pt x="70" y="21"/>
                    <a:pt x="70" y="21"/>
                  </a:cubicBezTo>
                  <a:cubicBezTo>
                    <a:pt x="21" y="38"/>
                    <a:pt x="0" y="104"/>
                    <a:pt x="0" y="157"/>
                  </a:cubicBezTo>
                  <a:cubicBezTo>
                    <a:pt x="0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3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104"/>
                    <a:pt x="206" y="87"/>
                    <a:pt x="206" y="87"/>
                  </a:cubicBezTo>
                  <a:cubicBezTo>
                    <a:pt x="206" y="54"/>
                    <a:pt x="173" y="38"/>
                    <a:pt x="157" y="21"/>
                  </a:cubicBezTo>
                  <a:cubicBezTo>
                    <a:pt x="140" y="1"/>
                    <a:pt x="12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6" name="Google Shape;5546;p1"/>
            <p:cNvSpPr/>
            <p:nvPr/>
          </p:nvSpPr>
          <p:spPr>
            <a:xfrm>
              <a:off x="4125300" y="2360650"/>
              <a:ext cx="6000" cy="6325"/>
            </a:xfrm>
            <a:custGeom>
              <a:rect b="b" l="l" r="r" t="t"/>
              <a:pathLst>
                <a:path extrusionOk="0" h="253" w="240">
                  <a:moveTo>
                    <a:pt x="122" y="0"/>
                  </a:moveTo>
                  <a:cubicBezTo>
                    <a:pt x="77" y="0"/>
                    <a:pt x="42" y="32"/>
                    <a:pt x="17" y="83"/>
                  </a:cubicBezTo>
                  <a:cubicBezTo>
                    <a:pt x="1" y="149"/>
                    <a:pt x="34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40" y="83"/>
                    <a:pt x="207" y="46"/>
                  </a:cubicBezTo>
                  <a:cubicBezTo>
                    <a:pt x="190" y="30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7" name="Google Shape;5547;p1"/>
            <p:cNvSpPr/>
            <p:nvPr/>
          </p:nvSpPr>
          <p:spPr>
            <a:xfrm>
              <a:off x="4121900" y="2328300"/>
              <a:ext cx="6425" cy="6675"/>
            </a:xfrm>
            <a:custGeom>
              <a:rect b="b" l="l" r="r" t="t"/>
              <a:pathLst>
                <a:path extrusionOk="0" h="267" w="257">
                  <a:moveTo>
                    <a:pt x="137" y="0"/>
                  </a:moveTo>
                  <a:cubicBezTo>
                    <a:pt x="120" y="0"/>
                    <a:pt x="83" y="17"/>
                    <a:pt x="67" y="37"/>
                  </a:cubicBezTo>
                  <a:cubicBezTo>
                    <a:pt x="17" y="70"/>
                    <a:pt x="1" y="157"/>
                    <a:pt x="50" y="223"/>
                  </a:cubicBezTo>
                  <a:cubicBezTo>
                    <a:pt x="69" y="253"/>
                    <a:pt x="99" y="266"/>
                    <a:pt x="131" y="266"/>
                  </a:cubicBezTo>
                  <a:cubicBezTo>
                    <a:pt x="157" y="266"/>
                    <a:pt x="183" y="258"/>
                    <a:pt x="207" y="244"/>
                  </a:cubicBezTo>
                  <a:cubicBezTo>
                    <a:pt x="240" y="190"/>
                    <a:pt x="256" y="103"/>
                    <a:pt x="223" y="54"/>
                  </a:cubicBezTo>
                  <a:cubicBezTo>
                    <a:pt x="207" y="37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8" name="Google Shape;5548;p1"/>
            <p:cNvSpPr/>
            <p:nvPr/>
          </p:nvSpPr>
          <p:spPr>
            <a:xfrm>
              <a:off x="4119750" y="2378050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23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42"/>
                    <a:pt x="17" y="228"/>
                    <a:pt x="87" y="245"/>
                  </a:cubicBezTo>
                  <a:cubicBezTo>
                    <a:pt x="103" y="261"/>
                    <a:pt x="120" y="261"/>
                    <a:pt x="120" y="261"/>
                  </a:cubicBezTo>
                  <a:cubicBezTo>
                    <a:pt x="169" y="261"/>
                    <a:pt x="206" y="228"/>
                    <a:pt x="223" y="175"/>
                  </a:cubicBezTo>
                  <a:cubicBezTo>
                    <a:pt x="239" y="125"/>
                    <a:pt x="223" y="72"/>
                    <a:pt x="206" y="39"/>
                  </a:cubicBezTo>
                  <a:cubicBezTo>
                    <a:pt x="190" y="22"/>
                    <a:pt x="169" y="22"/>
                    <a:pt x="153" y="6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9" name="Google Shape;5549;p1"/>
            <p:cNvSpPr/>
            <p:nvPr/>
          </p:nvSpPr>
          <p:spPr>
            <a:xfrm>
              <a:off x="4127050" y="2189050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43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5"/>
                    <a:pt x="34" y="227"/>
                    <a:pt x="83" y="248"/>
                  </a:cubicBezTo>
                  <a:cubicBezTo>
                    <a:pt x="102" y="256"/>
                    <a:pt x="119" y="260"/>
                    <a:pt x="136" y="260"/>
                  </a:cubicBezTo>
                  <a:cubicBezTo>
                    <a:pt x="180" y="260"/>
                    <a:pt x="216" y="229"/>
                    <a:pt x="240" y="178"/>
                  </a:cubicBezTo>
                  <a:cubicBezTo>
                    <a:pt x="257" y="107"/>
                    <a:pt x="224" y="41"/>
                    <a:pt x="170" y="4"/>
                  </a:cubicBezTo>
                  <a:cubicBezTo>
                    <a:pt x="161" y="2"/>
                    <a:pt x="152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0" name="Google Shape;5550;p1"/>
            <p:cNvSpPr/>
            <p:nvPr/>
          </p:nvSpPr>
          <p:spPr>
            <a:xfrm>
              <a:off x="4127050" y="2235525"/>
              <a:ext cx="6025" cy="6925"/>
            </a:xfrm>
            <a:custGeom>
              <a:rect b="b" l="l" r="r" t="t"/>
              <a:pathLst>
                <a:path extrusionOk="0" h="277" w="241">
                  <a:moveTo>
                    <a:pt x="137" y="1"/>
                  </a:moveTo>
                  <a:cubicBezTo>
                    <a:pt x="104" y="1"/>
                    <a:pt x="67" y="17"/>
                    <a:pt x="50" y="38"/>
                  </a:cubicBezTo>
                  <a:cubicBezTo>
                    <a:pt x="1" y="87"/>
                    <a:pt x="1" y="157"/>
                    <a:pt x="34" y="223"/>
                  </a:cubicBezTo>
                  <a:cubicBezTo>
                    <a:pt x="50" y="244"/>
                    <a:pt x="83" y="260"/>
                    <a:pt x="104" y="277"/>
                  </a:cubicBezTo>
                  <a:cubicBezTo>
                    <a:pt x="137" y="277"/>
                    <a:pt x="170" y="260"/>
                    <a:pt x="186" y="244"/>
                  </a:cubicBezTo>
                  <a:cubicBezTo>
                    <a:pt x="240" y="190"/>
                    <a:pt x="240" y="120"/>
                    <a:pt x="207" y="54"/>
                  </a:cubicBezTo>
                  <a:cubicBezTo>
                    <a:pt x="186" y="38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1" name="Google Shape;5551;p1"/>
            <p:cNvSpPr/>
            <p:nvPr/>
          </p:nvSpPr>
          <p:spPr>
            <a:xfrm>
              <a:off x="4127475" y="22196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2" name="Google Shape;5552;p1"/>
            <p:cNvSpPr/>
            <p:nvPr/>
          </p:nvSpPr>
          <p:spPr>
            <a:xfrm>
              <a:off x="3894225" y="226427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03" y="1"/>
                  </a:moveTo>
                  <a:cubicBezTo>
                    <a:pt x="37" y="22"/>
                    <a:pt x="0" y="88"/>
                    <a:pt x="0" y="158"/>
                  </a:cubicBezTo>
                  <a:cubicBezTo>
                    <a:pt x="17" y="191"/>
                    <a:pt x="17" y="228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5"/>
                    <a:pt x="173" y="38"/>
                  </a:cubicBezTo>
                  <a:cubicBezTo>
                    <a:pt x="173" y="22"/>
                    <a:pt x="157" y="22"/>
                    <a:pt x="157" y="22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3" name="Google Shape;5553;p1"/>
            <p:cNvSpPr/>
            <p:nvPr/>
          </p:nvSpPr>
          <p:spPr>
            <a:xfrm>
              <a:off x="3838875" y="2257075"/>
              <a:ext cx="5575" cy="6575"/>
            </a:xfrm>
            <a:custGeom>
              <a:rect b="b" l="l" r="r" t="t"/>
              <a:pathLst>
                <a:path extrusionOk="0" h="263" w="223">
                  <a:moveTo>
                    <a:pt x="87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1" y="251"/>
                    <a:pt x="83" y="263"/>
                    <a:pt x="101" y="263"/>
                  </a:cubicBezTo>
                  <a:cubicBezTo>
                    <a:pt x="108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6" y="83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4" name="Google Shape;5554;p1"/>
            <p:cNvSpPr/>
            <p:nvPr/>
          </p:nvSpPr>
          <p:spPr>
            <a:xfrm>
              <a:off x="3840525" y="2210700"/>
              <a:ext cx="5675" cy="6400"/>
            </a:xfrm>
            <a:custGeom>
              <a:rect b="b" l="l" r="r" t="t"/>
              <a:pathLst>
                <a:path extrusionOk="0" h="256" w="227">
                  <a:moveTo>
                    <a:pt x="103" y="0"/>
                  </a:moveTo>
                  <a:cubicBezTo>
                    <a:pt x="37" y="0"/>
                    <a:pt x="0" y="66"/>
                    <a:pt x="0" y="136"/>
                  </a:cubicBezTo>
                  <a:cubicBezTo>
                    <a:pt x="21" y="186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7" y="169"/>
                    <a:pt x="227" y="136"/>
                    <a:pt x="227" y="103"/>
                  </a:cubicBezTo>
                  <a:cubicBezTo>
                    <a:pt x="227" y="66"/>
                    <a:pt x="206" y="33"/>
                    <a:pt x="173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5" name="Google Shape;5555;p1"/>
            <p:cNvSpPr/>
            <p:nvPr/>
          </p:nvSpPr>
          <p:spPr>
            <a:xfrm>
              <a:off x="3821250" y="2230925"/>
              <a:ext cx="5575" cy="6800"/>
            </a:xfrm>
            <a:custGeom>
              <a:rect b="b" l="l" r="r" t="t"/>
              <a:pathLst>
                <a:path extrusionOk="0" h="272" w="223">
                  <a:moveTo>
                    <a:pt x="126" y="0"/>
                  </a:moveTo>
                  <a:cubicBezTo>
                    <a:pt x="116" y="0"/>
                    <a:pt x="103" y="5"/>
                    <a:pt x="87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17" y="222"/>
                    <a:pt x="50" y="238"/>
                  </a:cubicBezTo>
                  <a:cubicBezTo>
                    <a:pt x="70" y="255"/>
                    <a:pt x="103" y="271"/>
                    <a:pt x="120" y="271"/>
                  </a:cubicBezTo>
                  <a:cubicBezTo>
                    <a:pt x="153" y="255"/>
                    <a:pt x="190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lnTo>
                    <a:pt x="153" y="16"/>
                  </a:lnTo>
                  <a:cubicBezTo>
                    <a:pt x="145" y="5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6" name="Google Shape;5556;p1"/>
            <p:cNvSpPr/>
            <p:nvPr/>
          </p:nvSpPr>
          <p:spPr>
            <a:xfrm>
              <a:off x="3832775" y="2227075"/>
              <a:ext cx="6525" cy="6825"/>
            </a:xfrm>
            <a:custGeom>
              <a:rect b="b" l="l" r="r" t="t"/>
              <a:pathLst>
                <a:path extrusionOk="0" h="273" w="261">
                  <a:moveTo>
                    <a:pt x="132" y="0"/>
                  </a:moveTo>
                  <a:cubicBezTo>
                    <a:pt x="91" y="0"/>
                    <a:pt x="50" y="32"/>
                    <a:pt x="38" y="83"/>
                  </a:cubicBezTo>
                  <a:cubicBezTo>
                    <a:pt x="1" y="149"/>
                    <a:pt x="38" y="236"/>
                    <a:pt x="88" y="252"/>
                  </a:cubicBezTo>
                  <a:cubicBezTo>
                    <a:pt x="104" y="273"/>
                    <a:pt x="125" y="273"/>
                    <a:pt x="141" y="273"/>
                  </a:cubicBezTo>
                  <a:cubicBezTo>
                    <a:pt x="191" y="252"/>
                    <a:pt x="228" y="236"/>
                    <a:pt x="244" y="186"/>
                  </a:cubicBezTo>
                  <a:cubicBezTo>
                    <a:pt x="261" y="133"/>
                    <a:pt x="244" y="83"/>
                    <a:pt x="207" y="46"/>
                  </a:cubicBezTo>
                  <a:cubicBezTo>
                    <a:pt x="207" y="29"/>
                    <a:pt x="191" y="13"/>
                    <a:pt x="174" y="13"/>
                  </a:cubicBezTo>
                  <a:cubicBezTo>
                    <a:pt x="161" y="4"/>
                    <a:pt x="146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7" name="Google Shape;5557;p1"/>
            <p:cNvSpPr/>
            <p:nvPr/>
          </p:nvSpPr>
          <p:spPr>
            <a:xfrm>
              <a:off x="3847425" y="22265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20" y="1"/>
                  </a:moveTo>
                  <a:cubicBezTo>
                    <a:pt x="87" y="1"/>
                    <a:pt x="71" y="17"/>
                    <a:pt x="33" y="34"/>
                  </a:cubicBezTo>
                  <a:cubicBezTo>
                    <a:pt x="17" y="50"/>
                    <a:pt x="0" y="88"/>
                    <a:pt x="0" y="121"/>
                  </a:cubicBezTo>
                  <a:cubicBezTo>
                    <a:pt x="0" y="154"/>
                    <a:pt x="0" y="191"/>
                    <a:pt x="17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37" y="257"/>
                    <a:pt x="157" y="257"/>
                    <a:pt x="190" y="240"/>
                  </a:cubicBezTo>
                  <a:cubicBezTo>
                    <a:pt x="223" y="191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37" y="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8" name="Google Shape;5558;p1"/>
            <p:cNvSpPr/>
            <p:nvPr/>
          </p:nvSpPr>
          <p:spPr>
            <a:xfrm>
              <a:off x="3825575" y="2212150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66" y="8"/>
                    <a:pt x="33" y="24"/>
                    <a:pt x="17" y="62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50" y="231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9" name="Google Shape;5559;p1"/>
            <p:cNvSpPr/>
            <p:nvPr/>
          </p:nvSpPr>
          <p:spPr>
            <a:xfrm>
              <a:off x="3829800" y="219500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09" y="1"/>
                  </a:moveTo>
                  <a:cubicBezTo>
                    <a:pt x="85" y="1"/>
                    <a:pt x="66" y="15"/>
                    <a:pt x="54" y="26"/>
                  </a:cubicBezTo>
                  <a:cubicBezTo>
                    <a:pt x="0" y="76"/>
                    <a:pt x="0" y="162"/>
                    <a:pt x="38" y="216"/>
                  </a:cubicBezTo>
                  <a:cubicBezTo>
                    <a:pt x="57" y="245"/>
                    <a:pt x="88" y="262"/>
                    <a:pt x="121" y="262"/>
                  </a:cubicBezTo>
                  <a:cubicBezTo>
                    <a:pt x="145" y="262"/>
                    <a:pt x="169" y="253"/>
                    <a:pt x="190" y="232"/>
                  </a:cubicBezTo>
                  <a:cubicBezTo>
                    <a:pt x="244" y="195"/>
                    <a:pt x="244" y="113"/>
                    <a:pt x="207" y="43"/>
                  </a:cubicBezTo>
                  <a:cubicBezTo>
                    <a:pt x="190" y="26"/>
                    <a:pt x="174" y="26"/>
                    <a:pt x="157" y="10"/>
                  </a:cubicBezTo>
                  <a:lnTo>
                    <a:pt x="141" y="10"/>
                  </a:lnTo>
                  <a:cubicBezTo>
                    <a:pt x="130" y="3"/>
                    <a:pt x="119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0" name="Google Shape;5560;p1"/>
            <p:cNvSpPr/>
            <p:nvPr/>
          </p:nvSpPr>
          <p:spPr>
            <a:xfrm>
              <a:off x="3844025" y="22416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3" y="1"/>
                  </a:moveTo>
                  <a:cubicBezTo>
                    <a:pt x="33" y="17"/>
                    <a:pt x="0" y="83"/>
                    <a:pt x="17" y="153"/>
                  </a:cubicBezTo>
                  <a:cubicBezTo>
                    <a:pt x="17" y="186"/>
                    <a:pt x="33" y="224"/>
                    <a:pt x="50" y="240"/>
                  </a:cubicBezTo>
                  <a:cubicBezTo>
                    <a:pt x="62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40" y="186"/>
                    <a:pt x="223" y="120"/>
                  </a:cubicBezTo>
                  <a:cubicBezTo>
                    <a:pt x="223" y="67"/>
                    <a:pt x="190" y="34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1" name="Google Shape;5561;p1"/>
            <p:cNvSpPr/>
            <p:nvPr/>
          </p:nvSpPr>
          <p:spPr>
            <a:xfrm>
              <a:off x="3859900" y="2189225"/>
              <a:ext cx="6400" cy="6550"/>
            </a:xfrm>
            <a:custGeom>
              <a:rect b="b" l="l" r="r" t="t"/>
              <a:pathLst>
                <a:path extrusionOk="0" h="262" w="256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1"/>
                  </a:cubicBezTo>
                  <a:cubicBezTo>
                    <a:pt x="256" y="117"/>
                    <a:pt x="223" y="34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2" name="Google Shape;5562;p1"/>
            <p:cNvSpPr/>
            <p:nvPr/>
          </p:nvSpPr>
          <p:spPr>
            <a:xfrm>
              <a:off x="3865050" y="2302200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29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8" y="259"/>
                    <a:pt x="108" y="261"/>
                    <a:pt x="118" y="261"/>
                  </a:cubicBezTo>
                  <a:cubicBezTo>
                    <a:pt x="170" y="261"/>
                    <a:pt x="212" y="226"/>
                    <a:pt x="240" y="170"/>
                  </a:cubicBezTo>
                  <a:cubicBezTo>
                    <a:pt x="256" y="100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3" name="Google Shape;5563;p1"/>
            <p:cNvSpPr/>
            <p:nvPr/>
          </p:nvSpPr>
          <p:spPr>
            <a:xfrm>
              <a:off x="3847825" y="2194125"/>
              <a:ext cx="6125" cy="6600"/>
            </a:xfrm>
            <a:custGeom>
              <a:rect b="b" l="l" r="r" t="t"/>
              <a:pathLst>
                <a:path extrusionOk="0" h="264" w="245">
                  <a:moveTo>
                    <a:pt x="126" y="1"/>
                  </a:moveTo>
                  <a:cubicBezTo>
                    <a:pt x="101" y="1"/>
                    <a:pt x="78" y="12"/>
                    <a:pt x="55" y="24"/>
                  </a:cubicBezTo>
                  <a:cubicBezTo>
                    <a:pt x="38" y="24"/>
                    <a:pt x="17" y="61"/>
                    <a:pt x="1" y="78"/>
                  </a:cubicBezTo>
                  <a:lnTo>
                    <a:pt x="1" y="164"/>
                  </a:lnTo>
                  <a:cubicBezTo>
                    <a:pt x="17" y="214"/>
                    <a:pt x="38" y="230"/>
                    <a:pt x="71" y="251"/>
                  </a:cubicBezTo>
                  <a:cubicBezTo>
                    <a:pt x="84" y="260"/>
                    <a:pt x="99" y="264"/>
                    <a:pt x="113" y="264"/>
                  </a:cubicBezTo>
                  <a:cubicBezTo>
                    <a:pt x="154" y="264"/>
                    <a:pt x="195" y="232"/>
                    <a:pt x="207" y="181"/>
                  </a:cubicBezTo>
                  <a:cubicBezTo>
                    <a:pt x="244" y="111"/>
                    <a:pt x="207" y="45"/>
                    <a:pt x="158" y="7"/>
                  </a:cubicBezTo>
                  <a:cubicBezTo>
                    <a:pt x="147" y="3"/>
                    <a:pt x="136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4" name="Google Shape;5564;p1"/>
            <p:cNvSpPr/>
            <p:nvPr/>
          </p:nvSpPr>
          <p:spPr>
            <a:xfrm>
              <a:off x="3855150" y="22093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0"/>
                    <a:pt x="240" y="190"/>
                    <a:pt x="223" y="104"/>
                  </a:cubicBezTo>
                  <a:cubicBezTo>
                    <a:pt x="223" y="71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5" name="Google Shape;5565;p1"/>
            <p:cNvSpPr/>
            <p:nvPr/>
          </p:nvSpPr>
          <p:spPr>
            <a:xfrm>
              <a:off x="3853400" y="2254500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07" y="206"/>
                    <a:pt x="227" y="169"/>
                    <a:pt x="227" y="136"/>
                  </a:cubicBezTo>
                  <a:cubicBezTo>
                    <a:pt x="244" y="103"/>
                    <a:pt x="227" y="66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6" name="Google Shape;5566;p1"/>
            <p:cNvSpPr/>
            <p:nvPr/>
          </p:nvSpPr>
          <p:spPr>
            <a:xfrm>
              <a:off x="3850000" y="230130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4" y="0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4" y="239"/>
                  </a:cubicBezTo>
                  <a:cubicBezTo>
                    <a:pt x="77" y="251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7" name="Google Shape;5567;p1"/>
            <p:cNvSpPr/>
            <p:nvPr/>
          </p:nvSpPr>
          <p:spPr>
            <a:xfrm>
              <a:off x="3861650" y="222397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214"/>
                    <a:pt x="54" y="260"/>
                    <a:pt x="110" y="260"/>
                  </a:cubicBezTo>
                  <a:cubicBezTo>
                    <a:pt x="118" y="260"/>
                    <a:pt x="127" y="259"/>
                    <a:pt x="136" y="257"/>
                  </a:cubicBezTo>
                  <a:cubicBezTo>
                    <a:pt x="169" y="257"/>
                    <a:pt x="186" y="240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8" name="Google Shape;5568;p1"/>
            <p:cNvSpPr/>
            <p:nvPr/>
          </p:nvSpPr>
          <p:spPr>
            <a:xfrm>
              <a:off x="3797225" y="229437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7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3" y="238"/>
                    <a:pt x="84" y="256"/>
                    <a:pt x="116" y="256"/>
                  </a:cubicBezTo>
                  <a:cubicBezTo>
                    <a:pt x="140" y="256"/>
                    <a:pt x="165" y="246"/>
                    <a:pt x="186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9" name="Google Shape;5569;p1"/>
            <p:cNvSpPr/>
            <p:nvPr/>
          </p:nvSpPr>
          <p:spPr>
            <a:xfrm>
              <a:off x="3799800" y="2500625"/>
              <a:ext cx="6425" cy="6575"/>
            </a:xfrm>
            <a:custGeom>
              <a:rect b="b" l="l" r="r" t="t"/>
              <a:pathLst>
                <a:path extrusionOk="0" h="263" w="257">
                  <a:moveTo>
                    <a:pt x="117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3"/>
                    <a:pt x="34" y="219"/>
                    <a:pt x="83" y="256"/>
                  </a:cubicBezTo>
                  <a:cubicBezTo>
                    <a:pt x="96" y="260"/>
                    <a:pt x="109" y="262"/>
                    <a:pt x="122" y="262"/>
                  </a:cubicBezTo>
                  <a:cubicBezTo>
                    <a:pt x="166" y="262"/>
                    <a:pt x="211" y="240"/>
                    <a:pt x="223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2" y="4"/>
                    <a:pt x="13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0" name="Google Shape;5570;p1"/>
            <p:cNvSpPr/>
            <p:nvPr/>
          </p:nvSpPr>
          <p:spPr>
            <a:xfrm>
              <a:off x="3798875" y="2251000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104" y="0"/>
                  </a:moveTo>
                  <a:cubicBezTo>
                    <a:pt x="87" y="0"/>
                    <a:pt x="71" y="0"/>
                    <a:pt x="71" y="17"/>
                  </a:cubicBezTo>
                  <a:cubicBezTo>
                    <a:pt x="17" y="37"/>
                    <a:pt x="1" y="87"/>
                    <a:pt x="1" y="157"/>
                  </a:cubicBezTo>
                  <a:cubicBezTo>
                    <a:pt x="1" y="190"/>
                    <a:pt x="17" y="206"/>
                    <a:pt x="54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103"/>
                    <a:pt x="223" y="87"/>
                    <a:pt x="207" y="70"/>
                  </a:cubicBezTo>
                  <a:cubicBezTo>
                    <a:pt x="207" y="54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1" name="Google Shape;5571;p1"/>
            <p:cNvSpPr/>
            <p:nvPr/>
          </p:nvSpPr>
          <p:spPr>
            <a:xfrm>
              <a:off x="3796300" y="2269025"/>
              <a:ext cx="2200" cy="6100"/>
            </a:xfrm>
            <a:custGeom>
              <a:rect b="b" l="l" r="r" t="t"/>
              <a:pathLst>
                <a:path extrusionOk="0" h="244" w="88">
                  <a:moveTo>
                    <a:pt x="0" y="1"/>
                  </a:moveTo>
                  <a:lnTo>
                    <a:pt x="0" y="244"/>
                  </a:lnTo>
                  <a:cubicBezTo>
                    <a:pt x="38" y="223"/>
                    <a:pt x="54" y="207"/>
                    <a:pt x="54" y="174"/>
                  </a:cubicBezTo>
                  <a:cubicBezTo>
                    <a:pt x="87" y="104"/>
                    <a:pt x="54" y="3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2" name="Google Shape;5572;p1"/>
            <p:cNvSpPr/>
            <p:nvPr/>
          </p:nvSpPr>
          <p:spPr>
            <a:xfrm>
              <a:off x="3796300" y="2467450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87" y="0"/>
                  </a:moveTo>
                  <a:cubicBezTo>
                    <a:pt x="54" y="17"/>
                    <a:pt x="17" y="37"/>
                    <a:pt x="0" y="87"/>
                  </a:cubicBezTo>
                  <a:lnTo>
                    <a:pt x="0" y="190"/>
                  </a:lnTo>
                  <a:cubicBezTo>
                    <a:pt x="17" y="206"/>
                    <a:pt x="38" y="223"/>
                    <a:pt x="38" y="24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3"/>
                    <a:pt x="223" y="190"/>
                    <a:pt x="223" y="103"/>
                  </a:cubicBezTo>
                  <a:cubicBezTo>
                    <a:pt x="207" y="70"/>
                    <a:pt x="190" y="54"/>
                    <a:pt x="174" y="17"/>
                  </a:cubicBezTo>
                  <a:lnTo>
                    <a:pt x="157" y="17"/>
                  </a:ln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3" name="Google Shape;5573;p1"/>
            <p:cNvSpPr/>
            <p:nvPr/>
          </p:nvSpPr>
          <p:spPr>
            <a:xfrm>
              <a:off x="3796300" y="2485475"/>
              <a:ext cx="425" cy="2200"/>
            </a:xfrm>
            <a:custGeom>
              <a:rect b="b" l="l" r="r" t="t"/>
              <a:pathLst>
                <a:path extrusionOk="0" h="88" w="17">
                  <a:moveTo>
                    <a:pt x="0" y="1"/>
                  </a:moveTo>
                  <a:lnTo>
                    <a:pt x="0" y="87"/>
                  </a:lnTo>
                  <a:cubicBezTo>
                    <a:pt x="17" y="5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4" name="Google Shape;5574;p1"/>
            <p:cNvSpPr/>
            <p:nvPr/>
          </p:nvSpPr>
          <p:spPr>
            <a:xfrm>
              <a:off x="3816925" y="227582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39" y="1"/>
                  </a:moveTo>
                  <a:cubicBezTo>
                    <a:pt x="87" y="1"/>
                    <a:pt x="47" y="33"/>
                    <a:pt x="17" y="91"/>
                  </a:cubicBezTo>
                  <a:cubicBezTo>
                    <a:pt x="0" y="157"/>
                    <a:pt x="37" y="227"/>
                    <a:pt x="87" y="260"/>
                  </a:cubicBezTo>
                  <a:lnTo>
                    <a:pt x="140" y="260"/>
                  </a:lnTo>
                  <a:cubicBezTo>
                    <a:pt x="173" y="260"/>
                    <a:pt x="206" y="227"/>
                    <a:pt x="223" y="178"/>
                  </a:cubicBezTo>
                  <a:cubicBezTo>
                    <a:pt x="243" y="124"/>
                    <a:pt x="243" y="91"/>
                    <a:pt x="206" y="38"/>
                  </a:cubicBezTo>
                  <a:cubicBezTo>
                    <a:pt x="190" y="38"/>
                    <a:pt x="190" y="21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5" name="Google Shape;5575;p1"/>
            <p:cNvSpPr/>
            <p:nvPr/>
          </p:nvSpPr>
          <p:spPr>
            <a:xfrm>
              <a:off x="3802375" y="21853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4" y="252"/>
                    <a:pt x="91" y="263"/>
                    <a:pt x="110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86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6" name="Google Shape;5576;p1"/>
            <p:cNvSpPr/>
            <p:nvPr/>
          </p:nvSpPr>
          <p:spPr>
            <a:xfrm>
              <a:off x="3812700" y="221842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33" y="50"/>
                    <a:pt x="17" y="83"/>
                    <a:pt x="17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0"/>
                    <a:pt x="81" y="262"/>
                    <a:pt x="112" y="262"/>
                  </a:cubicBezTo>
                  <a:cubicBezTo>
                    <a:pt x="137" y="262"/>
                    <a:pt x="163" y="254"/>
                    <a:pt x="186" y="239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7" name="Google Shape;5577;p1"/>
            <p:cNvSpPr/>
            <p:nvPr/>
          </p:nvSpPr>
          <p:spPr>
            <a:xfrm>
              <a:off x="3815275" y="2198625"/>
              <a:ext cx="5575" cy="6625"/>
            </a:xfrm>
            <a:custGeom>
              <a:rect b="b" l="l" r="r" t="t"/>
              <a:pathLst>
                <a:path extrusionOk="0" h="265" w="223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8" name="Google Shape;5578;p1"/>
            <p:cNvSpPr/>
            <p:nvPr/>
          </p:nvSpPr>
          <p:spPr>
            <a:xfrm>
              <a:off x="3810100" y="2263050"/>
              <a:ext cx="6025" cy="6425"/>
            </a:xfrm>
            <a:custGeom>
              <a:rect b="b" l="l" r="r" t="t"/>
              <a:pathLst>
                <a:path extrusionOk="0" h="257" w="241">
                  <a:moveTo>
                    <a:pt x="104" y="0"/>
                  </a:moveTo>
                  <a:cubicBezTo>
                    <a:pt x="67" y="0"/>
                    <a:pt x="50" y="17"/>
                    <a:pt x="34" y="50"/>
                  </a:cubicBezTo>
                  <a:cubicBezTo>
                    <a:pt x="17" y="71"/>
                    <a:pt x="1" y="104"/>
                    <a:pt x="1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4"/>
                    <a:pt x="224" y="104"/>
                  </a:cubicBezTo>
                  <a:cubicBezTo>
                    <a:pt x="224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9" name="Google Shape;5579;p1"/>
            <p:cNvSpPr/>
            <p:nvPr/>
          </p:nvSpPr>
          <p:spPr>
            <a:xfrm>
              <a:off x="3807950" y="2309850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87" y="0"/>
                  </a:moveTo>
                  <a:cubicBezTo>
                    <a:pt x="33" y="17"/>
                    <a:pt x="0" y="70"/>
                    <a:pt x="0" y="157"/>
                  </a:cubicBezTo>
                  <a:cubicBezTo>
                    <a:pt x="0" y="190"/>
                    <a:pt x="33" y="223"/>
                    <a:pt x="50" y="239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53" y="260"/>
                    <a:pt x="190" y="239"/>
                    <a:pt x="207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7" y="54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0" name="Google Shape;5580;p1"/>
            <p:cNvSpPr/>
            <p:nvPr/>
          </p:nvSpPr>
          <p:spPr>
            <a:xfrm>
              <a:off x="3804450" y="2280500"/>
              <a:ext cx="5675" cy="6600"/>
            </a:xfrm>
            <a:custGeom>
              <a:rect b="b" l="l" r="r" t="t"/>
              <a:pathLst>
                <a:path extrusionOk="0" h="264" w="227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3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0" y="247"/>
                    <a:pt x="103" y="263"/>
                    <a:pt x="124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73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1" name="Google Shape;5581;p1"/>
            <p:cNvSpPr/>
            <p:nvPr/>
          </p:nvSpPr>
          <p:spPr>
            <a:xfrm>
              <a:off x="3801875" y="220162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40" y="0"/>
                  </a:moveTo>
                  <a:cubicBezTo>
                    <a:pt x="103" y="0"/>
                    <a:pt x="87" y="0"/>
                    <a:pt x="54" y="33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39"/>
                    <a:pt x="87" y="260"/>
                    <a:pt x="124" y="260"/>
                  </a:cubicBezTo>
                  <a:cubicBezTo>
                    <a:pt x="140" y="260"/>
                    <a:pt x="173" y="260"/>
                    <a:pt x="190" y="223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2" name="Google Shape;5582;p1"/>
            <p:cNvSpPr/>
            <p:nvPr/>
          </p:nvSpPr>
          <p:spPr>
            <a:xfrm>
              <a:off x="3928125" y="224285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4" y="0"/>
                  </a:moveTo>
                  <a:cubicBezTo>
                    <a:pt x="54" y="0"/>
                    <a:pt x="1" y="70"/>
                    <a:pt x="21" y="136"/>
                  </a:cubicBezTo>
                  <a:cubicBezTo>
                    <a:pt x="21" y="174"/>
                    <a:pt x="38" y="207"/>
                    <a:pt x="54" y="223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207" y="240"/>
                    <a:pt x="244" y="174"/>
                    <a:pt x="227" y="103"/>
                  </a:cubicBezTo>
                  <a:cubicBezTo>
                    <a:pt x="227" y="70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3" name="Google Shape;5583;p1"/>
            <p:cNvSpPr/>
            <p:nvPr/>
          </p:nvSpPr>
          <p:spPr>
            <a:xfrm>
              <a:off x="3905875" y="2260575"/>
              <a:ext cx="6400" cy="6325"/>
            </a:xfrm>
            <a:custGeom>
              <a:rect b="b" l="l" r="r" t="t"/>
              <a:pathLst>
                <a:path extrusionOk="0" h="253" w="256">
                  <a:moveTo>
                    <a:pt x="127" y="0"/>
                  </a:moveTo>
                  <a:cubicBezTo>
                    <a:pt x="86" y="0"/>
                    <a:pt x="45" y="31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70"/>
                  </a:cubicBezTo>
                  <a:cubicBezTo>
                    <a:pt x="256" y="132"/>
                    <a:pt x="239" y="83"/>
                    <a:pt x="223" y="46"/>
                  </a:cubicBezTo>
                  <a:cubicBezTo>
                    <a:pt x="206" y="29"/>
                    <a:pt x="190" y="13"/>
                    <a:pt x="169" y="13"/>
                  </a:cubicBezTo>
                  <a:cubicBezTo>
                    <a:pt x="156" y="4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4" name="Google Shape;5584;p1"/>
            <p:cNvSpPr/>
            <p:nvPr/>
          </p:nvSpPr>
          <p:spPr>
            <a:xfrm>
              <a:off x="3932875" y="2222550"/>
              <a:ext cx="6525" cy="6525"/>
            </a:xfrm>
            <a:custGeom>
              <a:rect b="b" l="l" r="r" t="t"/>
              <a:pathLst>
                <a:path extrusionOk="0" h="261" w="261">
                  <a:moveTo>
                    <a:pt x="139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1" y="229"/>
                    <a:pt x="223" y="177"/>
                  </a:cubicBezTo>
                  <a:cubicBezTo>
                    <a:pt x="260" y="107"/>
                    <a:pt x="223" y="41"/>
                    <a:pt x="173" y="4"/>
                  </a:cubicBezTo>
                  <a:cubicBezTo>
                    <a:pt x="162" y="1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5" name="Google Shape;5585;p1"/>
            <p:cNvSpPr/>
            <p:nvPr/>
          </p:nvSpPr>
          <p:spPr>
            <a:xfrm>
              <a:off x="3930300" y="2192500"/>
              <a:ext cx="5575" cy="6725"/>
            </a:xfrm>
            <a:custGeom>
              <a:rect b="b" l="l" r="r" t="t"/>
              <a:pathLst>
                <a:path extrusionOk="0" h="269" w="223">
                  <a:moveTo>
                    <a:pt x="109" y="1"/>
                  </a:moveTo>
                  <a:cubicBezTo>
                    <a:pt x="62" y="1"/>
                    <a:pt x="14" y="35"/>
                    <a:pt x="0" y="89"/>
                  </a:cubicBezTo>
                  <a:lnTo>
                    <a:pt x="0" y="143"/>
                  </a:lnTo>
                  <a:cubicBezTo>
                    <a:pt x="0" y="192"/>
                    <a:pt x="17" y="246"/>
                    <a:pt x="70" y="262"/>
                  </a:cubicBezTo>
                  <a:cubicBezTo>
                    <a:pt x="79" y="267"/>
                    <a:pt x="90" y="269"/>
                    <a:pt x="100" y="269"/>
                  </a:cubicBezTo>
                  <a:cubicBezTo>
                    <a:pt x="129" y="269"/>
                    <a:pt x="161" y="253"/>
                    <a:pt x="173" y="229"/>
                  </a:cubicBezTo>
                  <a:cubicBezTo>
                    <a:pt x="190" y="213"/>
                    <a:pt x="206" y="192"/>
                    <a:pt x="206" y="176"/>
                  </a:cubicBezTo>
                  <a:cubicBezTo>
                    <a:pt x="223" y="110"/>
                    <a:pt x="206" y="40"/>
                    <a:pt x="140" y="7"/>
                  </a:cubicBezTo>
                  <a:cubicBezTo>
                    <a:pt x="130" y="3"/>
                    <a:pt x="120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6" name="Google Shape;5586;p1"/>
            <p:cNvSpPr/>
            <p:nvPr/>
          </p:nvSpPr>
          <p:spPr>
            <a:xfrm>
              <a:off x="3920925" y="222750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1" y="0"/>
                  </a:moveTo>
                  <a:cubicBezTo>
                    <a:pt x="84" y="0"/>
                    <a:pt x="66" y="4"/>
                    <a:pt x="50" y="12"/>
                  </a:cubicBezTo>
                  <a:cubicBezTo>
                    <a:pt x="33" y="29"/>
                    <a:pt x="17" y="50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6"/>
                  </a:cubicBezTo>
                  <a:cubicBezTo>
                    <a:pt x="78" y="258"/>
                    <a:pt x="89" y="260"/>
                    <a:pt x="99" y="260"/>
                  </a:cubicBezTo>
                  <a:cubicBezTo>
                    <a:pt x="152" y="260"/>
                    <a:pt x="192" y="227"/>
                    <a:pt x="223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19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7" name="Google Shape;5587;p1"/>
            <p:cNvSpPr/>
            <p:nvPr/>
          </p:nvSpPr>
          <p:spPr>
            <a:xfrm>
              <a:off x="3910100" y="22145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0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60"/>
                    <a:pt x="243" y="190"/>
                    <a:pt x="227" y="120"/>
                  </a:cubicBezTo>
                  <a:cubicBezTo>
                    <a:pt x="227" y="87"/>
                    <a:pt x="206" y="54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8" name="Google Shape;5588;p1"/>
            <p:cNvSpPr/>
            <p:nvPr/>
          </p:nvSpPr>
          <p:spPr>
            <a:xfrm>
              <a:off x="3913600" y="2243675"/>
              <a:ext cx="5575" cy="6675"/>
            </a:xfrm>
            <a:custGeom>
              <a:rect b="b" l="l" r="r" t="t"/>
              <a:pathLst>
                <a:path extrusionOk="0" h="267" w="223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66" y="244"/>
                  </a:cubicBezTo>
                  <a:cubicBezTo>
                    <a:pt x="81" y="255"/>
                    <a:pt x="93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lnTo>
                    <a:pt x="136" y="21"/>
                  </a:lnTo>
                  <a:cubicBezTo>
                    <a:pt x="12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9" name="Google Shape;5589;p1"/>
            <p:cNvSpPr/>
            <p:nvPr/>
          </p:nvSpPr>
          <p:spPr>
            <a:xfrm>
              <a:off x="3922575" y="2209850"/>
              <a:ext cx="6500" cy="6850"/>
            </a:xfrm>
            <a:custGeom>
              <a:rect b="b" l="l" r="r" t="t"/>
              <a:pathLst>
                <a:path extrusionOk="0" h="274" w="26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40"/>
                    <a:pt x="87" y="257"/>
                  </a:cubicBezTo>
                  <a:cubicBezTo>
                    <a:pt x="103" y="273"/>
                    <a:pt x="120" y="273"/>
                    <a:pt x="140" y="273"/>
                  </a:cubicBezTo>
                  <a:cubicBezTo>
                    <a:pt x="190" y="257"/>
                    <a:pt x="223" y="240"/>
                    <a:pt x="243" y="187"/>
                  </a:cubicBezTo>
                  <a:cubicBezTo>
                    <a:pt x="260" y="137"/>
                    <a:pt x="243" y="84"/>
                    <a:pt x="206" y="51"/>
                  </a:cubicBezTo>
                  <a:cubicBezTo>
                    <a:pt x="206" y="34"/>
                    <a:pt x="190" y="13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0" name="Google Shape;5590;p1"/>
            <p:cNvSpPr/>
            <p:nvPr/>
          </p:nvSpPr>
          <p:spPr>
            <a:xfrm>
              <a:off x="3948325" y="2221675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19" y="0"/>
                  </a:moveTo>
                  <a:cubicBezTo>
                    <a:pt x="76" y="0"/>
                    <a:pt x="33" y="23"/>
                    <a:pt x="17" y="76"/>
                  </a:cubicBezTo>
                  <a:cubicBezTo>
                    <a:pt x="1" y="142"/>
                    <a:pt x="17" y="229"/>
                    <a:pt x="87" y="245"/>
                  </a:cubicBezTo>
                  <a:cubicBezTo>
                    <a:pt x="102" y="256"/>
                    <a:pt x="118" y="260"/>
                    <a:pt x="133" y="260"/>
                  </a:cubicBezTo>
                  <a:cubicBezTo>
                    <a:pt x="173" y="260"/>
                    <a:pt x="211" y="227"/>
                    <a:pt x="223" y="179"/>
                  </a:cubicBezTo>
                  <a:cubicBezTo>
                    <a:pt x="244" y="109"/>
                    <a:pt x="223" y="39"/>
                    <a:pt x="157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1" name="Google Shape;5591;p1"/>
            <p:cNvSpPr/>
            <p:nvPr/>
          </p:nvSpPr>
          <p:spPr>
            <a:xfrm>
              <a:off x="3950075" y="2204700"/>
              <a:ext cx="6000" cy="6850"/>
            </a:xfrm>
            <a:custGeom>
              <a:rect b="b" l="l" r="r" t="t"/>
              <a:pathLst>
                <a:path extrusionOk="0" h="274" w="24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87" y="13"/>
                    <a:pt x="71" y="34"/>
                    <a:pt x="50" y="50"/>
                  </a:cubicBezTo>
                  <a:cubicBezTo>
                    <a:pt x="17" y="67"/>
                    <a:pt x="1" y="116"/>
                    <a:pt x="17" y="153"/>
                  </a:cubicBezTo>
                  <a:cubicBezTo>
                    <a:pt x="17" y="186"/>
                    <a:pt x="34" y="219"/>
                    <a:pt x="50" y="240"/>
                  </a:cubicBezTo>
                  <a:cubicBezTo>
                    <a:pt x="87" y="257"/>
                    <a:pt x="104" y="273"/>
                    <a:pt x="137" y="273"/>
                  </a:cubicBezTo>
                  <a:cubicBezTo>
                    <a:pt x="191" y="257"/>
                    <a:pt x="240" y="186"/>
                    <a:pt x="240" y="137"/>
                  </a:cubicBezTo>
                  <a:lnTo>
                    <a:pt x="240" y="116"/>
                  </a:lnTo>
                  <a:cubicBezTo>
                    <a:pt x="223" y="67"/>
                    <a:pt x="207" y="34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2" name="Google Shape;5592;p1"/>
            <p:cNvSpPr/>
            <p:nvPr/>
          </p:nvSpPr>
          <p:spPr>
            <a:xfrm>
              <a:off x="3950500" y="23472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50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3" name="Google Shape;5593;p1"/>
            <p:cNvSpPr/>
            <p:nvPr/>
          </p:nvSpPr>
          <p:spPr>
            <a:xfrm>
              <a:off x="3937600" y="2207600"/>
              <a:ext cx="6025" cy="6525"/>
            </a:xfrm>
            <a:custGeom>
              <a:rect b="b" l="l" r="r" t="t"/>
              <a:pathLst>
                <a:path extrusionOk="0" h="261" w="241">
                  <a:moveTo>
                    <a:pt x="137" y="0"/>
                  </a:moveTo>
                  <a:cubicBezTo>
                    <a:pt x="104" y="0"/>
                    <a:pt x="71" y="21"/>
                    <a:pt x="55" y="37"/>
                  </a:cubicBezTo>
                  <a:cubicBezTo>
                    <a:pt x="1" y="70"/>
                    <a:pt x="1" y="157"/>
                    <a:pt x="34" y="206"/>
                  </a:cubicBezTo>
                  <a:cubicBezTo>
                    <a:pt x="55" y="244"/>
                    <a:pt x="88" y="260"/>
                    <a:pt x="104" y="260"/>
                  </a:cubicBezTo>
                  <a:cubicBezTo>
                    <a:pt x="137" y="260"/>
                    <a:pt x="174" y="260"/>
                    <a:pt x="191" y="244"/>
                  </a:cubicBezTo>
                  <a:cubicBezTo>
                    <a:pt x="207" y="206"/>
                    <a:pt x="224" y="190"/>
                    <a:pt x="224" y="157"/>
                  </a:cubicBezTo>
                  <a:cubicBezTo>
                    <a:pt x="240" y="124"/>
                    <a:pt x="224" y="87"/>
                    <a:pt x="207" y="54"/>
                  </a:cubicBezTo>
                  <a:cubicBezTo>
                    <a:pt x="191" y="37"/>
                    <a:pt x="174" y="21"/>
                    <a:pt x="158" y="21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4" name="Google Shape;5594;p1"/>
            <p:cNvSpPr/>
            <p:nvPr/>
          </p:nvSpPr>
          <p:spPr>
            <a:xfrm>
              <a:off x="3944525" y="21913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66" y="1"/>
                    <a:pt x="50" y="17"/>
                    <a:pt x="33" y="55"/>
                  </a:cubicBezTo>
                  <a:cubicBezTo>
                    <a:pt x="17" y="88"/>
                    <a:pt x="0" y="120"/>
                    <a:pt x="0" y="158"/>
                  </a:cubicBezTo>
                  <a:cubicBezTo>
                    <a:pt x="17" y="191"/>
                    <a:pt x="33" y="207"/>
                    <a:pt x="50" y="240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5" name="Google Shape;5595;p1"/>
            <p:cNvSpPr/>
            <p:nvPr/>
          </p:nvSpPr>
          <p:spPr>
            <a:xfrm>
              <a:off x="3940600" y="2237175"/>
              <a:ext cx="6525" cy="6675"/>
            </a:xfrm>
            <a:custGeom>
              <a:rect b="b" l="l" r="r" t="t"/>
              <a:pathLst>
                <a:path extrusionOk="0" h="267" w="261">
                  <a:moveTo>
                    <a:pt x="146" y="1"/>
                  </a:moveTo>
                  <a:cubicBezTo>
                    <a:pt x="99" y="1"/>
                    <a:pt x="51" y="33"/>
                    <a:pt x="38" y="91"/>
                  </a:cubicBezTo>
                  <a:cubicBezTo>
                    <a:pt x="1" y="157"/>
                    <a:pt x="38" y="227"/>
                    <a:pt x="87" y="260"/>
                  </a:cubicBezTo>
                  <a:cubicBezTo>
                    <a:pt x="100" y="264"/>
                    <a:pt x="113" y="266"/>
                    <a:pt x="124" y="266"/>
                  </a:cubicBezTo>
                  <a:cubicBezTo>
                    <a:pt x="175" y="266"/>
                    <a:pt x="214" y="232"/>
                    <a:pt x="244" y="178"/>
                  </a:cubicBezTo>
                  <a:cubicBezTo>
                    <a:pt x="260" y="108"/>
                    <a:pt x="223" y="38"/>
                    <a:pt x="174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6" name="Google Shape;5596;p1"/>
            <p:cNvSpPr/>
            <p:nvPr/>
          </p:nvSpPr>
          <p:spPr>
            <a:xfrm>
              <a:off x="3875350" y="22188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40"/>
                    <a:pt x="240" y="190"/>
                    <a:pt x="223" y="104"/>
                  </a:cubicBezTo>
                  <a:cubicBezTo>
                    <a:pt x="223" y="6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7" name="Google Shape;5597;p1"/>
            <p:cNvSpPr/>
            <p:nvPr/>
          </p:nvSpPr>
          <p:spPr>
            <a:xfrm>
              <a:off x="3875350" y="218822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27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57"/>
                    <a:pt x="17" y="227"/>
                    <a:pt x="87" y="260"/>
                  </a:cubicBezTo>
                  <a:cubicBezTo>
                    <a:pt x="97" y="264"/>
                    <a:pt x="107" y="266"/>
                    <a:pt x="117" y="266"/>
                  </a:cubicBezTo>
                  <a:cubicBezTo>
                    <a:pt x="161" y="266"/>
                    <a:pt x="210" y="231"/>
                    <a:pt x="223" y="178"/>
                  </a:cubicBezTo>
                  <a:cubicBezTo>
                    <a:pt x="240" y="107"/>
                    <a:pt x="207" y="37"/>
                    <a:pt x="153" y="4"/>
                  </a:cubicBezTo>
                  <a:cubicBezTo>
                    <a:pt x="145" y="2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8" name="Google Shape;5598;p1"/>
            <p:cNvSpPr/>
            <p:nvPr/>
          </p:nvSpPr>
          <p:spPr>
            <a:xfrm>
              <a:off x="3867625" y="2203875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29" y="0"/>
                  </a:moveTo>
                  <a:cubicBezTo>
                    <a:pt x="87" y="0"/>
                    <a:pt x="46" y="32"/>
                    <a:pt x="34" y="83"/>
                  </a:cubicBezTo>
                  <a:cubicBezTo>
                    <a:pt x="1" y="149"/>
                    <a:pt x="34" y="219"/>
                    <a:pt x="87" y="252"/>
                  </a:cubicBezTo>
                  <a:cubicBezTo>
                    <a:pt x="103" y="258"/>
                    <a:pt x="119" y="260"/>
                    <a:pt x="134" y="260"/>
                  </a:cubicBezTo>
                  <a:cubicBezTo>
                    <a:pt x="178" y="260"/>
                    <a:pt x="215" y="236"/>
                    <a:pt x="240" y="186"/>
                  </a:cubicBezTo>
                  <a:cubicBezTo>
                    <a:pt x="256" y="116"/>
                    <a:pt x="223" y="30"/>
                    <a:pt x="174" y="13"/>
                  </a:cubicBezTo>
                  <a:cubicBezTo>
                    <a:pt x="159" y="5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9" name="Google Shape;5599;p1"/>
            <p:cNvSpPr/>
            <p:nvPr/>
          </p:nvSpPr>
          <p:spPr>
            <a:xfrm>
              <a:off x="3904525" y="2184925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04" y="0"/>
                  </a:moveTo>
                  <a:cubicBezTo>
                    <a:pt x="87" y="17"/>
                    <a:pt x="87" y="17"/>
                    <a:pt x="71" y="17"/>
                  </a:cubicBezTo>
                  <a:cubicBezTo>
                    <a:pt x="38" y="33"/>
                    <a:pt x="1" y="103"/>
                    <a:pt x="17" y="153"/>
                  </a:cubicBezTo>
                  <a:cubicBezTo>
                    <a:pt x="17" y="186"/>
                    <a:pt x="38" y="223"/>
                    <a:pt x="54" y="239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33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0" name="Google Shape;5600;p1"/>
            <p:cNvSpPr/>
            <p:nvPr/>
          </p:nvSpPr>
          <p:spPr>
            <a:xfrm>
              <a:off x="3874950" y="2234950"/>
              <a:ext cx="6400" cy="6675"/>
            </a:xfrm>
            <a:custGeom>
              <a:rect b="b" l="l" r="r" t="t"/>
              <a:pathLst>
                <a:path extrusionOk="0" h="267" w="256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69" y="246"/>
                    <a:pt x="190" y="230"/>
                  </a:cubicBezTo>
                  <a:cubicBezTo>
                    <a:pt x="239" y="197"/>
                    <a:pt x="256" y="110"/>
                    <a:pt x="206" y="40"/>
                  </a:cubicBezTo>
                  <a:cubicBezTo>
                    <a:pt x="206" y="24"/>
                    <a:pt x="190" y="24"/>
                    <a:pt x="169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1" name="Google Shape;5601;p1"/>
            <p:cNvSpPr/>
            <p:nvPr/>
          </p:nvSpPr>
          <p:spPr>
            <a:xfrm>
              <a:off x="3871950" y="22843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lnTo>
                    <a:pt x="67" y="8"/>
                  </a:lnTo>
                  <a:cubicBezTo>
                    <a:pt x="34" y="45"/>
                    <a:pt x="1" y="95"/>
                    <a:pt x="1" y="148"/>
                  </a:cubicBezTo>
                  <a:cubicBezTo>
                    <a:pt x="17" y="181"/>
                    <a:pt x="17" y="214"/>
                    <a:pt x="50" y="231"/>
                  </a:cubicBezTo>
                  <a:cubicBezTo>
                    <a:pt x="67" y="251"/>
                    <a:pt x="104" y="268"/>
                    <a:pt x="137" y="268"/>
                  </a:cubicBezTo>
                  <a:cubicBezTo>
                    <a:pt x="186" y="251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5"/>
                    <a:pt x="186" y="25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2" name="Google Shape;5602;p1"/>
            <p:cNvSpPr/>
            <p:nvPr/>
          </p:nvSpPr>
          <p:spPr>
            <a:xfrm>
              <a:off x="3868450" y="2251700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25" y="0"/>
                  </a:moveTo>
                  <a:cubicBezTo>
                    <a:pt x="117" y="0"/>
                    <a:pt x="109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17" y="178"/>
                    <a:pt x="38" y="215"/>
                    <a:pt x="54" y="232"/>
                  </a:cubicBezTo>
                  <a:cubicBezTo>
                    <a:pt x="87" y="248"/>
                    <a:pt x="120" y="265"/>
                    <a:pt x="141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44" y="178"/>
                    <a:pt x="244" y="145"/>
                    <a:pt x="244" y="112"/>
                  </a:cubicBezTo>
                  <a:cubicBezTo>
                    <a:pt x="223" y="75"/>
                    <a:pt x="207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3" name="Google Shape;5603;p1"/>
            <p:cNvSpPr/>
            <p:nvPr/>
          </p:nvSpPr>
          <p:spPr>
            <a:xfrm>
              <a:off x="3877525" y="231375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17" y="224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39" y="186"/>
                    <a:pt x="223" y="120"/>
                  </a:cubicBezTo>
                  <a:cubicBezTo>
                    <a:pt x="223" y="83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4" name="Google Shape;5604;p1"/>
            <p:cNvSpPr/>
            <p:nvPr/>
          </p:nvSpPr>
          <p:spPr>
            <a:xfrm>
              <a:off x="3889475" y="2216150"/>
              <a:ext cx="6525" cy="6425"/>
            </a:xfrm>
            <a:custGeom>
              <a:rect b="b" l="l" r="r" t="t"/>
              <a:pathLst>
                <a:path extrusionOk="0" h="257" w="261">
                  <a:moveTo>
                    <a:pt x="146" y="0"/>
                  </a:moveTo>
                  <a:cubicBezTo>
                    <a:pt x="101" y="0"/>
                    <a:pt x="51" y="30"/>
                    <a:pt x="38" y="7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6" y="253"/>
                    <a:pt x="123" y="257"/>
                    <a:pt x="139" y="257"/>
                  </a:cubicBezTo>
                  <a:cubicBezTo>
                    <a:pt x="183" y="257"/>
                    <a:pt x="217" y="225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5" name="Google Shape;5605;p1"/>
            <p:cNvSpPr/>
            <p:nvPr/>
          </p:nvSpPr>
          <p:spPr>
            <a:xfrm>
              <a:off x="3898125" y="2202825"/>
              <a:ext cx="6025" cy="6650"/>
            </a:xfrm>
            <a:custGeom>
              <a:rect b="b" l="l" r="r" t="t"/>
              <a:pathLst>
                <a:path extrusionOk="0" h="266" w="241">
                  <a:moveTo>
                    <a:pt x="124" y="0"/>
                  </a:moveTo>
                  <a:cubicBezTo>
                    <a:pt x="80" y="0"/>
                    <a:pt x="31" y="35"/>
                    <a:pt x="17" y="88"/>
                  </a:cubicBezTo>
                  <a:cubicBezTo>
                    <a:pt x="1" y="158"/>
                    <a:pt x="17" y="228"/>
                    <a:pt x="87" y="261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4" y="175"/>
                  </a:cubicBezTo>
                  <a:cubicBezTo>
                    <a:pt x="240" y="109"/>
                    <a:pt x="207" y="39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6" name="Google Shape;5606;p1"/>
            <p:cNvSpPr/>
            <p:nvPr/>
          </p:nvSpPr>
          <p:spPr>
            <a:xfrm>
              <a:off x="3902875" y="22282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" y="88"/>
                    <a:pt x="1" y="158"/>
                    <a:pt x="34" y="228"/>
                  </a:cubicBezTo>
                  <a:cubicBezTo>
                    <a:pt x="52" y="255"/>
                    <a:pt x="81" y="267"/>
                    <a:pt x="112" y="267"/>
                  </a:cubicBezTo>
                  <a:cubicBezTo>
                    <a:pt x="137" y="267"/>
                    <a:pt x="164" y="259"/>
                    <a:pt x="186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7" name="Google Shape;5607;p1"/>
            <p:cNvSpPr/>
            <p:nvPr/>
          </p:nvSpPr>
          <p:spPr>
            <a:xfrm>
              <a:off x="3889075" y="2185325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03" y="256"/>
                  </a:cubicBezTo>
                  <a:cubicBezTo>
                    <a:pt x="114" y="261"/>
                    <a:pt x="125" y="263"/>
                    <a:pt x="134" y="263"/>
                  </a:cubicBezTo>
                  <a:cubicBezTo>
                    <a:pt x="158" y="263"/>
                    <a:pt x="178" y="252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8" name="Google Shape;5608;p1"/>
            <p:cNvSpPr/>
            <p:nvPr/>
          </p:nvSpPr>
          <p:spPr>
            <a:xfrm>
              <a:off x="3882675" y="22020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90"/>
                    <a:pt x="240" y="104"/>
                  </a:cubicBezTo>
                  <a:cubicBezTo>
                    <a:pt x="223" y="71"/>
                    <a:pt x="207" y="54"/>
                    <a:pt x="190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9" name="Google Shape;5609;p1"/>
            <p:cNvSpPr/>
            <p:nvPr/>
          </p:nvSpPr>
          <p:spPr>
            <a:xfrm>
              <a:off x="3888250" y="22321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0" name="Google Shape;5610;p1"/>
            <p:cNvSpPr/>
            <p:nvPr/>
          </p:nvSpPr>
          <p:spPr>
            <a:xfrm>
              <a:off x="4169125" y="240045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87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6"/>
                    <a:pt x="33" y="244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4"/>
                    <a:pt x="223" y="173"/>
                    <a:pt x="223" y="103"/>
                  </a:cubicBezTo>
                  <a:cubicBezTo>
                    <a:pt x="206" y="70"/>
                    <a:pt x="190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1" name="Google Shape;5611;p1"/>
            <p:cNvSpPr/>
            <p:nvPr/>
          </p:nvSpPr>
          <p:spPr>
            <a:xfrm>
              <a:off x="4209525" y="24081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39" y="190"/>
                    <a:pt x="223" y="120"/>
                  </a:cubicBezTo>
                  <a:cubicBezTo>
                    <a:pt x="223" y="71"/>
                    <a:pt x="186" y="38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2" name="Google Shape;5612;p1"/>
            <p:cNvSpPr/>
            <p:nvPr/>
          </p:nvSpPr>
          <p:spPr>
            <a:xfrm>
              <a:off x="4202600" y="2348075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88" y="1"/>
                  </a:moveTo>
                  <a:cubicBezTo>
                    <a:pt x="34" y="1"/>
                    <a:pt x="1" y="71"/>
                    <a:pt x="1" y="137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71" y="256"/>
                    <a:pt x="104" y="256"/>
                    <a:pt x="121" y="256"/>
                  </a:cubicBezTo>
                  <a:cubicBezTo>
                    <a:pt x="191" y="240"/>
                    <a:pt x="224" y="174"/>
                    <a:pt x="224" y="104"/>
                  </a:cubicBezTo>
                  <a:cubicBezTo>
                    <a:pt x="224" y="71"/>
                    <a:pt x="207" y="34"/>
                    <a:pt x="174" y="17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3" name="Google Shape;5613;p1"/>
            <p:cNvSpPr/>
            <p:nvPr/>
          </p:nvSpPr>
          <p:spPr>
            <a:xfrm>
              <a:off x="4204375" y="2423875"/>
              <a:ext cx="5575" cy="6700"/>
            </a:xfrm>
            <a:custGeom>
              <a:rect b="b" l="l" r="r" t="t"/>
              <a:pathLst>
                <a:path extrusionOk="0" h="268" w="223">
                  <a:moveTo>
                    <a:pt x="102" y="0"/>
                  </a:moveTo>
                  <a:cubicBezTo>
                    <a:pt x="96" y="0"/>
                    <a:pt x="89" y="2"/>
                    <a:pt x="83" y="7"/>
                  </a:cubicBezTo>
                  <a:cubicBezTo>
                    <a:pt x="50" y="7"/>
                    <a:pt x="33" y="28"/>
                    <a:pt x="17" y="61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33" y="234"/>
                  </a:cubicBezTo>
                  <a:cubicBezTo>
                    <a:pt x="66" y="251"/>
                    <a:pt x="83" y="267"/>
                    <a:pt x="120" y="267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06" y="78"/>
                    <a:pt x="186" y="45"/>
                    <a:pt x="169" y="28"/>
                  </a:cubicBezTo>
                  <a:cubicBezTo>
                    <a:pt x="153" y="28"/>
                    <a:pt x="153" y="7"/>
                    <a:pt x="136" y="7"/>
                  </a:cubicBezTo>
                  <a:cubicBezTo>
                    <a:pt x="125" y="7"/>
                    <a:pt x="11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4" name="Google Shape;5614;p1"/>
            <p:cNvSpPr/>
            <p:nvPr/>
          </p:nvSpPr>
          <p:spPr>
            <a:xfrm>
              <a:off x="4212925" y="239312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1"/>
                  </a:moveTo>
                  <a:cubicBezTo>
                    <a:pt x="87" y="1"/>
                    <a:pt x="70" y="21"/>
                    <a:pt x="33" y="38"/>
                  </a:cubicBezTo>
                  <a:cubicBezTo>
                    <a:pt x="17" y="54"/>
                    <a:pt x="0" y="87"/>
                    <a:pt x="0" y="124"/>
                  </a:cubicBezTo>
                  <a:cubicBezTo>
                    <a:pt x="0" y="157"/>
                    <a:pt x="0" y="190"/>
                    <a:pt x="17" y="227"/>
                  </a:cubicBezTo>
                  <a:cubicBezTo>
                    <a:pt x="33" y="244"/>
                    <a:pt x="70" y="260"/>
                    <a:pt x="103" y="260"/>
                  </a:cubicBezTo>
                  <a:cubicBezTo>
                    <a:pt x="108" y="265"/>
                    <a:pt x="114" y="267"/>
                    <a:pt x="121" y="267"/>
                  </a:cubicBezTo>
                  <a:cubicBezTo>
                    <a:pt x="138" y="267"/>
                    <a:pt x="159" y="255"/>
                    <a:pt x="173" y="244"/>
                  </a:cubicBezTo>
                  <a:cubicBezTo>
                    <a:pt x="223" y="190"/>
                    <a:pt x="239" y="104"/>
                    <a:pt x="190" y="54"/>
                  </a:cubicBezTo>
                  <a:cubicBezTo>
                    <a:pt x="190" y="38"/>
                    <a:pt x="173" y="21"/>
                    <a:pt x="153" y="21"/>
                  </a:cubicBezTo>
                  <a:cubicBezTo>
                    <a:pt x="136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5" name="Google Shape;5615;p1"/>
            <p:cNvSpPr/>
            <p:nvPr/>
          </p:nvSpPr>
          <p:spPr>
            <a:xfrm>
              <a:off x="4213325" y="2362725"/>
              <a:ext cx="1775" cy="4650"/>
            </a:xfrm>
            <a:custGeom>
              <a:rect b="b" l="l" r="r" t="t"/>
              <a:pathLst>
                <a:path extrusionOk="0" h="186" w="71">
                  <a:moveTo>
                    <a:pt x="17" y="0"/>
                  </a:moveTo>
                  <a:cubicBezTo>
                    <a:pt x="17" y="0"/>
                    <a:pt x="1" y="0"/>
                    <a:pt x="1" y="17"/>
                  </a:cubicBezTo>
                  <a:lnTo>
                    <a:pt x="1" y="103"/>
                  </a:lnTo>
                  <a:cubicBezTo>
                    <a:pt x="17" y="135"/>
                    <a:pt x="32" y="167"/>
                    <a:pt x="67" y="169"/>
                  </a:cubicBezTo>
                  <a:lnTo>
                    <a:pt x="67" y="169"/>
                  </a:lnTo>
                  <a:cubicBezTo>
                    <a:pt x="51" y="108"/>
                    <a:pt x="32" y="46"/>
                    <a:pt x="17" y="0"/>
                  </a:cubicBezTo>
                  <a:close/>
                  <a:moveTo>
                    <a:pt x="67" y="169"/>
                  </a:moveTo>
                  <a:cubicBezTo>
                    <a:pt x="68" y="175"/>
                    <a:pt x="69" y="180"/>
                    <a:pt x="71" y="186"/>
                  </a:cubicBezTo>
                  <a:lnTo>
                    <a:pt x="71" y="169"/>
                  </a:lnTo>
                  <a:cubicBezTo>
                    <a:pt x="69" y="169"/>
                    <a:pt x="68" y="169"/>
                    <a:pt x="67" y="1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6" name="Google Shape;5616;p1"/>
            <p:cNvSpPr/>
            <p:nvPr/>
          </p:nvSpPr>
          <p:spPr>
            <a:xfrm>
              <a:off x="4149725" y="2203675"/>
              <a:ext cx="5700" cy="6475"/>
            </a:xfrm>
            <a:custGeom>
              <a:rect b="b" l="l" r="r" t="t"/>
              <a:pathLst>
                <a:path extrusionOk="0" h="259" w="228">
                  <a:moveTo>
                    <a:pt x="147" y="1"/>
                  </a:moveTo>
                  <a:cubicBezTo>
                    <a:pt x="102" y="1"/>
                    <a:pt x="52" y="33"/>
                    <a:pt x="38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3" y="254"/>
                    <a:pt x="118" y="259"/>
                    <a:pt x="132" y="259"/>
                  </a:cubicBezTo>
                  <a:cubicBezTo>
                    <a:pt x="168" y="259"/>
                    <a:pt x="201" y="230"/>
                    <a:pt x="228" y="194"/>
                  </a:cubicBezTo>
                  <a:cubicBezTo>
                    <a:pt x="207" y="124"/>
                    <a:pt x="191" y="75"/>
                    <a:pt x="174" y="5"/>
                  </a:cubicBezTo>
                  <a:cubicBezTo>
                    <a:pt x="166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7" name="Google Shape;5617;p1"/>
            <p:cNvSpPr/>
            <p:nvPr/>
          </p:nvSpPr>
          <p:spPr>
            <a:xfrm>
              <a:off x="4165700" y="2245000"/>
              <a:ext cx="3850" cy="6025"/>
            </a:xfrm>
            <a:custGeom>
              <a:rect b="b" l="l" r="r" t="t"/>
              <a:pathLst>
                <a:path extrusionOk="0" h="241" w="154">
                  <a:moveTo>
                    <a:pt x="67" y="1"/>
                  </a:moveTo>
                  <a:cubicBezTo>
                    <a:pt x="17" y="17"/>
                    <a:pt x="1" y="71"/>
                    <a:pt x="1" y="137"/>
                  </a:cubicBezTo>
                  <a:cubicBezTo>
                    <a:pt x="1" y="174"/>
                    <a:pt x="34" y="207"/>
                    <a:pt x="50" y="224"/>
                  </a:cubicBezTo>
                  <a:cubicBezTo>
                    <a:pt x="67" y="240"/>
                    <a:pt x="104" y="240"/>
                    <a:pt x="121" y="240"/>
                  </a:cubicBezTo>
                  <a:lnTo>
                    <a:pt x="154" y="240"/>
                  </a:lnTo>
                  <a:cubicBezTo>
                    <a:pt x="121" y="154"/>
                    <a:pt x="104" y="7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8" name="Google Shape;5618;p1"/>
            <p:cNvSpPr/>
            <p:nvPr/>
          </p:nvSpPr>
          <p:spPr>
            <a:xfrm>
              <a:off x="4197050" y="24404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6" y="1"/>
                  </a:moveTo>
                  <a:cubicBezTo>
                    <a:pt x="103" y="1"/>
                    <a:pt x="87" y="1"/>
                    <a:pt x="50" y="34"/>
                  </a:cubicBezTo>
                  <a:cubicBezTo>
                    <a:pt x="17" y="67"/>
                    <a:pt x="0" y="154"/>
                    <a:pt x="33" y="207"/>
                  </a:cubicBezTo>
                  <a:cubicBezTo>
                    <a:pt x="50" y="240"/>
                    <a:pt x="87" y="257"/>
                    <a:pt x="120" y="257"/>
                  </a:cubicBezTo>
                  <a:cubicBezTo>
                    <a:pt x="136" y="257"/>
                    <a:pt x="169" y="257"/>
                    <a:pt x="190" y="224"/>
                  </a:cubicBezTo>
                  <a:cubicBezTo>
                    <a:pt x="223" y="207"/>
                    <a:pt x="239" y="170"/>
                    <a:pt x="239" y="137"/>
                  </a:cubicBezTo>
                  <a:cubicBezTo>
                    <a:pt x="239" y="104"/>
                    <a:pt x="223" y="67"/>
                    <a:pt x="206" y="50"/>
                  </a:cubicBezTo>
                  <a:cubicBezTo>
                    <a:pt x="206" y="34"/>
                    <a:pt x="190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9" name="Google Shape;5619;p1"/>
            <p:cNvSpPr/>
            <p:nvPr/>
          </p:nvSpPr>
          <p:spPr>
            <a:xfrm>
              <a:off x="3804450" y="2526300"/>
              <a:ext cx="3525" cy="5575"/>
            </a:xfrm>
            <a:custGeom>
              <a:rect b="b" l="l" r="r" t="t"/>
              <a:pathLst>
                <a:path extrusionOk="0" h="223" w="141">
                  <a:moveTo>
                    <a:pt x="140" y="0"/>
                  </a:moveTo>
                  <a:cubicBezTo>
                    <a:pt x="103" y="0"/>
                    <a:pt x="87" y="0"/>
                    <a:pt x="70" y="17"/>
                  </a:cubicBezTo>
                  <a:cubicBezTo>
                    <a:pt x="21" y="70"/>
                    <a:pt x="0" y="157"/>
                    <a:pt x="54" y="206"/>
                  </a:cubicBezTo>
                  <a:cubicBezTo>
                    <a:pt x="54" y="223"/>
                    <a:pt x="54" y="223"/>
                    <a:pt x="70" y="223"/>
                  </a:cubicBezTo>
                  <a:cubicBezTo>
                    <a:pt x="87" y="157"/>
                    <a:pt x="124" y="7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0" name="Google Shape;5620;p1"/>
            <p:cNvSpPr/>
            <p:nvPr/>
          </p:nvSpPr>
          <p:spPr>
            <a:xfrm>
              <a:off x="4206025" y="237725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87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57" y="260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1" name="Google Shape;5621;p1"/>
            <p:cNvSpPr/>
            <p:nvPr/>
          </p:nvSpPr>
          <p:spPr>
            <a:xfrm>
              <a:off x="4192725" y="245512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38"/>
                    <a:pt x="87" y="254"/>
                  </a:cubicBezTo>
                  <a:cubicBezTo>
                    <a:pt x="100" y="263"/>
                    <a:pt x="114" y="267"/>
                    <a:pt x="129" y="267"/>
                  </a:cubicBezTo>
                  <a:cubicBezTo>
                    <a:pt x="170" y="267"/>
                    <a:pt x="211" y="235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2" name="Google Shape;5622;p1"/>
            <p:cNvSpPr/>
            <p:nvPr/>
          </p:nvSpPr>
          <p:spPr>
            <a:xfrm>
              <a:off x="4186325" y="239787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4" y="0"/>
                  </a:moveTo>
                  <a:cubicBezTo>
                    <a:pt x="50" y="0"/>
                    <a:pt x="1" y="70"/>
                    <a:pt x="17" y="140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3"/>
                    <a:pt x="186" y="223"/>
                    <a:pt x="207" y="206"/>
                  </a:cubicBezTo>
                  <a:cubicBezTo>
                    <a:pt x="223" y="173"/>
                    <a:pt x="240" y="140"/>
                    <a:pt x="240" y="103"/>
                  </a:cubicBezTo>
                  <a:cubicBezTo>
                    <a:pt x="223" y="70"/>
                    <a:pt x="207" y="37"/>
                    <a:pt x="186" y="17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3" name="Google Shape;5623;p1"/>
            <p:cNvSpPr/>
            <p:nvPr/>
          </p:nvSpPr>
          <p:spPr>
            <a:xfrm>
              <a:off x="4089225" y="2184925"/>
              <a:ext cx="5600" cy="3600"/>
            </a:xfrm>
            <a:custGeom>
              <a:rect b="b" l="l" r="r" t="t"/>
              <a:pathLst>
                <a:path extrusionOk="0" h="144" w="224">
                  <a:moveTo>
                    <a:pt x="1" y="0"/>
                  </a:moveTo>
                  <a:lnTo>
                    <a:pt x="1" y="33"/>
                  </a:lnTo>
                  <a:cubicBezTo>
                    <a:pt x="1" y="66"/>
                    <a:pt x="17" y="103"/>
                    <a:pt x="50" y="120"/>
                  </a:cubicBezTo>
                  <a:cubicBezTo>
                    <a:pt x="65" y="132"/>
                    <a:pt x="86" y="143"/>
                    <a:pt x="102" y="143"/>
                  </a:cubicBezTo>
                  <a:cubicBezTo>
                    <a:pt x="109" y="143"/>
                    <a:pt x="116" y="141"/>
                    <a:pt x="120" y="136"/>
                  </a:cubicBezTo>
                  <a:cubicBezTo>
                    <a:pt x="190" y="136"/>
                    <a:pt x="223" y="66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4" name="Google Shape;5624;p1"/>
            <p:cNvSpPr/>
            <p:nvPr/>
          </p:nvSpPr>
          <p:spPr>
            <a:xfrm>
              <a:off x="4198275" y="2393950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44"/>
                    <a:pt x="223" y="227"/>
                    <a:pt x="223" y="174"/>
                  </a:cubicBezTo>
                  <a:cubicBezTo>
                    <a:pt x="244" y="124"/>
                    <a:pt x="244" y="71"/>
                    <a:pt x="207" y="38"/>
                  </a:cubicBezTo>
                  <a:cubicBezTo>
                    <a:pt x="207" y="21"/>
                    <a:pt x="190" y="21"/>
                    <a:pt x="174" y="5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5" name="Google Shape;5625;p1"/>
            <p:cNvSpPr/>
            <p:nvPr/>
          </p:nvSpPr>
          <p:spPr>
            <a:xfrm>
              <a:off x="4068625" y="2184925"/>
              <a:ext cx="6000" cy="5025"/>
            </a:xfrm>
            <a:custGeom>
              <a:rect b="b" l="l" r="r" t="t"/>
              <a:pathLst>
                <a:path extrusionOk="0" h="201" w="240">
                  <a:moveTo>
                    <a:pt x="33" y="0"/>
                  </a:moveTo>
                  <a:cubicBezTo>
                    <a:pt x="33" y="17"/>
                    <a:pt x="17" y="17"/>
                    <a:pt x="17" y="33"/>
                  </a:cubicBezTo>
                  <a:cubicBezTo>
                    <a:pt x="0" y="83"/>
                    <a:pt x="33" y="169"/>
                    <a:pt x="87" y="186"/>
                  </a:cubicBezTo>
                  <a:cubicBezTo>
                    <a:pt x="100" y="196"/>
                    <a:pt x="115" y="201"/>
                    <a:pt x="130" y="201"/>
                  </a:cubicBezTo>
                  <a:cubicBezTo>
                    <a:pt x="170" y="201"/>
                    <a:pt x="211" y="168"/>
                    <a:pt x="223" y="120"/>
                  </a:cubicBezTo>
                  <a:cubicBezTo>
                    <a:pt x="239" y="83"/>
                    <a:pt x="239" y="33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6" name="Google Shape;5626;p1"/>
            <p:cNvSpPr/>
            <p:nvPr/>
          </p:nvSpPr>
          <p:spPr>
            <a:xfrm>
              <a:off x="4106850" y="2474350"/>
              <a:ext cx="1275" cy="425"/>
            </a:xfrm>
            <a:custGeom>
              <a:rect b="b" l="l" r="r" t="t"/>
              <a:pathLst>
                <a:path extrusionOk="0" h="17" w="51">
                  <a:moveTo>
                    <a:pt x="1" y="0"/>
                  </a:moveTo>
                  <a:cubicBezTo>
                    <a:pt x="17" y="0"/>
                    <a:pt x="34" y="17"/>
                    <a:pt x="50" y="17"/>
                  </a:cubicBezTo>
                  <a:cubicBezTo>
                    <a:pt x="50" y="17"/>
                    <a:pt x="34" y="17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7" name="Google Shape;5627;p1"/>
            <p:cNvSpPr/>
            <p:nvPr/>
          </p:nvSpPr>
          <p:spPr>
            <a:xfrm>
              <a:off x="4182400" y="2442650"/>
              <a:ext cx="6025" cy="6375"/>
            </a:xfrm>
            <a:custGeom>
              <a:rect b="b" l="l" r="r" t="t"/>
              <a:pathLst>
                <a:path extrusionOk="0" h="255" w="241">
                  <a:moveTo>
                    <a:pt x="111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21"/>
                    <a:pt x="87" y="254"/>
                  </a:cubicBezTo>
                  <a:lnTo>
                    <a:pt x="137" y="254"/>
                  </a:lnTo>
                  <a:cubicBezTo>
                    <a:pt x="174" y="254"/>
                    <a:pt x="207" y="221"/>
                    <a:pt x="224" y="168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4" y="15"/>
                    <a:pt x="158" y="15"/>
                  </a:cubicBezTo>
                  <a:cubicBezTo>
                    <a:pt x="143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8" name="Google Shape;5628;p1"/>
            <p:cNvSpPr/>
            <p:nvPr/>
          </p:nvSpPr>
          <p:spPr>
            <a:xfrm>
              <a:off x="3796300" y="2514750"/>
              <a:ext cx="1375" cy="4675"/>
            </a:xfrm>
            <a:custGeom>
              <a:rect b="b" l="l" r="r" t="t"/>
              <a:pathLst>
                <a:path extrusionOk="0" h="187" w="55">
                  <a:moveTo>
                    <a:pt x="0" y="1"/>
                  </a:moveTo>
                  <a:lnTo>
                    <a:pt x="0" y="186"/>
                  </a:lnTo>
                  <a:cubicBezTo>
                    <a:pt x="17" y="170"/>
                    <a:pt x="38" y="153"/>
                    <a:pt x="38" y="137"/>
                  </a:cubicBezTo>
                  <a:cubicBezTo>
                    <a:pt x="54" y="83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9" name="Google Shape;5629;p1"/>
            <p:cNvSpPr/>
            <p:nvPr/>
          </p:nvSpPr>
          <p:spPr>
            <a:xfrm>
              <a:off x="4187975" y="2475175"/>
              <a:ext cx="5600" cy="5600"/>
            </a:xfrm>
            <a:custGeom>
              <a:rect b="b" l="l" r="r" t="t"/>
              <a:pathLst>
                <a:path extrusionOk="0" h="224" w="224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" y="190"/>
                    <a:pt x="17" y="207"/>
                    <a:pt x="38" y="223"/>
                  </a:cubicBezTo>
                  <a:cubicBezTo>
                    <a:pt x="104" y="190"/>
                    <a:pt x="157" y="157"/>
                    <a:pt x="223" y="120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0" name="Google Shape;5630;p1"/>
            <p:cNvSpPr/>
            <p:nvPr/>
          </p:nvSpPr>
          <p:spPr>
            <a:xfrm>
              <a:off x="4218900" y="2421050"/>
              <a:ext cx="5175" cy="6525"/>
            </a:xfrm>
            <a:custGeom>
              <a:rect b="b" l="l" r="r" t="t"/>
              <a:pathLst>
                <a:path extrusionOk="0" h="261" w="207">
                  <a:moveTo>
                    <a:pt x="141" y="1"/>
                  </a:moveTo>
                  <a:cubicBezTo>
                    <a:pt x="103" y="1"/>
                    <a:pt x="70" y="17"/>
                    <a:pt x="54" y="38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70" y="261"/>
                    <a:pt x="103" y="261"/>
                  </a:cubicBezTo>
                  <a:cubicBezTo>
                    <a:pt x="141" y="261"/>
                    <a:pt x="157" y="261"/>
                    <a:pt x="190" y="244"/>
                  </a:cubicBezTo>
                  <a:cubicBezTo>
                    <a:pt x="190" y="174"/>
                    <a:pt x="190" y="104"/>
                    <a:pt x="207" y="54"/>
                  </a:cubicBezTo>
                  <a:cubicBezTo>
                    <a:pt x="190" y="38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1" name="Google Shape;5631;p1"/>
            <p:cNvSpPr/>
            <p:nvPr/>
          </p:nvSpPr>
          <p:spPr>
            <a:xfrm>
              <a:off x="4207775" y="24542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6" y="262"/>
                    <a:pt x="106" y="264"/>
                    <a:pt x="115" y="264"/>
                  </a:cubicBezTo>
                  <a:cubicBezTo>
                    <a:pt x="139" y="264"/>
                    <a:pt x="163" y="251"/>
                    <a:pt x="190" y="236"/>
                  </a:cubicBezTo>
                  <a:cubicBezTo>
                    <a:pt x="206" y="220"/>
                    <a:pt x="223" y="187"/>
                    <a:pt x="239" y="154"/>
                  </a:cubicBezTo>
                  <a:cubicBezTo>
                    <a:pt x="239" y="100"/>
                    <a:pt x="223" y="30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2" name="Google Shape;5632;p1"/>
            <p:cNvSpPr/>
            <p:nvPr/>
          </p:nvSpPr>
          <p:spPr>
            <a:xfrm>
              <a:off x="3800225" y="2543500"/>
              <a:ext cx="3000" cy="6000"/>
            </a:xfrm>
            <a:custGeom>
              <a:rect b="b" l="l" r="r" t="t"/>
              <a:pathLst>
                <a:path extrusionOk="0" h="240" w="120">
                  <a:moveTo>
                    <a:pt x="103" y="1"/>
                  </a:moveTo>
                  <a:cubicBezTo>
                    <a:pt x="66" y="1"/>
                    <a:pt x="50" y="17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50" y="224"/>
                    <a:pt x="66" y="224"/>
                    <a:pt x="66" y="240"/>
                  </a:cubicBezTo>
                  <a:cubicBezTo>
                    <a:pt x="87" y="153"/>
                    <a:pt x="103" y="6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3" name="Google Shape;5633;p1"/>
            <p:cNvSpPr/>
            <p:nvPr/>
          </p:nvSpPr>
          <p:spPr>
            <a:xfrm>
              <a:off x="3935450" y="2184925"/>
              <a:ext cx="1775" cy="425"/>
            </a:xfrm>
            <a:custGeom>
              <a:rect b="b" l="l" r="r" t="t"/>
              <a:pathLst>
                <a:path extrusionOk="0" h="17" w="71">
                  <a:moveTo>
                    <a:pt x="0" y="0"/>
                  </a:moveTo>
                  <a:cubicBezTo>
                    <a:pt x="0" y="17"/>
                    <a:pt x="17" y="17"/>
                    <a:pt x="38" y="17"/>
                  </a:cubicBezTo>
                  <a:cubicBezTo>
                    <a:pt x="54" y="17"/>
                    <a:pt x="54" y="17"/>
                    <a:pt x="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4" name="Google Shape;5634;p1"/>
            <p:cNvSpPr/>
            <p:nvPr/>
          </p:nvSpPr>
          <p:spPr>
            <a:xfrm>
              <a:off x="3920400" y="2184925"/>
              <a:ext cx="5175" cy="1675"/>
            </a:xfrm>
            <a:custGeom>
              <a:rect b="b" l="l" r="r" t="t"/>
              <a:pathLst>
                <a:path extrusionOk="0" h="67" w="207">
                  <a:moveTo>
                    <a:pt x="0" y="0"/>
                  </a:moveTo>
                  <a:lnTo>
                    <a:pt x="21" y="17"/>
                  </a:lnTo>
                  <a:cubicBezTo>
                    <a:pt x="38" y="50"/>
                    <a:pt x="71" y="66"/>
                    <a:pt x="87" y="66"/>
                  </a:cubicBezTo>
                  <a:cubicBezTo>
                    <a:pt x="124" y="66"/>
                    <a:pt x="157" y="66"/>
                    <a:pt x="174" y="33"/>
                  </a:cubicBezTo>
                  <a:cubicBezTo>
                    <a:pt x="190" y="33"/>
                    <a:pt x="190" y="17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5" name="Google Shape;5635;p1"/>
            <p:cNvSpPr/>
            <p:nvPr/>
          </p:nvSpPr>
          <p:spPr>
            <a:xfrm>
              <a:off x="3796300" y="2218425"/>
              <a:ext cx="5175" cy="6400"/>
            </a:xfrm>
            <a:custGeom>
              <a:rect b="b" l="l" r="r" t="t"/>
              <a:pathLst>
                <a:path extrusionOk="0" h="256" w="207">
                  <a:moveTo>
                    <a:pt x="71" y="0"/>
                  </a:moveTo>
                  <a:cubicBezTo>
                    <a:pt x="54" y="0"/>
                    <a:pt x="17" y="17"/>
                    <a:pt x="0" y="33"/>
                  </a:cubicBezTo>
                  <a:lnTo>
                    <a:pt x="0" y="223"/>
                  </a:lnTo>
                  <a:cubicBezTo>
                    <a:pt x="17" y="223"/>
                    <a:pt x="17" y="223"/>
                    <a:pt x="17" y="239"/>
                  </a:cubicBezTo>
                  <a:cubicBezTo>
                    <a:pt x="54" y="256"/>
                    <a:pt x="71" y="256"/>
                    <a:pt x="104" y="256"/>
                  </a:cubicBezTo>
                  <a:cubicBezTo>
                    <a:pt x="141" y="256"/>
                    <a:pt x="157" y="239"/>
                    <a:pt x="174" y="206"/>
                  </a:cubicBezTo>
                  <a:cubicBezTo>
                    <a:pt x="190" y="169"/>
                    <a:pt x="207" y="136"/>
                    <a:pt x="190" y="103"/>
                  </a:cubicBezTo>
                  <a:cubicBezTo>
                    <a:pt x="190" y="66"/>
                    <a:pt x="174" y="50"/>
                    <a:pt x="157" y="17"/>
                  </a:cubicBezTo>
                  <a:cubicBezTo>
                    <a:pt x="141" y="17"/>
                    <a:pt x="141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6" name="Google Shape;5636;p1"/>
            <p:cNvSpPr/>
            <p:nvPr/>
          </p:nvSpPr>
          <p:spPr>
            <a:xfrm>
              <a:off x="4005025" y="2184925"/>
              <a:ext cx="4350" cy="1250"/>
            </a:xfrm>
            <a:custGeom>
              <a:rect b="b" l="l" r="r" t="t"/>
              <a:pathLst>
                <a:path extrusionOk="0" h="50" w="174">
                  <a:moveTo>
                    <a:pt x="0" y="0"/>
                  </a:moveTo>
                  <a:lnTo>
                    <a:pt x="17" y="17"/>
                  </a:lnTo>
                  <a:cubicBezTo>
                    <a:pt x="54" y="50"/>
                    <a:pt x="70" y="50"/>
                    <a:pt x="103" y="50"/>
                  </a:cubicBezTo>
                  <a:cubicBezTo>
                    <a:pt x="141" y="33"/>
                    <a:pt x="157" y="33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7" name="Google Shape;5637;p1"/>
            <p:cNvSpPr/>
            <p:nvPr/>
          </p:nvSpPr>
          <p:spPr>
            <a:xfrm>
              <a:off x="3816500" y="2184925"/>
              <a:ext cx="6000" cy="4350"/>
            </a:xfrm>
            <a:custGeom>
              <a:rect b="b" l="l" r="r" t="t"/>
              <a:pathLst>
                <a:path extrusionOk="0" h="174" w="240">
                  <a:moveTo>
                    <a:pt x="17" y="0"/>
                  </a:moveTo>
                  <a:cubicBezTo>
                    <a:pt x="1" y="66"/>
                    <a:pt x="34" y="136"/>
                    <a:pt x="87" y="169"/>
                  </a:cubicBezTo>
                  <a:cubicBezTo>
                    <a:pt x="99" y="172"/>
                    <a:pt x="110" y="174"/>
                    <a:pt x="121" y="174"/>
                  </a:cubicBezTo>
                  <a:cubicBezTo>
                    <a:pt x="174" y="174"/>
                    <a:pt x="212" y="141"/>
                    <a:pt x="240" y="83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8" name="Google Shape;5638;p1"/>
            <p:cNvSpPr/>
            <p:nvPr/>
          </p:nvSpPr>
          <p:spPr>
            <a:xfrm>
              <a:off x="3837125" y="2184925"/>
              <a:ext cx="5575" cy="3000"/>
            </a:xfrm>
            <a:custGeom>
              <a:rect b="b" l="l" r="r" t="t"/>
              <a:pathLst>
                <a:path extrusionOk="0" h="120" w="223">
                  <a:moveTo>
                    <a:pt x="0" y="0"/>
                  </a:moveTo>
                  <a:cubicBezTo>
                    <a:pt x="17" y="33"/>
                    <a:pt x="33" y="66"/>
                    <a:pt x="54" y="83"/>
                  </a:cubicBezTo>
                  <a:cubicBezTo>
                    <a:pt x="70" y="103"/>
                    <a:pt x="103" y="120"/>
                    <a:pt x="136" y="120"/>
                  </a:cubicBezTo>
                  <a:cubicBezTo>
                    <a:pt x="173" y="103"/>
                    <a:pt x="206" y="5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9" name="Google Shape;5639;p1"/>
            <p:cNvSpPr/>
            <p:nvPr/>
          </p:nvSpPr>
          <p:spPr>
            <a:xfrm>
              <a:off x="4189725" y="2425275"/>
              <a:ext cx="6000" cy="6375"/>
            </a:xfrm>
            <a:custGeom>
              <a:rect b="b" l="l" r="r" t="t"/>
              <a:pathLst>
                <a:path extrusionOk="0" h="255" w="240">
                  <a:moveTo>
                    <a:pt x="125" y="1"/>
                  </a:moveTo>
                  <a:cubicBezTo>
                    <a:pt x="80" y="1"/>
                    <a:pt x="28" y="31"/>
                    <a:pt x="1" y="75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3" y="255"/>
                    <a:pt x="169" y="247"/>
                    <a:pt x="190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0" name="Google Shape;5640;p1"/>
            <p:cNvSpPr/>
            <p:nvPr/>
          </p:nvSpPr>
          <p:spPr>
            <a:xfrm>
              <a:off x="4109425" y="2409150"/>
              <a:ext cx="6000" cy="6775"/>
            </a:xfrm>
            <a:custGeom>
              <a:rect b="b" l="l" r="r" t="t"/>
              <a:pathLst>
                <a:path extrusionOk="0" h="271" w="240">
                  <a:moveTo>
                    <a:pt x="110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70" y="254"/>
                    <a:pt x="207" y="238"/>
                    <a:pt x="224" y="184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0" y="15"/>
                    <a:pt x="153" y="15"/>
                  </a:cubicBezTo>
                  <a:cubicBezTo>
                    <a:pt x="140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1" name="Google Shape;5641;p1"/>
            <p:cNvSpPr/>
            <p:nvPr/>
          </p:nvSpPr>
          <p:spPr>
            <a:xfrm>
              <a:off x="4107275" y="242675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5" y="1"/>
                  </a:moveTo>
                  <a:cubicBezTo>
                    <a:pt x="91" y="1"/>
                    <a:pt x="79" y="6"/>
                    <a:pt x="70" y="16"/>
                  </a:cubicBezTo>
                  <a:cubicBezTo>
                    <a:pt x="33" y="33"/>
                    <a:pt x="17" y="49"/>
                    <a:pt x="17" y="82"/>
                  </a:cubicBezTo>
                  <a:cubicBezTo>
                    <a:pt x="0" y="119"/>
                    <a:pt x="0" y="152"/>
                    <a:pt x="17" y="169"/>
                  </a:cubicBezTo>
                  <a:cubicBezTo>
                    <a:pt x="17" y="202"/>
                    <a:pt x="50" y="239"/>
                    <a:pt x="87" y="255"/>
                  </a:cubicBezTo>
                  <a:cubicBezTo>
                    <a:pt x="96" y="258"/>
                    <a:pt x="105" y="260"/>
                    <a:pt x="114" y="260"/>
                  </a:cubicBezTo>
                  <a:cubicBezTo>
                    <a:pt x="159" y="260"/>
                    <a:pt x="209" y="229"/>
                    <a:pt x="223" y="185"/>
                  </a:cubicBezTo>
                  <a:cubicBezTo>
                    <a:pt x="239" y="119"/>
                    <a:pt x="223" y="33"/>
                    <a:pt x="153" y="16"/>
                  </a:cubicBezTo>
                  <a:cubicBezTo>
                    <a:pt x="136" y="6"/>
                    <a:pt x="120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2" name="Google Shape;5642;p1"/>
            <p:cNvSpPr/>
            <p:nvPr/>
          </p:nvSpPr>
          <p:spPr>
            <a:xfrm>
              <a:off x="4119750" y="24720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17" y="144"/>
                  </a:cubicBezTo>
                  <a:cubicBezTo>
                    <a:pt x="17" y="181"/>
                    <a:pt x="33" y="214"/>
                    <a:pt x="50" y="230"/>
                  </a:cubicBezTo>
                  <a:cubicBezTo>
                    <a:pt x="66" y="247"/>
                    <a:pt x="103" y="268"/>
                    <a:pt x="136" y="268"/>
                  </a:cubicBezTo>
                  <a:cubicBezTo>
                    <a:pt x="169" y="247"/>
                    <a:pt x="190" y="230"/>
                    <a:pt x="206" y="214"/>
                  </a:cubicBezTo>
                  <a:cubicBezTo>
                    <a:pt x="223" y="181"/>
                    <a:pt x="239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69" y="24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3" name="Google Shape;5643;p1"/>
            <p:cNvSpPr/>
            <p:nvPr/>
          </p:nvSpPr>
          <p:spPr>
            <a:xfrm>
              <a:off x="4106850" y="24593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34" y="54"/>
                    <a:pt x="17" y="87"/>
                    <a:pt x="17" y="120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0" y="240"/>
                    <a:pt x="87" y="260"/>
                    <a:pt x="104" y="260"/>
                  </a:cubicBezTo>
                  <a:cubicBezTo>
                    <a:pt x="137" y="260"/>
                    <a:pt x="170" y="260"/>
                    <a:pt x="190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4" name="Google Shape;5644;p1"/>
            <p:cNvSpPr/>
            <p:nvPr/>
          </p:nvSpPr>
          <p:spPr>
            <a:xfrm>
              <a:off x="4127475" y="2436600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0"/>
                  </a:cubicBezTo>
                  <a:cubicBezTo>
                    <a:pt x="240" y="100"/>
                    <a:pt x="223" y="34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5" name="Google Shape;5645;p1"/>
            <p:cNvSpPr/>
            <p:nvPr/>
          </p:nvSpPr>
          <p:spPr>
            <a:xfrm>
              <a:off x="4121400" y="2456550"/>
              <a:ext cx="5675" cy="6700"/>
            </a:xfrm>
            <a:custGeom>
              <a:rect b="b" l="l" r="r" t="t"/>
              <a:pathLst>
                <a:path extrusionOk="0" h="268" w="227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7"/>
                    <a:pt x="0" y="143"/>
                  </a:cubicBezTo>
                  <a:cubicBezTo>
                    <a:pt x="21" y="214"/>
                    <a:pt x="70" y="267"/>
                    <a:pt x="124" y="267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7" y="181"/>
                    <a:pt x="227" y="143"/>
                    <a:pt x="227" y="110"/>
                  </a:cubicBezTo>
                  <a:cubicBezTo>
                    <a:pt x="227" y="77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6" name="Google Shape;5646;p1"/>
            <p:cNvSpPr/>
            <p:nvPr/>
          </p:nvSpPr>
          <p:spPr>
            <a:xfrm>
              <a:off x="4123975" y="240695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39"/>
                    <a:pt x="87" y="256"/>
                    <a:pt x="124" y="256"/>
                  </a:cubicBezTo>
                  <a:cubicBezTo>
                    <a:pt x="129" y="260"/>
                    <a:pt x="135" y="262"/>
                    <a:pt x="142" y="262"/>
                  </a:cubicBezTo>
                  <a:cubicBezTo>
                    <a:pt x="158" y="262"/>
                    <a:pt x="178" y="251"/>
                    <a:pt x="190" y="239"/>
                  </a:cubicBezTo>
                  <a:cubicBezTo>
                    <a:pt x="227" y="206"/>
                    <a:pt x="227" y="190"/>
                    <a:pt x="243" y="153"/>
                  </a:cubicBezTo>
                  <a:cubicBezTo>
                    <a:pt x="243" y="120"/>
                    <a:pt x="227" y="87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7" name="Google Shape;5647;p1"/>
            <p:cNvSpPr/>
            <p:nvPr/>
          </p:nvSpPr>
          <p:spPr>
            <a:xfrm>
              <a:off x="4072425" y="245115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24" y="1"/>
                  </a:moveTo>
                  <a:cubicBezTo>
                    <a:pt x="87" y="1"/>
                    <a:pt x="71" y="1"/>
                    <a:pt x="38" y="34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37"/>
                    <a:pt x="1" y="174"/>
                    <a:pt x="21" y="207"/>
                  </a:cubicBezTo>
                  <a:cubicBezTo>
                    <a:pt x="54" y="223"/>
                    <a:pt x="87" y="240"/>
                    <a:pt x="124" y="256"/>
                  </a:cubicBezTo>
                  <a:cubicBezTo>
                    <a:pt x="141" y="256"/>
                    <a:pt x="157" y="256"/>
                    <a:pt x="174" y="240"/>
                  </a:cubicBezTo>
                  <a:cubicBezTo>
                    <a:pt x="228" y="190"/>
                    <a:pt x="244" y="104"/>
                    <a:pt x="190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41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8" name="Google Shape;5648;p1"/>
            <p:cNvSpPr/>
            <p:nvPr/>
          </p:nvSpPr>
          <p:spPr>
            <a:xfrm>
              <a:off x="4033775" y="24258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24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21" y="54"/>
                    <a:pt x="21" y="87"/>
                    <a:pt x="1" y="120"/>
                  </a:cubicBezTo>
                  <a:lnTo>
                    <a:pt x="1" y="157"/>
                  </a:lnTo>
                  <a:cubicBezTo>
                    <a:pt x="54" y="190"/>
                    <a:pt x="104" y="223"/>
                    <a:pt x="157" y="260"/>
                  </a:cubicBezTo>
                  <a:cubicBezTo>
                    <a:pt x="174" y="260"/>
                    <a:pt x="174" y="240"/>
                    <a:pt x="190" y="240"/>
                  </a:cubicBezTo>
                  <a:cubicBezTo>
                    <a:pt x="244" y="190"/>
                    <a:pt x="244" y="104"/>
                    <a:pt x="207" y="54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9" name="Google Shape;5649;p1"/>
            <p:cNvSpPr/>
            <p:nvPr/>
          </p:nvSpPr>
          <p:spPr>
            <a:xfrm>
              <a:off x="4048000" y="2438675"/>
              <a:ext cx="4350" cy="3950"/>
            </a:xfrm>
            <a:custGeom>
              <a:rect b="b" l="l" r="r" t="t"/>
              <a:pathLst>
                <a:path extrusionOk="0" h="158" w="174">
                  <a:moveTo>
                    <a:pt x="50" y="1"/>
                  </a:moveTo>
                  <a:cubicBezTo>
                    <a:pt x="34" y="1"/>
                    <a:pt x="17" y="17"/>
                    <a:pt x="1" y="17"/>
                  </a:cubicBezTo>
                  <a:cubicBezTo>
                    <a:pt x="50" y="71"/>
                    <a:pt x="120" y="104"/>
                    <a:pt x="174" y="158"/>
                  </a:cubicBezTo>
                  <a:lnTo>
                    <a:pt x="174" y="104"/>
                  </a:lnTo>
                  <a:cubicBezTo>
                    <a:pt x="174" y="71"/>
                    <a:pt x="153" y="54"/>
                    <a:pt x="137" y="17"/>
                  </a:cubicBezTo>
                  <a:cubicBezTo>
                    <a:pt x="120" y="17"/>
                    <a:pt x="120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0" name="Google Shape;5650;p1"/>
            <p:cNvSpPr/>
            <p:nvPr/>
          </p:nvSpPr>
          <p:spPr>
            <a:xfrm>
              <a:off x="4102525" y="2396225"/>
              <a:ext cx="5600" cy="6575"/>
            </a:xfrm>
            <a:custGeom>
              <a:rect b="b" l="l" r="r" t="t"/>
              <a:pathLst>
                <a:path extrusionOk="0" h="263" w="224">
                  <a:moveTo>
                    <a:pt x="87" y="0"/>
                  </a:moveTo>
                  <a:cubicBezTo>
                    <a:pt x="71" y="17"/>
                    <a:pt x="34" y="33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7" y="83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1" name="Google Shape;5651;p1"/>
            <p:cNvSpPr/>
            <p:nvPr/>
          </p:nvSpPr>
          <p:spPr>
            <a:xfrm>
              <a:off x="3817850" y="2495375"/>
              <a:ext cx="1250" cy="3025"/>
            </a:xfrm>
            <a:custGeom>
              <a:rect b="b" l="l" r="r" t="t"/>
              <a:pathLst>
                <a:path extrusionOk="0" h="121" w="50">
                  <a:moveTo>
                    <a:pt x="50" y="0"/>
                  </a:moveTo>
                  <a:cubicBezTo>
                    <a:pt x="33" y="0"/>
                    <a:pt x="33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cubicBezTo>
                    <a:pt x="17" y="71"/>
                    <a:pt x="33" y="33"/>
                    <a:pt x="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2" name="Google Shape;5652;p1"/>
            <p:cNvSpPr/>
            <p:nvPr/>
          </p:nvSpPr>
          <p:spPr>
            <a:xfrm>
              <a:off x="4099950" y="244302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2" y="251"/>
                    <a:pt x="102" y="262"/>
                    <a:pt x="119" y="262"/>
                  </a:cubicBezTo>
                  <a:cubicBezTo>
                    <a:pt x="126" y="262"/>
                    <a:pt x="132" y="260"/>
                    <a:pt x="137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3" y="190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lnTo>
                    <a:pt x="13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3" name="Google Shape;5653;p1"/>
            <p:cNvSpPr/>
            <p:nvPr/>
          </p:nvSpPr>
          <p:spPr>
            <a:xfrm>
              <a:off x="4130875" y="23905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0"/>
                  </a:moveTo>
                  <a:cubicBezTo>
                    <a:pt x="71" y="0"/>
                    <a:pt x="54" y="21"/>
                    <a:pt x="33" y="54"/>
                  </a:cubicBezTo>
                  <a:cubicBezTo>
                    <a:pt x="17" y="87"/>
                    <a:pt x="0" y="124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04" y="260"/>
                    <a:pt x="136" y="260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4" name="Google Shape;5654;p1"/>
            <p:cNvSpPr/>
            <p:nvPr/>
          </p:nvSpPr>
          <p:spPr>
            <a:xfrm>
              <a:off x="4145925" y="2484475"/>
              <a:ext cx="5175" cy="2775"/>
            </a:xfrm>
            <a:custGeom>
              <a:rect b="b" l="l" r="r" t="t"/>
              <a:pathLst>
                <a:path extrusionOk="0" h="111" w="207">
                  <a:moveTo>
                    <a:pt x="85" y="1"/>
                  </a:moveTo>
                  <a:cubicBezTo>
                    <a:pt x="67" y="1"/>
                    <a:pt x="45" y="13"/>
                    <a:pt x="33" y="24"/>
                  </a:cubicBezTo>
                  <a:cubicBezTo>
                    <a:pt x="17" y="41"/>
                    <a:pt x="0" y="57"/>
                    <a:pt x="0" y="78"/>
                  </a:cubicBezTo>
                  <a:cubicBezTo>
                    <a:pt x="70" y="94"/>
                    <a:pt x="136" y="94"/>
                    <a:pt x="207" y="111"/>
                  </a:cubicBezTo>
                  <a:cubicBezTo>
                    <a:pt x="207" y="94"/>
                    <a:pt x="190" y="57"/>
                    <a:pt x="190" y="57"/>
                  </a:cubicBezTo>
                  <a:cubicBezTo>
                    <a:pt x="174" y="24"/>
                    <a:pt x="153" y="24"/>
                    <a:pt x="136" y="8"/>
                  </a:cubicBezTo>
                  <a:lnTo>
                    <a:pt x="103" y="8"/>
                  </a:lnTo>
                  <a:cubicBezTo>
                    <a:pt x="99" y="3"/>
                    <a:pt x="92" y="1"/>
                    <a:pt x="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5" name="Google Shape;5655;p1"/>
            <p:cNvSpPr/>
            <p:nvPr/>
          </p:nvSpPr>
          <p:spPr>
            <a:xfrm>
              <a:off x="4157475" y="2435600"/>
              <a:ext cx="6500" cy="6475"/>
            </a:xfrm>
            <a:custGeom>
              <a:rect b="b" l="l" r="r" t="t"/>
              <a:pathLst>
                <a:path extrusionOk="0" h="259" w="260">
                  <a:moveTo>
                    <a:pt x="138" y="0"/>
                  </a:moveTo>
                  <a:cubicBezTo>
                    <a:pt x="86" y="0"/>
                    <a:pt x="48" y="30"/>
                    <a:pt x="21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1" y="254"/>
                    <a:pt x="117" y="258"/>
                    <a:pt x="132" y="258"/>
                  </a:cubicBezTo>
                  <a:cubicBezTo>
                    <a:pt x="173" y="258"/>
                    <a:pt x="212" y="225"/>
                    <a:pt x="227" y="177"/>
                  </a:cubicBezTo>
                  <a:cubicBezTo>
                    <a:pt x="260" y="107"/>
                    <a:pt x="227" y="37"/>
                    <a:pt x="173" y="4"/>
                  </a:cubicBezTo>
                  <a:cubicBezTo>
                    <a:pt x="161" y="1"/>
                    <a:pt x="149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6" name="Google Shape;5656;p1"/>
            <p:cNvSpPr/>
            <p:nvPr/>
          </p:nvSpPr>
          <p:spPr>
            <a:xfrm>
              <a:off x="4157975" y="24781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67" y="1"/>
                    <a:pt x="50" y="22"/>
                    <a:pt x="34" y="55"/>
                  </a:cubicBezTo>
                  <a:cubicBezTo>
                    <a:pt x="17" y="88"/>
                    <a:pt x="1" y="125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86" y="22"/>
                  </a:cubicBezTo>
                  <a:cubicBezTo>
                    <a:pt x="170" y="22"/>
                    <a:pt x="170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7" name="Google Shape;5657;p1"/>
            <p:cNvSpPr/>
            <p:nvPr/>
          </p:nvSpPr>
          <p:spPr>
            <a:xfrm>
              <a:off x="4164375" y="2417650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87" y="1"/>
                  </a:moveTo>
                  <a:cubicBezTo>
                    <a:pt x="87" y="1"/>
                    <a:pt x="70" y="1"/>
                    <a:pt x="7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104"/>
                    <a:pt x="207" y="87"/>
                    <a:pt x="207" y="87"/>
                  </a:cubicBezTo>
                  <a:cubicBezTo>
                    <a:pt x="190" y="50"/>
                    <a:pt x="174" y="17"/>
                    <a:pt x="157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8" name="Google Shape;5658;p1"/>
            <p:cNvSpPr/>
            <p:nvPr/>
          </p:nvSpPr>
          <p:spPr>
            <a:xfrm>
              <a:off x="4162200" y="2461050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41" y="1"/>
                  </a:moveTo>
                  <a:cubicBezTo>
                    <a:pt x="120" y="1"/>
                    <a:pt x="87" y="1"/>
                    <a:pt x="71" y="34"/>
                  </a:cubicBezTo>
                  <a:cubicBezTo>
                    <a:pt x="17" y="67"/>
                    <a:pt x="1" y="153"/>
                    <a:pt x="54" y="207"/>
                  </a:cubicBezTo>
                  <a:cubicBezTo>
                    <a:pt x="72" y="242"/>
                    <a:pt x="100" y="258"/>
                    <a:pt x="131" y="258"/>
                  </a:cubicBezTo>
                  <a:cubicBezTo>
                    <a:pt x="157" y="258"/>
                    <a:pt x="184" y="246"/>
                    <a:pt x="207" y="223"/>
                  </a:cubicBezTo>
                  <a:cubicBezTo>
                    <a:pt x="244" y="190"/>
                    <a:pt x="261" y="104"/>
                    <a:pt x="223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9" name="Google Shape;5659;p1"/>
            <p:cNvSpPr/>
            <p:nvPr/>
          </p:nvSpPr>
          <p:spPr>
            <a:xfrm>
              <a:off x="4175500" y="2429725"/>
              <a:ext cx="5700" cy="6400"/>
            </a:xfrm>
            <a:custGeom>
              <a:rect b="b" l="l" r="r" t="t"/>
              <a:pathLst>
                <a:path extrusionOk="0" h="256" w="228">
                  <a:moveTo>
                    <a:pt x="104" y="0"/>
                  </a:moveTo>
                  <a:cubicBezTo>
                    <a:pt x="71" y="0"/>
                    <a:pt x="38" y="17"/>
                    <a:pt x="21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21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39"/>
                    <a:pt x="227" y="169"/>
                    <a:pt x="227" y="103"/>
                  </a:cubicBezTo>
                  <a:cubicBezTo>
                    <a:pt x="227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0" name="Google Shape;5660;p1"/>
            <p:cNvSpPr/>
            <p:nvPr/>
          </p:nvSpPr>
          <p:spPr>
            <a:xfrm>
              <a:off x="3955650" y="22355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3" y="207"/>
                    <a:pt x="71" y="22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07" y="38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1" name="Google Shape;5661;p1"/>
            <p:cNvSpPr/>
            <p:nvPr/>
          </p:nvSpPr>
          <p:spPr>
            <a:xfrm>
              <a:off x="4180250" y="2460125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57" y="0"/>
                  </a:moveTo>
                  <a:cubicBezTo>
                    <a:pt x="120" y="0"/>
                    <a:pt x="87" y="0"/>
                    <a:pt x="70" y="21"/>
                  </a:cubicBezTo>
                  <a:cubicBezTo>
                    <a:pt x="54" y="38"/>
                    <a:pt x="37" y="54"/>
                    <a:pt x="17" y="87"/>
                  </a:cubicBezTo>
                  <a:cubicBezTo>
                    <a:pt x="0" y="104"/>
                    <a:pt x="17" y="141"/>
                    <a:pt x="17" y="174"/>
                  </a:cubicBezTo>
                  <a:cubicBezTo>
                    <a:pt x="37" y="207"/>
                    <a:pt x="54" y="244"/>
                    <a:pt x="87" y="260"/>
                  </a:cubicBezTo>
                  <a:cubicBezTo>
                    <a:pt x="96" y="263"/>
                    <a:pt x="105" y="264"/>
                    <a:pt x="115" y="264"/>
                  </a:cubicBezTo>
                  <a:cubicBezTo>
                    <a:pt x="162" y="264"/>
                    <a:pt x="209" y="232"/>
                    <a:pt x="223" y="174"/>
                  </a:cubicBezTo>
                  <a:cubicBezTo>
                    <a:pt x="244" y="104"/>
                    <a:pt x="223" y="38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2" name="Google Shape;5662;p1"/>
            <p:cNvSpPr/>
            <p:nvPr/>
          </p:nvSpPr>
          <p:spPr>
            <a:xfrm>
              <a:off x="4136850" y="2404175"/>
              <a:ext cx="5700" cy="6600"/>
            </a:xfrm>
            <a:custGeom>
              <a:rect b="b" l="l" r="r" t="t"/>
              <a:pathLst>
                <a:path extrusionOk="0" h="264" w="228">
                  <a:moveTo>
                    <a:pt x="118" y="1"/>
                  </a:moveTo>
                  <a:cubicBezTo>
                    <a:pt x="110" y="1"/>
                    <a:pt x="100" y="2"/>
                    <a:pt x="87" y="8"/>
                  </a:cubicBezTo>
                  <a:cubicBezTo>
                    <a:pt x="71" y="8"/>
                    <a:pt x="54" y="24"/>
                    <a:pt x="38" y="41"/>
                  </a:cubicBezTo>
                  <a:cubicBezTo>
                    <a:pt x="21" y="57"/>
                    <a:pt x="1" y="111"/>
                    <a:pt x="1" y="144"/>
                  </a:cubicBezTo>
                  <a:cubicBezTo>
                    <a:pt x="1" y="177"/>
                    <a:pt x="21" y="214"/>
                    <a:pt x="54" y="231"/>
                  </a:cubicBezTo>
                  <a:cubicBezTo>
                    <a:pt x="71" y="247"/>
                    <a:pt x="104" y="264"/>
                    <a:pt x="124" y="264"/>
                  </a:cubicBezTo>
                  <a:cubicBezTo>
                    <a:pt x="190" y="247"/>
                    <a:pt x="227" y="177"/>
                    <a:pt x="227" y="128"/>
                  </a:cubicBezTo>
                  <a:lnTo>
                    <a:pt x="227" y="111"/>
                  </a:lnTo>
                  <a:cubicBezTo>
                    <a:pt x="207" y="57"/>
                    <a:pt x="190" y="24"/>
                    <a:pt x="157" y="8"/>
                  </a:cubicBez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3" name="Google Shape;5663;p1"/>
            <p:cNvSpPr/>
            <p:nvPr/>
          </p:nvSpPr>
          <p:spPr>
            <a:xfrm>
              <a:off x="4135200" y="2451575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" y="173"/>
                    <a:pt x="17" y="206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90" y="239"/>
                    <a:pt x="223" y="173"/>
                    <a:pt x="223" y="103"/>
                  </a:cubicBezTo>
                  <a:cubicBezTo>
                    <a:pt x="223" y="70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4" name="Google Shape;5664;p1"/>
            <p:cNvSpPr/>
            <p:nvPr/>
          </p:nvSpPr>
          <p:spPr>
            <a:xfrm>
              <a:off x="4134800" y="246745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60"/>
                  </a:cubicBezTo>
                  <a:cubicBezTo>
                    <a:pt x="113" y="265"/>
                    <a:pt x="122" y="267"/>
                    <a:pt x="132" y="267"/>
                  </a:cubicBezTo>
                  <a:cubicBezTo>
                    <a:pt x="154" y="267"/>
                    <a:pt x="174" y="255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5" name="Google Shape;5665;p1"/>
            <p:cNvSpPr/>
            <p:nvPr/>
          </p:nvSpPr>
          <p:spPr>
            <a:xfrm>
              <a:off x="4134800" y="2420950"/>
              <a:ext cx="6400" cy="6525"/>
            </a:xfrm>
            <a:custGeom>
              <a:rect b="b" l="l" r="r" t="t"/>
              <a:pathLst>
                <a:path extrusionOk="0" h="261" w="256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97" y="257"/>
                    <a:pt x="112" y="261"/>
                    <a:pt x="127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6" name="Google Shape;5666;p1"/>
            <p:cNvSpPr/>
            <p:nvPr/>
          </p:nvSpPr>
          <p:spPr>
            <a:xfrm>
              <a:off x="4153650" y="240220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40"/>
                  </a:cubicBezTo>
                  <a:cubicBezTo>
                    <a:pt x="82" y="251"/>
                    <a:pt x="102" y="265"/>
                    <a:pt x="118" y="265"/>
                  </a:cubicBezTo>
                  <a:cubicBezTo>
                    <a:pt x="125" y="265"/>
                    <a:pt x="132" y="262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7" name="Google Shape;5667;p1"/>
            <p:cNvSpPr/>
            <p:nvPr/>
          </p:nvSpPr>
          <p:spPr>
            <a:xfrm>
              <a:off x="4139950" y="2359925"/>
              <a:ext cx="5575" cy="6625"/>
            </a:xfrm>
            <a:custGeom>
              <a:rect b="b" l="l" r="r" t="t"/>
              <a:pathLst>
                <a:path extrusionOk="0" h="265" w="223">
                  <a:moveTo>
                    <a:pt x="88" y="1"/>
                  </a:moveTo>
                  <a:cubicBezTo>
                    <a:pt x="64" y="1"/>
                    <a:pt x="45" y="14"/>
                    <a:pt x="33" y="26"/>
                  </a:cubicBezTo>
                  <a:cubicBezTo>
                    <a:pt x="17" y="59"/>
                    <a:pt x="0" y="75"/>
                    <a:pt x="0" y="112"/>
                  </a:cubicBezTo>
                  <a:cubicBezTo>
                    <a:pt x="0" y="145"/>
                    <a:pt x="0" y="178"/>
                    <a:pt x="17" y="215"/>
                  </a:cubicBezTo>
                  <a:cubicBezTo>
                    <a:pt x="33" y="248"/>
                    <a:pt x="66" y="265"/>
                    <a:pt x="83" y="265"/>
                  </a:cubicBezTo>
                  <a:cubicBezTo>
                    <a:pt x="120" y="265"/>
                    <a:pt x="153" y="248"/>
                    <a:pt x="169" y="232"/>
                  </a:cubicBezTo>
                  <a:cubicBezTo>
                    <a:pt x="223" y="195"/>
                    <a:pt x="223" y="112"/>
                    <a:pt x="186" y="42"/>
                  </a:cubicBezTo>
                  <a:cubicBezTo>
                    <a:pt x="169" y="26"/>
                    <a:pt x="169" y="26"/>
                    <a:pt x="136" y="9"/>
                  </a:cubicBezTo>
                  <a:lnTo>
                    <a:pt x="120" y="9"/>
                  </a:lnTo>
                  <a:cubicBezTo>
                    <a:pt x="109" y="3"/>
                    <a:pt x="98" y="1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8" name="Google Shape;5668;p1"/>
            <p:cNvSpPr/>
            <p:nvPr/>
          </p:nvSpPr>
          <p:spPr>
            <a:xfrm>
              <a:off x="4062125" y="2263575"/>
              <a:ext cx="5700" cy="6575"/>
            </a:xfrm>
            <a:custGeom>
              <a:rect b="b" l="l" r="r" t="t"/>
              <a:pathLst>
                <a:path extrusionOk="0" h="263" w="228">
                  <a:moveTo>
                    <a:pt x="130" y="0"/>
                  </a:moveTo>
                  <a:cubicBezTo>
                    <a:pt x="119" y="0"/>
                    <a:pt x="106" y="4"/>
                    <a:pt x="87" y="12"/>
                  </a:cubicBezTo>
                  <a:cubicBezTo>
                    <a:pt x="71" y="12"/>
                    <a:pt x="38" y="29"/>
                    <a:pt x="21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21" y="219"/>
                    <a:pt x="54" y="235"/>
                  </a:cubicBezTo>
                  <a:cubicBezTo>
                    <a:pt x="66" y="250"/>
                    <a:pt x="86" y="262"/>
                    <a:pt x="104" y="262"/>
                  </a:cubicBezTo>
                  <a:cubicBezTo>
                    <a:pt x="111" y="262"/>
                    <a:pt x="118" y="260"/>
                    <a:pt x="124" y="256"/>
                  </a:cubicBezTo>
                  <a:cubicBezTo>
                    <a:pt x="190" y="256"/>
                    <a:pt x="227" y="186"/>
                    <a:pt x="227" y="116"/>
                  </a:cubicBezTo>
                  <a:cubicBezTo>
                    <a:pt x="227" y="83"/>
                    <a:pt x="207" y="50"/>
                    <a:pt x="174" y="29"/>
                  </a:cubicBezTo>
                  <a:cubicBezTo>
                    <a:pt x="174" y="12"/>
                    <a:pt x="157" y="12"/>
                    <a:pt x="157" y="12"/>
                  </a:cubicBezTo>
                  <a:cubicBezTo>
                    <a:pt x="149" y="4"/>
                    <a:pt x="141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9" name="Google Shape;5669;p1"/>
            <p:cNvSpPr/>
            <p:nvPr/>
          </p:nvSpPr>
          <p:spPr>
            <a:xfrm>
              <a:off x="4035950" y="2375900"/>
              <a:ext cx="6500" cy="6525"/>
            </a:xfrm>
            <a:custGeom>
              <a:rect b="b" l="l" r="r" t="t"/>
              <a:pathLst>
                <a:path extrusionOk="0" h="261" w="260">
                  <a:moveTo>
                    <a:pt x="145" y="1"/>
                  </a:moveTo>
                  <a:cubicBezTo>
                    <a:pt x="99" y="1"/>
                    <a:pt x="51" y="34"/>
                    <a:pt x="37" y="92"/>
                  </a:cubicBezTo>
                  <a:cubicBezTo>
                    <a:pt x="0" y="158"/>
                    <a:pt x="37" y="228"/>
                    <a:pt x="87" y="244"/>
                  </a:cubicBezTo>
                  <a:cubicBezTo>
                    <a:pt x="103" y="261"/>
                    <a:pt x="120" y="261"/>
                    <a:pt x="140" y="261"/>
                  </a:cubicBezTo>
                  <a:cubicBezTo>
                    <a:pt x="190" y="261"/>
                    <a:pt x="223" y="228"/>
                    <a:pt x="243" y="174"/>
                  </a:cubicBezTo>
                  <a:cubicBezTo>
                    <a:pt x="260" y="125"/>
                    <a:pt x="243" y="71"/>
                    <a:pt x="206" y="38"/>
                  </a:cubicBezTo>
                  <a:cubicBezTo>
                    <a:pt x="206" y="38"/>
                    <a:pt x="190" y="22"/>
                    <a:pt x="173" y="5"/>
                  </a:cubicBezTo>
                  <a:cubicBezTo>
                    <a:pt x="164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0" name="Google Shape;5670;p1"/>
            <p:cNvSpPr/>
            <p:nvPr/>
          </p:nvSpPr>
          <p:spPr>
            <a:xfrm>
              <a:off x="4035950" y="2282700"/>
              <a:ext cx="6100" cy="6475"/>
            </a:xfrm>
            <a:custGeom>
              <a:rect b="b" l="l" r="r" t="t"/>
              <a:pathLst>
                <a:path extrusionOk="0" h="259" w="244">
                  <a:moveTo>
                    <a:pt x="126" y="0"/>
                  </a:moveTo>
                  <a:cubicBezTo>
                    <a:pt x="80" y="0"/>
                    <a:pt x="33" y="35"/>
                    <a:pt x="17" y="89"/>
                  </a:cubicBezTo>
                  <a:cubicBezTo>
                    <a:pt x="0" y="159"/>
                    <a:pt x="17" y="229"/>
                    <a:pt x="87" y="245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2" y="258"/>
                    <a:pt x="211" y="227"/>
                    <a:pt x="223" y="175"/>
                  </a:cubicBezTo>
                  <a:cubicBezTo>
                    <a:pt x="243" y="109"/>
                    <a:pt x="223" y="39"/>
                    <a:pt x="157" y="6"/>
                  </a:cubicBezTo>
                  <a:cubicBezTo>
                    <a:pt x="147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1" name="Google Shape;5671;p1"/>
            <p:cNvSpPr/>
            <p:nvPr/>
          </p:nvSpPr>
          <p:spPr>
            <a:xfrm>
              <a:off x="4040275" y="22364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2" name="Google Shape;5672;p1"/>
            <p:cNvSpPr/>
            <p:nvPr/>
          </p:nvSpPr>
          <p:spPr>
            <a:xfrm>
              <a:off x="4032125" y="231840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20" y="0"/>
                  </a:moveTo>
                  <a:cubicBezTo>
                    <a:pt x="87" y="0"/>
                    <a:pt x="67" y="21"/>
                    <a:pt x="3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" y="190"/>
                    <a:pt x="17" y="227"/>
                  </a:cubicBezTo>
                  <a:cubicBezTo>
                    <a:pt x="44" y="254"/>
                    <a:pt x="78" y="267"/>
                    <a:pt x="108" y="267"/>
                  </a:cubicBezTo>
                  <a:cubicBezTo>
                    <a:pt x="133" y="267"/>
                    <a:pt x="155" y="259"/>
                    <a:pt x="170" y="244"/>
                  </a:cubicBezTo>
                  <a:cubicBezTo>
                    <a:pt x="223" y="190"/>
                    <a:pt x="240" y="104"/>
                    <a:pt x="190" y="54"/>
                  </a:cubicBezTo>
                  <a:cubicBezTo>
                    <a:pt x="190" y="38"/>
                    <a:pt x="170" y="21"/>
                    <a:pt x="153" y="21"/>
                  </a:cubicBezTo>
                  <a:cubicBezTo>
                    <a:pt x="137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3" name="Google Shape;5673;p1"/>
            <p:cNvSpPr/>
            <p:nvPr/>
          </p:nvSpPr>
          <p:spPr>
            <a:xfrm>
              <a:off x="4034300" y="2393425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23" y="1"/>
                  </a:moveTo>
                  <a:cubicBezTo>
                    <a:pt x="99" y="1"/>
                    <a:pt x="78" y="14"/>
                    <a:pt x="66" y="26"/>
                  </a:cubicBezTo>
                  <a:cubicBezTo>
                    <a:pt x="33" y="42"/>
                    <a:pt x="17" y="59"/>
                    <a:pt x="17" y="75"/>
                  </a:cubicBezTo>
                  <a:cubicBezTo>
                    <a:pt x="0" y="112"/>
                    <a:pt x="0" y="145"/>
                    <a:pt x="17" y="162"/>
                  </a:cubicBezTo>
                  <a:cubicBezTo>
                    <a:pt x="17" y="215"/>
                    <a:pt x="50" y="232"/>
                    <a:pt x="66" y="248"/>
                  </a:cubicBezTo>
                  <a:cubicBezTo>
                    <a:pt x="85" y="257"/>
                    <a:pt x="102" y="261"/>
                    <a:pt x="118" y="261"/>
                  </a:cubicBezTo>
                  <a:cubicBezTo>
                    <a:pt x="162" y="261"/>
                    <a:pt x="196" y="230"/>
                    <a:pt x="223" y="178"/>
                  </a:cubicBezTo>
                  <a:cubicBezTo>
                    <a:pt x="239" y="112"/>
                    <a:pt x="206" y="42"/>
                    <a:pt x="153" y="9"/>
                  </a:cubicBezTo>
                  <a:cubicBezTo>
                    <a:pt x="143" y="3"/>
                    <a:pt x="133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4" name="Google Shape;5674;p1"/>
            <p:cNvSpPr/>
            <p:nvPr/>
          </p:nvSpPr>
          <p:spPr>
            <a:xfrm>
              <a:off x="4040275" y="23308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3" y="0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5" name="Google Shape;5675;p1"/>
            <p:cNvSpPr/>
            <p:nvPr/>
          </p:nvSpPr>
          <p:spPr>
            <a:xfrm>
              <a:off x="4033375" y="2345925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7"/>
                    <a:pt x="0" y="157"/>
                    <a:pt x="37" y="223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14" y="265"/>
                    <a:pt x="124" y="267"/>
                    <a:pt x="134" y="267"/>
                  </a:cubicBezTo>
                  <a:cubicBezTo>
                    <a:pt x="158" y="267"/>
                    <a:pt x="178" y="254"/>
                    <a:pt x="190" y="239"/>
                  </a:cubicBezTo>
                  <a:cubicBezTo>
                    <a:pt x="206" y="223"/>
                    <a:pt x="223" y="190"/>
                    <a:pt x="243" y="157"/>
                  </a:cubicBezTo>
                  <a:cubicBezTo>
                    <a:pt x="243" y="120"/>
                    <a:pt x="223" y="87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6" name="Google Shape;5676;p1"/>
            <p:cNvSpPr/>
            <p:nvPr/>
          </p:nvSpPr>
          <p:spPr>
            <a:xfrm>
              <a:off x="4034300" y="22987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50" y="17"/>
                    <a:pt x="0" y="88"/>
                    <a:pt x="17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6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7" name="Google Shape;5677;p1"/>
            <p:cNvSpPr/>
            <p:nvPr/>
          </p:nvSpPr>
          <p:spPr>
            <a:xfrm>
              <a:off x="4051000" y="237367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8" y="1"/>
                  </a:moveTo>
                  <a:cubicBezTo>
                    <a:pt x="85" y="1"/>
                    <a:pt x="65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4" y="230"/>
                    <a:pt x="87" y="247"/>
                    <a:pt x="103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06" y="214"/>
                    <a:pt x="223" y="181"/>
                    <a:pt x="223" y="144"/>
                  </a:cubicBezTo>
                  <a:cubicBezTo>
                    <a:pt x="239" y="111"/>
                    <a:pt x="223" y="78"/>
                    <a:pt x="206" y="41"/>
                  </a:cubicBezTo>
                  <a:cubicBezTo>
                    <a:pt x="190" y="24"/>
                    <a:pt x="173" y="24"/>
                    <a:pt x="157" y="8"/>
                  </a:cubicBezTo>
                  <a:lnTo>
                    <a:pt x="136" y="8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8" name="Google Shape;5678;p1"/>
            <p:cNvSpPr/>
            <p:nvPr/>
          </p:nvSpPr>
          <p:spPr>
            <a:xfrm>
              <a:off x="4043675" y="2358475"/>
              <a:ext cx="5600" cy="6550"/>
            </a:xfrm>
            <a:custGeom>
              <a:rect b="b" l="l" r="r" t="t"/>
              <a:pathLst>
                <a:path extrusionOk="0" h="262" w="224">
                  <a:moveTo>
                    <a:pt x="96" y="1"/>
                  </a:moveTo>
                  <a:cubicBezTo>
                    <a:pt x="54" y="1"/>
                    <a:pt x="13" y="32"/>
                    <a:pt x="0" y="84"/>
                  </a:cubicBezTo>
                  <a:lnTo>
                    <a:pt x="0" y="150"/>
                  </a:lnTo>
                  <a:cubicBezTo>
                    <a:pt x="0" y="187"/>
                    <a:pt x="38" y="236"/>
                    <a:pt x="71" y="253"/>
                  </a:cubicBezTo>
                  <a:cubicBezTo>
                    <a:pt x="80" y="259"/>
                    <a:pt x="92" y="261"/>
                    <a:pt x="104" y="261"/>
                  </a:cubicBezTo>
                  <a:cubicBezTo>
                    <a:pt x="132" y="261"/>
                    <a:pt x="162" y="248"/>
                    <a:pt x="174" y="236"/>
                  </a:cubicBezTo>
                  <a:cubicBezTo>
                    <a:pt x="190" y="220"/>
                    <a:pt x="207" y="203"/>
                    <a:pt x="207" y="187"/>
                  </a:cubicBezTo>
                  <a:cubicBezTo>
                    <a:pt x="223" y="117"/>
                    <a:pt x="207" y="30"/>
                    <a:pt x="141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9" name="Google Shape;5679;p1"/>
            <p:cNvSpPr/>
            <p:nvPr/>
          </p:nvSpPr>
          <p:spPr>
            <a:xfrm>
              <a:off x="4054400" y="2403100"/>
              <a:ext cx="6100" cy="6750"/>
            </a:xfrm>
            <a:custGeom>
              <a:rect b="b" l="l" r="r" t="t"/>
              <a:pathLst>
                <a:path extrusionOk="0" h="270" w="244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0" y="154"/>
                    <a:pt x="21" y="241"/>
                    <a:pt x="87" y="257"/>
                  </a:cubicBezTo>
                  <a:cubicBezTo>
                    <a:pt x="101" y="266"/>
                    <a:pt x="116" y="270"/>
                    <a:pt x="131" y="270"/>
                  </a:cubicBezTo>
                  <a:cubicBezTo>
                    <a:pt x="172" y="270"/>
                    <a:pt x="212" y="238"/>
                    <a:pt x="227" y="187"/>
                  </a:cubicBezTo>
                  <a:cubicBezTo>
                    <a:pt x="243" y="117"/>
                    <a:pt x="227" y="3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0" name="Google Shape;5680;p1"/>
            <p:cNvSpPr/>
            <p:nvPr/>
          </p:nvSpPr>
          <p:spPr>
            <a:xfrm>
              <a:off x="4052325" y="232715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36"/>
                    <a:pt x="83" y="252"/>
                  </a:cubicBezTo>
                  <a:cubicBezTo>
                    <a:pt x="97" y="252"/>
                    <a:pt x="109" y="260"/>
                    <a:pt x="120" y="260"/>
                  </a:cubicBezTo>
                  <a:cubicBezTo>
                    <a:pt x="126" y="260"/>
                    <a:pt x="131" y="258"/>
                    <a:pt x="137" y="252"/>
                  </a:cubicBezTo>
                  <a:cubicBezTo>
                    <a:pt x="170" y="252"/>
                    <a:pt x="207" y="219"/>
                    <a:pt x="223" y="18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86" y="30"/>
                    <a:pt x="170" y="13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1" name="Google Shape;5681;p1"/>
            <p:cNvSpPr/>
            <p:nvPr/>
          </p:nvSpPr>
          <p:spPr>
            <a:xfrm>
              <a:off x="4044600" y="2312100"/>
              <a:ext cx="6000" cy="6850"/>
            </a:xfrm>
            <a:custGeom>
              <a:rect b="b" l="l" r="r" t="t"/>
              <a:pathLst>
                <a:path extrusionOk="0" h="274" w="240">
                  <a:moveTo>
                    <a:pt x="128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67" y="13"/>
                    <a:pt x="50" y="30"/>
                    <a:pt x="34" y="67"/>
                  </a:cubicBezTo>
                  <a:cubicBezTo>
                    <a:pt x="17" y="83"/>
                    <a:pt x="1" y="116"/>
                    <a:pt x="17" y="149"/>
                  </a:cubicBezTo>
                  <a:cubicBezTo>
                    <a:pt x="17" y="186"/>
                    <a:pt x="34" y="219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186" y="252"/>
                    <a:pt x="240" y="186"/>
                    <a:pt x="223" y="116"/>
                  </a:cubicBezTo>
                  <a:cubicBezTo>
                    <a:pt x="223" y="83"/>
                    <a:pt x="207" y="46"/>
                    <a:pt x="186" y="30"/>
                  </a:cubicBezTo>
                  <a:cubicBezTo>
                    <a:pt x="170" y="30"/>
                    <a:pt x="170" y="13"/>
                    <a:pt x="153" y="13"/>
                  </a:cubicBezTo>
                  <a:cubicBezTo>
                    <a:pt x="145" y="5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2" name="Google Shape;5682;p1"/>
            <p:cNvSpPr/>
            <p:nvPr/>
          </p:nvSpPr>
          <p:spPr>
            <a:xfrm>
              <a:off x="4048825" y="2295050"/>
              <a:ext cx="6525" cy="6600"/>
            </a:xfrm>
            <a:custGeom>
              <a:rect b="b" l="l" r="r" t="t"/>
              <a:pathLst>
                <a:path extrusionOk="0" h="264" w="261">
                  <a:moveTo>
                    <a:pt x="120" y="0"/>
                  </a:moveTo>
                  <a:cubicBezTo>
                    <a:pt x="101" y="0"/>
                    <a:pt x="78" y="13"/>
                    <a:pt x="54" y="27"/>
                  </a:cubicBezTo>
                  <a:cubicBezTo>
                    <a:pt x="17" y="77"/>
                    <a:pt x="1" y="163"/>
                    <a:pt x="54" y="213"/>
                  </a:cubicBezTo>
                  <a:cubicBezTo>
                    <a:pt x="74" y="244"/>
                    <a:pt x="106" y="263"/>
                    <a:pt x="139" y="263"/>
                  </a:cubicBezTo>
                  <a:cubicBezTo>
                    <a:pt x="162" y="263"/>
                    <a:pt x="186" y="254"/>
                    <a:pt x="207" y="234"/>
                  </a:cubicBezTo>
                  <a:cubicBezTo>
                    <a:pt x="244" y="180"/>
                    <a:pt x="260" y="110"/>
                    <a:pt x="223" y="44"/>
                  </a:cubicBezTo>
                  <a:cubicBezTo>
                    <a:pt x="207" y="27"/>
                    <a:pt x="190" y="27"/>
                    <a:pt x="174" y="7"/>
                  </a:cubicBezTo>
                  <a:lnTo>
                    <a:pt x="141" y="7"/>
                  </a:lnTo>
                  <a:cubicBezTo>
                    <a:pt x="135" y="2"/>
                    <a:pt x="12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3" name="Google Shape;5683;p1"/>
            <p:cNvSpPr/>
            <p:nvPr/>
          </p:nvSpPr>
          <p:spPr>
            <a:xfrm>
              <a:off x="4075525" y="2384575"/>
              <a:ext cx="6425" cy="6675"/>
            </a:xfrm>
            <a:custGeom>
              <a:rect b="b" l="l" r="r" t="t"/>
              <a:pathLst>
                <a:path extrusionOk="0" h="267" w="257">
                  <a:moveTo>
                    <a:pt x="136" y="0"/>
                  </a:moveTo>
                  <a:cubicBezTo>
                    <a:pt x="104" y="0"/>
                    <a:pt x="83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25" y="265"/>
                    <a:pt x="131" y="267"/>
                    <a:pt x="137" y="267"/>
                  </a:cubicBezTo>
                  <a:cubicBezTo>
                    <a:pt x="154" y="267"/>
                    <a:pt x="174" y="254"/>
                    <a:pt x="186" y="239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86" y="17"/>
                    <a:pt x="169" y="17"/>
                  </a:cubicBezTo>
                  <a:cubicBezTo>
                    <a:pt x="153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4" name="Google Shape;5684;p1"/>
            <p:cNvSpPr/>
            <p:nvPr/>
          </p:nvSpPr>
          <p:spPr>
            <a:xfrm>
              <a:off x="4046250" y="2388525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28" y="1"/>
                  </a:moveTo>
                  <a:cubicBezTo>
                    <a:pt x="88" y="1"/>
                    <a:pt x="50" y="34"/>
                    <a:pt x="38" y="81"/>
                  </a:cubicBezTo>
                  <a:cubicBezTo>
                    <a:pt x="1" y="152"/>
                    <a:pt x="38" y="222"/>
                    <a:pt x="87" y="255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4" y="259"/>
                    <a:pt x="213" y="226"/>
                    <a:pt x="244" y="168"/>
                  </a:cubicBezTo>
                  <a:cubicBezTo>
                    <a:pt x="260" y="119"/>
                    <a:pt x="223" y="32"/>
                    <a:pt x="174" y="16"/>
                  </a:cubicBezTo>
                  <a:cubicBezTo>
                    <a:pt x="159" y="5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5" name="Google Shape;5685;p1"/>
            <p:cNvSpPr/>
            <p:nvPr/>
          </p:nvSpPr>
          <p:spPr>
            <a:xfrm>
              <a:off x="4087900" y="2351600"/>
              <a:ext cx="5675" cy="6825"/>
            </a:xfrm>
            <a:custGeom>
              <a:rect b="b" l="l" r="r" t="t"/>
              <a:pathLst>
                <a:path extrusionOk="0" h="273" w="227">
                  <a:moveTo>
                    <a:pt x="132" y="0"/>
                  </a:moveTo>
                  <a:cubicBezTo>
                    <a:pt x="123" y="0"/>
                    <a:pt x="114" y="4"/>
                    <a:pt x="103" y="12"/>
                  </a:cubicBezTo>
                  <a:cubicBezTo>
                    <a:pt x="37" y="12"/>
                    <a:pt x="0" y="82"/>
                    <a:pt x="0" y="153"/>
                  </a:cubicBezTo>
                  <a:cubicBezTo>
                    <a:pt x="21" y="186"/>
                    <a:pt x="37" y="219"/>
                    <a:pt x="54" y="239"/>
                  </a:cubicBezTo>
                  <a:cubicBezTo>
                    <a:pt x="70" y="256"/>
                    <a:pt x="103" y="272"/>
                    <a:pt x="140" y="272"/>
                  </a:cubicBezTo>
                  <a:cubicBezTo>
                    <a:pt x="157" y="256"/>
                    <a:pt x="190" y="239"/>
                    <a:pt x="206" y="202"/>
                  </a:cubicBezTo>
                  <a:cubicBezTo>
                    <a:pt x="227" y="186"/>
                    <a:pt x="227" y="153"/>
                    <a:pt x="227" y="115"/>
                  </a:cubicBezTo>
                  <a:cubicBezTo>
                    <a:pt x="227" y="82"/>
                    <a:pt x="206" y="50"/>
                    <a:pt x="190" y="33"/>
                  </a:cubicBezTo>
                  <a:cubicBezTo>
                    <a:pt x="173" y="33"/>
                    <a:pt x="173" y="12"/>
                    <a:pt x="157" y="12"/>
                  </a:cubicBezTo>
                  <a:cubicBezTo>
                    <a:pt x="149" y="4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6" name="Google Shape;5686;p1"/>
            <p:cNvSpPr/>
            <p:nvPr/>
          </p:nvSpPr>
          <p:spPr>
            <a:xfrm>
              <a:off x="4090975" y="2384250"/>
              <a:ext cx="6000" cy="6850"/>
            </a:xfrm>
            <a:custGeom>
              <a:rect b="b" l="l" r="r" t="t"/>
              <a:pathLst>
                <a:path extrusionOk="0" h="274" w="24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lnTo>
                    <a:pt x="83" y="13"/>
                  </a:lnTo>
                  <a:cubicBezTo>
                    <a:pt x="34" y="30"/>
                    <a:pt x="1" y="100"/>
                    <a:pt x="17" y="149"/>
                  </a:cubicBezTo>
                  <a:cubicBezTo>
                    <a:pt x="17" y="187"/>
                    <a:pt x="34" y="220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207" y="252"/>
                    <a:pt x="240" y="187"/>
                    <a:pt x="240" y="116"/>
                  </a:cubicBezTo>
                  <a:cubicBezTo>
                    <a:pt x="224" y="100"/>
                    <a:pt x="224" y="100"/>
                    <a:pt x="224" y="83"/>
                  </a:cubicBezTo>
                  <a:cubicBezTo>
                    <a:pt x="207" y="46"/>
                    <a:pt x="186" y="30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7" name="Google Shape;5687;p1"/>
            <p:cNvSpPr/>
            <p:nvPr/>
          </p:nvSpPr>
          <p:spPr>
            <a:xfrm>
              <a:off x="4046675" y="2344725"/>
              <a:ext cx="6100" cy="6375"/>
            </a:xfrm>
            <a:custGeom>
              <a:rect b="b" l="l" r="r" t="t"/>
              <a:pathLst>
                <a:path extrusionOk="0" h="255" w="244">
                  <a:moveTo>
                    <a:pt x="111" y="1"/>
                  </a:moveTo>
                  <a:cubicBezTo>
                    <a:pt x="71" y="1"/>
                    <a:pt x="33" y="33"/>
                    <a:pt x="21" y="81"/>
                  </a:cubicBezTo>
                  <a:cubicBezTo>
                    <a:pt x="0" y="151"/>
                    <a:pt x="21" y="221"/>
                    <a:pt x="70" y="254"/>
                  </a:cubicBezTo>
                  <a:lnTo>
                    <a:pt x="124" y="254"/>
                  </a:lnTo>
                  <a:cubicBezTo>
                    <a:pt x="173" y="254"/>
                    <a:pt x="206" y="221"/>
                    <a:pt x="227" y="168"/>
                  </a:cubicBezTo>
                  <a:cubicBezTo>
                    <a:pt x="243" y="135"/>
                    <a:pt x="227" y="81"/>
                    <a:pt x="190" y="48"/>
                  </a:cubicBezTo>
                  <a:cubicBezTo>
                    <a:pt x="190" y="32"/>
                    <a:pt x="173" y="15"/>
                    <a:pt x="157" y="15"/>
                  </a:cubicBezTo>
                  <a:cubicBezTo>
                    <a:pt x="142" y="5"/>
                    <a:pt x="127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8" name="Google Shape;5688;p1"/>
            <p:cNvSpPr/>
            <p:nvPr/>
          </p:nvSpPr>
          <p:spPr>
            <a:xfrm>
              <a:off x="4094375" y="2335025"/>
              <a:ext cx="6025" cy="6600"/>
            </a:xfrm>
            <a:custGeom>
              <a:rect b="b" l="l" r="r" t="t"/>
              <a:pathLst>
                <a:path extrusionOk="0" h="264" w="241">
                  <a:moveTo>
                    <a:pt x="108" y="1"/>
                  </a:moveTo>
                  <a:cubicBezTo>
                    <a:pt x="86" y="1"/>
                    <a:pt x="65" y="12"/>
                    <a:pt x="50" y="24"/>
                  </a:cubicBezTo>
                  <a:cubicBezTo>
                    <a:pt x="1" y="78"/>
                    <a:pt x="1" y="160"/>
                    <a:pt x="34" y="214"/>
                  </a:cubicBezTo>
                  <a:cubicBezTo>
                    <a:pt x="50" y="230"/>
                    <a:pt x="88" y="247"/>
                    <a:pt x="104" y="263"/>
                  </a:cubicBezTo>
                  <a:cubicBezTo>
                    <a:pt x="137" y="263"/>
                    <a:pt x="174" y="247"/>
                    <a:pt x="191" y="230"/>
                  </a:cubicBezTo>
                  <a:cubicBezTo>
                    <a:pt x="240" y="181"/>
                    <a:pt x="240" y="111"/>
                    <a:pt x="207" y="40"/>
                  </a:cubicBezTo>
                  <a:cubicBezTo>
                    <a:pt x="191" y="24"/>
                    <a:pt x="174" y="24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9" name="Google Shape;5689;p1"/>
            <p:cNvSpPr/>
            <p:nvPr/>
          </p:nvSpPr>
          <p:spPr>
            <a:xfrm>
              <a:off x="4083675" y="2274175"/>
              <a:ext cx="6000" cy="6925"/>
            </a:xfrm>
            <a:custGeom>
              <a:rect b="b" l="l" r="r" t="t"/>
              <a:pathLst>
                <a:path extrusionOk="0" h="277" w="240">
                  <a:moveTo>
                    <a:pt x="136" y="1"/>
                  </a:moveTo>
                  <a:cubicBezTo>
                    <a:pt x="103" y="1"/>
                    <a:pt x="87" y="17"/>
                    <a:pt x="50" y="38"/>
                  </a:cubicBezTo>
                  <a:cubicBezTo>
                    <a:pt x="0" y="87"/>
                    <a:pt x="0" y="174"/>
                    <a:pt x="33" y="223"/>
                  </a:cubicBezTo>
                  <a:cubicBezTo>
                    <a:pt x="50" y="244"/>
                    <a:pt x="87" y="260"/>
                    <a:pt x="120" y="277"/>
                  </a:cubicBezTo>
                  <a:cubicBezTo>
                    <a:pt x="136" y="277"/>
                    <a:pt x="169" y="260"/>
                    <a:pt x="190" y="244"/>
                  </a:cubicBezTo>
                  <a:cubicBezTo>
                    <a:pt x="223" y="223"/>
                    <a:pt x="223" y="190"/>
                    <a:pt x="239" y="157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38"/>
                    <a:pt x="190" y="17"/>
                    <a:pt x="169" y="17"/>
                  </a:cubicBezTo>
                  <a:cubicBezTo>
                    <a:pt x="153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0" name="Google Shape;5690;p1"/>
            <p:cNvSpPr/>
            <p:nvPr/>
          </p:nvSpPr>
          <p:spPr>
            <a:xfrm>
              <a:off x="4087075" y="2303950"/>
              <a:ext cx="6000" cy="6450"/>
            </a:xfrm>
            <a:custGeom>
              <a:rect b="b" l="l" r="r" t="t"/>
              <a:pathLst>
                <a:path extrusionOk="0" h="258" w="24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6"/>
                    <a:pt x="105" y="257"/>
                    <a:pt x="115" y="257"/>
                  </a:cubicBezTo>
                  <a:cubicBezTo>
                    <a:pt x="159" y="257"/>
                    <a:pt x="209" y="227"/>
                    <a:pt x="223" y="187"/>
                  </a:cubicBezTo>
                  <a:cubicBezTo>
                    <a:pt x="239" y="117"/>
                    <a:pt x="223" y="30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1" name="Google Shape;5691;p1"/>
            <p:cNvSpPr/>
            <p:nvPr/>
          </p:nvSpPr>
          <p:spPr>
            <a:xfrm>
              <a:off x="4094375" y="2288300"/>
              <a:ext cx="6425" cy="6425"/>
            </a:xfrm>
            <a:custGeom>
              <a:rect b="b" l="l" r="r" t="t"/>
              <a:pathLst>
                <a:path extrusionOk="0" h="257" w="257">
                  <a:moveTo>
                    <a:pt x="140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57"/>
                    <a:pt x="34" y="227"/>
                    <a:pt x="88" y="244"/>
                  </a:cubicBezTo>
                  <a:cubicBezTo>
                    <a:pt x="101" y="253"/>
                    <a:pt x="115" y="257"/>
                    <a:pt x="130" y="257"/>
                  </a:cubicBezTo>
                  <a:cubicBezTo>
                    <a:pt x="170" y="257"/>
                    <a:pt x="211" y="225"/>
                    <a:pt x="224" y="174"/>
                  </a:cubicBezTo>
                  <a:cubicBezTo>
                    <a:pt x="257" y="108"/>
                    <a:pt x="224" y="38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2" name="Google Shape;5692;p1"/>
            <p:cNvSpPr/>
            <p:nvPr/>
          </p:nvSpPr>
          <p:spPr>
            <a:xfrm>
              <a:off x="4048000" y="24232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71" y="263"/>
                    <a:pt x="117" y="263"/>
                  </a:cubicBezTo>
                  <a:cubicBezTo>
                    <a:pt x="124" y="263"/>
                    <a:pt x="131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3" name="Google Shape;5693;p1"/>
            <p:cNvSpPr/>
            <p:nvPr/>
          </p:nvSpPr>
          <p:spPr>
            <a:xfrm>
              <a:off x="4094800" y="2318925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103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1" y="256"/>
                    <a:pt x="103" y="256"/>
                    <a:pt x="136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4" name="Google Shape;5694;p1"/>
            <p:cNvSpPr/>
            <p:nvPr/>
          </p:nvSpPr>
          <p:spPr>
            <a:xfrm>
              <a:off x="4069450" y="2401375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87" y="0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6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5" name="Google Shape;5695;p1"/>
            <p:cNvSpPr/>
            <p:nvPr/>
          </p:nvSpPr>
          <p:spPr>
            <a:xfrm>
              <a:off x="4095625" y="2366950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03" y="0"/>
                  </a:moveTo>
                  <a:cubicBezTo>
                    <a:pt x="70" y="17"/>
                    <a:pt x="54" y="37"/>
                    <a:pt x="38" y="54"/>
                  </a:cubicBezTo>
                  <a:cubicBezTo>
                    <a:pt x="21" y="87"/>
                    <a:pt x="0" y="120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7" y="255"/>
                    <a:pt x="92" y="267"/>
                    <a:pt x="112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6" name="Google Shape;5696;p1"/>
            <p:cNvSpPr/>
            <p:nvPr/>
          </p:nvSpPr>
          <p:spPr>
            <a:xfrm>
              <a:off x="4096550" y="2271600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04" y="1"/>
                  </a:moveTo>
                  <a:cubicBezTo>
                    <a:pt x="66" y="1"/>
                    <a:pt x="50" y="17"/>
                    <a:pt x="33" y="38"/>
                  </a:cubicBezTo>
                  <a:cubicBezTo>
                    <a:pt x="17" y="71"/>
                    <a:pt x="1" y="104"/>
                    <a:pt x="1" y="141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90" y="244"/>
                    <a:pt x="223" y="190"/>
                    <a:pt x="223" y="120"/>
                  </a:cubicBezTo>
                  <a:lnTo>
                    <a:pt x="223" y="104"/>
                  </a:lnTo>
                  <a:cubicBezTo>
                    <a:pt x="207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7" name="Google Shape;5697;p1"/>
            <p:cNvSpPr/>
            <p:nvPr/>
          </p:nvSpPr>
          <p:spPr>
            <a:xfrm>
              <a:off x="4079325" y="2339525"/>
              <a:ext cx="6025" cy="6425"/>
            </a:xfrm>
            <a:custGeom>
              <a:rect b="b" l="l" r="r" t="t"/>
              <a:pathLst>
                <a:path extrusionOk="0" h="257" w="241">
                  <a:moveTo>
                    <a:pt x="104" y="1"/>
                  </a:moveTo>
                  <a:cubicBezTo>
                    <a:pt x="34" y="1"/>
                    <a:pt x="1" y="67"/>
                    <a:pt x="17" y="137"/>
                  </a:cubicBezTo>
                  <a:cubicBezTo>
                    <a:pt x="17" y="170"/>
                    <a:pt x="34" y="207"/>
                    <a:pt x="55" y="223"/>
                  </a:cubicBezTo>
                  <a:cubicBezTo>
                    <a:pt x="88" y="256"/>
                    <a:pt x="104" y="256"/>
                    <a:pt x="137" y="256"/>
                  </a:cubicBezTo>
                  <a:cubicBezTo>
                    <a:pt x="174" y="240"/>
                    <a:pt x="191" y="223"/>
                    <a:pt x="207" y="207"/>
                  </a:cubicBezTo>
                  <a:cubicBezTo>
                    <a:pt x="224" y="170"/>
                    <a:pt x="240" y="137"/>
                    <a:pt x="224" y="104"/>
                  </a:cubicBezTo>
                  <a:cubicBezTo>
                    <a:pt x="224" y="67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8" name="Google Shape;5698;p1"/>
            <p:cNvSpPr/>
            <p:nvPr/>
          </p:nvSpPr>
          <p:spPr>
            <a:xfrm>
              <a:off x="3860300" y="2239450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87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" y="190"/>
                    <a:pt x="17" y="206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9" name="Google Shape;5699;p1"/>
            <p:cNvSpPr/>
            <p:nvPr/>
          </p:nvSpPr>
          <p:spPr>
            <a:xfrm>
              <a:off x="3856900" y="2315300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37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45"/>
                    <a:pt x="34" y="228"/>
                    <a:pt x="87" y="248"/>
                  </a:cubicBezTo>
                  <a:cubicBezTo>
                    <a:pt x="100" y="257"/>
                    <a:pt x="115" y="261"/>
                    <a:pt x="130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70" y="5"/>
                  </a:cubicBezTo>
                  <a:cubicBezTo>
                    <a:pt x="159" y="2"/>
                    <a:pt x="148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0" name="Google Shape;5700;p1"/>
            <p:cNvSpPr/>
            <p:nvPr/>
          </p:nvSpPr>
          <p:spPr>
            <a:xfrm>
              <a:off x="3856500" y="2284500"/>
              <a:ext cx="6000" cy="6925"/>
            </a:xfrm>
            <a:custGeom>
              <a:rect b="b" l="l" r="r" t="t"/>
              <a:pathLst>
                <a:path extrusionOk="0" h="277" w="24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76"/>
                  </a:cubicBezTo>
                  <a:cubicBezTo>
                    <a:pt x="136" y="276"/>
                    <a:pt x="169" y="260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1" name="Google Shape;5701;p1"/>
            <p:cNvSpPr/>
            <p:nvPr/>
          </p:nvSpPr>
          <p:spPr>
            <a:xfrm>
              <a:off x="3861650" y="22690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86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86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2" name="Google Shape;5702;p1"/>
            <p:cNvSpPr/>
            <p:nvPr/>
          </p:nvSpPr>
          <p:spPr>
            <a:xfrm>
              <a:off x="3850425" y="239540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70" y="13"/>
                    <a:pt x="54" y="33"/>
                    <a:pt x="37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7" y="186"/>
                    <a:pt x="37" y="219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86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3" name="Google Shape;5703;p1"/>
            <p:cNvSpPr/>
            <p:nvPr/>
          </p:nvSpPr>
          <p:spPr>
            <a:xfrm>
              <a:off x="3853000" y="2351075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37" y="54"/>
                    <a:pt x="17" y="87"/>
                    <a:pt x="17" y="120"/>
                  </a:cubicBezTo>
                  <a:cubicBezTo>
                    <a:pt x="0" y="157"/>
                    <a:pt x="17" y="190"/>
                    <a:pt x="37" y="207"/>
                  </a:cubicBezTo>
                  <a:cubicBezTo>
                    <a:pt x="56" y="247"/>
                    <a:pt x="88" y="264"/>
                    <a:pt x="121" y="264"/>
                  </a:cubicBezTo>
                  <a:cubicBezTo>
                    <a:pt x="144" y="264"/>
                    <a:pt x="169" y="255"/>
                    <a:pt x="190" y="240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4" name="Google Shape;5704;p1"/>
            <p:cNvSpPr/>
            <p:nvPr/>
          </p:nvSpPr>
          <p:spPr>
            <a:xfrm>
              <a:off x="3855575" y="233127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03" y="1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5" name="Google Shape;5705;p1"/>
            <p:cNvSpPr/>
            <p:nvPr/>
          </p:nvSpPr>
          <p:spPr>
            <a:xfrm>
              <a:off x="3865875" y="2344675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87" y="1"/>
                  </a:moveTo>
                  <a:cubicBezTo>
                    <a:pt x="71" y="17"/>
                    <a:pt x="38" y="34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66" y="252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6" name="Google Shape;5706;p1"/>
            <p:cNvSpPr/>
            <p:nvPr/>
          </p:nvSpPr>
          <p:spPr>
            <a:xfrm>
              <a:off x="3885250" y="2403425"/>
              <a:ext cx="3025" cy="2600"/>
            </a:xfrm>
            <a:custGeom>
              <a:rect b="b" l="l" r="r" t="t"/>
              <a:pathLst>
                <a:path extrusionOk="0" h="104" w="121">
                  <a:moveTo>
                    <a:pt x="87" y="1"/>
                  </a:moveTo>
                  <a:cubicBezTo>
                    <a:pt x="50" y="1"/>
                    <a:pt x="34" y="21"/>
                    <a:pt x="17" y="38"/>
                  </a:cubicBezTo>
                  <a:cubicBezTo>
                    <a:pt x="1" y="54"/>
                    <a:pt x="1" y="71"/>
                    <a:pt x="1" y="104"/>
                  </a:cubicBezTo>
                  <a:cubicBezTo>
                    <a:pt x="34" y="71"/>
                    <a:pt x="87" y="38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7" name="Google Shape;5707;p1"/>
            <p:cNvSpPr/>
            <p:nvPr/>
          </p:nvSpPr>
          <p:spPr>
            <a:xfrm>
              <a:off x="3854325" y="237860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66"/>
                    <a:pt x="1" y="153"/>
                    <a:pt x="50" y="223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30" y="261"/>
                    <a:pt x="138" y="263"/>
                    <a:pt x="146" y="263"/>
                  </a:cubicBezTo>
                  <a:cubicBezTo>
                    <a:pt x="165" y="263"/>
                    <a:pt x="181" y="251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8" name="Google Shape;5708;p1"/>
            <p:cNvSpPr/>
            <p:nvPr/>
          </p:nvSpPr>
          <p:spPr>
            <a:xfrm>
              <a:off x="3871950" y="2406000"/>
              <a:ext cx="6000" cy="6950"/>
            </a:xfrm>
            <a:custGeom>
              <a:rect b="b" l="l" r="r" t="t"/>
              <a:pathLst>
                <a:path extrusionOk="0" h="278" w="24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7" y="88"/>
                    <a:pt x="1" y="174"/>
                    <a:pt x="34" y="228"/>
                  </a:cubicBezTo>
                  <a:cubicBezTo>
                    <a:pt x="67" y="244"/>
                    <a:pt x="83" y="261"/>
                    <a:pt x="120" y="277"/>
                  </a:cubicBezTo>
                  <a:cubicBezTo>
                    <a:pt x="153" y="277"/>
                    <a:pt x="170" y="261"/>
                    <a:pt x="207" y="244"/>
                  </a:cubicBezTo>
                  <a:cubicBezTo>
                    <a:pt x="223" y="228"/>
                    <a:pt x="240" y="191"/>
                    <a:pt x="240" y="158"/>
                  </a:cubicBezTo>
                  <a:cubicBezTo>
                    <a:pt x="240" y="125"/>
                    <a:pt x="240" y="88"/>
                    <a:pt x="223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53" y="22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9" name="Google Shape;5709;p1"/>
            <p:cNvSpPr/>
            <p:nvPr/>
          </p:nvSpPr>
          <p:spPr>
            <a:xfrm>
              <a:off x="3870200" y="2327475"/>
              <a:ext cx="6000" cy="6825"/>
            </a:xfrm>
            <a:custGeom>
              <a:rect b="b" l="l" r="r" t="t"/>
              <a:pathLst>
                <a:path extrusionOk="0" h="273" w="240">
                  <a:moveTo>
                    <a:pt x="137" y="0"/>
                  </a:moveTo>
                  <a:cubicBezTo>
                    <a:pt x="104" y="0"/>
                    <a:pt x="71" y="17"/>
                    <a:pt x="50" y="33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5" y="254"/>
                    <a:pt x="86" y="272"/>
                    <a:pt x="118" y="272"/>
                  </a:cubicBezTo>
                  <a:cubicBezTo>
                    <a:pt x="142" y="272"/>
                    <a:pt x="167" y="262"/>
                    <a:pt x="190" y="239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4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0" name="Google Shape;5710;p1"/>
            <p:cNvSpPr/>
            <p:nvPr/>
          </p:nvSpPr>
          <p:spPr>
            <a:xfrm>
              <a:off x="3861650" y="2363550"/>
              <a:ext cx="5600" cy="6625"/>
            </a:xfrm>
            <a:custGeom>
              <a:rect b="b" l="l" r="r" t="t"/>
              <a:pathLst>
                <a:path extrusionOk="0" h="265" w="224">
                  <a:moveTo>
                    <a:pt x="8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39"/>
                    <a:pt x="207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1" name="Google Shape;5711;p1"/>
            <p:cNvSpPr/>
            <p:nvPr/>
          </p:nvSpPr>
          <p:spPr>
            <a:xfrm>
              <a:off x="3857325" y="24085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40" y="0"/>
                  </a:moveTo>
                  <a:cubicBezTo>
                    <a:pt x="82" y="0"/>
                    <a:pt x="31" y="35"/>
                    <a:pt x="17" y="91"/>
                  </a:cubicBezTo>
                  <a:cubicBezTo>
                    <a:pt x="0" y="144"/>
                    <a:pt x="33" y="231"/>
                    <a:pt x="87" y="247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73" y="264"/>
                    <a:pt x="206" y="231"/>
                    <a:pt x="223" y="177"/>
                  </a:cubicBezTo>
                  <a:cubicBezTo>
                    <a:pt x="239" y="128"/>
                    <a:pt x="239" y="74"/>
                    <a:pt x="206" y="41"/>
                  </a:cubicBezTo>
                  <a:lnTo>
                    <a:pt x="173" y="4"/>
                  </a:ln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2" name="Google Shape;5712;p1"/>
            <p:cNvSpPr/>
            <p:nvPr/>
          </p:nvSpPr>
          <p:spPr>
            <a:xfrm>
              <a:off x="4063875" y="2370875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87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" y="66"/>
                    <a:pt x="1" y="103"/>
                    <a:pt x="1" y="153"/>
                  </a:cubicBezTo>
                  <a:cubicBezTo>
                    <a:pt x="1" y="190"/>
                    <a:pt x="17" y="206"/>
                    <a:pt x="34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49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3" name="Google Shape;5713;p1"/>
            <p:cNvSpPr/>
            <p:nvPr/>
          </p:nvSpPr>
          <p:spPr>
            <a:xfrm>
              <a:off x="4061300" y="2434350"/>
              <a:ext cx="6525" cy="6525"/>
            </a:xfrm>
            <a:custGeom>
              <a:rect b="b" l="l" r="r" t="t"/>
              <a:pathLst>
                <a:path extrusionOk="0" h="261" w="261">
                  <a:moveTo>
                    <a:pt x="137" y="1"/>
                  </a:moveTo>
                  <a:cubicBezTo>
                    <a:pt x="120" y="1"/>
                    <a:pt x="87" y="1"/>
                    <a:pt x="71" y="21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57" y="260"/>
                    <a:pt x="174" y="244"/>
                    <a:pt x="207" y="227"/>
                  </a:cubicBezTo>
                  <a:cubicBezTo>
                    <a:pt x="240" y="190"/>
                    <a:pt x="260" y="104"/>
                    <a:pt x="223" y="54"/>
                  </a:cubicBezTo>
                  <a:cubicBezTo>
                    <a:pt x="207" y="21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4" name="Google Shape;5714;p1"/>
            <p:cNvSpPr/>
            <p:nvPr/>
          </p:nvSpPr>
          <p:spPr>
            <a:xfrm>
              <a:off x="4061700" y="2387450"/>
              <a:ext cx="6125" cy="6725"/>
            </a:xfrm>
            <a:custGeom>
              <a:rect b="b" l="l" r="r" t="t"/>
              <a:pathLst>
                <a:path extrusionOk="0" h="269" w="245">
                  <a:moveTo>
                    <a:pt x="129" y="1"/>
                  </a:moveTo>
                  <a:cubicBezTo>
                    <a:pt x="83" y="1"/>
                    <a:pt x="35" y="33"/>
                    <a:pt x="17" y="92"/>
                  </a:cubicBezTo>
                  <a:cubicBezTo>
                    <a:pt x="1" y="162"/>
                    <a:pt x="17" y="228"/>
                    <a:pt x="88" y="265"/>
                  </a:cubicBezTo>
                  <a:cubicBezTo>
                    <a:pt x="97" y="267"/>
                    <a:pt x="106" y="269"/>
                    <a:pt x="116" y="269"/>
                  </a:cubicBezTo>
                  <a:cubicBezTo>
                    <a:pt x="162" y="269"/>
                    <a:pt x="210" y="236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5" name="Google Shape;5715;p1"/>
            <p:cNvSpPr/>
            <p:nvPr/>
          </p:nvSpPr>
          <p:spPr>
            <a:xfrm>
              <a:off x="4061700" y="2418075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04" y="0"/>
                  </a:moveTo>
                  <a:cubicBezTo>
                    <a:pt x="55" y="17"/>
                    <a:pt x="1" y="87"/>
                    <a:pt x="17" y="157"/>
                  </a:cubicBezTo>
                  <a:cubicBezTo>
                    <a:pt x="17" y="190"/>
                    <a:pt x="38" y="223"/>
                    <a:pt x="71" y="239"/>
                  </a:cubicBezTo>
                  <a:cubicBezTo>
                    <a:pt x="88" y="260"/>
                    <a:pt x="121" y="260"/>
                    <a:pt x="141" y="260"/>
                  </a:cubicBezTo>
                  <a:cubicBezTo>
                    <a:pt x="207" y="260"/>
                    <a:pt x="244" y="190"/>
                    <a:pt x="244" y="120"/>
                  </a:cubicBezTo>
                  <a:cubicBezTo>
                    <a:pt x="224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8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6" name="Google Shape;5716;p1"/>
            <p:cNvSpPr/>
            <p:nvPr/>
          </p:nvSpPr>
          <p:spPr>
            <a:xfrm>
              <a:off x="4066450" y="2326650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7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34" y="50"/>
                    <a:pt x="17" y="83"/>
                    <a:pt x="17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37" y="256"/>
                    <a:pt x="174" y="256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7" name="Google Shape;5717;p1"/>
            <p:cNvSpPr/>
            <p:nvPr/>
          </p:nvSpPr>
          <p:spPr>
            <a:xfrm>
              <a:off x="4057900" y="235705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03" y="1"/>
                  </a:moveTo>
                  <a:cubicBezTo>
                    <a:pt x="66" y="21"/>
                    <a:pt x="50" y="38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8" name="Google Shape;5718;p1"/>
            <p:cNvSpPr/>
            <p:nvPr/>
          </p:nvSpPr>
          <p:spPr>
            <a:xfrm>
              <a:off x="3926475" y="2384575"/>
              <a:ext cx="5600" cy="4350"/>
            </a:xfrm>
            <a:custGeom>
              <a:rect b="b" l="l" r="r" t="t"/>
              <a:pathLst>
                <a:path extrusionOk="0" h="174" w="224">
                  <a:moveTo>
                    <a:pt x="120" y="0"/>
                  </a:moveTo>
                  <a:cubicBezTo>
                    <a:pt x="87" y="0"/>
                    <a:pt x="50" y="0"/>
                    <a:pt x="34" y="17"/>
                  </a:cubicBezTo>
                  <a:cubicBezTo>
                    <a:pt x="17" y="54"/>
                    <a:pt x="1" y="87"/>
                    <a:pt x="1" y="120"/>
                  </a:cubicBezTo>
                  <a:lnTo>
                    <a:pt x="1" y="174"/>
                  </a:lnTo>
                  <a:cubicBezTo>
                    <a:pt x="67" y="157"/>
                    <a:pt x="137" y="157"/>
                    <a:pt x="207" y="157"/>
                  </a:cubicBezTo>
                  <a:cubicBezTo>
                    <a:pt x="223" y="120"/>
                    <a:pt x="207" y="70"/>
                    <a:pt x="190" y="54"/>
                  </a:cubicBezTo>
                  <a:cubicBezTo>
                    <a:pt x="170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9" name="Google Shape;5719;p1"/>
            <p:cNvSpPr/>
            <p:nvPr/>
          </p:nvSpPr>
          <p:spPr>
            <a:xfrm>
              <a:off x="4063050" y="234160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67" y="24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60"/>
                    <a:pt x="240" y="190"/>
                    <a:pt x="240" y="103"/>
                  </a:cubicBezTo>
                  <a:cubicBezTo>
                    <a:pt x="223" y="70"/>
                    <a:pt x="207" y="37"/>
                    <a:pt x="170" y="21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0" name="Google Shape;5720;p1"/>
            <p:cNvSpPr/>
            <p:nvPr/>
          </p:nvSpPr>
          <p:spPr>
            <a:xfrm>
              <a:off x="4011925" y="2411450"/>
              <a:ext cx="6000" cy="6225"/>
            </a:xfrm>
            <a:custGeom>
              <a:rect b="b" l="l" r="r" t="t"/>
              <a:pathLst>
                <a:path extrusionOk="0" h="249" w="24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71" y="10"/>
                    <a:pt x="50" y="26"/>
                    <a:pt x="34" y="59"/>
                  </a:cubicBezTo>
                  <a:cubicBezTo>
                    <a:pt x="17" y="76"/>
                    <a:pt x="1" y="113"/>
                    <a:pt x="1" y="146"/>
                  </a:cubicBezTo>
                  <a:cubicBezTo>
                    <a:pt x="50" y="179"/>
                    <a:pt x="104" y="216"/>
                    <a:pt x="174" y="249"/>
                  </a:cubicBezTo>
                  <a:cubicBezTo>
                    <a:pt x="207" y="232"/>
                    <a:pt x="240" y="162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1" name="Google Shape;5721;p1"/>
            <p:cNvSpPr/>
            <p:nvPr/>
          </p:nvSpPr>
          <p:spPr>
            <a:xfrm>
              <a:off x="4026975" y="24099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34" y="1"/>
                    <a:pt x="1" y="71"/>
                    <a:pt x="17" y="153"/>
                  </a:cubicBezTo>
                  <a:cubicBezTo>
                    <a:pt x="17" y="190"/>
                    <a:pt x="34" y="223"/>
                    <a:pt x="67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56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2" name="Google Shape;5722;p1"/>
            <p:cNvSpPr/>
            <p:nvPr/>
          </p:nvSpPr>
          <p:spPr>
            <a:xfrm>
              <a:off x="3989150" y="2400850"/>
              <a:ext cx="5175" cy="3950"/>
            </a:xfrm>
            <a:custGeom>
              <a:rect b="b" l="l" r="r" t="t"/>
              <a:pathLst>
                <a:path extrusionOk="0" h="158" w="207">
                  <a:moveTo>
                    <a:pt x="104" y="1"/>
                  </a:moveTo>
                  <a:cubicBezTo>
                    <a:pt x="87" y="1"/>
                    <a:pt x="54" y="1"/>
                    <a:pt x="17" y="38"/>
                  </a:cubicBezTo>
                  <a:cubicBezTo>
                    <a:pt x="17" y="38"/>
                    <a:pt x="17" y="54"/>
                    <a:pt x="0" y="54"/>
                  </a:cubicBezTo>
                  <a:cubicBezTo>
                    <a:pt x="71" y="87"/>
                    <a:pt x="136" y="124"/>
                    <a:pt x="207" y="157"/>
                  </a:cubicBezTo>
                  <a:cubicBezTo>
                    <a:pt x="207" y="124"/>
                    <a:pt x="207" y="87"/>
                    <a:pt x="190" y="54"/>
                  </a:cubicBezTo>
                  <a:cubicBezTo>
                    <a:pt x="174" y="38"/>
                    <a:pt x="157" y="21"/>
                    <a:pt x="136" y="21"/>
                  </a:cubicBezTo>
                  <a:cubicBezTo>
                    <a:pt x="120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3" name="Google Shape;5723;p1"/>
            <p:cNvSpPr/>
            <p:nvPr/>
          </p:nvSpPr>
          <p:spPr>
            <a:xfrm>
              <a:off x="4066875" y="2294100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14" y="1"/>
                  </a:moveTo>
                  <a:cubicBezTo>
                    <a:pt x="95" y="1"/>
                    <a:pt x="80" y="9"/>
                    <a:pt x="70" y="28"/>
                  </a:cubicBezTo>
                  <a:cubicBezTo>
                    <a:pt x="37" y="28"/>
                    <a:pt x="17" y="65"/>
                    <a:pt x="17" y="82"/>
                  </a:cubicBezTo>
                  <a:cubicBezTo>
                    <a:pt x="0" y="115"/>
                    <a:pt x="0" y="148"/>
                    <a:pt x="17" y="168"/>
                  </a:cubicBezTo>
                  <a:cubicBezTo>
                    <a:pt x="17" y="201"/>
                    <a:pt x="54" y="234"/>
                    <a:pt x="87" y="251"/>
                  </a:cubicBezTo>
                  <a:cubicBezTo>
                    <a:pt x="101" y="261"/>
                    <a:pt x="117" y="266"/>
                    <a:pt x="132" y="266"/>
                  </a:cubicBezTo>
                  <a:cubicBezTo>
                    <a:pt x="173" y="266"/>
                    <a:pt x="211" y="233"/>
                    <a:pt x="223" y="185"/>
                  </a:cubicBezTo>
                  <a:cubicBezTo>
                    <a:pt x="243" y="115"/>
                    <a:pt x="223" y="45"/>
                    <a:pt x="157" y="12"/>
                  </a:cubicBezTo>
                  <a:cubicBezTo>
                    <a:pt x="141" y="5"/>
                    <a:pt x="12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4" name="Google Shape;5724;p1"/>
            <p:cNvSpPr/>
            <p:nvPr/>
          </p:nvSpPr>
          <p:spPr>
            <a:xfrm>
              <a:off x="4029550" y="2362950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108" y="0"/>
                  </a:moveTo>
                  <a:cubicBezTo>
                    <a:pt x="100" y="0"/>
                    <a:pt x="93" y="2"/>
                    <a:pt x="87" y="8"/>
                  </a:cubicBezTo>
                  <a:cubicBezTo>
                    <a:pt x="67" y="8"/>
                    <a:pt x="34" y="24"/>
                    <a:pt x="17" y="57"/>
                  </a:cubicBezTo>
                  <a:cubicBezTo>
                    <a:pt x="1" y="74"/>
                    <a:pt x="1" y="111"/>
                    <a:pt x="1" y="144"/>
                  </a:cubicBezTo>
                  <a:cubicBezTo>
                    <a:pt x="1" y="177"/>
                    <a:pt x="17" y="214"/>
                    <a:pt x="34" y="230"/>
                  </a:cubicBezTo>
                  <a:cubicBezTo>
                    <a:pt x="67" y="247"/>
                    <a:pt x="104" y="263"/>
                    <a:pt x="120" y="263"/>
                  </a:cubicBezTo>
                  <a:cubicBezTo>
                    <a:pt x="190" y="247"/>
                    <a:pt x="223" y="177"/>
                    <a:pt x="223" y="111"/>
                  </a:cubicBezTo>
                  <a:cubicBezTo>
                    <a:pt x="207" y="74"/>
                    <a:pt x="190" y="41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5" name="Google Shape;5725;p1"/>
            <p:cNvSpPr/>
            <p:nvPr/>
          </p:nvSpPr>
          <p:spPr>
            <a:xfrm>
              <a:off x="4066050" y="224677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36" y="0"/>
                  </a:moveTo>
                  <a:cubicBezTo>
                    <a:pt x="103" y="0"/>
                    <a:pt x="87" y="17"/>
                    <a:pt x="50" y="33"/>
                  </a:cubicBezTo>
                  <a:cubicBezTo>
                    <a:pt x="17" y="83"/>
                    <a:pt x="0" y="153"/>
                    <a:pt x="33" y="223"/>
                  </a:cubicBezTo>
                  <a:cubicBezTo>
                    <a:pt x="50" y="239"/>
                    <a:pt x="87" y="256"/>
                    <a:pt x="120" y="256"/>
                  </a:cubicBezTo>
                  <a:cubicBezTo>
                    <a:pt x="125" y="261"/>
                    <a:pt x="131" y="263"/>
                    <a:pt x="138" y="263"/>
                  </a:cubicBezTo>
                  <a:cubicBezTo>
                    <a:pt x="156" y="263"/>
                    <a:pt x="178" y="251"/>
                    <a:pt x="190" y="239"/>
                  </a:cubicBezTo>
                  <a:cubicBezTo>
                    <a:pt x="223" y="206"/>
                    <a:pt x="239" y="186"/>
                    <a:pt x="239" y="153"/>
                  </a:cubicBezTo>
                  <a:cubicBezTo>
                    <a:pt x="239" y="120"/>
                    <a:pt x="223" y="83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6" name="Google Shape;5726;p1"/>
            <p:cNvSpPr/>
            <p:nvPr/>
          </p:nvSpPr>
          <p:spPr>
            <a:xfrm>
              <a:off x="4056150" y="228107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7" y="252"/>
                    <a:pt x="92" y="265"/>
                    <a:pt x="110" y="265"/>
                  </a:cubicBezTo>
                  <a:cubicBezTo>
                    <a:pt x="118" y="265"/>
                    <a:pt x="127" y="263"/>
                    <a:pt x="136" y="257"/>
                  </a:cubicBezTo>
                  <a:cubicBezTo>
                    <a:pt x="206" y="257"/>
                    <a:pt x="239" y="191"/>
                    <a:pt x="239" y="121"/>
                  </a:cubicBezTo>
                  <a:cubicBezTo>
                    <a:pt x="223" y="88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7" name="Google Shape;5727;p1"/>
            <p:cNvSpPr/>
            <p:nvPr/>
          </p:nvSpPr>
          <p:spPr>
            <a:xfrm>
              <a:off x="4026050" y="2193900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41" y="0"/>
                  </a:moveTo>
                  <a:cubicBezTo>
                    <a:pt x="104" y="0"/>
                    <a:pt x="71" y="16"/>
                    <a:pt x="54" y="33"/>
                  </a:cubicBezTo>
                  <a:cubicBezTo>
                    <a:pt x="38" y="54"/>
                    <a:pt x="21" y="87"/>
                    <a:pt x="21" y="120"/>
                  </a:cubicBezTo>
                  <a:cubicBezTo>
                    <a:pt x="0" y="157"/>
                    <a:pt x="21" y="190"/>
                    <a:pt x="38" y="223"/>
                  </a:cubicBezTo>
                  <a:cubicBezTo>
                    <a:pt x="54" y="239"/>
                    <a:pt x="87" y="260"/>
                    <a:pt x="104" y="260"/>
                  </a:cubicBezTo>
                  <a:cubicBezTo>
                    <a:pt x="114" y="264"/>
                    <a:pt x="124" y="266"/>
                    <a:pt x="134" y="266"/>
                  </a:cubicBezTo>
                  <a:cubicBezTo>
                    <a:pt x="158" y="266"/>
                    <a:pt x="178" y="254"/>
                    <a:pt x="190" y="239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3"/>
                    <a:pt x="174" y="16"/>
                    <a:pt x="157" y="1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8" name="Google Shape;5728;p1"/>
            <p:cNvSpPr/>
            <p:nvPr/>
          </p:nvSpPr>
          <p:spPr>
            <a:xfrm>
              <a:off x="4032125" y="22218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9" name="Google Shape;5729;p1"/>
            <p:cNvSpPr/>
            <p:nvPr/>
          </p:nvSpPr>
          <p:spPr>
            <a:xfrm>
              <a:off x="4078925" y="2289325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29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8" y="259"/>
                    <a:pt x="108" y="260"/>
                    <a:pt x="118" y="260"/>
                  </a:cubicBezTo>
                  <a:cubicBezTo>
                    <a:pt x="170" y="260"/>
                    <a:pt x="212" y="225"/>
                    <a:pt x="240" y="170"/>
                  </a:cubicBezTo>
                  <a:cubicBezTo>
                    <a:pt x="256" y="100"/>
                    <a:pt x="223" y="30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0" name="Google Shape;5730;p1"/>
            <p:cNvSpPr/>
            <p:nvPr/>
          </p:nvSpPr>
          <p:spPr>
            <a:xfrm>
              <a:off x="4029150" y="2268625"/>
              <a:ext cx="5575" cy="6675"/>
            </a:xfrm>
            <a:custGeom>
              <a:rect b="b" l="l" r="r" t="t"/>
              <a:pathLst>
                <a:path extrusionOk="0" h="267" w="223">
                  <a:moveTo>
                    <a:pt x="8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4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1" name="Google Shape;5731;p1"/>
            <p:cNvSpPr/>
            <p:nvPr/>
          </p:nvSpPr>
          <p:spPr>
            <a:xfrm>
              <a:off x="4006350" y="2212025"/>
              <a:ext cx="6025" cy="6600"/>
            </a:xfrm>
            <a:custGeom>
              <a:rect b="b" l="l" r="r" t="t"/>
              <a:pathLst>
                <a:path extrusionOk="0" h="264" w="241">
                  <a:moveTo>
                    <a:pt x="111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53"/>
                    <a:pt x="17" y="219"/>
                    <a:pt x="88" y="256"/>
                  </a:cubicBezTo>
                  <a:cubicBezTo>
                    <a:pt x="88" y="256"/>
                    <a:pt x="95" y="264"/>
                    <a:pt x="105" y="264"/>
                  </a:cubicBezTo>
                  <a:cubicBezTo>
                    <a:pt x="110" y="264"/>
                    <a:pt x="115" y="262"/>
                    <a:pt x="121" y="256"/>
                  </a:cubicBezTo>
                  <a:cubicBezTo>
                    <a:pt x="170" y="256"/>
                    <a:pt x="207" y="219"/>
                    <a:pt x="224" y="186"/>
                  </a:cubicBezTo>
                  <a:cubicBezTo>
                    <a:pt x="240" y="133"/>
                    <a:pt x="224" y="83"/>
                    <a:pt x="207" y="50"/>
                  </a:cubicBezTo>
                  <a:cubicBezTo>
                    <a:pt x="191" y="29"/>
                    <a:pt x="170" y="13"/>
                    <a:pt x="154" y="13"/>
                  </a:cubicBezTo>
                  <a:cubicBezTo>
                    <a:pt x="140" y="4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2" name="Google Shape;5732;p1"/>
            <p:cNvSpPr/>
            <p:nvPr/>
          </p:nvSpPr>
          <p:spPr>
            <a:xfrm>
              <a:off x="4017500" y="2224500"/>
              <a:ext cx="6000" cy="6825"/>
            </a:xfrm>
            <a:custGeom>
              <a:rect b="b" l="l" r="r" t="t"/>
              <a:pathLst>
                <a:path extrusionOk="0" h="273" w="240">
                  <a:moveTo>
                    <a:pt x="129" y="1"/>
                  </a:moveTo>
                  <a:cubicBezTo>
                    <a:pt x="120" y="1"/>
                    <a:pt x="112" y="5"/>
                    <a:pt x="103" y="13"/>
                  </a:cubicBezTo>
                  <a:cubicBezTo>
                    <a:pt x="70" y="13"/>
                    <a:pt x="54" y="29"/>
                    <a:pt x="33" y="6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4" y="236"/>
                  </a:cubicBezTo>
                  <a:cubicBezTo>
                    <a:pt x="70" y="252"/>
                    <a:pt x="103" y="273"/>
                    <a:pt x="136" y="273"/>
                  </a:cubicBezTo>
                  <a:cubicBezTo>
                    <a:pt x="190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29"/>
                    <a:pt x="173" y="13"/>
                    <a:pt x="157" y="13"/>
                  </a:cubicBezTo>
                  <a:cubicBezTo>
                    <a:pt x="147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3" name="Google Shape;5733;p1"/>
            <p:cNvSpPr/>
            <p:nvPr/>
          </p:nvSpPr>
          <p:spPr>
            <a:xfrm>
              <a:off x="4011925" y="21946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7" y="0"/>
                  </a:moveTo>
                  <a:cubicBezTo>
                    <a:pt x="82" y="0"/>
                    <a:pt x="31" y="33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3" y="4"/>
                  </a:cubicBezTo>
                  <a:cubicBezTo>
                    <a:pt x="145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4" name="Google Shape;5734;p1"/>
            <p:cNvSpPr/>
            <p:nvPr/>
          </p:nvSpPr>
          <p:spPr>
            <a:xfrm>
              <a:off x="4010600" y="22411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0" y="0"/>
                  </a:moveTo>
                  <a:cubicBezTo>
                    <a:pt x="103" y="0"/>
                    <a:pt x="70" y="0"/>
                    <a:pt x="54" y="21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44"/>
                    <a:pt x="87" y="260"/>
                    <a:pt x="103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06" y="206"/>
                    <a:pt x="227" y="173"/>
                    <a:pt x="227" y="140"/>
                  </a:cubicBezTo>
                  <a:cubicBezTo>
                    <a:pt x="243" y="103"/>
                    <a:pt x="227" y="70"/>
                    <a:pt x="206" y="54"/>
                  </a:cubicBezTo>
                  <a:cubicBezTo>
                    <a:pt x="190" y="37"/>
                    <a:pt x="173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5" name="Google Shape;5735;p1"/>
            <p:cNvSpPr/>
            <p:nvPr/>
          </p:nvSpPr>
          <p:spPr>
            <a:xfrm>
              <a:off x="4044075" y="2269575"/>
              <a:ext cx="6125" cy="6500"/>
            </a:xfrm>
            <a:custGeom>
              <a:rect b="b" l="l" r="r" t="t"/>
              <a:pathLst>
                <a:path extrusionOk="0" h="260" w="245">
                  <a:moveTo>
                    <a:pt x="119" y="1"/>
                  </a:moveTo>
                  <a:cubicBezTo>
                    <a:pt x="72" y="1"/>
                    <a:pt x="34" y="34"/>
                    <a:pt x="22" y="82"/>
                  </a:cubicBezTo>
                  <a:cubicBezTo>
                    <a:pt x="1" y="152"/>
                    <a:pt x="38" y="222"/>
                    <a:pt x="88" y="255"/>
                  </a:cubicBezTo>
                  <a:cubicBezTo>
                    <a:pt x="97" y="258"/>
                    <a:pt x="107" y="259"/>
                    <a:pt x="117" y="259"/>
                  </a:cubicBezTo>
                  <a:cubicBezTo>
                    <a:pt x="163" y="259"/>
                    <a:pt x="211" y="229"/>
                    <a:pt x="228" y="185"/>
                  </a:cubicBezTo>
                  <a:cubicBezTo>
                    <a:pt x="244" y="119"/>
                    <a:pt x="228" y="32"/>
                    <a:pt x="174" y="16"/>
                  </a:cubicBezTo>
                  <a:cubicBezTo>
                    <a:pt x="155" y="6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6" name="Google Shape;5736;p1"/>
            <p:cNvSpPr/>
            <p:nvPr/>
          </p:nvSpPr>
          <p:spPr>
            <a:xfrm>
              <a:off x="4047600" y="2219250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103" y="0"/>
                  </a:moveTo>
                  <a:cubicBezTo>
                    <a:pt x="33" y="0"/>
                    <a:pt x="0" y="70"/>
                    <a:pt x="0" y="136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69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7" name="Google Shape;5737;p1"/>
            <p:cNvSpPr/>
            <p:nvPr/>
          </p:nvSpPr>
          <p:spPr>
            <a:xfrm>
              <a:off x="4035125" y="2252150"/>
              <a:ext cx="6400" cy="6600"/>
            </a:xfrm>
            <a:custGeom>
              <a:rect b="b" l="l" r="r" t="t"/>
              <a:pathLst>
                <a:path extrusionOk="0" h="264" w="256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17" y="74"/>
                    <a:pt x="0" y="160"/>
                    <a:pt x="33" y="214"/>
                  </a:cubicBezTo>
                  <a:cubicBezTo>
                    <a:pt x="50" y="230"/>
                    <a:pt x="87" y="247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77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8" name="Google Shape;5738;p1"/>
            <p:cNvSpPr/>
            <p:nvPr/>
          </p:nvSpPr>
          <p:spPr>
            <a:xfrm>
              <a:off x="4050575" y="22519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87" y="0"/>
                  </a:moveTo>
                  <a:cubicBezTo>
                    <a:pt x="34" y="33"/>
                    <a:pt x="1" y="83"/>
                    <a:pt x="17" y="136"/>
                  </a:cubicBezTo>
                  <a:cubicBezTo>
                    <a:pt x="17" y="169"/>
                    <a:pt x="34" y="206"/>
                    <a:pt x="50" y="223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207" y="239"/>
                    <a:pt x="240" y="169"/>
                    <a:pt x="240" y="103"/>
                  </a:cubicBezTo>
                  <a:cubicBezTo>
                    <a:pt x="223" y="83"/>
                    <a:pt x="223" y="83"/>
                    <a:pt x="223" y="66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9" name="Google Shape;5739;p1"/>
            <p:cNvSpPr/>
            <p:nvPr/>
          </p:nvSpPr>
          <p:spPr>
            <a:xfrm>
              <a:off x="4038925" y="2206775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04" y="0"/>
                  </a:moveTo>
                  <a:cubicBezTo>
                    <a:pt x="54" y="17"/>
                    <a:pt x="1" y="87"/>
                    <a:pt x="21" y="157"/>
                  </a:cubicBezTo>
                  <a:cubicBezTo>
                    <a:pt x="21" y="190"/>
                    <a:pt x="38" y="207"/>
                    <a:pt x="54" y="239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74" y="260"/>
                    <a:pt x="190" y="239"/>
                    <a:pt x="207" y="207"/>
                  </a:cubicBezTo>
                  <a:cubicBezTo>
                    <a:pt x="228" y="174"/>
                    <a:pt x="244" y="136"/>
                    <a:pt x="228" y="103"/>
                  </a:cubicBezTo>
                  <a:cubicBezTo>
                    <a:pt x="228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0" name="Google Shape;5740;p1"/>
            <p:cNvSpPr/>
            <p:nvPr/>
          </p:nvSpPr>
          <p:spPr>
            <a:xfrm>
              <a:off x="4040675" y="2191300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104" y="1"/>
                  </a:moveTo>
                  <a:cubicBezTo>
                    <a:pt x="34" y="17"/>
                    <a:pt x="1" y="88"/>
                    <a:pt x="1" y="158"/>
                  </a:cubicBezTo>
                  <a:cubicBezTo>
                    <a:pt x="15" y="215"/>
                    <a:pt x="58" y="264"/>
                    <a:pt x="113" y="264"/>
                  </a:cubicBezTo>
                  <a:cubicBezTo>
                    <a:pt x="121" y="264"/>
                    <a:pt x="129" y="263"/>
                    <a:pt x="137" y="261"/>
                  </a:cubicBezTo>
                  <a:cubicBezTo>
                    <a:pt x="158" y="261"/>
                    <a:pt x="191" y="240"/>
                    <a:pt x="207" y="207"/>
                  </a:cubicBezTo>
                  <a:cubicBezTo>
                    <a:pt x="224" y="174"/>
                    <a:pt x="224" y="137"/>
                    <a:pt x="224" y="104"/>
                  </a:cubicBezTo>
                  <a:cubicBezTo>
                    <a:pt x="224" y="71"/>
                    <a:pt x="207" y="55"/>
                    <a:pt x="174" y="17"/>
                  </a:cubicBezTo>
                  <a:lnTo>
                    <a:pt x="158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1" name="Google Shape;5741;p1"/>
            <p:cNvSpPr/>
            <p:nvPr/>
          </p:nvSpPr>
          <p:spPr>
            <a:xfrm>
              <a:off x="4053975" y="2202450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41" y="0"/>
                  </a:moveTo>
                  <a:cubicBezTo>
                    <a:pt x="104" y="0"/>
                    <a:pt x="71" y="0"/>
                    <a:pt x="54" y="21"/>
                  </a:cubicBezTo>
                  <a:cubicBezTo>
                    <a:pt x="1" y="70"/>
                    <a:pt x="1" y="157"/>
                    <a:pt x="38" y="206"/>
                  </a:cubicBezTo>
                  <a:cubicBezTo>
                    <a:pt x="54" y="243"/>
                    <a:pt x="87" y="260"/>
                    <a:pt x="104" y="260"/>
                  </a:cubicBezTo>
                  <a:cubicBezTo>
                    <a:pt x="141" y="260"/>
                    <a:pt x="174" y="260"/>
                    <a:pt x="190" y="227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7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2" name="Google Shape;5742;p1"/>
            <p:cNvSpPr/>
            <p:nvPr/>
          </p:nvSpPr>
          <p:spPr>
            <a:xfrm>
              <a:off x="3974500" y="2185750"/>
              <a:ext cx="5700" cy="6400"/>
            </a:xfrm>
            <a:custGeom>
              <a:rect b="b" l="l" r="r" t="t"/>
              <a:pathLst>
                <a:path extrusionOk="0" h="256" w="228">
                  <a:moveTo>
                    <a:pt x="104" y="0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22" y="190"/>
                    <a:pt x="22" y="223"/>
                    <a:pt x="55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8" y="256"/>
                    <a:pt x="191" y="239"/>
                    <a:pt x="207" y="206"/>
                  </a:cubicBezTo>
                  <a:cubicBezTo>
                    <a:pt x="228" y="173"/>
                    <a:pt x="228" y="136"/>
                    <a:pt x="228" y="103"/>
                  </a:cubicBezTo>
                  <a:cubicBezTo>
                    <a:pt x="228" y="70"/>
                    <a:pt x="207" y="50"/>
                    <a:pt x="174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3" name="Google Shape;5743;p1"/>
            <p:cNvSpPr/>
            <p:nvPr/>
          </p:nvSpPr>
          <p:spPr>
            <a:xfrm>
              <a:off x="3983175" y="22480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4" name="Google Shape;5744;p1"/>
            <p:cNvSpPr/>
            <p:nvPr/>
          </p:nvSpPr>
          <p:spPr>
            <a:xfrm>
              <a:off x="3971100" y="2236300"/>
              <a:ext cx="6025" cy="6475"/>
            </a:xfrm>
            <a:custGeom>
              <a:rect b="b" l="l" r="r" t="t"/>
              <a:pathLst>
                <a:path extrusionOk="0" h="259" w="241">
                  <a:moveTo>
                    <a:pt x="125" y="1"/>
                  </a:moveTo>
                  <a:cubicBezTo>
                    <a:pt x="79" y="1"/>
                    <a:pt x="31" y="33"/>
                    <a:pt x="17" y="73"/>
                  </a:cubicBezTo>
                  <a:cubicBezTo>
                    <a:pt x="1" y="143"/>
                    <a:pt x="17" y="229"/>
                    <a:pt x="88" y="246"/>
                  </a:cubicBezTo>
                  <a:cubicBezTo>
                    <a:pt x="101" y="255"/>
                    <a:pt x="115" y="259"/>
                    <a:pt x="130" y="259"/>
                  </a:cubicBezTo>
                  <a:cubicBezTo>
                    <a:pt x="170" y="259"/>
                    <a:pt x="211" y="227"/>
                    <a:pt x="224" y="176"/>
                  </a:cubicBezTo>
                  <a:cubicBezTo>
                    <a:pt x="240" y="110"/>
                    <a:pt x="224" y="40"/>
                    <a:pt x="158" y="7"/>
                  </a:cubicBezTo>
                  <a:cubicBezTo>
                    <a:pt x="147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5" name="Google Shape;5745;p1"/>
            <p:cNvSpPr/>
            <p:nvPr/>
          </p:nvSpPr>
          <p:spPr>
            <a:xfrm>
              <a:off x="3977600" y="22184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04" y="0"/>
                  </a:moveTo>
                  <a:cubicBezTo>
                    <a:pt x="104" y="0"/>
                    <a:pt x="83" y="0"/>
                    <a:pt x="83" y="17"/>
                  </a:cubicBezTo>
                  <a:cubicBezTo>
                    <a:pt x="34" y="33"/>
                    <a:pt x="1" y="83"/>
                    <a:pt x="17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lnTo>
                    <a:pt x="223" y="83"/>
                  </a:lnTo>
                  <a:cubicBezTo>
                    <a:pt x="207" y="5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6" name="Google Shape;5746;p1"/>
            <p:cNvSpPr/>
            <p:nvPr/>
          </p:nvSpPr>
          <p:spPr>
            <a:xfrm>
              <a:off x="3962150" y="22188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83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86" y="34"/>
                    <a:pt x="186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7" name="Google Shape;5747;p1"/>
            <p:cNvSpPr/>
            <p:nvPr/>
          </p:nvSpPr>
          <p:spPr>
            <a:xfrm>
              <a:off x="3967300" y="220295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73" y="252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8" name="Google Shape;5748;p1"/>
            <p:cNvSpPr/>
            <p:nvPr/>
          </p:nvSpPr>
          <p:spPr>
            <a:xfrm>
              <a:off x="3991725" y="218597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94" y="1"/>
                  </a:moveTo>
                  <a:cubicBezTo>
                    <a:pt x="76" y="1"/>
                    <a:pt x="60" y="13"/>
                    <a:pt x="33" y="24"/>
                  </a:cubicBezTo>
                  <a:cubicBezTo>
                    <a:pt x="17" y="41"/>
                    <a:pt x="1" y="78"/>
                    <a:pt x="1" y="111"/>
                  </a:cubicBezTo>
                  <a:cubicBezTo>
                    <a:pt x="1" y="144"/>
                    <a:pt x="1" y="181"/>
                    <a:pt x="17" y="214"/>
                  </a:cubicBezTo>
                  <a:cubicBezTo>
                    <a:pt x="48" y="245"/>
                    <a:pt x="83" y="263"/>
                    <a:pt x="117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23" y="181"/>
                    <a:pt x="240" y="111"/>
                    <a:pt x="207" y="41"/>
                  </a:cubicBezTo>
                  <a:cubicBezTo>
                    <a:pt x="190" y="24"/>
                    <a:pt x="174" y="8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9" name="Google Shape;5749;p1"/>
            <p:cNvSpPr/>
            <p:nvPr/>
          </p:nvSpPr>
          <p:spPr>
            <a:xfrm>
              <a:off x="3995650" y="2243350"/>
              <a:ext cx="6400" cy="6425"/>
            </a:xfrm>
            <a:custGeom>
              <a:rect b="b" l="l" r="r" t="t"/>
              <a:pathLst>
                <a:path extrusionOk="0" h="257" w="256">
                  <a:moveTo>
                    <a:pt x="127" y="1"/>
                  </a:moveTo>
                  <a:cubicBezTo>
                    <a:pt x="86" y="1"/>
                    <a:pt x="45" y="32"/>
                    <a:pt x="33" y="83"/>
                  </a:cubicBezTo>
                  <a:cubicBezTo>
                    <a:pt x="0" y="154"/>
                    <a:pt x="33" y="220"/>
                    <a:pt x="83" y="257"/>
                  </a:cubicBezTo>
                  <a:lnTo>
                    <a:pt x="136" y="257"/>
                  </a:lnTo>
                  <a:cubicBezTo>
                    <a:pt x="186" y="257"/>
                    <a:pt x="223" y="220"/>
                    <a:pt x="239" y="170"/>
                  </a:cubicBezTo>
                  <a:cubicBezTo>
                    <a:pt x="256" y="137"/>
                    <a:pt x="239" y="83"/>
                    <a:pt x="223" y="50"/>
                  </a:cubicBezTo>
                  <a:cubicBezTo>
                    <a:pt x="206" y="34"/>
                    <a:pt x="186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0" name="Google Shape;5750;p1"/>
            <p:cNvSpPr/>
            <p:nvPr/>
          </p:nvSpPr>
          <p:spPr>
            <a:xfrm>
              <a:off x="3993075" y="22135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30"/>
                    <a:pt x="83" y="247"/>
                    <a:pt x="103" y="263"/>
                  </a:cubicBezTo>
                  <a:cubicBezTo>
                    <a:pt x="136" y="263"/>
                    <a:pt x="169" y="247"/>
                    <a:pt x="186" y="230"/>
                  </a:cubicBezTo>
                  <a:cubicBezTo>
                    <a:pt x="223" y="214"/>
                    <a:pt x="223" y="177"/>
                    <a:pt x="239" y="144"/>
                  </a:cubicBezTo>
                  <a:cubicBezTo>
                    <a:pt x="239" y="111"/>
                    <a:pt x="223" y="74"/>
                    <a:pt x="206" y="41"/>
                  </a:cubicBezTo>
                  <a:cubicBezTo>
                    <a:pt x="186" y="24"/>
                    <a:pt x="186" y="24"/>
                    <a:pt x="153" y="8"/>
                  </a:cubicBezTo>
                  <a:lnTo>
                    <a:pt x="136" y="8"/>
                  </a:lnTo>
                  <a:cubicBezTo>
                    <a:pt x="127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1" name="Google Shape;5751;p1"/>
            <p:cNvSpPr/>
            <p:nvPr/>
          </p:nvSpPr>
          <p:spPr>
            <a:xfrm>
              <a:off x="3999875" y="2198450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21" y="0"/>
                  </a:moveTo>
                  <a:cubicBezTo>
                    <a:pt x="115" y="0"/>
                    <a:pt x="109" y="2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81"/>
                    <a:pt x="37" y="214"/>
                    <a:pt x="54" y="230"/>
                  </a:cubicBezTo>
                  <a:cubicBezTo>
                    <a:pt x="87" y="247"/>
                    <a:pt x="103" y="263"/>
                    <a:pt x="140" y="263"/>
                  </a:cubicBezTo>
                  <a:cubicBezTo>
                    <a:pt x="173" y="247"/>
                    <a:pt x="190" y="230"/>
                    <a:pt x="206" y="214"/>
                  </a:cubicBezTo>
                  <a:cubicBezTo>
                    <a:pt x="223" y="181"/>
                    <a:pt x="243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2" name="Google Shape;5752;p1"/>
            <p:cNvSpPr/>
            <p:nvPr/>
          </p:nvSpPr>
          <p:spPr>
            <a:xfrm>
              <a:off x="3989150" y="2230375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87" y="1"/>
                  </a:moveTo>
                  <a:cubicBezTo>
                    <a:pt x="71" y="1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7" y="71"/>
                    <a:pt x="190" y="38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3" name="Google Shape;5753;p1"/>
            <p:cNvSpPr/>
            <p:nvPr/>
          </p:nvSpPr>
          <p:spPr>
            <a:xfrm>
              <a:off x="4003375" y="22260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13" y="1"/>
                  </a:moveTo>
                  <a:cubicBezTo>
                    <a:pt x="59" y="1"/>
                    <a:pt x="14" y="33"/>
                    <a:pt x="0" y="72"/>
                  </a:cubicBezTo>
                  <a:lnTo>
                    <a:pt x="0" y="143"/>
                  </a:lnTo>
                  <a:cubicBezTo>
                    <a:pt x="0" y="192"/>
                    <a:pt x="33" y="229"/>
                    <a:pt x="66" y="246"/>
                  </a:cubicBezTo>
                  <a:cubicBezTo>
                    <a:pt x="82" y="252"/>
                    <a:pt x="99" y="256"/>
                    <a:pt x="116" y="256"/>
                  </a:cubicBezTo>
                  <a:cubicBezTo>
                    <a:pt x="139" y="256"/>
                    <a:pt x="160" y="248"/>
                    <a:pt x="169" y="229"/>
                  </a:cubicBezTo>
                  <a:cubicBezTo>
                    <a:pt x="186" y="213"/>
                    <a:pt x="207" y="192"/>
                    <a:pt x="207" y="176"/>
                  </a:cubicBezTo>
                  <a:cubicBezTo>
                    <a:pt x="240" y="110"/>
                    <a:pt x="207" y="39"/>
                    <a:pt x="153" y="6"/>
                  </a:cubicBezTo>
                  <a:cubicBezTo>
                    <a:pt x="139" y="2"/>
                    <a:pt x="12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4" name="Google Shape;5754;p1"/>
            <p:cNvSpPr/>
            <p:nvPr/>
          </p:nvSpPr>
          <p:spPr>
            <a:xfrm>
              <a:off x="3986575" y="22771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0"/>
                  </a:moveTo>
                  <a:cubicBezTo>
                    <a:pt x="33" y="21"/>
                    <a:pt x="0" y="87"/>
                    <a:pt x="17" y="157"/>
                  </a:cubicBezTo>
                  <a:cubicBezTo>
                    <a:pt x="17" y="190"/>
                    <a:pt x="33" y="227"/>
                    <a:pt x="70" y="244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39" y="140"/>
                    <a:pt x="223" y="103"/>
                  </a:cubicBezTo>
                  <a:cubicBezTo>
                    <a:pt x="223" y="70"/>
                    <a:pt x="207" y="54"/>
                    <a:pt x="190" y="21"/>
                  </a:cubicBezTo>
                  <a:lnTo>
                    <a:pt x="157" y="21"/>
                  </a:lnTo>
                  <a:cubicBezTo>
                    <a:pt x="157" y="0"/>
                    <a:pt x="157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5" name="Google Shape;5755;p1"/>
            <p:cNvSpPr/>
            <p:nvPr/>
          </p:nvSpPr>
          <p:spPr>
            <a:xfrm>
              <a:off x="4022650" y="220892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3" y="1"/>
                  </a:moveTo>
                  <a:cubicBezTo>
                    <a:pt x="54" y="17"/>
                    <a:pt x="0" y="88"/>
                    <a:pt x="17" y="153"/>
                  </a:cubicBezTo>
                  <a:cubicBezTo>
                    <a:pt x="17" y="191"/>
                    <a:pt x="33" y="224"/>
                    <a:pt x="70" y="240"/>
                  </a:cubicBezTo>
                  <a:cubicBezTo>
                    <a:pt x="82" y="252"/>
                    <a:pt x="102" y="265"/>
                    <a:pt x="118" y="265"/>
                  </a:cubicBezTo>
                  <a:cubicBezTo>
                    <a:pt x="125" y="265"/>
                    <a:pt x="132" y="263"/>
                    <a:pt x="136" y="257"/>
                  </a:cubicBezTo>
                  <a:cubicBezTo>
                    <a:pt x="207" y="257"/>
                    <a:pt x="240" y="191"/>
                    <a:pt x="240" y="121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57" y="1"/>
                    <a:pt x="13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6" name="Google Shape;5756;p1"/>
            <p:cNvSpPr/>
            <p:nvPr/>
          </p:nvSpPr>
          <p:spPr>
            <a:xfrm>
              <a:off x="4089225" y="2427550"/>
              <a:ext cx="6425" cy="6575"/>
            </a:xfrm>
            <a:custGeom>
              <a:rect b="b" l="l" r="r" t="t"/>
              <a:pathLst>
                <a:path extrusionOk="0" h="263" w="257">
                  <a:moveTo>
                    <a:pt x="137" y="1"/>
                  </a:moveTo>
                  <a:cubicBezTo>
                    <a:pt x="104" y="1"/>
                    <a:pt x="87" y="17"/>
                    <a:pt x="50" y="34"/>
                  </a:cubicBezTo>
                  <a:cubicBezTo>
                    <a:pt x="17" y="87"/>
                    <a:pt x="1" y="153"/>
                    <a:pt x="34" y="223"/>
                  </a:cubicBezTo>
                  <a:cubicBezTo>
                    <a:pt x="63" y="250"/>
                    <a:pt x="97" y="263"/>
                    <a:pt x="129" y="263"/>
                  </a:cubicBezTo>
                  <a:cubicBezTo>
                    <a:pt x="156" y="263"/>
                    <a:pt x="183" y="255"/>
                    <a:pt x="207" y="240"/>
                  </a:cubicBezTo>
                  <a:cubicBezTo>
                    <a:pt x="240" y="190"/>
                    <a:pt x="256" y="104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3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7" name="Google Shape;5757;p1"/>
            <p:cNvSpPr/>
            <p:nvPr/>
          </p:nvSpPr>
          <p:spPr>
            <a:xfrm>
              <a:off x="4080675" y="23691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86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8" name="Google Shape;5758;p1"/>
            <p:cNvSpPr/>
            <p:nvPr/>
          </p:nvSpPr>
          <p:spPr>
            <a:xfrm>
              <a:off x="4099550" y="222737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20" y="1"/>
                  </a:moveTo>
                  <a:cubicBezTo>
                    <a:pt x="87" y="1"/>
                    <a:pt x="50" y="1"/>
                    <a:pt x="33" y="34"/>
                  </a:cubicBezTo>
                  <a:cubicBezTo>
                    <a:pt x="17" y="55"/>
                    <a:pt x="0" y="88"/>
                    <a:pt x="0" y="121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0"/>
                    <a:pt x="70" y="261"/>
                    <a:pt x="87" y="261"/>
                  </a:cubicBezTo>
                  <a:cubicBezTo>
                    <a:pt x="120" y="261"/>
                    <a:pt x="153" y="261"/>
                    <a:pt x="173" y="224"/>
                  </a:cubicBezTo>
                  <a:cubicBezTo>
                    <a:pt x="223" y="191"/>
                    <a:pt x="223" y="104"/>
                    <a:pt x="190" y="55"/>
                  </a:cubicBezTo>
                  <a:cubicBezTo>
                    <a:pt x="173" y="34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9" name="Google Shape;5759;p1"/>
            <p:cNvSpPr/>
            <p:nvPr/>
          </p:nvSpPr>
          <p:spPr>
            <a:xfrm>
              <a:off x="4084900" y="2444675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04" y="0"/>
                  </a:moveTo>
                  <a:cubicBezTo>
                    <a:pt x="71" y="21"/>
                    <a:pt x="54" y="37"/>
                    <a:pt x="38" y="54"/>
                  </a:cubicBezTo>
                  <a:cubicBezTo>
                    <a:pt x="17" y="87"/>
                    <a:pt x="1" y="124"/>
                    <a:pt x="17" y="157"/>
                  </a:cubicBezTo>
                  <a:cubicBezTo>
                    <a:pt x="17" y="190"/>
                    <a:pt x="38" y="227"/>
                    <a:pt x="54" y="243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7" y="21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0" name="Google Shape;5760;p1"/>
            <p:cNvSpPr/>
            <p:nvPr/>
          </p:nvSpPr>
          <p:spPr>
            <a:xfrm>
              <a:off x="4092625" y="2459800"/>
              <a:ext cx="6125" cy="6425"/>
            </a:xfrm>
            <a:custGeom>
              <a:rect b="b" l="l" r="r" t="t"/>
              <a:pathLst>
                <a:path extrusionOk="0" h="257" w="245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41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4" y="137"/>
                    <a:pt x="223" y="84"/>
                    <a:pt x="207" y="51"/>
                  </a:cubicBezTo>
                  <a:cubicBezTo>
                    <a:pt x="190" y="34"/>
                    <a:pt x="174" y="13"/>
                    <a:pt x="158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1" name="Google Shape;5761;p1"/>
            <p:cNvSpPr/>
            <p:nvPr/>
          </p:nvSpPr>
          <p:spPr>
            <a:xfrm>
              <a:off x="4099950" y="2194850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02" y="0"/>
                  </a:moveTo>
                  <a:cubicBezTo>
                    <a:pt x="87" y="0"/>
                    <a:pt x="71" y="5"/>
                    <a:pt x="54" y="16"/>
                  </a:cubicBezTo>
                  <a:cubicBezTo>
                    <a:pt x="34" y="32"/>
                    <a:pt x="17" y="65"/>
                    <a:pt x="1" y="82"/>
                  </a:cubicBezTo>
                  <a:lnTo>
                    <a:pt x="1" y="168"/>
                  </a:lnTo>
                  <a:cubicBezTo>
                    <a:pt x="17" y="201"/>
                    <a:pt x="34" y="238"/>
                    <a:pt x="71" y="255"/>
                  </a:cubicBezTo>
                  <a:cubicBezTo>
                    <a:pt x="84" y="263"/>
                    <a:pt x="98" y="268"/>
                    <a:pt x="113" y="268"/>
                  </a:cubicBezTo>
                  <a:cubicBezTo>
                    <a:pt x="154" y="268"/>
                    <a:pt x="195" y="236"/>
                    <a:pt x="207" y="185"/>
                  </a:cubicBezTo>
                  <a:cubicBezTo>
                    <a:pt x="223" y="119"/>
                    <a:pt x="207" y="32"/>
                    <a:pt x="137" y="16"/>
                  </a:cubicBezTo>
                  <a:cubicBezTo>
                    <a:pt x="128" y="5"/>
                    <a:pt x="116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2" name="Google Shape;5762;p1"/>
            <p:cNvSpPr/>
            <p:nvPr/>
          </p:nvSpPr>
          <p:spPr>
            <a:xfrm>
              <a:off x="4096550" y="241375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3" name="Google Shape;5763;p1"/>
            <p:cNvSpPr/>
            <p:nvPr/>
          </p:nvSpPr>
          <p:spPr>
            <a:xfrm>
              <a:off x="4084500" y="2402100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28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09" y="231"/>
                    <a:pt x="223" y="178"/>
                  </a:cubicBezTo>
                  <a:cubicBezTo>
                    <a:pt x="239" y="107"/>
                    <a:pt x="223" y="37"/>
                    <a:pt x="157" y="4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4" name="Google Shape;5764;p1"/>
            <p:cNvSpPr/>
            <p:nvPr/>
          </p:nvSpPr>
          <p:spPr>
            <a:xfrm>
              <a:off x="4079325" y="2245325"/>
              <a:ext cx="6025" cy="6625"/>
            </a:xfrm>
            <a:custGeom>
              <a:rect b="b" l="l" r="r" t="t"/>
              <a:pathLst>
                <a:path extrusionOk="0" h="265" w="241">
                  <a:moveTo>
                    <a:pt x="129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61"/>
                    <a:pt x="17" y="227"/>
                    <a:pt x="88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4" y="178"/>
                  </a:cubicBezTo>
                  <a:cubicBezTo>
                    <a:pt x="240" y="141"/>
                    <a:pt x="224" y="75"/>
                    <a:pt x="207" y="37"/>
                  </a:cubicBezTo>
                  <a:cubicBezTo>
                    <a:pt x="191" y="37"/>
                    <a:pt x="174" y="21"/>
                    <a:pt x="158" y="4"/>
                  </a:cubicBezTo>
                  <a:cubicBezTo>
                    <a:pt x="149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5" name="Google Shape;5765;p1"/>
            <p:cNvSpPr/>
            <p:nvPr/>
          </p:nvSpPr>
          <p:spPr>
            <a:xfrm>
              <a:off x="4081100" y="2324075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103" y="0"/>
                  </a:moveTo>
                  <a:cubicBezTo>
                    <a:pt x="33" y="17"/>
                    <a:pt x="0" y="66"/>
                    <a:pt x="0" y="153"/>
                  </a:cubicBezTo>
                  <a:cubicBezTo>
                    <a:pt x="17" y="223"/>
                    <a:pt x="66" y="256"/>
                    <a:pt x="120" y="256"/>
                  </a:cubicBezTo>
                  <a:cubicBezTo>
                    <a:pt x="153" y="256"/>
                    <a:pt x="190" y="223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6" name="Google Shape;5766;p1"/>
            <p:cNvSpPr/>
            <p:nvPr/>
          </p:nvSpPr>
          <p:spPr>
            <a:xfrm>
              <a:off x="4076350" y="241537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25" y="1"/>
                  </a:moveTo>
                  <a:cubicBezTo>
                    <a:pt x="81" y="1"/>
                    <a:pt x="30" y="31"/>
                    <a:pt x="17" y="75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4"/>
                    <a:pt x="116" y="259"/>
                    <a:pt x="131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7" name="Google Shape;5767;p1"/>
            <p:cNvSpPr/>
            <p:nvPr/>
          </p:nvSpPr>
          <p:spPr>
            <a:xfrm>
              <a:off x="4076350" y="22592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2" y="1"/>
                  </a:moveTo>
                  <a:cubicBezTo>
                    <a:pt x="59" y="1"/>
                    <a:pt x="24" y="33"/>
                    <a:pt x="0" y="81"/>
                  </a:cubicBezTo>
                  <a:lnTo>
                    <a:pt x="0" y="151"/>
                  </a:lnTo>
                  <a:cubicBezTo>
                    <a:pt x="0" y="184"/>
                    <a:pt x="33" y="238"/>
                    <a:pt x="71" y="255"/>
                  </a:cubicBezTo>
                  <a:cubicBezTo>
                    <a:pt x="79" y="259"/>
                    <a:pt x="89" y="261"/>
                    <a:pt x="100" y="261"/>
                  </a:cubicBezTo>
                  <a:cubicBezTo>
                    <a:pt x="129" y="261"/>
                    <a:pt x="163" y="246"/>
                    <a:pt x="190" y="222"/>
                  </a:cubicBezTo>
                  <a:cubicBezTo>
                    <a:pt x="190" y="222"/>
                    <a:pt x="207" y="201"/>
                    <a:pt x="207" y="184"/>
                  </a:cubicBezTo>
                  <a:cubicBezTo>
                    <a:pt x="240" y="118"/>
                    <a:pt x="207" y="32"/>
                    <a:pt x="153" y="15"/>
                  </a:cubicBezTo>
                  <a:cubicBezTo>
                    <a:pt x="135" y="5"/>
                    <a:pt x="118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8" name="Google Shape;5768;p1"/>
            <p:cNvSpPr/>
            <p:nvPr/>
          </p:nvSpPr>
          <p:spPr>
            <a:xfrm>
              <a:off x="4074600" y="2309425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87" y="1"/>
                  </a:moveTo>
                  <a:cubicBezTo>
                    <a:pt x="37" y="17"/>
                    <a:pt x="0" y="87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9" name="Google Shape;5769;p1"/>
            <p:cNvSpPr/>
            <p:nvPr/>
          </p:nvSpPr>
          <p:spPr>
            <a:xfrm>
              <a:off x="4072425" y="23544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1" y="0"/>
                  </a:moveTo>
                  <a:cubicBezTo>
                    <a:pt x="124" y="0"/>
                    <a:pt x="87" y="0"/>
                    <a:pt x="54" y="38"/>
                  </a:cubicBezTo>
                  <a:cubicBezTo>
                    <a:pt x="21" y="71"/>
                    <a:pt x="1" y="157"/>
                    <a:pt x="54" y="207"/>
                  </a:cubicBezTo>
                  <a:cubicBezTo>
                    <a:pt x="71" y="244"/>
                    <a:pt x="87" y="260"/>
                    <a:pt x="124" y="260"/>
                  </a:cubicBezTo>
                  <a:cubicBezTo>
                    <a:pt x="157" y="260"/>
                    <a:pt x="174" y="260"/>
                    <a:pt x="207" y="227"/>
                  </a:cubicBezTo>
                  <a:cubicBezTo>
                    <a:pt x="228" y="207"/>
                    <a:pt x="244" y="174"/>
                    <a:pt x="244" y="141"/>
                  </a:cubicBezTo>
                  <a:cubicBezTo>
                    <a:pt x="244" y="104"/>
                    <a:pt x="244" y="71"/>
                    <a:pt x="228" y="54"/>
                  </a:cubicBezTo>
                  <a:cubicBezTo>
                    <a:pt x="207" y="38"/>
                    <a:pt x="190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0" name="Google Shape;5770;p1"/>
            <p:cNvSpPr/>
            <p:nvPr/>
          </p:nvSpPr>
          <p:spPr>
            <a:xfrm>
              <a:off x="4066875" y="219945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90" y="17"/>
                    <a:pt x="173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1" name="Google Shape;5771;p1"/>
            <p:cNvSpPr/>
            <p:nvPr/>
          </p:nvSpPr>
          <p:spPr>
            <a:xfrm>
              <a:off x="4064700" y="2219250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53"/>
                    <a:pt x="21" y="190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27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2" name="Google Shape;5772;p1"/>
            <p:cNvSpPr/>
            <p:nvPr/>
          </p:nvSpPr>
          <p:spPr>
            <a:xfrm>
              <a:off x="3867625" y="237715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39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1" y="161"/>
                    <a:pt x="34" y="227"/>
                    <a:pt x="87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3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190" y="42"/>
                    <a:pt x="190" y="21"/>
                    <a:pt x="174" y="5"/>
                  </a:cubicBezTo>
                  <a:cubicBezTo>
                    <a:pt x="162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3" name="Google Shape;5773;p1"/>
            <p:cNvSpPr/>
            <p:nvPr/>
          </p:nvSpPr>
          <p:spPr>
            <a:xfrm>
              <a:off x="4054400" y="2186150"/>
              <a:ext cx="6100" cy="6700"/>
            </a:xfrm>
            <a:custGeom>
              <a:rect b="b" l="l" r="r" t="t"/>
              <a:pathLst>
                <a:path extrusionOk="0" h="268" w="244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21" y="223"/>
                    <a:pt x="54" y="240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20" y="267"/>
                    <a:pt x="130" y="265"/>
                    <a:pt x="140" y="261"/>
                  </a:cubicBezTo>
                  <a:cubicBezTo>
                    <a:pt x="190" y="261"/>
                    <a:pt x="243" y="190"/>
                    <a:pt x="227" y="120"/>
                  </a:cubicBezTo>
                  <a:cubicBezTo>
                    <a:pt x="227" y="87"/>
                    <a:pt x="206" y="54"/>
                    <a:pt x="173" y="34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4" name="Google Shape;5774;p1"/>
            <p:cNvSpPr/>
            <p:nvPr/>
          </p:nvSpPr>
          <p:spPr>
            <a:xfrm>
              <a:off x="4069025" y="227665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5"/>
                    <a:pt x="120" y="265"/>
                    <a:pt x="137" y="265"/>
                  </a:cubicBezTo>
                  <a:cubicBezTo>
                    <a:pt x="174" y="265"/>
                    <a:pt x="207" y="227"/>
                    <a:pt x="223" y="178"/>
                  </a:cubicBezTo>
                  <a:cubicBezTo>
                    <a:pt x="240" y="124"/>
                    <a:pt x="223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5" name="Google Shape;5775;p1"/>
            <p:cNvSpPr/>
            <p:nvPr/>
          </p:nvSpPr>
          <p:spPr>
            <a:xfrm>
              <a:off x="4059550" y="23106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3" y="0"/>
                  </a:moveTo>
                  <a:cubicBezTo>
                    <a:pt x="54" y="0"/>
                    <a:pt x="0" y="70"/>
                    <a:pt x="21" y="140"/>
                  </a:cubicBezTo>
                  <a:cubicBezTo>
                    <a:pt x="21" y="190"/>
                    <a:pt x="37" y="227"/>
                    <a:pt x="70" y="243"/>
                  </a:cubicBezTo>
                  <a:cubicBezTo>
                    <a:pt x="87" y="260"/>
                    <a:pt x="124" y="260"/>
                    <a:pt x="141" y="260"/>
                  </a:cubicBezTo>
                  <a:cubicBezTo>
                    <a:pt x="174" y="243"/>
                    <a:pt x="190" y="227"/>
                    <a:pt x="207" y="206"/>
                  </a:cubicBezTo>
                  <a:cubicBezTo>
                    <a:pt x="227" y="173"/>
                    <a:pt x="244" y="140"/>
                    <a:pt x="227" y="103"/>
                  </a:cubicBezTo>
                  <a:cubicBezTo>
                    <a:pt x="227" y="70"/>
                    <a:pt x="207" y="37"/>
                    <a:pt x="190" y="21"/>
                  </a:cubicBezTo>
                  <a:cubicBezTo>
                    <a:pt x="174" y="21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6" name="Google Shape;5776;p1"/>
            <p:cNvSpPr/>
            <p:nvPr/>
          </p:nvSpPr>
          <p:spPr>
            <a:xfrm>
              <a:off x="3959050" y="2188575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12" y="0"/>
                  </a:moveTo>
                  <a:cubicBezTo>
                    <a:pt x="93" y="0"/>
                    <a:pt x="77" y="12"/>
                    <a:pt x="54" y="23"/>
                  </a:cubicBezTo>
                  <a:cubicBezTo>
                    <a:pt x="21" y="77"/>
                    <a:pt x="1" y="164"/>
                    <a:pt x="38" y="213"/>
                  </a:cubicBezTo>
                  <a:cubicBezTo>
                    <a:pt x="54" y="229"/>
                    <a:pt x="87" y="246"/>
                    <a:pt x="124" y="267"/>
                  </a:cubicBezTo>
                  <a:cubicBezTo>
                    <a:pt x="141" y="267"/>
                    <a:pt x="174" y="246"/>
                    <a:pt x="190" y="229"/>
                  </a:cubicBezTo>
                  <a:cubicBezTo>
                    <a:pt x="227" y="213"/>
                    <a:pt x="244" y="180"/>
                    <a:pt x="244" y="143"/>
                  </a:cubicBezTo>
                  <a:cubicBezTo>
                    <a:pt x="244" y="110"/>
                    <a:pt x="244" y="77"/>
                    <a:pt x="207" y="40"/>
                  </a:cubicBezTo>
                  <a:cubicBezTo>
                    <a:pt x="207" y="23"/>
                    <a:pt x="190" y="7"/>
                    <a:pt x="174" y="7"/>
                  </a:cubicBezTo>
                  <a:lnTo>
                    <a:pt x="141" y="7"/>
                  </a:lnTo>
                  <a:cubicBezTo>
                    <a:pt x="130" y="2"/>
                    <a:pt x="12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7" name="Google Shape;5777;p1"/>
            <p:cNvSpPr/>
            <p:nvPr/>
          </p:nvSpPr>
          <p:spPr>
            <a:xfrm>
              <a:off x="4077575" y="2212750"/>
              <a:ext cx="5700" cy="6700"/>
            </a:xfrm>
            <a:custGeom>
              <a:rect b="b" l="l" r="r" t="t"/>
              <a:pathLst>
                <a:path extrusionOk="0" h="268" w="228">
                  <a:moveTo>
                    <a:pt x="87" y="0"/>
                  </a:moveTo>
                  <a:cubicBezTo>
                    <a:pt x="71" y="21"/>
                    <a:pt x="38" y="38"/>
                    <a:pt x="22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22" y="227"/>
                    <a:pt x="38" y="244"/>
                  </a:cubicBezTo>
                  <a:cubicBezTo>
                    <a:pt x="61" y="255"/>
                    <a:pt x="85" y="267"/>
                    <a:pt x="104" y="267"/>
                  </a:cubicBezTo>
                  <a:cubicBezTo>
                    <a:pt x="111" y="267"/>
                    <a:pt x="119" y="265"/>
                    <a:pt x="125" y="260"/>
                  </a:cubicBezTo>
                  <a:cubicBezTo>
                    <a:pt x="191" y="260"/>
                    <a:pt x="228" y="190"/>
                    <a:pt x="228" y="124"/>
                  </a:cubicBezTo>
                  <a:cubicBezTo>
                    <a:pt x="207" y="87"/>
                    <a:pt x="191" y="54"/>
                    <a:pt x="174" y="38"/>
                  </a:cubicBezTo>
                  <a:cubicBezTo>
                    <a:pt x="174" y="21"/>
                    <a:pt x="158" y="21"/>
                    <a:pt x="158" y="21"/>
                  </a:cubicBezTo>
                  <a:cubicBezTo>
                    <a:pt x="125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8" name="Google Shape;5778;p1"/>
            <p:cNvSpPr/>
            <p:nvPr/>
          </p:nvSpPr>
          <p:spPr>
            <a:xfrm>
              <a:off x="4090475" y="2257900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03" y="0"/>
                  </a:moveTo>
                  <a:cubicBezTo>
                    <a:pt x="70" y="0"/>
                    <a:pt x="54" y="33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56"/>
                    <a:pt x="244" y="190"/>
                    <a:pt x="227" y="120"/>
                  </a:cubicBezTo>
                  <a:cubicBezTo>
                    <a:pt x="227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9" name="Google Shape;5779;p1"/>
            <p:cNvSpPr/>
            <p:nvPr/>
          </p:nvSpPr>
          <p:spPr>
            <a:xfrm>
              <a:off x="4092225" y="22113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98"/>
                    <a:pt x="33" y="214"/>
                    <a:pt x="70" y="247"/>
                  </a:cubicBezTo>
                  <a:cubicBezTo>
                    <a:pt x="87" y="247"/>
                    <a:pt x="120" y="264"/>
                    <a:pt x="136" y="264"/>
                  </a:cubicBezTo>
                  <a:cubicBezTo>
                    <a:pt x="174" y="247"/>
                    <a:pt x="206" y="231"/>
                    <a:pt x="223" y="214"/>
                  </a:cubicBezTo>
                  <a:cubicBezTo>
                    <a:pt x="239" y="181"/>
                    <a:pt x="239" y="144"/>
                    <a:pt x="239" y="111"/>
                  </a:cubicBezTo>
                  <a:cubicBezTo>
                    <a:pt x="223" y="78"/>
                    <a:pt x="223" y="41"/>
                    <a:pt x="190" y="25"/>
                  </a:cubicBezTo>
                  <a:lnTo>
                    <a:pt x="174" y="8"/>
                  </a:lnTo>
                  <a:lnTo>
                    <a:pt x="157" y="8"/>
                  </a:ln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0" name="Google Shape;5780;p1"/>
            <p:cNvSpPr/>
            <p:nvPr/>
          </p:nvSpPr>
          <p:spPr>
            <a:xfrm>
              <a:off x="4084900" y="222790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1" y="153"/>
                    <a:pt x="38" y="219"/>
                    <a:pt x="87" y="256"/>
                  </a:cubicBezTo>
                  <a:lnTo>
                    <a:pt x="141" y="256"/>
                  </a:lnTo>
                  <a:cubicBezTo>
                    <a:pt x="174" y="256"/>
                    <a:pt x="207" y="219"/>
                    <a:pt x="223" y="186"/>
                  </a:cubicBezTo>
                  <a:cubicBezTo>
                    <a:pt x="244" y="137"/>
                    <a:pt x="244" y="83"/>
                    <a:pt x="207" y="50"/>
                  </a:cubicBezTo>
                  <a:cubicBezTo>
                    <a:pt x="190" y="34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1" name="Google Shape;5781;p1"/>
            <p:cNvSpPr/>
            <p:nvPr/>
          </p:nvSpPr>
          <p:spPr>
            <a:xfrm>
              <a:off x="4072950" y="223172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39"/>
                    <a:pt x="207" y="206"/>
                  </a:cubicBezTo>
                  <a:cubicBezTo>
                    <a:pt x="223" y="190"/>
                    <a:pt x="239" y="153"/>
                    <a:pt x="239" y="120"/>
                  </a:cubicBezTo>
                  <a:cubicBezTo>
                    <a:pt x="223" y="87"/>
                    <a:pt x="207" y="50"/>
                    <a:pt x="186" y="33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2" name="Google Shape;5782;p1"/>
            <p:cNvSpPr/>
            <p:nvPr/>
          </p:nvSpPr>
          <p:spPr>
            <a:xfrm>
              <a:off x="4096150" y="2242425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1"/>
                    <a:pt x="17" y="207"/>
                    <a:pt x="49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23" y="174"/>
                    <a:pt x="223" y="104"/>
                  </a:cubicBezTo>
                  <a:cubicBezTo>
                    <a:pt x="223" y="71"/>
                    <a:pt x="18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3" name="Google Shape;5783;p1"/>
            <p:cNvSpPr/>
            <p:nvPr/>
          </p:nvSpPr>
          <p:spPr>
            <a:xfrm>
              <a:off x="4081500" y="2195650"/>
              <a:ext cx="6425" cy="6775"/>
            </a:xfrm>
            <a:custGeom>
              <a:rect b="b" l="l" r="r" t="t"/>
              <a:pathLst>
                <a:path extrusionOk="0" h="271" w="257">
                  <a:moveTo>
                    <a:pt x="137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17" y="87"/>
                    <a:pt x="1" y="153"/>
                    <a:pt x="50" y="223"/>
                  </a:cubicBezTo>
                  <a:cubicBezTo>
                    <a:pt x="72" y="252"/>
                    <a:pt x="104" y="271"/>
                    <a:pt x="137" y="271"/>
                  </a:cubicBezTo>
                  <a:cubicBezTo>
                    <a:pt x="160" y="271"/>
                    <a:pt x="185" y="261"/>
                    <a:pt x="207" y="239"/>
                  </a:cubicBezTo>
                  <a:cubicBezTo>
                    <a:pt x="256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74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84" name="Google Shape;5784;p1"/>
          <p:cNvSpPr/>
          <p:nvPr/>
        </p:nvSpPr>
        <p:spPr>
          <a:xfrm flipH="1" rot="5400000">
            <a:off x="6662939" y="4629379"/>
            <a:ext cx="420427" cy="461299"/>
          </a:xfrm>
          <a:custGeom>
            <a:rect b="b" l="l" r="r" t="t"/>
            <a:pathLst>
              <a:path extrusionOk="0" h="2718" w="2903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5" name="Google Shape;5785;p1"/>
          <p:cNvSpPr/>
          <p:nvPr/>
        </p:nvSpPr>
        <p:spPr>
          <a:xfrm flipH="1" rot="-3532039">
            <a:off x="465609" y="1200297"/>
            <a:ext cx="342801" cy="376148"/>
          </a:xfrm>
          <a:custGeom>
            <a:rect b="b" l="l" r="r" t="t"/>
            <a:pathLst>
              <a:path extrusionOk="0" h="2718" w="2903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5" name="Shape 6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6" name="Google Shape;6396;p24"/>
          <p:cNvSpPr txBox="1"/>
          <p:nvPr>
            <p:ph type="title"/>
          </p:nvPr>
        </p:nvSpPr>
        <p:spPr>
          <a:xfrm>
            <a:off x="720000" y="540000"/>
            <a:ext cx="7704000" cy="9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Evidencias Metodología Ágil</a:t>
            </a:r>
            <a:endParaRPr/>
          </a:p>
        </p:txBody>
      </p:sp>
      <p:pic>
        <p:nvPicPr>
          <p:cNvPr id="6397" name="Google Shape;639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6961" y="1323512"/>
            <a:ext cx="3810532" cy="2991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1" name="Shape 6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2" name="Google Shape;640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108" y="1428386"/>
            <a:ext cx="1648899" cy="1594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3" name="Google Shape;640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47700" y="1229925"/>
            <a:ext cx="2000125" cy="2000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04" name="Google Shape;6404;p9"/>
          <p:cNvGrpSpPr/>
          <p:nvPr/>
        </p:nvGrpSpPr>
        <p:grpSpPr>
          <a:xfrm>
            <a:off x="-8841" y="-4447"/>
            <a:ext cx="9144093" cy="5173041"/>
            <a:chOff x="3490275" y="1755600"/>
            <a:chExt cx="3891600" cy="2201575"/>
          </a:xfrm>
        </p:grpSpPr>
        <p:sp>
          <p:nvSpPr>
            <p:cNvPr id="6405" name="Google Shape;6405;p9"/>
            <p:cNvSpPr/>
            <p:nvPr/>
          </p:nvSpPr>
          <p:spPr>
            <a:xfrm>
              <a:off x="3490275" y="1755600"/>
              <a:ext cx="3891600" cy="2201575"/>
            </a:xfrm>
            <a:custGeom>
              <a:rect b="b" l="l" r="r" t="t"/>
              <a:pathLst>
                <a:path extrusionOk="0" h="88063" w="155664">
                  <a:moveTo>
                    <a:pt x="44437" y="21517"/>
                  </a:moveTo>
                  <a:cubicBezTo>
                    <a:pt x="50379" y="21517"/>
                    <a:pt x="56998" y="25765"/>
                    <a:pt x="58136" y="28477"/>
                  </a:cubicBezTo>
                  <a:cubicBezTo>
                    <a:pt x="59395" y="31344"/>
                    <a:pt x="60238" y="34481"/>
                    <a:pt x="60193" y="37808"/>
                  </a:cubicBezTo>
                  <a:cubicBezTo>
                    <a:pt x="60103" y="41035"/>
                    <a:pt x="57989" y="44037"/>
                    <a:pt x="55842" y="46285"/>
                  </a:cubicBezTo>
                  <a:cubicBezTo>
                    <a:pt x="52219" y="49984"/>
                    <a:pt x="47626" y="53042"/>
                    <a:pt x="43343" y="53042"/>
                  </a:cubicBezTo>
                  <a:cubicBezTo>
                    <a:pt x="40038" y="53042"/>
                    <a:pt x="36917" y="51220"/>
                    <a:pt x="34571" y="46465"/>
                  </a:cubicBezTo>
                  <a:cubicBezTo>
                    <a:pt x="30771" y="38876"/>
                    <a:pt x="32278" y="34897"/>
                    <a:pt x="36067" y="26746"/>
                  </a:cubicBezTo>
                  <a:cubicBezTo>
                    <a:pt x="37872" y="22901"/>
                    <a:pt x="41044" y="21517"/>
                    <a:pt x="44437" y="21517"/>
                  </a:cubicBezTo>
                  <a:close/>
                  <a:moveTo>
                    <a:pt x="107132" y="21584"/>
                  </a:moveTo>
                  <a:cubicBezTo>
                    <a:pt x="112432" y="21584"/>
                    <a:pt x="118275" y="23980"/>
                    <a:pt x="120576" y="27072"/>
                  </a:cubicBezTo>
                  <a:cubicBezTo>
                    <a:pt x="122398" y="29556"/>
                    <a:pt x="121611" y="35886"/>
                    <a:pt x="121554" y="38876"/>
                  </a:cubicBezTo>
                  <a:cubicBezTo>
                    <a:pt x="121464" y="41743"/>
                    <a:pt x="119823" y="44554"/>
                    <a:pt x="118047" y="47027"/>
                  </a:cubicBezTo>
                  <a:cubicBezTo>
                    <a:pt x="115424" y="50712"/>
                    <a:pt x="110674" y="53091"/>
                    <a:pt x="105947" y="53091"/>
                  </a:cubicBezTo>
                  <a:cubicBezTo>
                    <a:pt x="101719" y="53091"/>
                    <a:pt x="97508" y="51187"/>
                    <a:pt x="94853" y="46611"/>
                  </a:cubicBezTo>
                  <a:cubicBezTo>
                    <a:pt x="90919" y="39821"/>
                    <a:pt x="95000" y="35279"/>
                    <a:pt x="97383" y="27544"/>
                  </a:cubicBezTo>
                  <a:cubicBezTo>
                    <a:pt x="98685" y="23244"/>
                    <a:pt x="102721" y="21584"/>
                    <a:pt x="107132" y="21584"/>
                  </a:cubicBezTo>
                  <a:close/>
                  <a:moveTo>
                    <a:pt x="1" y="0"/>
                  </a:moveTo>
                  <a:lnTo>
                    <a:pt x="1" y="88062"/>
                  </a:lnTo>
                  <a:lnTo>
                    <a:pt x="155664" y="88062"/>
                  </a:lnTo>
                  <a:lnTo>
                    <a:pt x="155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6" name="Google Shape;6406;p9"/>
            <p:cNvSpPr/>
            <p:nvPr/>
          </p:nvSpPr>
          <p:spPr>
            <a:xfrm>
              <a:off x="3490275" y="1755600"/>
              <a:ext cx="3891600" cy="2201575"/>
            </a:xfrm>
            <a:custGeom>
              <a:rect b="b" l="l" r="r" t="t"/>
              <a:pathLst>
                <a:path extrusionOk="0" h="88063" w="155664">
                  <a:moveTo>
                    <a:pt x="44437" y="21517"/>
                  </a:moveTo>
                  <a:cubicBezTo>
                    <a:pt x="50379" y="21517"/>
                    <a:pt x="56998" y="25765"/>
                    <a:pt x="58136" y="28477"/>
                  </a:cubicBezTo>
                  <a:cubicBezTo>
                    <a:pt x="59395" y="31344"/>
                    <a:pt x="60238" y="34481"/>
                    <a:pt x="60193" y="37808"/>
                  </a:cubicBezTo>
                  <a:cubicBezTo>
                    <a:pt x="60103" y="41035"/>
                    <a:pt x="57989" y="44037"/>
                    <a:pt x="55842" y="46285"/>
                  </a:cubicBezTo>
                  <a:cubicBezTo>
                    <a:pt x="52219" y="49984"/>
                    <a:pt x="47626" y="53042"/>
                    <a:pt x="43343" y="53042"/>
                  </a:cubicBezTo>
                  <a:cubicBezTo>
                    <a:pt x="40038" y="53042"/>
                    <a:pt x="36917" y="51220"/>
                    <a:pt x="34571" y="46465"/>
                  </a:cubicBezTo>
                  <a:cubicBezTo>
                    <a:pt x="30771" y="38876"/>
                    <a:pt x="32278" y="34897"/>
                    <a:pt x="36067" y="26746"/>
                  </a:cubicBezTo>
                  <a:cubicBezTo>
                    <a:pt x="37872" y="22901"/>
                    <a:pt x="41044" y="21517"/>
                    <a:pt x="44437" y="21517"/>
                  </a:cubicBezTo>
                  <a:close/>
                  <a:moveTo>
                    <a:pt x="107132" y="21584"/>
                  </a:moveTo>
                  <a:cubicBezTo>
                    <a:pt x="112432" y="21584"/>
                    <a:pt x="118275" y="23980"/>
                    <a:pt x="120576" y="27072"/>
                  </a:cubicBezTo>
                  <a:cubicBezTo>
                    <a:pt x="122398" y="29556"/>
                    <a:pt x="121611" y="35886"/>
                    <a:pt x="121554" y="38876"/>
                  </a:cubicBezTo>
                  <a:cubicBezTo>
                    <a:pt x="121464" y="41743"/>
                    <a:pt x="119823" y="44554"/>
                    <a:pt x="118047" y="47027"/>
                  </a:cubicBezTo>
                  <a:cubicBezTo>
                    <a:pt x="115424" y="50712"/>
                    <a:pt x="110674" y="53091"/>
                    <a:pt x="105947" y="53091"/>
                  </a:cubicBezTo>
                  <a:cubicBezTo>
                    <a:pt x="101719" y="53091"/>
                    <a:pt x="97508" y="51187"/>
                    <a:pt x="94853" y="46611"/>
                  </a:cubicBezTo>
                  <a:cubicBezTo>
                    <a:pt x="90919" y="39821"/>
                    <a:pt x="95000" y="35279"/>
                    <a:pt x="97383" y="27544"/>
                  </a:cubicBezTo>
                  <a:cubicBezTo>
                    <a:pt x="98685" y="23244"/>
                    <a:pt x="102721" y="21584"/>
                    <a:pt x="107132" y="21584"/>
                  </a:cubicBezTo>
                  <a:close/>
                  <a:moveTo>
                    <a:pt x="1" y="0"/>
                  </a:moveTo>
                  <a:lnTo>
                    <a:pt x="1" y="88062"/>
                  </a:lnTo>
                  <a:lnTo>
                    <a:pt x="155664" y="88062"/>
                  </a:lnTo>
                  <a:lnTo>
                    <a:pt x="155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07" name="Google Shape;6407;p9"/>
          <p:cNvSpPr txBox="1"/>
          <p:nvPr>
            <p:ph type="title"/>
          </p:nvPr>
        </p:nvSpPr>
        <p:spPr>
          <a:xfrm>
            <a:off x="720000" y="540000"/>
            <a:ext cx="77040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6408" name="Google Shape;6408;p9"/>
          <p:cNvSpPr txBox="1"/>
          <p:nvPr>
            <p:ph idx="2" type="subTitle"/>
          </p:nvPr>
        </p:nvSpPr>
        <p:spPr>
          <a:xfrm>
            <a:off x="5534250" y="3587550"/>
            <a:ext cx="19275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Product Owner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6409" name="Google Shape;6409;p9"/>
          <p:cNvSpPr txBox="1"/>
          <p:nvPr>
            <p:ph idx="1" type="subTitle"/>
          </p:nvPr>
        </p:nvSpPr>
        <p:spPr>
          <a:xfrm>
            <a:off x="1682250" y="3587550"/>
            <a:ext cx="19275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Scrum Master</a:t>
            </a:r>
            <a:endParaRPr/>
          </a:p>
        </p:txBody>
      </p:sp>
      <p:sp>
        <p:nvSpPr>
          <p:cNvPr id="6410" name="Google Shape;6410;p9"/>
          <p:cNvSpPr/>
          <p:nvPr/>
        </p:nvSpPr>
        <p:spPr>
          <a:xfrm>
            <a:off x="-160325" y="3858600"/>
            <a:ext cx="9380528" cy="1935450"/>
          </a:xfrm>
          <a:custGeom>
            <a:rect b="b" l="l" r="r" t="t"/>
            <a:pathLst>
              <a:path extrusionOk="0" h="6391" w="17647">
                <a:moveTo>
                  <a:pt x="1" y="0"/>
                </a:moveTo>
                <a:lnTo>
                  <a:pt x="1" y="6391"/>
                </a:lnTo>
                <a:lnTo>
                  <a:pt x="17647" y="6391"/>
                </a:lnTo>
                <a:lnTo>
                  <a:pt x="17647" y="1736"/>
                </a:lnTo>
                <a:cubicBezTo>
                  <a:pt x="17647" y="1630"/>
                  <a:pt x="17502" y="1590"/>
                  <a:pt x="17283" y="1590"/>
                </a:cubicBezTo>
                <a:cubicBezTo>
                  <a:pt x="16649" y="1590"/>
                  <a:pt x="15392" y="1927"/>
                  <a:pt x="15239" y="1979"/>
                </a:cubicBezTo>
                <a:cubicBezTo>
                  <a:pt x="14192" y="2408"/>
                  <a:pt x="13367" y="3093"/>
                  <a:pt x="12473" y="3678"/>
                </a:cubicBezTo>
                <a:cubicBezTo>
                  <a:pt x="11402" y="4369"/>
                  <a:pt x="10189" y="4829"/>
                  <a:pt x="8848" y="4829"/>
                </a:cubicBezTo>
                <a:cubicBezTo>
                  <a:pt x="8557" y="4829"/>
                  <a:pt x="8261" y="4808"/>
                  <a:pt x="7958" y="4762"/>
                </a:cubicBezTo>
                <a:cubicBezTo>
                  <a:pt x="6515" y="4556"/>
                  <a:pt x="5414" y="3798"/>
                  <a:pt x="4433" y="2973"/>
                </a:cubicBezTo>
                <a:cubicBezTo>
                  <a:pt x="3266" y="2012"/>
                  <a:pt x="2203" y="965"/>
                  <a:pt x="743" y="277"/>
                </a:cubicBezTo>
                <a:cubicBezTo>
                  <a:pt x="673" y="244"/>
                  <a:pt x="22" y="54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11" name="Google Shape;6411;p9"/>
          <p:cNvGrpSpPr/>
          <p:nvPr/>
        </p:nvGrpSpPr>
        <p:grpSpPr>
          <a:xfrm flipH="1" rot="5400000">
            <a:off x="7473963" y="3764095"/>
            <a:ext cx="1803243" cy="1536829"/>
            <a:chOff x="3796300" y="2184925"/>
            <a:chExt cx="427775" cy="364575"/>
          </a:xfrm>
        </p:grpSpPr>
        <p:sp>
          <p:nvSpPr>
            <p:cNvPr id="6412" name="Google Shape;6412;p9"/>
            <p:cNvSpPr/>
            <p:nvPr/>
          </p:nvSpPr>
          <p:spPr>
            <a:xfrm>
              <a:off x="4014925" y="231840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57" y="260"/>
                    <a:pt x="190" y="227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7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3" name="Google Shape;6413;p9"/>
            <p:cNvSpPr/>
            <p:nvPr/>
          </p:nvSpPr>
          <p:spPr>
            <a:xfrm>
              <a:off x="4016250" y="2394475"/>
              <a:ext cx="6425" cy="6375"/>
            </a:xfrm>
            <a:custGeom>
              <a:rect b="b" l="l" r="r" t="t"/>
              <a:pathLst>
                <a:path extrusionOk="0" h="255" w="257">
                  <a:moveTo>
                    <a:pt x="137" y="0"/>
                  </a:moveTo>
                  <a:cubicBezTo>
                    <a:pt x="104" y="0"/>
                    <a:pt x="83" y="0"/>
                    <a:pt x="50" y="17"/>
                  </a:cubicBezTo>
                  <a:cubicBezTo>
                    <a:pt x="17" y="70"/>
                    <a:pt x="1" y="153"/>
                    <a:pt x="34" y="206"/>
                  </a:cubicBezTo>
                  <a:cubicBezTo>
                    <a:pt x="63" y="235"/>
                    <a:pt x="99" y="254"/>
                    <a:pt x="130" y="254"/>
                  </a:cubicBezTo>
                  <a:cubicBezTo>
                    <a:pt x="153" y="254"/>
                    <a:pt x="173" y="245"/>
                    <a:pt x="186" y="223"/>
                  </a:cubicBezTo>
                  <a:cubicBezTo>
                    <a:pt x="240" y="190"/>
                    <a:pt x="256" y="103"/>
                    <a:pt x="207" y="50"/>
                  </a:cubicBezTo>
                  <a:cubicBezTo>
                    <a:pt x="207" y="17"/>
                    <a:pt x="186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4" name="Google Shape;6414;p9"/>
            <p:cNvSpPr/>
            <p:nvPr/>
          </p:nvSpPr>
          <p:spPr>
            <a:xfrm>
              <a:off x="3944925" y="23175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34" y="33"/>
                    <a:pt x="1" y="87"/>
                    <a:pt x="1" y="157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65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4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5" name="Google Shape;6415;p9"/>
            <p:cNvSpPr/>
            <p:nvPr/>
          </p:nvSpPr>
          <p:spPr>
            <a:xfrm>
              <a:off x="4002450" y="23514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44"/>
                    <a:pt x="190" y="224"/>
                  </a:cubicBezTo>
                  <a:cubicBezTo>
                    <a:pt x="244" y="191"/>
                    <a:pt x="244" y="104"/>
                    <a:pt x="206" y="55"/>
                  </a:cubicBezTo>
                  <a:cubicBezTo>
                    <a:pt x="190" y="17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6" name="Google Shape;6416;p9"/>
            <p:cNvSpPr/>
            <p:nvPr/>
          </p:nvSpPr>
          <p:spPr>
            <a:xfrm>
              <a:off x="4017900" y="23510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71" y="0"/>
                  </a:moveTo>
                  <a:cubicBezTo>
                    <a:pt x="38" y="33"/>
                    <a:pt x="1" y="87"/>
                    <a:pt x="17" y="157"/>
                  </a:cubicBezTo>
                  <a:cubicBezTo>
                    <a:pt x="17" y="190"/>
                    <a:pt x="38" y="207"/>
                    <a:pt x="54" y="240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lnTo>
                    <a:pt x="223" y="71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7" name="Google Shape;6417;p9"/>
            <p:cNvSpPr/>
            <p:nvPr/>
          </p:nvSpPr>
          <p:spPr>
            <a:xfrm>
              <a:off x="4011525" y="236880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10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9" y="257"/>
                    <a:pt x="112" y="260"/>
                    <a:pt x="126" y="260"/>
                  </a:cubicBezTo>
                  <a:cubicBezTo>
                    <a:pt x="168" y="260"/>
                    <a:pt x="210" y="236"/>
                    <a:pt x="223" y="186"/>
                  </a:cubicBezTo>
                  <a:cubicBezTo>
                    <a:pt x="239" y="116"/>
                    <a:pt x="223" y="29"/>
                    <a:pt x="153" y="13"/>
                  </a:cubicBezTo>
                  <a:cubicBezTo>
                    <a:pt x="140" y="4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8" name="Google Shape;6418;p9"/>
            <p:cNvSpPr/>
            <p:nvPr/>
          </p:nvSpPr>
          <p:spPr>
            <a:xfrm>
              <a:off x="4014100" y="2270675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25" y="0"/>
                  </a:moveTo>
                  <a:cubicBezTo>
                    <a:pt x="80" y="0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4"/>
                    <a:pt x="115" y="259"/>
                    <a:pt x="130" y="259"/>
                  </a:cubicBezTo>
                  <a:cubicBezTo>
                    <a:pt x="170" y="259"/>
                    <a:pt x="211" y="226"/>
                    <a:pt x="223" y="178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9" name="Google Shape;6419;p9"/>
            <p:cNvSpPr/>
            <p:nvPr/>
          </p:nvSpPr>
          <p:spPr>
            <a:xfrm>
              <a:off x="4001625" y="23978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73" y="17"/>
                    <a:pt x="17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0" name="Google Shape;6420;p9"/>
            <p:cNvSpPr/>
            <p:nvPr/>
          </p:nvSpPr>
          <p:spPr>
            <a:xfrm>
              <a:off x="4020900" y="2301700"/>
              <a:ext cx="6525" cy="6425"/>
            </a:xfrm>
            <a:custGeom>
              <a:rect b="b" l="l" r="r" t="t"/>
              <a:pathLst>
                <a:path extrusionOk="0" h="257" w="261">
                  <a:moveTo>
                    <a:pt x="140" y="1"/>
                  </a:moveTo>
                  <a:cubicBezTo>
                    <a:pt x="124" y="1"/>
                    <a:pt x="87" y="1"/>
                    <a:pt x="70" y="34"/>
                  </a:cubicBezTo>
                  <a:cubicBezTo>
                    <a:pt x="21" y="71"/>
                    <a:pt x="0" y="153"/>
                    <a:pt x="54" y="207"/>
                  </a:cubicBezTo>
                  <a:cubicBezTo>
                    <a:pt x="70" y="240"/>
                    <a:pt x="87" y="256"/>
                    <a:pt x="124" y="256"/>
                  </a:cubicBezTo>
                  <a:cubicBezTo>
                    <a:pt x="157" y="256"/>
                    <a:pt x="173" y="256"/>
                    <a:pt x="206" y="223"/>
                  </a:cubicBezTo>
                  <a:cubicBezTo>
                    <a:pt x="260" y="190"/>
                    <a:pt x="260" y="104"/>
                    <a:pt x="227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1" name="Google Shape;6421;p9"/>
            <p:cNvSpPr/>
            <p:nvPr/>
          </p:nvSpPr>
          <p:spPr>
            <a:xfrm>
              <a:off x="4021825" y="2285425"/>
              <a:ext cx="5600" cy="6575"/>
            </a:xfrm>
            <a:custGeom>
              <a:rect b="b" l="l" r="r" t="t"/>
              <a:pathLst>
                <a:path extrusionOk="0" h="263" w="224">
                  <a:moveTo>
                    <a:pt x="87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2" y="251"/>
                    <a:pt x="84" y="263"/>
                    <a:pt x="101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2" name="Google Shape;6422;p9"/>
            <p:cNvSpPr/>
            <p:nvPr/>
          </p:nvSpPr>
          <p:spPr>
            <a:xfrm>
              <a:off x="4023475" y="2380525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21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87" y="249"/>
                    <a:pt x="103" y="265"/>
                    <a:pt x="141" y="265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3" name="Google Shape;6423;p9"/>
            <p:cNvSpPr/>
            <p:nvPr/>
          </p:nvSpPr>
          <p:spPr>
            <a:xfrm>
              <a:off x="4022650" y="23336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70" y="8"/>
                    <a:pt x="54" y="29"/>
                    <a:pt x="33" y="61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3" y="214"/>
                    <a:pt x="54" y="235"/>
                  </a:cubicBezTo>
                  <a:cubicBezTo>
                    <a:pt x="70" y="251"/>
                    <a:pt x="103" y="268"/>
                    <a:pt x="136" y="268"/>
                  </a:cubicBezTo>
                  <a:cubicBezTo>
                    <a:pt x="190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90" y="29"/>
                  </a:cubicBezTo>
                  <a:cubicBezTo>
                    <a:pt x="174" y="29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4" name="Google Shape;6424;p9"/>
            <p:cNvSpPr/>
            <p:nvPr/>
          </p:nvSpPr>
          <p:spPr>
            <a:xfrm>
              <a:off x="4021400" y="2255000"/>
              <a:ext cx="6025" cy="6425"/>
            </a:xfrm>
            <a:custGeom>
              <a:rect b="b" l="l" r="r" t="t"/>
              <a:pathLst>
                <a:path extrusionOk="0" h="257" w="241">
                  <a:moveTo>
                    <a:pt x="118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49"/>
                    <a:pt x="34" y="219"/>
                    <a:pt x="83" y="252"/>
                  </a:cubicBezTo>
                  <a:cubicBezTo>
                    <a:pt x="92" y="255"/>
                    <a:pt x="102" y="257"/>
                    <a:pt x="112" y="257"/>
                  </a:cubicBezTo>
                  <a:cubicBezTo>
                    <a:pt x="159" y="257"/>
                    <a:pt x="210" y="224"/>
                    <a:pt x="224" y="166"/>
                  </a:cubicBezTo>
                  <a:cubicBezTo>
                    <a:pt x="240" y="116"/>
                    <a:pt x="224" y="30"/>
                    <a:pt x="170" y="13"/>
                  </a:cubicBezTo>
                  <a:cubicBezTo>
                    <a:pt x="152" y="4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5" name="Google Shape;6425;p9"/>
            <p:cNvSpPr/>
            <p:nvPr/>
          </p:nvSpPr>
          <p:spPr>
            <a:xfrm>
              <a:off x="4023475" y="2238100"/>
              <a:ext cx="5700" cy="6525"/>
            </a:xfrm>
            <a:custGeom>
              <a:rect b="b" l="l" r="r" t="t"/>
              <a:pathLst>
                <a:path extrusionOk="0" h="261" w="228">
                  <a:moveTo>
                    <a:pt x="87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0" y="71"/>
                    <a:pt x="0" y="104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lnTo>
                    <a:pt x="227" y="104"/>
                  </a:lnTo>
                  <a:cubicBezTo>
                    <a:pt x="207" y="71"/>
                    <a:pt x="190" y="38"/>
                    <a:pt x="157" y="17"/>
                  </a:cubicBezTo>
                  <a:cubicBezTo>
                    <a:pt x="141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6" name="Google Shape;6426;p9"/>
            <p:cNvSpPr/>
            <p:nvPr/>
          </p:nvSpPr>
          <p:spPr>
            <a:xfrm>
              <a:off x="4007600" y="22905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4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35" y="214"/>
                    <a:pt x="75" y="259"/>
                    <a:pt x="120" y="259"/>
                  </a:cubicBezTo>
                  <a:cubicBezTo>
                    <a:pt x="127" y="259"/>
                    <a:pt x="134" y="258"/>
                    <a:pt x="141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44" y="186"/>
                    <a:pt x="244" y="153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7" name="Google Shape;6427;p9"/>
            <p:cNvSpPr/>
            <p:nvPr/>
          </p:nvSpPr>
          <p:spPr>
            <a:xfrm>
              <a:off x="3993475" y="229315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23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13" y="261"/>
                    <a:pt x="123" y="263"/>
                    <a:pt x="132" y="263"/>
                  </a:cubicBezTo>
                  <a:cubicBezTo>
                    <a:pt x="155" y="263"/>
                    <a:pt x="176" y="251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8" name="Google Shape;6428;p9"/>
            <p:cNvSpPr/>
            <p:nvPr/>
          </p:nvSpPr>
          <p:spPr>
            <a:xfrm>
              <a:off x="3996050" y="2367975"/>
              <a:ext cx="6000" cy="6725"/>
            </a:xfrm>
            <a:custGeom>
              <a:rect b="b" l="l" r="r" t="t"/>
              <a:pathLst>
                <a:path extrusionOk="0" h="269" w="240">
                  <a:moveTo>
                    <a:pt x="137" y="1"/>
                  </a:moveTo>
                  <a:cubicBezTo>
                    <a:pt x="124" y="1"/>
                    <a:pt x="112" y="5"/>
                    <a:pt x="104" y="13"/>
                  </a:cubicBezTo>
                  <a:cubicBezTo>
                    <a:pt x="50" y="13"/>
                    <a:pt x="1" y="79"/>
                    <a:pt x="17" y="149"/>
                  </a:cubicBezTo>
                  <a:cubicBezTo>
                    <a:pt x="17" y="182"/>
                    <a:pt x="34" y="219"/>
                    <a:pt x="50" y="236"/>
                  </a:cubicBezTo>
                  <a:cubicBezTo>
                    <a:pt x="87" y="252"/>
                    <a:pt x="120" y="269"/>
                    <a:pt x="137" y="269"/>
                  </a:cubicBezTo>
                  <a:cubicBezTo>
                    <a:pt x="207" y="252"/>
                    <a:pt x="240" y="182"/>
                    <a:pt x="240" y="116"/>
                  </a:cubicBezTo>
                  <a:cubicBezTo>
                    <a:pt x="223" y="79"/>
                    <a:pt x="207" y="46"/>
                    <a:pt x="190" y="29"/>
                  </a:cubicBezTo>
                  <a:lnTo>
                    <a:pt x="170" y="13"/>
                  </a:lnTo>
                  <a:cubicBezTo>
                    <a:pt x="161" y="5"/>
                    <a:pt x="149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9" name="Google Shape;6429;p9"/>
            <p:cNvSpPr/>
            <p:nvPr/>
          </p:nvSpPr>
          <p:spPr>
            <a:xfrm>
              <a:off x="3993900" y="2260875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34"/>
                    <a:pt x="17" y="54"/>
                    <a:pt x="17" y="87"/>
                  </a:cubicBezTo>
                  <a:cubicBezTo>
                    <a:pt x="0" y="104"/>
                    <a:pt x="0" y="137"/>
                    <a:pt x="17" y="174"/>
                  </a:cubicBezTo>
                  <a:cubicBezTo>
                    <a:pt x="17" y="207"/>
                    <a:pt x="50" y="240"/>
                    <a:pt x="70" y="261"/>
                  </a:cubicBezTo>
                  <a:cubicBezTo>
                    <a:pt x="81" y="263"/>
                    <a:pt x="91" y="265"/>
                    <a:pt x="101" y="265"/>
                  </a:cubicBezTo>
                  <a:cubicBezTo>
                    <a:pt x="153" y="265"/>
                    <a:pt x="195" y="229"/>
                    <a:pt x="223" y="174"/>
                  </a:cubicBezTo>
                  <a:cubicBezTo>
                    <a:pt x="239" y="104"/>
                    <a:pt x="206" y="34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0" name="Google Shape;6430;p9"/>
            <p:cNvSpPr/>
            <p:nvPr/>
          </p:nvSpPr>
          <p:spPr>
            <a:xfrm>
              <a:off x="3988725" y="2384675"/>
              <a:ext cx="6025" cy="6825"/>
            </a:xfrm>
            <a:custGeom>
              <a:rect b="b" l="l" r="r" t="t"/>
              <a:pathLst>
                <a:path extrusionOk="0" h="273" w="241">
                  <a:moveTo>
                    <a:pt x="131" y="0"/>
                  </a:moveTo>
                  <a:cubicBezTo>
                    <a:pt x="121" y="0"/>
                    <a:pt x="112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50" y="235"/>
                  </a:cubicBezTo>
                  <a:cubicBezTo>
                    <a:pt x="88" y="256"/>
                    <a:pt x="121" y="273"/>
                    <a:pt x="137" y="273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4" y="83"/>
                    <a:pt x="207" y="50"/>
                    <a:pt x="191" y="29"/>
                  </a:cubicBezTo>
                  <a:lnTo>
                    <a:pt x="174" y="13"/>
                  </a:lnTo>
                  <a:cubicBezTo>
                    <a:pt x="156" y="5"/>
                    <a:pt x="142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1" name="Google Shape;6431;p9"/>
            <p:cNvSpPr/>
            <p:nvPr/>
          </p:nvSpPr>
          <p:spPr>
            <a:xfrm>
              <a:off x="4006350" y="2306025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7" y="186"/>
                    <a:pt x="34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54" y="256"/>
                    <a:pt x="191" y="240"/>
                    <a:pt x="207" y="207"/>
                  </a:cubicBezTo>
                  <a:cubicBezTo>
                    <a:pt x="224" y="170"/>
                    <a:pt x="224" y="137"/>
                    <a:pt x="224" y="104"/>
                  </a:cubicBezTo>
                  <a:cubicBezTo>
                    <a:pt x="224" y="67"/>
                    <a:pt x="207" y="50"/>
                    <a:pt x="191" y="34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2" name="Google Shape;6432;p9"/>
            <p:cNvSpPr/>
            <p:nvPr/>
          </p:nvSpPr>
          <p:spPr>
            <a:xfrm>
              <a:off x="3990500" y="233737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3" y="0"/>
                  </a:moveTo>
                  <a:cubicBezTo>
                    <a:pt x="82" y="17"/>
                    <a:pt x="66" y="17"/>
                    <a:pt x="50" y="33"/>
                  </a:cubicBezTo>
                  <a:cubicBezTo>
                    <a:pt x="17" y="66"/>
                    <a:pt x="0" y="103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186" y="256"/>
                    <a:pt x="239" y="190"/>
                    <a:pt x="239" y="120"/>
                  </a:cubicBezTo>
                  <a:lnTo>
                    <a:pt x="223" y="120"/>
                  </a:lnTo>
                  <a:cubicBezTo>
                    <a:pt x="223" y="66"/>
                    <a:pt x="206" y="33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3" name="Google Shape;6433;p9"/>
            <p:cNvSpPr/>
            <p:nvPr/>
          </p:nvSpPr>
          <p:spPr>
            <a:xfrm>
              <a:off x="3984825" y="2323850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23" y="0"/>
                  </a:moveTo>
                  <a:cubicBezTo>
                    <a:pt x="117" y="0"/>
                    <a:pt x="110" y="2"/>
                    <a:pt x="103" y="9"/>
                  </a:cubicBezTo>
                  <a:cubicBezTo>
                    <a:pt x="70" y="9"/>
                    <a:pt x="37" y="26"/>
                    <a:pt x="21" y="59"/>
                  </a:cubicBezTo>
                  <a:cubicBezTo>
                    <a:pt x="0" y="75"/>
                    <a:pt x="0" y="112"/>
                    <a:pt x="0" y="145"/>
                  </a:cubicBezTo>
                  <a:cubicBezTo>
                    <a:pt x="21" y="178"/>
                    <a:pt x="21" y="215"/>
                    <a:pt x="54" y="232"/>
                  </a:cubicBezTo>
                  <a:cubicBezTo>
                    <a:pt x="70" y="248"/>
                    <a:pt x="103" y="265"/>
                    <a:pt x="140" y="265"/>
                  </a:cubicBezTo>
                  <a:cubicBezTo>
                    <a:pt x="190" y="248"/>
                    <a:pt x="244" y="178"/>
                    <a:pt x="227" y="112"/>
                  </a:cubicBezTo>
                  <a:cubicBezTo>
                    <a:pt x="227" y="75"/>
                    <a:pt x="206" y="42"/>
                    <a:pt x="173" y="26"/>
                  </a:cubicBezTo>
                  <a:cubicBezTo>
                    <a:pt x="173" y="26"/>
                    <a:pt x="173" y="9"/>
                    <a:pt x="157" y="9"/>
                  </a:cubicBezTo>
                  <a:cubicBezTo>
                    <a:pt x="146" y="9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4" name="Google Shape;6434;p9"/>
            <p:cNvSpPr/>
            <p:nvPr/>
          </p:nvSpPr>
          <p:spPr>
            <a:xfrm>
              <a:off x="3989975" y="2308225"/>
              <a:ext cx="6100" cy="6800"/>
            </a:xfrm>
            <a:custGeom>
              <a:rect b="b" l="l" r="r" t="t"/>
              <a:pathLst>
                <a:path extrusionOk="0" h="272" w="244">
                  <a:moveTo>
                    <a:pt x="134" y="0"/>
                  </a:moveTo>
                  <a:cubicBezTo>
                    <a:pt x="123" y="0"/>
                    <a:pt x="114" y="5"/>
                    <a:pt x="103" y="16"/>
                  </a:cubicBezTo>
                  <a:cubicBezTo>
                    <a:pt x="54" y="16"/>
                    <a:pt x="0" y="82"/>
                    <a:pt x="21" y="152"/>
                  </a:cubicBezTo>
                  <a:cubicBezTo>
                    <a:pt x="21" y="185"/>
                    <a:pt x="38" y="222"/>
                    <a:pt x="54" y="238"/>
                  </a:cubicBezTo>
                  <a:cubicBezTo>
                    <a:pt x="87" y="255"/>
                    <a:pt x="103" y="271"/>
                    <a:pt x="141" y="271"/>
                  </a:cubicBezTo>
                  <a:cubicBezTo>
                    <a:pt x="207" y="255"/>
                    <a:pt x="244" y="185"/>
                    <a:pt x="244" y="119"/>
                  </a:cubicBezTo>
                  <a:cubicBezTo>
                    <a:pt x="227" y="65"/>
                    <a:pt x="207" y="32"/>
                    <a:pt x="174" y="16"/>
                  </a:cubicBezTo>
                  <a:cubicBezTo>
                    <a:pt x="157" y="5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5" name="Google Shape;6435;p9"/>
            <p:cNvSpPr/>
            <p:nvPr/>
          </p:nvSpPr>
          <p:spPr>
            <a:xfrm>
              <a:off x="4007600" y="23356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8" y="224"/>
                    <a:pt x="54" y="240"/>
                  </a:cubicBezTo>
                  <a:cubicBezTo>
                    <a:pt x="87" y="261"/>
                    <a:pt x="104" y="261"/>
                    <a:pt x="141" y="261"/>
                  </a:cubicBezTo>
                  <a:cubicBezTo>
                    <a:pt x="207" y="240"/>
                    <a:pt x="244" y="191"/>
                    <a:pt x="223" y="104"/>
                  </a:cubicBezTo>
                  <a:cubicBezTo>
                    <a:pt x="223" y="71"/>
                    <a:pt x="207" y="55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6" name="Google Shape;6436;p9"/>
            <p:cNvSpPr/>
            <p:nvPr/>
          </p:nvSpPr>
          <p:spPr>
            <a:xfrm>
              <a:off x="4003375" y="23820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66" y="257"/>
                  </a:cubicBezTo>
                  <a:cubicBezTo>
                    <a:pt x="78" y="260"/>
                    <a:pt x="89" y="261"/>
                    <a:pt x="100" y="261"/>
                  </a:cubicBezTo>
                  <a:cubicBezTo>
                    <a:pt x="157" y="261"/>
                    <a:pt x="209" y="226"/>
                    <a:pt x="223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7" name="Google Shape;6437;p9"/>
            <p:cNvSpPr/>
            <p:nvPr/>
          </p:nvSpPr>
          <p:spPr>
            <a:xfrm>
              <a:off x="3999450" y="23209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37" y="1"/>
                  </a:moveTo>
                  <a:cubicBezTo>
                    <a:pt x="104" y="1"/>
                    <a:pt x="87" y="21"/>
                    <a:pt x="54" y="38"/>
                  </a:cubicBezTo>
                  <a:cubicBezTo>
                    <a:pt x="17" y="87"/>
                    <a:pt x="1" y="157"/>
                    <a:pt x="34" y="22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25" y="265"/>
                    <a:pt x="132" y="267"/>
                    <a:pt x="139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23" y="87"/>
                    <a:pt x="207" y="54"/>
                  </a:cubicBezTo>
                  <a:cubicBezTo>
                    <a:pt x="207" y="38"/>
                    <a:pt x="190" y="21"/>
                    <a:pt x="174" y="21"/>
                  </a:cubicBezTo>
                  <a:cubicBezTo>
                    <a:pt x="157" y="2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8" name="Google Shape;6438;p9"/>
            <p:cNvSpPr/>
            <p:nvPr/>
          </p:nvSpPr>
          <p:spPr>
            <a:xfrm>
              <a:off x="4005950" y="2255825"/>
              <a:ext cx="6425" cy="6750"/>
            </a:xfrm>
            <a:custGeom>
              <a:rect b="b" l="l" r="r" t="t"/>
              <a:pathLst>
                <a:path extrusionOk="0" h="270" w="257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36"/>
                    <a:pt x="83" y="256"/>
                  </a:cubicBezTo>
                  <a:cubicBezTo>
                    <a:pt x="102" y="265"/>
                    <a:pt x="119" y="269"/>
                    <a:pt x="135" y="269"/>
                  </a:cubicBezTo>
                  <a:cubicBezTo>
                    <a:pt x="180" y="269"/>
                    <a:pt x="215" y="238"/>
                    <a:pt x="240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9" name="Google Shape;6439;p9"/>
            <p:cNvSpPr/>
            <p:nvPr/>
          </p:nvSpPr>
          <p:spPr>
            <a:xfrm>
              <a:off x="4001200" y="227592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6" y="265"/>
                    <a:pt x="132" y="263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0" name="Google Shape;6440;p9"/>
            <p:cNvSpPr/>
            <p:nvPr/>
          </p:nvSpPr>
          <p:spPr>
            <a:xfrm>
              <a:off x="3988725" y="2354150"/>
              <a:ext cx="6025" cy="6575"/>
            </a:xfrm>
            <a:custGeom>
              <a:rect b="b" l="l" r="r" t="t"/>
              <a:pathLst>
                <a:path extrusionOk="0" h="263" w="241">
                  <a:moveTo>
                    <a:pt x="111" y="1"/>
                  </a:moveTo>
                  <a:cubicBezTo>
                    <a:pt x="71" y="1"/>
                    <a:pt x="30" y="32"/>
                    <a:pt x="17" y="84"/>
                  </a:cubicBezTo>
                  <a:cubicBezTo>
                    <a:pt x="1" y="154"/>
                    <a:pt x="17" y="220"/>
                    <a:pt x="88" y="257"/>
                  </a:cubicBezTo>
                  <a:cubicBezTo>
                    <a:pt x="99" y="261"/>
                    <a:pt x="112" y="263"/>
                    <a:pt x="125" y="263"/>
                  </a:cubicBezTo>
                  <a:cubicBezTo>
                    <a:pt x="167" y="263"/>
                    <a:pt x="211" y="240"/>
                    <a:pt x="224" y="187"/>
                  </a:cubicBezTo>
                  <a:cubicBezTo>
                    <a:pt x="240" y="117"/>
                    <a:pt x="224" y="34"/>
                    <a:pt x="153" y="13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1" name="Google Shape;6441;p9"/>
            <p:cNvSpPr/>
            <p:nvPr/>
          </p:nvSpPr>
          <p:spPr>
            <a:xfrm>
              <a:off x="3827225" y="23386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2" name="Google Shape;6442;p9"/>
            <p:cNvSpPr/>
            <p:nvPr/>
          </p:nvSpPr>
          <p:spPr>
            <a:xfrm>
              <a:off x="3947925" y="2268200"/>
              <a:ext cx="6525" cy="6625"/>
            </a:xfrm>
            <a:custGeom>
              <a:rect b="b" l="l" r="r" t="t"/>
              <a:pathLst>
                <a:path extrusionOk="0" h="265" w="261">
                  <a:moveTo>
                    <a:pt x="136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8" y="265"/>
                    <a:pt x="183" y="251"/>
                    <a:pt x="206" y="240"/>
                  </a:cubicBezTo>
                  <a:cubicBezTo>
                    <a:pt x="239" y="190"/>
                    <a:pt x="260" y="104"/>
                    <a:pt x="223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3" name="Google Shape;6443;p9"/>
            <p:cNvSpPr/>
            <p:nvPr/>
          </p:nvSpPr>
          <p:spPr>
            <a:xfrm>
              <a:off x="3823400" y="2384000"/>
              <a:ext cx="6425" cy="6575"/>
            </a:xfrm>
            <a:custGeom>
              <a:rect b="b" l="l" r="r" t="t"/>
              <a:pathLst>
                <a:path extrusionOk="0" h="263" w="257">
                  <a:moveTo>
                    <a:pt x="119" y="0"/>
                  </a:moveTo>
                  <a:cubicBezTo>
                    <a:pt x="102" y="0"/>
                    <a:pt x="81" y="12"/>
                    <a:pt x="67" y="23"/>
                  </a:cubicBezTo>
                  <a:cubicBezTo>
                    <a:pt x="17" y="77"/>
                    <a:pt x="1" y="159"/>
                    <a:pt x="50" y="213"/>
                  </a:cubicBezTo>
                  <a:cubicBezTo>
                    <a:pt x="67" y="230"/>
                    <a:pt x="87" y="246"/>
                    <a:pt x="120" y="262"/>
                  </a:cubicBezTo>
                  <a:cubicBezTo>
                    <a:pt x="153" y="262"/>
                    <a:pt x="170" y="246"/>
                    <a:pt x="207" y="230"/>
                  </a:cubicBezTo>
                  <a:cubicBezTo>
                    <a:pt x="240" y="180"/>
                    <a:pt x="256" y="110"/>
                    <a:pt x="223" y="40"/>
                  </a:cubicBezTo>
                  <a:cubicBezTo>
                    <a:pt x="207" y="23"/>
                    <a:pt x="190" y="23"/>
                    <a:pt x="170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4" name="Google Shape;6444;p9"/>
            <p:cNvSpPr/>
            <p:nvPr/>
          </p:nvSpPr>
          <p:spPr>
            <a:xfrm>
              <a:off x="3824225" y="2414575"/>
              <a:ext cx="6525" cy="6425"/>
            </a:xfrm>
            <a:custGeom>
              <a:rect b="b" l="l" r="r" t="t"/>
              <a:pathLst>
                <a:path extrusionOk="0" h="257" w="261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57"/>
                    <a:pt x="34" y="227"/>
                    <a:pt x="87" y="243"/>
                  </a:cubicBezTo>
                  <a:cubicBezTo>
                    <a:pt x="101" y="252"/>
                    <a:pt x="115" y="256"/>
                    <a:pt x="130" y="256"/>
                  </a:cubicBezTo>
                  <a:cubicBezTo>
                    <a:pt x="170" y="256"/>
                    <a:pt x="211" y="225"/>
                    <a:pt x="223" y="173"/>
                  </a:cubicBezTo>
                  <a:cubicBezTo>
                    <a:pt x="261" y="107"/>
                    <a:pt x="223" y="37"/>
                    <a:pt x="174" y="4"/>
                  </a:cubicBez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5" name="Google Shape;6445;p9"/>
            <p:cNvSpPr/>
            <p:nvPr/>
          </p:nvSpPr>
          <p:spPr>
            <a:xfrm>
              <a:off x="3832375" y="2401425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21" y="0"/>
                  </a:moveTo>
                  <a:cubicBezTo>
                    <a:pt x="78" y="0"/>
                    <a:pt x="44" y="33"/>
                    <a:pt x="17" y="81"/>
                  </a:cubicBezTo>
                  <a:cubicBezTo>
                    <a:pt x="1" y="151"/>
                    <a:pt x="38" y="221"/>
                    <a:pt x="87" y="254"/>
                  </a:cubicBezTo>
                  <a:cubicBezTo>
                    <a:pt x="97" y="257"/>
                    <a:pt x="106" y="258"/>
                    <a:pt x="116" y="258"/>
                  </a:cubicBezTo>
                  <a:cubicBezTo>
                    <a:pt x="162" y="258"/>
                    <a:pt x="210" y="228"/>
                    <a:pt x="223" y="184"/>
                  </a:cubicBezTo>
                  <a:cubicBezTo>
                    <a:pt x="260" y="118"/>
                    <a:pt x="223" y="31"/>
                    <a:pt x="174" y="15"/>
                  </a:cubicBezTo>
                  <a:cubicBezTo>
                    <a:pt x="155" y="5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6" name="Google Shape;6446;p9"/>
            <p:cNvSpPr/>
            <p:nvPr/>
          </p:nvSpPr>
          <p:spPr>
            <a:xfrm>
              <a:off x="3827225" y="228850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6" y="257"/>
                  </a:cubicBezTo>
                  <a:cubicBezTo>
                    <a:pt x="162" y="257"/>
                    <a:pt x="209" y="227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7" name="Google Shape;6447;p9"/>
            <p:cNvSpPr/>
            <p:nvPr/>
          </p:nvSpPr>
          <p:spPr>
            <a:xfrm>
              <a:off x="3833300" y="2443950"/>
              <a:ext cx="5600" cy="6575"/>
            </a:xfrm>
            <a:custGeom>
              <a:rect b="b" l="l" r="r" t="t"/>
              <a:pathLst>
                <a:path extrusionOk="0" h="263" w="224">
                  <a:moveTo>
                    <a:pt x="120" y="0"/>
                  </a:moveTo>
                  <a:cubicBezTo>
                    <a:pt x="107" y="0"/>
                    <a:pt x="93" y="4"/>
                    <a:pt x="83" y="13"/>
                  </a:cubicBezTo>
                  <a:cubicBezTo>
                    <a:pt x="67" y="13"/>
                    <a:pt x="34" y="29"/>
                    <a:pt x="17" y="66"/>
                  </a:cubicBezTo>
                  <a:cubicBezTo>
                    <a:pt x="1" y="83"/>
                    <a:pt x="1" y="116"/>
                    <a:pt x="1" y="153"/>
                  </a:cubicBezTo>
                  <a:cubicBezTo>
                    <a:pt x="1" y="186"/>
                    <a:pt x="17" y="219"/>
                    <a:pt x="34" y="235"/>
                  </a:cubicBezTo>
                  <a:cubicBezTo>
                    <a:pt x="57" y="250"/>
                    <a:pt x="83" y="262"/>
                    <a:pt x="102" y="262"/>
                  </a:cubicBezTo>
                  <a:cubicBezTo>
                    <a:pt x="109" y="262"/>
                    <a:pt x="115" y="260"/>
                    <a:pt x="120" y="256"/>
                  </a:cubicBezTo>
                  <a:cubicBezTo>
                    <a:pt x="186" y="256"/>
                    <a:pt x="223" y="186"/>
                    <a:pt x="223" y="116"/>
                  </a:cubicBezTo>
                  <a:cubicBezTo>
                    <a:pt x="207" y="83"/>
                    <a:pt x="186" y="50"/>
                    <a:pt x="170" y="29"/>
                  </a:cubicBezTo>
                  <a:cubicBezTo>
                    <a:pt x="170" y="13"/>
                    <a:pt x="153" y="13"/>
                    <a:pt x="153" y="13"/>
                  </a:cubicBezTo>
                  <a:cubicBezTo>
                    <a:pt x="145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8" name="Google Shape;6448;p9"/>
            <p:cNvSpPr/>
            <p:nvPr/>
          </p:nvSpPr>
          <p:spPr>
            <a:xfrm>
              <a:off x="3828975" y="2368275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104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1" y="257"/>
                    <a:pt x="104" y="257"/>
                    <a:pt x="120" y="257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9" name="Google Shape;6449;p9"/>
            <p:cNvSpPr/>
            <p:nvPr/>
          </p:nvSpPr>
          <p:spPr>
            <a:xfrm>
              <a:off x="3842275" y="233437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6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0" y="66"/>
                    <a:pt x="0" y="153"/>
                    <a:pt x="33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36" y="256"/>
                    <a:pt x="173" y="256"/>
                    <a:pt x="190" y="223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206" y="33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0" name="Google Shape;6450;p9"/>
            <p:cNvSpPr/>
            <p:nvPr/>
          </p:nvSpPr>
          <p:spPr>
            <a:xfrm>
              <a:off x="3842275" y="2287625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3" y="259"/>
                    <a:pt x="212" y="226"/>
                    <a:pt x="239" y="168"/>
                  </a:cubicBezTo>
                  <a:cubicBezTo>
                    <a:pt x="260" y="98"/>
                    <a:pt x="223" y="32"/>
                    <a:pt x="173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1" name="Google Shape;6451;p9"/>
            <p:cNvSpPr/>
            <p:nvPr/>
          </p:nvSpPr>
          <p:spPr>
            <a:xfrm>
              <a:off x="3820425" y="245032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20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1"/>
                    <a:pt x="81" y="263"/>
                    <a:pt x="112" y="263"/>
                  </a:cubicBezTo>
                  <a:cubicBezTo>
                    <a:pt x="137" y="263"/>
                    <a:pt x="164" y="255"/>
                    <a:pt x="186" y="240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2" name="Google Shape;6452;p9"/>
            <p:cNvSpPr/>
            <p:nvPr/>
          </p:nvSpPr>
          <p:spPr>
            <a:xfrm>
              <a:off x="3844425" y="2270775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104" y="1"/>
                  </a:moveTo>
                  <a:cubicBezTo>
                    <a:pt x="71" y="1"/>
                    <a:pt x="50" y="17"/>
                    <a:pt x="34" y="34"/>
                  </a:cubicBezTo>
                  <a:cubicBezTo>
                    <a:pt x="17" y="71"/>
                    <a:pt x="1" y="104"/>
                    <a:pt x="1" y="153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1" y="240"/>
                    <a:pt x="224" y="190"/>
                    <a:pt x="224" y="120"/>
                  </a:cubicBezTo>
                  <a:lnTo>
                    <a:pt x="224" y="104"/>
                  </a:lnTo>
                  <a:cubicBezTo>
                    <a:pt x="224" y="71"/>
                    <a:pt x="191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3" name="Google Shape;6453;p9"/>
            <p:cNvSpPr/>
            <p:nvPr/>
          </p:nvSpPr>
          <p:spPr>
            <a:xfrm>
              <a:off x="3839275" y="2383750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71" y="0"/>
                  </a:moveTo>
                  <a:cubicBezTo>
                    <a:pt x="17" y="33"/>
                    <a:pt x="1" y="87"/>
                    <a:pt x="1" y="136"/>
                  </a:cubicBezTo>
                  <a:cubicBezTo>
                    <a:pt x="1" y="169"/>
                    <a:pt x="17" y="207"/>
                    <a:pt x="50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40"/>
                    <a:pt x="223" y="169"/>
                    <a:pt x="223" y="103"/>
                  </a:cubicBezTo>
                  <a:cubicBezTo>
                    <a:pt x="223" y="87"/>
                    <a:pt x="223" y="87"/>
                    <a:pt x="207" y="66"/>
                  </a:cubicBezTo>
                  <a:cubicBezTo>
                    <a:pt x="207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4" name="Google Shape;6454;p9"/>
            <p:cNvSpPr/>
            <p:nvPr/>
          </p:nvSpPr>
          <p:spPr>
            <a:xfrm>
              <a:off x="3822475" y="2430550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90"/>
                    <a:pt x="244" y="103"/>
                  </a:cubicBezTo>
                  <a:cubicBezTo>
                    <a:pt x="227" y="70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5" name="Google Shape;6455;p9"/>
            <p:cNvSpPr/>
            <p:nvPr/>
          </p:nvSpPr>
          <p:spPr>
            <a:xfrm>
              <a:off x="3828975" y="2323150"/>
              <a:ext cx="5600" cy="6575"/>
            </a:xfrm>
            <a:custGeom>
              <a:rect b="b" l="l" r="r" t="t"/>
              <a:pathLst>
                <a:path extrusionOk="0" h="263" w="224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53" y="260"/>
                    <a:pt x="190" y="243"/>
                    <a:pt x="207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6" name="Google Shape;6456;p9"/>
            <p:cNvSpPr/>
            <p:nvPr/>
          </p:nvSpPr>
          <p:spPr>
            <a:xfrm>
              <a:off x="3898550" y="224542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3" y="0"/>
                  </a:moveTo>
                  <a:cubicBezTo>
                    <a:pt x="70" y="17"/>
                    <a:pt x="50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74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7" name="Google Shape;6457;p9"/>
            <p:cNvSpPr/>
            <p:nvPr/>
          </p:nvSpPr>
          <p:spPr>
            <a:xfrm>
              <a:off x="3828550" y="2462700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8" y="260"/>
                    <a:pt x="104" y="260"/>
                    <a:pt x="121" y="260"/>
                  </a:cubicBezTo>
                  <a:cubicBezTo>
                    <a:pt x="154" y="207"/>
                    <a:pt x="191" y="157"/>
                    <a:pt x="224" y="87"/>
                  </a:cubicBezTo>
                  <a:cubicBezTo>
                    <a:pt x="224" y="71"/>
                    <a:pt x="207" y="54"/>
                    <a:pt x="191" y="38"/>
                  </a:cubicBezTo>
                  <a:cubicBezTo>
                    <a:pt x="191" y="21"/>
                    <a:pt x="170" y="21"/>
                    <a:pt x="170" y="21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8" name="Google Shape;6458;p9"/>
            <p:cNvSpPr/>
            <p:nvPr/>
          </p:nvSpPr>
          <p:spPr>
            <a:xfrm>
              <a:off x="3837525" y="2426925"/>
              <a:ext cx="6100" cy="6550"/>
            </a:xfrm>
            <a:custGeom>
              <a:rect b="b" l="l" r="r" t="t"/>
              <a:pathLst>
                <a:path extrusionOk="0" h="262" w="244">
                  <a:moveTo>
                    <a:pt x="102" y="0"/>
                  </a:moveTo>
                  <a:cubicBezTo>
                    <a:pt x="85" y="0"/>
                    <a:pt x="66" y="14"/>
                    <a:pt x="54" y="26"/>
                  </a:cubicBezTo>
                  <a:cubicBezTo>
                    <a:pt x="1" y="75"/>
                    <a:pt x="1" y="162"/>
                    <a:pt x="38" y="215"/>
                  </a:cubicBezTo>
                  <a:cubicBezTo>
                    <a:pt x="57" y="244"/>
                    <a:pt x="89" y="262"/>
                    <a:pt x="122" y="262"/>
                  </a:cubicBezTo>
                  <a:cubicBezTo>
                    <a:pt x="145" y="262"/>
                    <a:pt x="170" y="252"/>
                    <a:pt x="190" y="232"/>
                  </a:cubicBezTo>
                  <a:cubicBezTo>
                    <a:pt x="244" y="178"/>
                    <a:pt x="244" y="112"/>
                    <a:pt x="207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0" y="9"/>
                  </a:lnTo>
                  <a:cubicBezTo>
                    <a:pt x="115" y="3"/>
                    <a:pt x="109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9" name="Google Shape;6459;p9"/>
            <p:cNvSpPr/>
            <p:nvPr/>
          </p:nvSpPr>
          <p:spPr>
            <a:xfrm>
              <a:off x="3948325" y="2252325"/>
              <a:ext cx="6125" cy="6425"/>
            </a:xfrm>
            <a:custGeom>
              <a:rect b="b" l="l" r="r" t="t"/>
              <a:pathLst>
                <a:path extrusionOk="0" h="257" w="245">
                  <a:moveTo>
                    <a:pt x="104" y="1"/>
                  </a:moveTo>
                  <a:cubicBezTo>
                    <a:pt x="54" y="1"/>
                    <a:pt x="1" y="67"/>
                    <a:pt x="17" y="137"/>
                  </a:cubicBezTo>
                  <a:cubicBezTo>
                    <a:pt x="17" y="170"/>
                    <a:pt x="38" y="207"/>
                    <a:pt x="54" y="223"/>
                  </a:cubicBezTo>
                  <a:cubicBezTo>
                    <a:pt x="87" y="256"/>
                    <a:pt x="120" y="256"/>
                    <a:pt x="141" y="256"/>
                  </a:cubicBezTo>
                  <a:cubicBezTo>
                    <a:pt x="207" y="240"/>
                    <a:pt x="244" y="170"/>
                    <a:pt x="244" y="104"/>
                  </a:cubicBezTo>
                  <a:cubicBezTo>
                    <a:pt x="223" y="67"/>
                    <a:pt x="207" y="34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0" name="Google Shape;6460;p9"/>
            <p:cNvSpPr/>
            <p:nvPr/>
          </p:nvSpPr>
          <p:spPr>
            <a:xfrm>
              <a:off x="3949675" y="23003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17" y="191"/>
                    <a:pt x="33" y="207"/>
                    <a:pt x="50" y="24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4"/>
                    <a:pt x="239" y="191"/>
                    <a:pt x="223" y="104"/>
                  </a:cubicBezTo>
                  <a:cubicBezTo>
                    <a:pt x="223" y="71"/>
                    <a:pt x="207" y="55"/>
                    <a:pt x="190" y="22"/>
                  </a:cubicBezTo>
                  <a:cubicBezTo>
                    <a:pt x="169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1" name="Google Shape;6461;p9"/>
            <p:cNvSpPr/>
            <p:nvPr/>
          </p:nvSpPr>
          <p:spPr>
            <a:xfrm>
              <a:off x="3820825" y="2353650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37" y="260"/>
                    <a:pt x="170" y="260"/>
                    <a:pt x="190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2" name="Google Shape;6462;p9"/>
            <p:cNvSpPr/>
            <p:nvPr/>
          </p:nvSpPr>
          <p:spPr>
            <a:xfrm>
              <a:off x="3864625" y="2391100"/>
              <a:ext cx="6025" cy="6550"/>
            </a:xfrm>
            <a:custGeom>
              <a:rect b="b" l="l" r="r" t="t"/>
              <a:pathLst>
                <a:path extrusionOk="0" h="262" w="241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02"/>
                    <a:pt x="1" y="119"/>
                    <a:pt x="1" y="152"/>
                  </a:cubicBezTo>
                  <a:cubicBezTo>
                    <a:pt x="17" y="185"/>
                    <a:pt x="34" y="238"/>
                    <a:pt x="67" y="255"/>
                  </a:cubicBezTo>
                  <a:cubicBezTo>
                    <a:pt x="81" y="259"/>
                    <a:pt x="94" y="261"/>
                    <a:pt x="106" y="261"/>
                  </a:cubicBezTo>
                  <a:cubicBezTo>
                    <a:pt x="139" y="261"/>
                    <a:pt x="163" y="246"/>
                    <a:pt x="191" y="222"/>
                  </a:cubicBezTo>
                  <a:cubicBezTo>
                    <a:pt x="207" y="222"/>
                    <a:pt x="207" y="205"/>
                    <a:pt x="224" y="185"/>
                  </a:cubicBezTo>
                  <a:cubicBezTo>
                    <a:pt x="240" y="119"/>
                    <a:pt x="207" y="32"/>
                    <a:pt x="154" y="16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3" name="Google Shape;6463;p9"/>
            <p:cNvSpPr/>
            <p:nvPr/>
          </p:nvSpPr>
          <p:spPr>
            <a:xfrm>
              <a:off x="3834950" y="2303075"/>
              <a:ext cx="6525" cy="6700"/>
            </a:xfrm>
            <a:custGeom>
              <a:rect b="b" l="l" r="r" t="t"/>
              <a:pathLst>
                <a:path extrusionOk="0" h="268" w="261">
                  <a:moveTo>
                    <a:pt x="121" y="1"/>
                  </a:moveTo>
                  <a:cubicBezTo>
                    <a:pt x="78" y="1"/>
                    <a:pt x="44" y="34"/>
                    <a:pt x="17" y="82"/>
                  </a:cubicBezTo>
                  <a:cubicBezTo>
                    <a:pt x="1" y="152"/>
                    <a:pt x="38" y="238"/>
                    <a:pt x="87" y="255"/>
                  </a:cubicBezTo>
                  <a:cubicBezTo>
                    <a:pt x="101" y="264"/>
                    <a:pt x="116" y="268"/>
                    <a:pt x="131" y="268"/>
                  </a:cubicBezTo>
                  <a:cubicBezTo>
                    <a:pt x="172" y="268"/>
                    <a:pt x="211" y="236"/>
                    <a:pt x="223" y="185"/>
                  </a:cubicBezTo>
                  <a:cubicBezTo>
                    <a:pt x="260" y="119"/>
                    <a:pt x="223" y="49"/>
                    <a:pt x="174" y="16"/>
                  </a:cubicBezTo>
                  <a:cubicBezTo>
                    <a:pt x="155" y="6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4" name="Google Shape;6464;p9"/>
            <p:cNvSpPr/>
            <p:nvPr/>
          </p:nvSpPr>
          <p:spPr>
            <a:xfrm>
              <a:off x="3835875" y="23510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0"/>
                  </a:moveTo>
                  <a:cubicBezTo>
                    <a:pt x="50" y="0"/>
                    <a:pt x="1" y="71"/>
                    <a:pt x="17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60"/>
                    <a:pt x="104" y="260"/>
                    <a:pt x="137" y="260"/>
                  </a:cubicBezTo>
                  <a:cubicBezTo>
                    <a:pt x="170" y="240"/>
                    <a:pt x="186" y="223"/>
                    <a:pt x="207" y="207"/>
                  </a:cubicBezTo>
                  <a:cubicBezTo>
                    <a:pt x="223" y="174"/>
                    <a:pt x="240" y="136"/>
                    <a:pt x="223" y="103"/>
                  </a:cubicBezTo>
                  <a:cubicBezTo>
                    <a:pt x="223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5" name="Google Shape;6465;p9"/>
            <p:cNvSpPr/>
            <p:nvPr/>
          </p:nvSpPr>
          <p:spPr>
            <a:xfrm>
              <a:off x="3831550" y="227360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19" y="0"/>
                  </a:moveTo>
                  <a:cubicBezTo>
                    <a:pt x="102" y="0"/>
                    <a:pt x="82" y="12"/>
                    <a:pt x="71" y="24"/>
                  </a:cubicBezTo>
                  <a:cubicBezTo>
                    <a:pt x="17" y="77"/>
                    <a:pt x="1" y="164"/>
                    <a:pt x="50" y="213"/>
                  </a:cubicBezTo>
                  <a:cubicBezTo>
                    <a:pt x="71" y="246"/>
                    <a:pt x="87" y="267"/>
                    <a:pt x="120" y="267"/>
                  </a:cubicBezTo>
                  <a:cubicBezTo>
                    <a:pt x="153" y="267"/>
                    <a:pt x="174" y="246"/>
                    <a:pt x="207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40" y="77"/>
                    <a:pt x="223" y="40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6" name="Google Shape;6466;p9"/>
            <p:cNvSpPr/>
            <p:nvPr/>
          </p:nvSpPr>
          <p:spPr>
            <a:xfrm>
              <a:off x="3824225" y="22584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00"/>
                    <a:pt x="1" y="133"/>
                    <a:pt x="1" y="153"/>
                  </a:cubicBezTo>
                  <a:cubicBezTo>
                    <a:pt x="17" y="203"/>
                    <a:pt x="34" y="236"/>
                    <a:pt x="71" y="257"/>
                  </a:cubicBezTo>
                  <a:cubicBezTo>
                    <a:pt x="85" y="261"/>
                    <a:pt x="98" y="263"/>
                    <a:pt x="110" y="263"/>
                  </a:cubicBezTo>
                  <a:cubicBezTo>
                    <a:pt x="141" y="263"/>
                    <a:pt x="167" y="251"/>
                    <a:pt x="190" y="236"/>
                  </a:cubicBezTo>
                  <a:cubicBezTo>
                    <a:pt x="207" y="219"/>
                    <a:pt x="207" y="203"/>
                    <a:pt x="223" y="186"/>
                  </a:cubicBezTo>
                  <a:cubicBezTo>
                    <a:pt x="240" y="116"/>
                    <a:pt x="207" y="30"/>
                    <a:pt x="157" y="13"/>
                  </a:cubicBezTo>
                  <a:cubicBezTo>
                    <a:pt x="143" y="5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7" name="Google Shape;6467;p9"/>
            <p:cNvSpPr/>
            <p:nvPr/>
          </p:nvSpPr>
          <p:spPr>
            <a:xfrm>
              <a:off x="3822475" y="2308600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04" y="1"/>
                  </a:moveTo>
                  <a:cubicBezTo>
                    <a:pt x="38" y="17"/>
                    <a:pt x="1" y="83"/>
                    <a:pt x="1" y="153"/>
                  </a:cubicBezTo>
                  <a:cubicBezTo>
                    <a:pt x="21" y="186"/>
                    <a:pt x="38" y="223"/>
                    <a:pt x="54" y="240"/>
                  </a:cubicBezTo>
                  <a:cubicBezTo>
                    <a:pt x="66" y="252"/>
                    <a:pt x="86" y="263"/>
                    <a:pt x="110" y="263"/>
                  </a:cubicBezTo>
                  <a:cubicBezTo>
                    <a:pt x="120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7" y="120"/>
                  </a:cubicBezTo>
                  <a:cubicBezTo>
                    <a:pt x="227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8" name="Google Shape;6468;p9"/>
            <p:cNvSpPr/>
            <p:nvPr/>
          </p:nvSpPr>
          <p:spPr>
            <a:xfrm>
              <a:off x="3827225" y="2244700"/>
              <a:ext cx="6100" cy="6325"/>
            </a:xfrm>
            <a:custGeom>
              <a:rect b="b" l="l" r="r" t="t"/>
              <a:pathLst>
                <a:path extrusionOk="0" h="253" w="244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49"/>
                    <a:pt x="37" y="219"/>
                    <a:pt x="87" y="252"/>
                  </a:cubicBezTo>
                  <a:lnTo>
                    <a:pt x="141" y="252"/>
                  </a:lnTo>
                  <a:cubicBezTo>
                    <a:pt x="174" y="252"/>
                    <a:pt x="207" y="219"/>
                    <a:pt x="223" y="186"/>
                  </a:cubicBezTo>
                  <a:cubicBezTo>
                    <a:pt x="244" y="133"/>
                    <a:pt x="244" y="83"/>
                    <a:pt x="207" y="46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9" name="Google Shape;6469;p9"/>
            <p:cNvSpPr/>
            <p:nvPr/>
          </p:nvSpPr>
          <p:spPr>
            <a:xfrm>
              <a:off x="3973275" y="2355250"/>
              <a:ext cx="6425" cy="6475"/>
            </a:xfrm>
            <a:custGeom>
              <a:rect b="b" l="l" r="r" t="t"/>
              <a:pathLst>
                <a:path extrusionOk="0" h="259" w="257">
                  <a:moveTo>
                    <a:pt x="127" y="1"/>
                  </a:moveTo>
                  <a:cubicBezTo>
                    <a:pt x="79" y="1"/>
                    <a:pt x="42" y="22"/>
                    <a:pt x="17" y="73"/>
                  </a:cubicBezTo>
                  <a:cubicBezTo>
                    <a:pt x="1" y="143"/>
                    <a:pt x="33" y="229"/>
                    <a:pt x="87" y="246"/>
                  </a:cubicBezTo>
                  <a:cubicBezTo>
                    <a:pt x="100" y="254"/>
                    <a:pt x="115" y="259"/>
                    <a:pt x="129" y="259"/>
                  </a:cubicBezTo>
                  <a:cubicBezTo>
                    <a:pt x="170" y="259"/>
                    <a:pt x="211" y="227"/>
                    <a:pt x="223" y="176"/>
                  </a:cubicBezTo>
                  <a:cubicBezTo>
                    <a:pt x="256" y="110"/>
                    <a:pt x="223" y="40"/>
                    <a:pt x="174" y="7"/>
                  </a:cubicBezTo>
                  <a:cubicBezTo>
                    <a:pt x="157" y="3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0" name="Google Shape;6470;p9"/>
            <p:cNvSpPr/>
            <p:nvPr/>
          </p:nvSpPr>
          <p:spPr>
            <a:xfrm>
              <a:off x="3908025" y="2336575"/>
              <a:ext cx="6425" cy="6475"/>
            </a:xfrm>
            <a:custGeom>
              <a:rect b="b" l="l" r="r" t="t"/>
              <a:pathLst>
                <a:path extrusionOk="0" h="259" w="257">
                  <a:moveTo>
                    <a:pt x="126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3" y="255"/>
                  </a:cubicBezTo>
                  <a:cubicBezTo>
                    <a:pt x="95" y="258"/>
                    <a:pt x="107" y="259"/>
                    <a:pt x="118" y="259"/>
                  </a:cubicBezTo>
                  <a:cubicBezTo>
                    <a:pt x="171" y="259"/>
                    <a:pt x="212" y="226"/>
                    <a:pt x="240" y="168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1" name="Google Shape;6471;p9"/>
            <p:cNvSpPr/>
            <p:nvPr/>
          </p:nvSpPr>
          <p:spPr>
            <a:xfrm>
              <a:off x="3908850" y="2384150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5" y="265"/>
                    <a:pt x="132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2" name="Google Shape;6472;p9"/>
            <p:cNvSpPr/>
            <p:nvPr/>
          </p:nvSpPr>
          <p:spPr>
            <a:xfrm>
              <a:off x="3917000" y="22751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54" y="17"/>
                    <a:pt x="0" y="67"/>
                    <a:pt x="17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0"/>
                    <a:pt x="223" y="104"/>
                  </a:cubicBezTo>
                  <a:cubicBezTo>
                    <a:pt x="223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3" name="Google Shape;6473;p9"/>
            <p:cNvSpPr/>
            <p:nvPr/>
          </p:nvSpPr>
          <p:spPr>
            <a:xfrm>
              <a:off x="3911850" y="2290575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4" name="Google Shape;6474;p9"/>
            <p:cNvSpPr/>
            <p:nvPr/>
          </p:nvSpPr>
          <p:spPr>
            <a:xfrm>
              <a:off x="3901950" y="2356650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4" y="0"/>
                  </a:moveTo>
                  <a:cubicBezTo>
                    <a:pt x="38" y="0"/>
                    <a:pt x="0" y="70"/>
                    <a:pt x="17" y="140"/>
                  </a:cubicBezTo>
                  <a:cubicBezTo>
                    <a:pt x="17" y="206"/>
                    <a:pt x="71" y="260"/>
                    <a:pt x="141" y="260"/>
                  </a:cubicBezTo>
                  <a:cubicBezTo>
                    <a:pt x="174" y="243"/>
                    <a:pt x="190" y="223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5" name="Google Shape;6475;p9"/>
            <p:cNvSpPr/>
            <p:nvPr/>
          </p:nvSpPr>
          <p:spPr>
            <a:xfrm>
              <a:off x="3904525" y="2306850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41" y="1"/>
                  </a:moveTo>
                  <a:cubicBezTo>
                    <a:pt x="120" y="1"/>
                    <a:pt x="87" y="17"/>
                    <a:pt x="71" y="34"/>
                  </a:cubicBezTo>
                  <a:cubicBezTo>
                    <a:pt x="17" y="87"/>
                    <a:pt x="1" y="153"/>
                    <a:pt x="54" y="223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9" y="265"/>
                    <a:pt x="184" y="251"/>
                    <a:pt x="207" y="240"/>
                  </a:cubicBezTo>
                  <a:cubicBezTo>
                    <a:pt x="223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23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74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6" name="Google Shape;6476;p9"/>
            <p:cNvSpPr/>
            <p:nvPr/>
          </p:nvSpPr>
          <p:spPr>
            <a:xfrm>
              <a:off x="3900700" y="2371925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16" y="0"/>
                  </a:moveTo>
                  <a:cubicBezTo>
                    <a:pt x="108" y="0"/>
                    <a:pt x="99" y="2"/>
                    <a:pt x="88" y="7"/>
                  </a:cubicBezTo>
                  <a:cubicBezTo>
                    <a:pt x="34" y="7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1" y="267"/>
                  </a:cubicBezTo>
                  <a:cubicBezTo>
                    <a:pt x="154" y="251"/>
                    <a:pt x="191" y="230"/>
                    <a:pt x="207" y="214"/>
                  </a:cubicBezTo>
                  <a:cubicBezTo>
                    <a:pt x="224" y="181"/>
                    <a:pt x="224" y="148"/>
                    <a:pt x="224" y="111"/>
                  </a:cubicBezTo>
                  <a:cubicBezTo>
                    <a:pt x="224" y="78"/>
                    <a:pt x="207" y="45"/>
                    <a:pt x="170" y="24"/>
                  </a:cubicBezTo>
                  <a:lnTo>
                    <a:pt x="154" y="7"/>
                  </a:lnTo>
                  <a:cubicBezTo>
                    <a:pt x="143" y="7"/>
                    <a:pt x="13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7" name="Google Shape;6477;p9"/>
            <p:cNvSpPr/>
            <p:nvPr/>
          </p:nvSpPr>
          <p:spPr>
            <a:xfrm>
              <a:off x="3900300" y="2321800"/>
              <a:ext cx="6425" cy="6625"/>
            </a:xfrm>
            <a:custGeom>
              <a:rect b="b" l="l" r="r" t="t"/>
              <a:pathLst>
                <a:path extrusionOk="0" h="265" w="257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60"/>
                  </a:cubicBezTo>
                  <a:cubicBezTo>
                    <a:pt x="92" y="263"/>
                    <a:pt x="102" y="264"/>
                    <a:pt x="111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8" name="Google Shape;6478;p9"/>
            <p:cNvSpPr/>
            <p:nvPr/>
          </p:nvSpPr>
          <p:spPr>
            <a:xfrm>
              <a:off x="3917400" y="2304100"/>
              <a:ext cx="6125" cy="6600"/>
            </a:xfrm>
            <a:custGeom>
              <a:rect b="b" l="l" r="r" t="t"/>
              <a:pathLst>
                <a:path extrusionOk="0" h="264" w="245">
                  <a:moveTo>
                    <a:pt x="122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87" y="8"/>
                    <a:pt x="54" y="24"/>
                    <a:pt x="38" y="41"/>
                  </a:cubicBezTo>
                  <a:cubicBezTo>
                    <a:pt x="17" y="57"/>
                    <a:pt x="1" y="111"/>
                    <a:pt x="17" y="144"/>
                  </a:cubicBezTo>
                  <a:cubicBezTo>
                    <a:pt x="17" y="181"/>
                    <a:pt x="38" y="214"/>
                    <a:pt x="54" y="230"/>
                  </a:cubicBezTo>
                  <a:cubicBezTo>
                    <a:pt x="87" y="247"/>
                    <a:pt x="104" y="263"/>
                    <a:pt x="141" y="263"/>
                  </a:cubicBezTo>
                  <a:cubicBezTo>
                    <a:pt x="191" y="247"/>
                    <a:pt x="244" y="197"/>
                    <a:pt x="224" y="127"/>
                  </a:cubicBezTo>
                  <a:lnTo>
                    <a:pt x="224" y="111"/>
                  </a:lnTo>
                  <a:cubicBezTo>
                    <a:pt x="224" y="57"/>
                    <a:pt x="191" y="24"/>
                    <a:pt x="158" y="8"/>
                  </a:cubicBezTo>
                  <a:cubicBezTo>
                    <a:pt x="147" y="8"/>
                    <a:pt x="134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9" name="Google Shape;6479;p9"/>
            <p:cNvSpPr/>
            <p:nvPr/>
          </p:nvSpPr>
          <p:spPr>
            <a:xfrm>
              <a:off x="3920400" y="226005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24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21" y="50"/>
                    <a:pt x="0" y="87"/>
                    <a:pt x="0" y="120"/>
                  </a:cubicBezTo>
                  <a:cubicBezTo>
                    <a:pt x="0" y="153"/>
                    <a:pt x="21" y="191"/>
                    <a:pt x="38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41" y="257"/>
                    <a:pt x="157" y="257"/>
                    <a:pt x="190" y="224"/>
                  </a:cubicBezTo>
                  <a:cubicBezTo>
                    <a:pt x="227" y="191"/>
                    <a:pt x="244" y="104"/>
                    <a:pt x="207" y="50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0" name="Google Shape;6480;p9"/>
            <p:cNvSpPr/>
            <p:nvPr/>
          </p:nvSpPr>
          <p:spPr>
            <a:xfrm>
              <a:off x="3922975" y="2334800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04" y="0"/>
                  </a:moveTo>
                  <a:cubicBezTo>
                    <a:pt x="54" y="16"/>
                    <a:pt x="1" y="66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7" y="103"/>
                  </a:cubicBezTo>
                  <a:cubicBezTo>
                    <a:pt x="227" y="66"/>
                    <a:pt x="207" y="33"/>
                    <a:pt x="190" y="16"/>
                  </a:cubicBezTo>
                  <a:cubicBezTo>
                    <a:pt x="174" y="16"/>
                    <a:pt x="174" y="16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1" name="Google Shape;6481;p9"/>
            <p:cNvSpPr/>
            <p:nvPr/>
          </p:nvSpPr>
          <p:spPr>
            <a:xfrm>
              <a:off x="3915750" y="2351475"/>
              <a:ext cx="6025" cy="6525"/>
            </a:xfrm>
            <a:custGeom>
              <a:rect b="b" l="l" r="r" t="t"/>
              <a:pathLst>
                <a:path extrusionOk="0" h="261" w="241">
                  <a:moveTo>
                    <a:pt x="104" y="1"/>
                  </a:moveTo>
                  <a:cubicBezTo>
                    <a:pt x="50" y="17"/>
                    <a:pt x="1" y="71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4" y="104"/>
                  </a:cubicBezTo>
                  <a:cubicBezTo>
                    <a:pt x="224" y="71"/>
                    <a:pt x="207" y="38"/>
                    <a:pt x="186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2" name="Google Shape;6482;p9"/>
            <p:cNvSpPr/>
            <p:nvPr/>
          </p:nvSpPr>
          <p:spPr>
            <a:xfrm>
              <a:off x="3915250" y="2367350"/>
              <a:ext cx="6525" cy="6950"/>
            </a:xfrm>
            <a:custGeom>
              <a:rect b="b" l="l" r="r" t="t"/>
              <a:pathLst>
                <a:path extrusionOk="0" h="278" w="261">
                  <a:moveTo>
                    <a:pt x="140" y="1"/>
                  </a:moveTo>
                  <a:cubicBezTo>
                    <a:pt x="103" y="1"/>
                    <a:pt x="87" y="21"/>
                    <a:pt x="54" y="38"/>
                  </a:cubicBezTo>
                  <a:cubicBezTo>
                    <a:pt x="21" y="87"/>
                    <a:pt x="0" y="158"/>
                    <a:pt x="37" y="228"/>
                  </a:cubicBezTo>
                  <a:cubicBezTo>
                    <a:pt x="54" y="244"/>
                    <a:pt x="87" y="261"/>
                    <a:pt x="124" y="277"/>
                  </a:cubicBezTo>
                  <a:cubicBezTo>
                    <a:pt x="140" y="277"/>
                    <a:pt x="173" y="261"/>
                    <a:pt x="190" y="244"/>
                  </a:cubicBezTo>
                  <a:cubicBezTo>
                    <a:pt x="244" y="190"/>
                    <a:pt x="260" y="104"/>
                    <a:pt x="206" y="54"/>
                  </a:cubicBezTo>
                  <a:cubicBezTo>
                    <a:pt x="206" y="38"/>
                    <a:pt x="190" y="21"/>
                    <a:pt x="173" y="21"/>
                  </a:cubicBezTo>
                  <a:cubicBezTo>
                    <a:pt x="157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3" name="Google Shape;6483;p9"/>
            <p:cNvSpPr/>
            <p:nvPr/>
          </p:nvSpPr>
          <p:spPr>
            <a:xfrm>
              <a:off x="3915750" y="2320875"/>
              <a:ext cx="6025" cy="6525"/>
            </a:xfrm>
            <a:custGeom>
              <a:rect b="b" l="l" r="r" t="t"/>
              <a:pathLst>
                <a:path extrusionOk="0" h="261" w="241">
                  <a:moveTo>
                    <a:pt x="128" y="1"/>
                  </a:moveTo>
                  <a:cubicBezTo>
                    <a:pt x="83" y="1"/>
                    <a:pt x="31" y="36"/>
                    <a:pt x="17" y="91"/>
                  </a:cubicBezTo>
                  <a:cubicBezTo>
                    <a:pt x="1" y="145"/>
                    <a:pt x="17" y="231"/>
                    <a:pt x="67" y="248"/>
                  </a:cubicBezTo>
                  <a:cubicBezTo>
                    <a:pt x="86" y="257"/>
                    <a:pt x="104" y="261"/>
                    <a:pt x="122" y="261"/>
                  </a:cubicBezTo>
                  <a:cubicBezTo>
                    <a:pt x="170" y="261"/>
                    <a:pt x="211" y="229"/>
                    <a:pt x="224" y="178"/>
                  </a:cubicBezTo>
                  <a:cubicBezTo>
                    <a:pt x="240" y="108"/>
                    <a:pt x="207" y="42"/>
                    <a:pt x="153" y="5"/>
                  </a:cubicBezTo>
                  <a:cubicBezTo>
                    <a:pt x="146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4" name="Google Shape;6484;p9"/>
            <p:cNvSpPr/>
            <p:nvPr/>
          </p:nvSpPr>
          <p:spPr>
            <a:xfrm>
              <a:off x="3900300" y="22780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70" y="260"/>
                    <a:pt x="223" y="227"/>
                    <a:pt x="223" y="173"/>
                  </a:cubicBezTo>
                  <a:cubicBezTo>
                    <a:pt x="240" y="124"/>
                    <a:pt x="240" y="70"/>
                    <a:pt x="207" y="37"/>
                  </a:cubicBezTo>
                  <a:cubicBezTo>
                    <a:pt x="207" y="21"/>
                    <a:pt x="186" y="21"/>
                    <a:pt x="170" y="4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5" name="Google Shape;6485;p9"/>
            <p:cNvSpPr/>
            <p:nvPr/>
          </p:nvSpPr>
          <p:spPr>
            <a:xfrm>
              <a:off x="3886075" y="2251925"/>
              <a:ext cx="5600" cy="6475"/>
            </a:xfrm>
            <a:custGeom>
              <a:rect b="b" l="l" r="r" t="t"/>
              <a:pathLst>
                <a:path extrusionOk="0" h="259" w="224">
                  <a:moveTo>
                    <a:pt x="120" y="0"/>
                  </a:moveTo>
                  <a:cubicBezTo>
                    <a:pt x="87" y="0"/>
                    <a:pt x="54" y="0"/>
                    <a:pt x="34" y="33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7" y="242"/>
                    <a:pt x="65" y="258"/>
                    <a:pt x="95" y="258"/>
                  </a:cubicBezTo>
                  <a:cubicBezTo>
                    <a:pt x="121" y="258"/>
                    <a:pt x="149" y="246"/>
                    <a:pt x="174" y="223"/>
                  </a:cubicBezTo>
                  <a:cubicBezTo>
                    <a:pt x="223" y="186"/>
                    <a:pt x="223" y="103"/>
                    <a:pt x="190" y="50"/>
                  </a:cubicBezTo>
                  <a:cubicBezTo>
                    <a:pt x="174" y="33"/>
                    <a:pt x="174" y="17"/>
                    <a:pt x="137" y="17"/>
                  </a:cubicBezTo>
                  <a:cubicBezTo>
                    <a:pt x="137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6" name="Google Shape;6486;p9"/>
            <p:cNvSpPr/>
            <p:nvPr/>
          </p:nvSpPr>
          <p:spPr>
            <a:xfrm>
              <a:off x="3883075" y="2296125"/>
              <a:ext cx="6025" cy="6600"/>
            </a:xfrm>
            <a:custGeom>
              <a:rect b="b" l="l" r="r" t="t"/>
              <a:pathLst>
                <a:path extrusionOk="0" h="264" w="241">
                  <a:moveTo>
                    <a:pt x="104" y="1"/>
                  </a:moveTo>
                  <a:cubicBezTo>
                    <a:pt x="71" y="17"/>
                    <a:pt x="50" y="34"/>
                    <a:pt x="34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65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7"/>
                    <a:pt x="207" y="50"/>
                    <a:pt x="191" y="34"/>
                  </a:cubicBezTo>
                  <a:cubicBezTo>
                    <a:pt x="174" y="17"/>
                    <a:pt x="174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7" name="Google Shape;6487;p9"/>
            <p:cNvSpPr/>
            <p:nvPr/>
          </p:nvSpPr>
          <p:spPr>
            <a:xfrm>
              <a:off x="3887425" y="227932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20" y="1"/>
                  </a:moveTo>
                  <a:cubicBezTo>
                    <a:pt x="103" y="1"/>
                    <a:pt x="66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66" y="261"/>
                    <a:pt x="103" y="261"/>
                  </a:cubicBezTo>
                  <a:cubicBezTo>
                    <a:pt x="136" y="261"/>
                    <a:pt x="153" y="261"/>
                    <a:pt x="186" y="244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7"/>
                  </a:cubicBezTo>
                  <a:cubicBezTo>
                    <a:pt x="153" y="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8" name="Google Shape;6488;p9"/>
            <p:cNvSpPr/>
            <p:nvPr/>
          </p:nvSpPr>
          <p:spPr>
            <a:xfrm>
              <a:off x="3873200" y="2359775"/>
              <a:ext cx="6000" cy="6375"/>
            </a:xfrm>
            <a:custGeom>
              <a:rect b="b" l="l" r="r" t="t"/>
              <a:pathLst>
                <a:path extrusionOk="0" h="255" w="240">
                  <a:moveTo>
                    <a:pt x="128" y="1"/>
                  </a:moveTo>
                  <a:cubicBezTo>
                    <a:pt x="87" y="1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lnTo>
                    <a:pt x="136" y="254"/>
                  </a:lnTo>
                  <a:cubicBezTo>
                    <a:pt x="190" y="254"/>
                    <a:pt x="223" y="221"/>
                    <a:pt x="239" y="184"/>
                  </a:cubicBezTo>
                  <a:cubicBezTo>
                    <a:pt x="239" y="135"/>
                    <a:pt x="239" y="81"/>
                    <a:pt x="206" y="48"/>
                  </a:cubicBezTo>
                  <a:cubicBezTo>
                    <a:pt x="206" y="32"/>
                    <a:pt x="190" y="15"/>
                    <a:pt x="173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9" name="Google Shape;6489;p9"/>
            <p:cNvSpPr/>
            <p:nvPr/>
          </p:nvSpPr>
          <p:spPr>
            <a:xfrm>
              <a:off x="3888250" y="232675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03" y="0"/>
                  </a:moveTo>
                  <a:cubicBezTo>
                    <a:pt x="86" y="0"/>
                    <a:pt x="68" y="5"/>
                    <a:pt x="50" y="13"/>
                  </a:cubicBezTo>
                  <a:cubicBezTo>
                    <a:pt x="33" y="29"/>
                    <a:pt x="17" y="62"/>
                    <a:pt x="0" y="79"/>
                  </a:cubicBezTo>
                  <a:lnTo>
                    <a:pt x="0" y="165"/>
                  </a:lnTo>
                  <a:cubicBezTo>
                    <a:pt x="17" y="202"/>
                    <a:pt x="33" y="235"/>
                    <a:pt x="70" y="252"/>
                  </a:cubicBezTo>
                  <a:cubicBezTo>
                    <a:pt x="83" y="261"/>
                    <a:pt x="98" y="265"/>
                    <a:pt x="113" y="265"/>
                  </a:cubicBezTo>
                  <a:cubicBezTo>
                    <a:pt x="153" y="265"/>
                    <a:pt x="194" y="233"/>
                    <a:pt x="206" y="182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0" name="Google Shape;6490;p9"/>
            <p:cNvSpPr/>
            <p:nvPr/>
          </p:nvSpPr>
          <p:spPr>
            <a:xfrm>
              <a:off x="3880925" y="2343150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08" y="1"/>
                  </a:moveTo>
                  <a:cubicBezTo>
                    <a:pt x="105" y="1"/>
                    <a:pt x="103" y="3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98"/>
                    <a:pt x="33" y="214"/>
                    <a:pt x="54" y="247"/>
                  </a:cubicBezTo>
                  <a:cubicBezTo>
                    <a:pt x="87" y="247"/>
                    <a:pt x="103" y="268"/>
                    <a:pt x="136" y="268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7" y="41"/>
                    <a:pt x="174" y="25"/>
                  </a:cubicBezTo>
                  <a:lnTo>
                    <a:pt x="157" y="8"/>
                  </a:lnTo>
                  <a:lnTo>
                    <a:pt x="136" y="8"/>
                  </a:lnTo>
                  <a:cubicBezTo>
                    <a:pt x="125" y="8"/>
                    <a:pt x="114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1" name="Google Shape;6491;p9"/>
            <p:cNvSpPr/>
            <p:nvPr/>
          </p:nvSpPr>
          <p:spPr>
            <a:xfrm>
              <a:off x="3879175" y="2389725"/>
              <a:ext cx="5700" cy="6525"/>
            </a:xfrm>
            <a:custGeom>
              <a:rect b="b" l="l" r="r" t="t"/>
              <a:pathLst>
                <a:path extrusionOk="0" h="261" w="228">
                  <a:moveTo>
                    <a:pt x="87" y="1"/>
                  </a:moveTo>
                  <a:cubicBezTo>
                    <a:pt x="70" y="1"/>
                    <a:pt x="37" y="33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23"/>
                    <a:pt x="37" y="240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cubicBezTo>
                    <a:pt x="206" y="71"/>
                    <a:pt x="190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2" name="Google Shape;6492;p9"/>
            <p:cNvSpPr/>
            <p:nvPr/>
          </p:nvSpPr>
          <p:spPr>
            <a:xfrm>
              <a:off x="3897200" y="2291900"/>
              <a:ext cx="6125" cy="6575"/>
            </a:xfrm>
            <a:custGeom>
              <a:rect b="b" l="l" r="r" t="t"/>
              <a:pathLst>
                <a:path extrusionOk="0" h="263" w="245">
                  <a:moveTo>
                    <a:pt x="113" y="0"/>
                  </a:moveTo>
                  <a:cubicBezTo>
                    <a:pt x="72" y="0"/>
                    <a:pt x="34" y="32"/>
                    <a:pt x="21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21" y="186"/>
                    <a:pt x="38" y="236"/>
                    <a:pt x="87" y="256"/>
                  </a:cubicBezTo>
                  <a:cubicBezTo>
                    <a:pt x="97" y="261"/>
                    <a:pt x="107" y="263"/>
                    <a:pt x="116" y="263"/>
                  </a:cubicBezTo>
                  <a:cubicBezTo>
                    <a:pt x="142" y="263"/>
                    <a:pt x="166" y="247"/>
                    <a:pt x="190" y="219"/>
                  </a:cubicBezTo>
                  <a:cubicBezTo>
                    <a:pt x="207" y="219"/>
                    <a:pt x="207" y="203"/>
                    <a:pt x="228" y="170"/>
                  </a:cubicBezTo>
                  <a:cubicBezTo>
                    <a:pt x="244" y="100"/>
                    <a:pt x="207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3" name="Google Shape;6493;p9"/>
            <p:cNvSpPr/>
            <p:nvPr/>
          </p:nvSpPr>
          <p:spPr>
            <a:xfrm>
              <a:off x="3893800" y="23871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7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0" y="223"/>
                  </a:cubicBezTo>
                  <a:cubicBezTo>
                    <a:pt x="207" y="207"/>
                    <a:pt x="223" y="174"/>
                    <a:pt x="223" y="136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90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4" name="Google Shape;6494;p9"/>
            <p:cNvSpPr/>
            <p:nvPr/>
          </p:nvSpPr>
          <p:spPr>
            <a:xfrm>
              <a:off x="3895550" y="23421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40"/>
                    <a:pt x="240" y="170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5" name="Google Shape;6495;p9"/>
            <p:cNvSpPr/>
            <p:nvPr/>
          </p:nvSpPr>
          <p:spPr>
            <a:xfrm>
              <a:off x="3926475" y="2287775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5"/>
                    <a:pt x="1" y="162"/>
                    <a:pt x="34" y="215"/>
                  </a:cubicBezTo>
                  <a:cubicBezTo>
                    <a:pt x="50" y="248"/>
                    <a:pt x="87" y="265"/>
                    <a:pt x="120" y="265"/>
                  </a:cubicBezTo>
                  <a:cubicBezTo>
                    <a:pt x="137" y="265"/>
                    <a:pt x="170" y="248"/>
                    <a:pt x="190" y="232"/>
                  </a:cubicBezTo>
                  <a:cubicBezTo>
                    <a:pt x="223" y="215"/>
                    <a:pt x="223" y="178"/>
                    <a:pt x="240" y="145"/>
                  </a:cubicBezTo>
                  <a:cubicBezTo>
                    <a:pt x="240" y="112"/>
                    <a:pt x="223" y="75"/>
                    <a:pt x="207" y="42"/>
                  </a:cubicBezTo>
                  <a:cubicBezTo>
                    <a:pt x="207" y="26"/>
                    <a:pt x="190" y="26"/>
                    <a:pt x="170" y="9"/>
                  </a:cubicBezTo>
                  <a:lnTo>
                    <a:pt x="137" y="9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6" name="Google Shape;6496;p9"/>
            <p:cNvSpPr/>
            <p:nvPr/>
          </p:nvSpPr>
          <p:spPr>
            <a:xfrm>
              <a:off x="3890000" y="23093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1"/>
                    <a:pt x="33" y="227"/>
                    <a:pt x="83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23" y="227"/>
                    <a:pt x="223" y="178"/>
                  </a:cubicBezTo>
                  <a:cubicBezTo>
                    <a:pt x="239" y="124"/>
                    <a:pt x="239" y="75"/>
                    <a:pt x="206" y="38"/>
                  </a:cubicBezTo>
                  <a:cubicBezTo>
                    <a:pt x="206" y="21"/>
                    <a:pt x="186" y="21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7" name="Google Shape;6497;p9"/>
            <p:cNvSpPr/>
            <p:nvPr/>
          </p:nvSpPr>
          <p:spPr>
            <a:xfrm>
              <a:off x="3884325" y="23742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4" y="0"/>
                  </a:moveTo>
                  <a:cubicBezTo>
                    <a:pt x="38" y="17"/>
                    <a:pt x="0" y="87"/>
                    <a:pt x="0" y="157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39"/>
                    <a:pt x="244" y="173"/>
                    <a:pt x="227" y="103"/>
                  </a:cubicBezTo>
                  <a:cubicBezTo>
                    <a:pt x="227" y="70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8" name="Google Shape;6498;p9"/>
            <p:cNvSpPr/>
            <p:nvPr/>
          </p:nvSpPr>
          <p:spPr>
            <a:xfrm>
              <a:off x="3887825" y="235922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20" y="0"/>
                  </a:moveTo>
                  <a:cubicBezTo>
                    <a:pt x="87" y="0"/>
                    <a:pt x="67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67" y="260"/>
                    <a:pt x="104" y="260"/>
                  </a:cubicBezTo>
                  <a:cubicBezTo>
                    <a:pt x="120" y="260"/>
                    <a:pt x="153" y="260"/>
                    <a:pt x="170" y="223"/>
                  </a:cubicBezTo>
                  <a:cubicBezTo>
                    <a:pt x="223" y="190"/>
                    <a:pt x="240" y="103"/>
                    <a:pt x="190" y="54"/>
                  </a:cubicBezTo>
                  <a:cubicBezTo>
                    <a:pt x="190" y="3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9" name="Google Shape;6499;p9"/>
            <p:cNvSpPr/>
            <p:nvPr/>
          </p:nvSpPr>
          <p:spPr>
            <a:xfrm>
              <a:off x="3943175" y="2360975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90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0" name="Google Shape;6500;p9"/>
            <p:cNvSpPr/>
            <p:nvPr/>
          </p:nvSpPr>
          <p:spPr>
            <a:xfrm>
              <a:off x="3979250" y="22938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29" y="0"/>
                  </a:moveTo>
                  <a:cubicBezTo>
                    <a:pt x="83" y="0"/>
                    <a:pt x="34" y="33"/>
                    <a:pt x="17" y="91"/>
                  </a:cubicBezTo>
                  <a:cubicBezTo>
                    <a:pt x="1" y="140"/>
                    <a:pt x="17" y="227"/>
                    <a:pt x="87" y="243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60"/>
                    <a:pt x="207" y="227"/>
                    <a:pt x="223" y="177"/>
                  </a:cubicBezTo>
                  <a:cubicBezTo>
                    <a:pt x="244" y="124"/>
                    <a:pt x="223" y="74"/>
                    <a:pt x="207" y="37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1" name="Google Shape;6501;p9"/>
            <p:cNvSpPr/>
            <p:nvPr/>
          </p:nvSpPr>
          <p:spPr>
            <a:xfrm>
              <a:off x="3981000" y="2369850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47" y="0"/>
                  </a:moveTo>
                  <a:cubicBezTo>
                    <a:pt x="99" y="0"/>
                    <a:pt x="48" y="35"/>
                    <a:pt x="34" y="90"/>
                  </a:cubicBezTo>
                  <a:cubicBezTo>
                    <a:pt x="1" y="144"/>
                    <a:pt x="34" y="231"/>
                    <a:pt x="87" y="247"/>
                  </a:cubicBezTo>
                  <a:cubicBezTo>
                    <a:pt x="105" y="256"/>
                    <a:pt x="121" y="260"/>
                    <a:pt x="137" y="260"/>
                  </a:cubicBezTo>
                  <a:cubicBezTo>
                    <a:pt x="180" y="260"/>
                    <a:pt x="216" y="229"/>
                    <a:pt x="240" y="177"/>
                  </a:cubicBezTo>
                  <a:cubicBezTo>
                    <a:pt x="256" y="107"/>
                    <a:pt x="223" y="41"/>
                    <a:pt x="174" y="4"/>
                  </a:cubicBezTo>
                  <a:cubicBezTo>
                    <a:pt x="165" y="1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2" name="Google Shape;6502;p9"/>
            <p:cNvSpPr/>
            <p:nvPr/>
          </p:nvSpPr>
          <p:spPr>
            <a:xfrm>
              <a:off x="3978025" y="2340350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71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06" y="207"/>
                    <a:pt x="223" y="174"/>
                    <a:pt x="223" y="137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90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3" name="Google Shape;6503;p9"/>
            <p:cNvSpPr/>
            <p:nvPr/>
          </p:nvSpPr>
          <p:spPr>
            <a:xfrm>
              <a:off x="3975850" y="2261700"/>
              <a:ext cx="6425" cy="6575"/>
            </a:xfrm>
            <a:custGeom>
              <a:rect b="b" l="l" r="r" t="t"/>
              <a:pathLst>
                <a:path extrusionOk="0" h="263" w="257">
                  <a:moveTo>
                    <a:pt x="137" y="1"/>
                  </a:moveTo>
                  <a:cubicBezTo>
                    <a:pt x="104" y="1"/>
                    <a:pt x="87" y="1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3" y="245"/>
                    <a:pt x="95" y="262"/>
                    <a:pt x="125" y="262"/>
                  </a:cubicBezTo>
                  <a:cubicBezTo>
                    <a:pt x="150" y="262"/>
                    <a:pt x="173" y="250"/>
                    <a:pt x="190" y="228"/>
                  </a:cubicBezTo>
                  <a:cubicBezTo>
                    <a:pt x="240" y="191"/>
                    <a:pt x="256" y="104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4" name="Google Shape;6504;p9"/>
            <p:cNvSpPr/>
            <p:nvPr/>
          </p:nvSpPr>
          <p:spPr>
            <a:xfrm>
              <a:off x="3967300" y="2297775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86" y="21"/>
                  </a:cubicBezTo>
                  <a:cubicBezTo>
                    <a:pt x="169" y="2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5" name="Google Shape;6505;p9"/>
            <p:cNvSpPr/>
            <p:nvPr/>
          </p:nvSpPr>
          <p:spPr>
            <a:xfrm>
              <a:off x="3971525" y="227892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0"/>
                  </a:moveTo>
                  <a:cubicBezTo>
                    <a:pt x="71" y="0"/>
                    <a:pt x="54" y="17"/>
                    <a:pt x="38" y="54"/>
                  </a:cubicBezTo>
                  <a:cubicBezTo>
                    <a:pt x="17" y="87"/>
                    <a:pt x="0" y="120"/>
                    <a:pt x="0" y="157"/>
                  </a:cubicBezTo>
                  <a:cubicBezTo>
                    <a:pt x="17" y="190"/>
                    <a:pt x="38" y="207"/>
                    <a:pt x="54" y="223"/>
                  </a:cubicBezTo>
                  <a:cubicBezTo>
                    <a:pt x="71" y="260"/>
                    <a:pt x="103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cubicBezTo>
                    <a:pt x="223" y="70"/>
                    <a:pt x="207" y="33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6" name="Google Shape;6506;p9"/>
            <p:cNvSpPr/>
            <p:nvPr/>
          </p:nvSpPr>
          <p:spPr>
            <a:xfrm>
              <a:off x="3975025" y="23897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68" y="263"/>
                    <a:pt x="116" y="263"/>
                  </a:cubicBezTo>
                  <a:cubicBezTo>
                    <a:pt x="123" y="263"/>
                    <a:pt x="130" y="262"/>
                    <a:pt x="137" y="260"/>
                  </a:cubicBezTo>
                  <a:cubicBezTo>
                    <a:pt x="170" y="260"/>
                    <a:pt x="186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86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7" name="Google Shape;6507;p9"/>
            <p:cNvSpPr/>
            <p:nvPr/>
          </p:nvSpPr>
          <p:spPr>
            <a:xfrm>
              <a:off x="3960400" y="23128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103" y="1"/>
                    <a:pt x="70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44"/>
                    <a:pt x="190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90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8" name="Google Shape;6508;p9"/>
            <p:cNvSpPr/>
            <p:nvPr/>
          </p:nvSpPr>
          <p:spPr>
            <a:xfrm>
              <a:off x="3929475" y="23179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103" y="1"/>
                    <a:pt x="70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4"/>
                  </a:cubicBezTo>
                  <a:cubicBezTo>
                    <a:pt x="239" y="191"/>
                    <a:pt x="239" y="104"/>
                    <a:pt x="206" y="55"/>
                  </a:cubicBezTo>
                  <a:cubicBezTo>
                    <a:pt x="190" y="38"/>
                    <a:pt x="173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9" name="Google Shape;6509;p9"/>
            <p:cNvSpPr/>
            <p:nvPr/>
          </p:nvSpPr>
          <p:spPr>
            <a:xfrm>
              <a:off x="3962975" y="2342600"/>
              <a:ext cx="6000" cy="6325"/>
            </a:xfrm>
            <a:custGeom>
              <a:rect b="b" l="l" r="r" t="t"/>
              <a:pathLst>
                <a:path extrusionOk="0" h="253" w="240">
                  <a:moveTo>
                    <a:pt x="129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90" y="253"/>
                    <a:pt x="223" y="220"/>
                    <a:pt x="239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206" y="30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0" name="Google Shape;6510;p9"/>
            <p:cNvSpPr/>
            <p:nvPr/>
          </p:nvSpPr>
          <p:spPr>
            <a:xfrm>
              <a:off x="3961225" y="236025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4" y="0"/>
                  </a:moveTo>
                  <a:cubicBezTo>
                    <a:pt x="87" y="0"/>
                    <a:pt x="70" y="4"/>
                    <a:pt x="54" y="13"/>
                  </a:cubicBezTo>
                  <a:cubicBezTo>
                    <a:pt x="37" y="29"/>
                    <a:pt x="17" y="46"/>
                    <a:pt x="17" y="79"/>
                  </a:cubicBezTo>
                  <a:cubicBezTo>
                    <a:pt x="0" y="116"/>
                    <a:pt x="0" y="132"/>
                    <a:pt x="0" y="165"/>
                  </a:cubicBezTo>
                  <a:cubicBezTo>
                    <a:pt x="17" y="202"/>
                    <a:pt x="37" y="235"/>
                    <a:pt x="70" y="252"/>
                  </a:cubicBezTo>
                  <a:cubicBezTo>
                    <a:pt x="82" y="255"/>
                    <a:pt x="93" y="256"/>
                    <a:pt x="104" y="256"/>
                  </a:cubicBezTo>
                  <a:cubicBezTo>
                    <a:pt x="157" y="256"/>
                    <a:pt x="195" y="223"/>
                    <a:pt x="223" y="165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38" y="4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1" name="Google Shape;6511;p9"/>
            <p:cNvSpPr/>
            <p:nvPr/>
          </p:nvSpPr>
          <p:spPr>
            <a:xfrm>
              <a:off x="3970700" y="2325200"/>
              <a:ext cx="5600" cy="6450"/>
            </a:xfrm>
            <a:custGeom>
              <a:rect b="b" l="l" r="r" t="t"/>
              <a:pathLst>
                <a:path extrusionOk="0" h="258" w="224">
                  <a:moveTo>
                    <a:pt x="110" y="1"/>
                  </a:moveTo>
                  <a:cubicBezTo>
                    <a:pt x="65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17" y="227"/>
                    <a:pt x="71" y="244"/>
                  </a:cubicBezTo>
                  <a:cubicBezTo>
                    <a:pt x="85" y="253"/>
                    <a:pt x="102" y="258"/>
                    <a:pt x="118" y="258"/>
                  </a:cubicBezTo>
                  <a:cubicBezTo>
                    <a:pt x="141" y="258"/>
                    <a:pt x="162" y="249"/>
                    <a:pt x="174" y="227"/>
                  </a:cubicBezTo>
                  <a:cubicBezTo>
                    <a:pt x="190" y="211"/>
                    <a:pt x="207" y="194"/>
                    <a:pt x="207" y="178"/>
                  </a:cubicBezTo>
                  <a:cubicBezTo>
                    <a:pt x="223" y="108"/>
                    <a:pt x="207" y="38"/>
                    <a:pt x="136" y="5"/>
                  </a:cubicBezTo>
                  <a:cubicBezTo>
                    <a:pt x="128" y="2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2" name="Google Shape;6512;p9"/>
            <p:cNvSpPr/>
            <p:nvPr/>
          </p:nvSpPr>
          <p:spPr>
            <a:xfrm>
              <a:off x="3973275" y="2311225"/>
              <a:ext cx="6425" cy="6775"/>
            </a:xfrm>
            <a:custGeom>
              <a:rect b="b" l="l" r="r" t="t"/>
              <a:pathLst>
                <a:path extrusionOk="0" h="271" w="257">
                  <a:moveTo>
                    <a:pt x="128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1" y="151"/>
                    <a:pt x="33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90" y="254"/>
                    <a:pt x="223" y="238"/>
                    <a:pt x="240" y="184"/>
                  </a:cubicBezTo>
                  <a:cubicBezTo>
                    <a:pt x="256" y="135"/>
                    <a:pt x="240" y="81"/>
                    <a:pt x="207" y="48"/>
                  </a:cubicBezTo>
                  <a:cubicBezTo>
                    <a:pt x="207" y="32"/>
                    <a:pt x="190" y="15"/>
                    <a:pt x="174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3" name="Google Shape;6513;p9"/>
            <p:cNvSpPr/>
            <p:nvPr/>
          </p:nvSpPr>
          <p:spPr>
            <a:xfrm>
              <a:off x="3844025" y="2366225"/>
              <a:ext cx="5600" cy="6825"/>
            </a:xfrm>
            <a:custGeom>
              <a:rect b="b" l="l" r="r" t="t"/>
              <a:pathLst>
                <a:path extrusionOk="0" h="273" w="224">
                  <a:moveTo>
                    <a:pt x="120" y="0"/>
                  </a:moveTo>
                  <a:cubicBezTo>
                    <a:pt x="108" y="0"/>
                    <a:pt x="95" y="5"/>
                    <a:pt x="87" y="13"/>
                  </a:cubicBezTo>
                  <a:cubicBezTo>
                    <a:pt x="66" y="13"/>
                    <a:pt x="33" y="29"/>
                    <a:pt x="17" y="66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50" y="235"/>
                  </a:cubicBezTo>
                  <a:cubicBezTo>
                    <a:pt x="66" y="252"/>
                    <a:pt x="103" y="273"/>
                    <a:pt x="120" y="273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7" y="83"/>
                    <a:pt x="207" y="46"/>
                    <a:pt x="169" y="29"/>
                  </a:cubicBezTo>
                  <a:lnTo>
                    <a:pt x="153" y="13"/>
                  </a:lnTo>
                  <a:cubicBezTo>
                    <a:pt x="145" y="5"/>
                    <a:pt x="132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4" name="Google Shape;6514;p9"/>
            <p:cNvSpPr/>
            <p:nvPr/>
          </p:nvSpPr>
          <p:spPr>
            <a:xfrm>
              <a:off x="3962975" y="2249375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09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22"/>
                    <a:pt x="87" y="255"/>
                  </a:cubicBezTo>
                  <a:cubicBezTo>
                    <a:pt x="95" y="258"/>
                    <a:pt x="105" y="259"/>
                    <a:pt x="114" y="259"/>
                  </a:cubicBezTo>
                  <a:cubicBezTo>
                    <a:pt x="159" y="259"/>
                    <a:pt x="209" y="229"/>
                    <a:pt x="223" y="185"/>
                  </a:cubicBezTo>
                  <a:cubicBezTo>
                    <a:pt x="239" y="119"/>
                    <a:pt x="206" y="32"/>
                    <a:pt x="153" y="16"/>
                  </a:cubicBezTo>
                  <a:cubicBezTo>
                    <a:pt x="139" y="5"/>
                    <a:pt x="124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5" name="Google Shape;6515;p9"/>
            <p:cNvSpPr/>
            <p:nvPr/>
          </p:nvSpPr>
          <p:spPr>
            <a:xfrm>
              <a:off x="3941950" y="2284900"/>
              <a:ext cx="5575" cy="6700"/>
            </a:xfrm>
            <a:custGeom>
              <a:rect b="b" l="l" r="r" t="t"/>
              <a:pathLst>
                <a:path extrusionOk="0" h="268" w="223">
                  <a:moveTo>
                    <a:pt x="87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6" name="Google Shape;6516;p9"/>
            <p:cNvSpPr/>
            <p:nvPr/>
          </p:nvSpPr>
          <p:spPr>
            <a:xfrm>
              <a:off x="3968525" y="2375225"/>
              <a:ext cx="6000" cy="6800"/>
            </a:xfrm>
            <a:custGeom>
              <a:rect b="b" l="l" r="r" t="t"/>
              <a:pathLst>
                <a:path extrusionOk="0" h="272" w="24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54" y="16"/>
                    <a:pt x="1" y="82"/>
                    <a:pt x="17" y="152"/>
                  </a:cubicBezTo>
                  <a:cubicBezTo>
                    <a:pt x="17" y="185"/>
                    <a:pt x="34" y="222"/>
                    <a:pt x="54" y="238"/>
                  </a:cubicBezTo>
                  <a:cubicBezTo>
                    <a:pt x="87" y="255"/>
                    <a:pt x="104" y="271"/>
                    <a:pt x="137" y="271"/>
                  </a:cubicBezTo>
                  <a:cubicBezTo>
                    <a:pt x="207" y="255"/>
                    <a:pt x="240" y="185"/>
                    <a:pt x="223" y="119"/>
                  </a:cubicBezTo>
                  <a:cubicBezTo>
                    <a:pt x="223" y="82"/>
                    <a:pt x="207" y="49"/>
                    <a:pt x="191" y="32"/>
                  </a:cubicBezTo>
                  <a:cubicBezTo>
                    <a:pt x="174" y="32"/>
                    <a:pt x="174" y="16"/>
                    <a:pt x="158" y="16"/>
                  </a:cubicBezTo>
                  <a:cubicBezTo>
                    <a:pt x="147" y="5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7" name="Google Shape;6517;p9"/>
            <p:cNvSpPr/>
            <p:nvPr/>
          </p:nvSpPr>
          <p:spPr>
            <a:xfrm>
              <a:off x="3938425" y="2335500"/>
              <a:ext cx="6125" cy="6475"/>
            </a:xfrm>
            <a:custGeom>
              <a:rect b="b" l="l" r="r" t="t"/>
              <a:pathLst>
                <a:path extrusionOk="0" h="259" w="245">
                  <a:moveTo>
                    <a:pt x="129" y="1"/>
                  </a:moveTo>
                  <a:cubicBezTo>
                    <a:pt x="83" y="1"/>
                    <a:pt x="35" y="33"/>
                    <a:pt x="22" y="92"/>
                  </a:cubicBezTo>
                  <a:cubicBezTo>
                    <a:pt x="1" y="141"/>
                    <a:pt x="22" y="228"/>
                    <a:pt x="71" y="244"/>
                  </a:cubicBezTo>
                  <a:cubicBezTo>
                    <a:pt x="90" y="254"/>
                    <a:pt x="109" y="259"/>
                    <a:pt x="127" y="259"/>
                  </a:cubicBezTo>
                  <a:cubicBezTo>
                    <a:pt x="174" y="259"/>
                    <a:pt x="213" y="226"/>
                    <a:pt x="228" y="178"/>
                  </a:cubicBezTo>
                  <a:cubicBezTo>
                    <a:pt x="244" y="108"/>
                    <a:pt x="207" y="38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8" name="Google Shape;6518;p9"/>
            <p:cNvSpPr/>
            <p:nvPr/>
          </p:nvSpPr>
          <p:spPr>
            <a:xfrm>
              <a:off x="3938950" y="237817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67" y="1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7" y="186"/>
                    <a:pt x="17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0"/>
                    <a:pt x="223" y="104"/>
                  </a:cubicBezTo>
                  <a:cubicBezTo>
                    <a:pt x="223" y="67"/>
                    <a:pt x="207" y="50"/>
                    <a:pt x="170" y="17"/>
                  </a:cubicBezTo>
                  <a:cubicBezTo>
                    <a:pt x="170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9" name="Google Shape;6519;p9"/>
            <p:cNvSpPr/>
            <p:nvPr/>
          </p:nvSpPr>
          <p:spPr>
            <a:xfrm>
              <a:off x="3934625" y="22573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50" y="8"/>
                    <a:pt x="0" y="74"/>
                    <a:pt x="17" y="144"/>
                  </a:cubicBezTo>
                  <a:cubicBezTo>
                    <a:pt x="17" y="214"/>
                    <a:pt x="87" y="263"/>
                    <a:pt x="136" y="263"/>
                  </a:cubicBezTo>
                  <a:cubicBezTo>
                    <a:pt x="174" y="247"/>
                    <a:pt x="190" y="230"/>
                    <a:pt x="207" y="214"/>
                  </a:cubicBezTo>
                  <a:cubicBezTo>
                    <a:pt x="223" y="177"/>
                    <a:pt x="240" y="144"/>
                    <a:pt x="240" y="111"/>
                  </a:cubicBezTo>
                  <a:cubicBezTo>
                    <a:pt x="223" y="74"/>
                    <a:pt x="207" y="41"/>
                    <a:pt x="190" y="24"/>
                  </a:cubicBezTo>
                  <a:cubicBezTo>
                    <a:pt x="190" y="24"/>
                    <a:pt x="174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0" name="Google Shape;6520;p9"/>
            <p:cNvSpPr/>
            <p:nvPr/>
          </p:nvSpPr>
          <p:spPr>
            <a:xfrm>
              <a:off x="3933275" y="2272625"/>
              <a:ext cx="5700" cy="6500"/>
            </a:xfrm>
            <a:custGeom>
              <a:rect b="b" l="l" r="r" t="t"/>
              <a:pathLst>
                <a:path extrusionOk="0" h="260" w="228">
                  <a:moveTo>
                    <a:pt x="132" y="1"/>
                  </a:moveTo>
                  <a:cubicBezTo>
                    <a:pt x="123" y="1"/>
                    <a:pt x="114" y="5"/>
                    <a:pt x="104" y="13"/>
                  </a:cubicBezTo>
                  <a:cubicBezTo>
                    <a:pt x="38" y="13"/>
                    <a:pt x="1" y="79"/>
                    <a:pt x="1" y="149"/>
                  </a:cubicBezTo>
                  <a:cubicBezTo>
                    <a:pt x="21" y="182"/>
                    <a:pt x="21" y="219"/>
                    <a:pt x="54" y="236"/>
                  </a:cubicBezTo>
                  <a:cubicBezTo>
                    <a:pt x="66" y="248"/>
                    <a:pt x="86" y="259"/>
                    <a:pt x="110" y="259"/>
                  </a:cubicBezTo>
                  <a:cubicBezTo>
                    <a:pt x="120" y="259"/>
                    <a:pt x="130" y="257"/>
                    <a:pt x="141" y="252"/>
                  </a:cubicBezTo>
                  <a:cubicBezTo>
                    <a:pt x="157" y="252"/>
                    <a:pt x="190" y="236"/>
                    <a:pt x="207" y="203"/>
                  </a:cubicBezTo>
                  <a:cubicBezTo>
                    <a:pt x="228" y="182"/>
                    <a:pt x="228" y="149"/>
                    <a:pt x="228" y="116"/>
                  </a:cubicBezTo>
                  <a:cubicBezTo>
                    <a:pt x="228" y="79"/>
                    <a:pt x="207" y="46"/>
                    <a:pt x="174" y="30"/>
                  </a:cubicBezTo>
                  <a:cubicBezTo>
                    <a:pt x="174" y="13"/>
                    <a:pt x="157" y="13"/>
                    <a:pt x="157" y="13"/>
                  </a:cubicBezTo>
                  <a:cubicBezTo>
                    <a:pt x="149" y="5"/>
                    <a:pt x="141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1" name="Google Shape;6521;p9"/>
            <p:cNvSpPr/>
            <p:nvPr/>
          </p:nvSpPr>
          <p:spPr>
            <a:xfrm>
              <a:off x="3934625" y="230212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2" name="Google Shape;6522;p9"/>
            <p:cNvSpPr/>
            <p:nvPr/>
          </p:nvSpPr>
          <p:spPr>
            <a:xfrm>
              <a:off x="3956050" y="2329625"/>
              <a:ext cx="6125" cy="6425"/>
            </a:xfrm>
            <a:custGeom>
              <a:rect b="b" l="l" r="r" t="t"/>
              <a:pathLst>
                <a:path extrusionOk="0" h="257" w="245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8" y="207"/>
                    <a:pt x="55" y="240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40"/>
                    <a:pt x="244" y="170"/>
                    <a:pt x="224" y="104"/>
                  </a:cubicBezTo>
                  <a:cubicBezTo>
                    <a:pt x="224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3" name="Google Shape;6523;p9"/>
            <p:cNvSpPr/>
            <p:nvPr/>
          </p:nvSpPr>
          <p:spPr>
            <a:xfrm>
              <a:off x="3953900" y="2376425"/>
              <a:ext cx="5700" cy="6425"/>
            </a:xfrm>
            <a:custGeom>
              <a:rect b="b" l="l" r="r" t="t"/>
              <a:pathLst>
                <a:path extrusionOk="0" h="257" w="228">
                  <a:moveTo>
                    <a:pt x="103" y="1"/>
                  </a:moveTo>
                  <a:cubicBezTo>
                    <a:pt x="38" y="17"/>
                    <a:pt x="0" y="87"/>
                    <a:pt x="0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3" y="256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7" y="190"/>
                    <a:pt x="227" y="153"/>
                    <a:pt x="227" y="120"/>
                  </a:cubicBezTo>
                  <a:cubicBezTo>
                    <a:pt x="227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4" name="Google Shape;6524;p9"/>
            <p:cNvSpPr/>
            <p:nvPr/>
          </p:nvSpPr>
          <p:spPr>
            <a:xfrm>
              <a:off x="3959050" y="2285200"/>
              <a:ext cx="6100" cy="6550"/>
            </a:xfrm>
            <a:custGeom>
              <a:rect b="b" l="l" r="r" t="t"/>
              <a:pathLst>
                <a:path extrusionOk="0" h="262" w="244">
                  <a:moveTo>
                    <a:pt x="95" y="0"/>
                  </a:moveTo>
                  <a:cubicBezTo>
                    <a:pt x="76" y="0"/>
                    <a:pt x="61" y="14"/>
                    <a:pt x="38" y="26"/>
                  </a:cubicBezTo>
                  <a:cubicBezTo>
                    <a:pt x="21" y="59"/>
                    <a:pt x="1" y="75"/>
                    <a:pt x="1" y="112"/>
                  </a:cubicBezTo>
                  <a:cubicBezTo>
                    <a:pt x="1" y="145"/>
                    <a:pt x="1" y="178"/>
                    <a:pt x="21" y="215"/>
                  </a:cubicBezTo>
                  <a:cubicBezTo>
                    <a:pt x="40" y="244"/>
                    <a:pt x="78" y="262"/>
                    <a:pt x="112" y="262"/>
                  </a:cubicBezTo>
                  <a:cubicBezTo>
                    <a:pt x="137" y="262"/>
                    <a:pt x="160" y="252"/>
                    <a:pt x="174" y="232"/>
                  </a:cubicBezTo>
                  <a:cubicBezTo>
                    <a:pt x="227" y="178"/>
                    <a:pt x="244" y="112"/>
                    <a:pt x="190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4" y="9"/>
                  </a:lnTo>
                  <a:cubicBezTo>
                    <a:pt x="113" y="3"/>
                    <a:pt x="104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5" name="Google Shape;6525;p9"/>
            <p:cNvSpPr/>
            <p:nvPr/>
          </p:nvSpPr>
          <p:spPr>
            <a:xfrm>
              <a:off x="3929875" y="2348575"/>
              <a:ext cx="6525" cy="6750"/>
            </a:xfrm>
            <a:custGeom>
              <a:rect b="b" l="l" r="r" t="t"/>
              <a:pathLst>
                <a:path extrusionOk="0" h="270" w="261">
                  <a:moveTo>
                    <a:pt x="130" y="1"/>
                  </a:moveTo>
                  <a:cubicBezTo>
                    <a:pt x="89" y="1"/>
                    <a:pt x="49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6" y="238"/>
                    <a:pt x="240" y="187"/>
                  </a:cubicBezTo>
                  <a:cubicBezTo>
                    <a:pt x="261" y="117"/>
                    <a:pt x="223" y="30"/>
                    <a:pt x="174" y="14"/>
                  </a:cubicBezTo>
                  <a:cubicBezTo>
                    <a:pt x="160" y="5"/>
                    <a:pt x="14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6" name="Google Shape;6526;p9"/>
            <p:cNvSpPr/>
            <p:nvPr/>
          </p:nvSpPr>
          <p:spPr>
            <a:xfrm>
              <a:off x="3961225" y="2265325"/>
              <a:ext cx="6100" cy="6475"/>
            </a:xfrm>
            <a:custGeom>
              <a:rect b="b" l="l" r="r" t="t"/>
              <a:pathLst>
                <a:path extrusionOk="0" h="259" w="244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17" y="149"/>
                  </a:cubicBezTo>
                  <a:cubicBezTo>
                    <a:pt x="17" y="186"/>
                    <a:pt x="37" y="219"/>
                    <a:pt x="54" y="235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6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7" name="Google Shape;6527;p9"/>
            <p:cNvSpPr/>
            <p:nvPr/>
          </p:nvSpPr>
          <p:spPr>
            <a:xfrm>
              <a:off x="3928650" y="23646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0" y="148"/>
                  </a:cubicBezTo>
                  <a:cubicBezTo>
                    <a:pt x="17" y="181"/>
                    <a:pt x="17" y="214"/>
                    <a:pt x="50" y="235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39" y="181"/>
                    <a:pt x="223" y="111"/>
                  </a:cubicBezTo>
                  <a:cubicBezTo>
                    <a:pt x="223" y="78"/>
                    <a:pt x="206" y="45"/>
                    <a:pt x="169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8" name="Google Shape;6528;p9"/>
            <p:cNvSpPr/>
            <p:nvPr/>
          </p:nvSpPr>
          <p:spPr>
            <a:xfrm>
              <a:off x="3821650" y="2477750"/>
              <a:ext cx="5175" cy="6525"/>
            </a:xfrm>
            <a:custGeom>
              <a:rect b="b" l="l" r="r" t="t"/>
              <a:pathLst>
                <a:path extrusionOk="0" h="261" w="207">
                  <a:moveTo>
                    <a:pt x="137" y="0"/>
                  </a:moveTo>
                  <a:cubicBezTo>
                    <a:pt x="104" y="0"/>
                    <a:pt x="87" y="17"/>
                    <a:pt x="54" y="38"/>
                  </a:cubicBezTo>
                  <a:cubicBezTo>
                    <a:pt x="17" y="87"/>
                    <a:pt x="1" y="157"/>
                    <a:pt x="34" y="223"/>
                  </a:cubicBezTo>
                  <a:cubicBezTo>
                    <a:pt x="54" y="244"/>
                    <a:pt x="71" y="260"/>
                    <a:pt x="87" y="260"/>
                  </a:cubicBezTo>
                  <a:cubicBezTo>
                    <a:pt x="137" y="190"/>
                    <a:pt x="174" y="120"/>
                    <a:pt x="207" y="38"/>
                  </a:cubicBezTo>
                  <a:cubicBezTo>
                    <a:pt x="190" y="38"/>
                    <a:pt x="174" y="17"/>
                    <a:pt x="174" y="17"/>
                  </a:cubicBezTo>
                  <a:cubicBezTo>
                    <a:pt x="157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9" name="Google Shape;6529;p9"/>
            <p:cNvSpPr/>
            <p:nvPr/>
          </p:nvSpPr>
          <p:spPr>
            <a:xfrm>
              <a:off x="4137775" y="2252750"/>
              <a:ext cx="6000" cy="6375"/>
            </a:xfrm>
            <a:custGeom>
              <a:rect b="b" l="l" r="r" t="t"/>
              <a:pathLst>
                <a:path extrusionOk="0" h="255" w="24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87"/>
                    <a:pt x="1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53" y="235"/>
                    <a:pt x="85" y="254"/>
                    <a:pt x="119" y="254"/>
                  </a:cubicBezTo>
                  <a:cubicBezTo>
                    <a:pt x="143" y="254"/>
                    <a:pt x="168" y="245"/>
                    <a:pt x="190" y="223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0" name="Google Shape;6530;p9"/>
            <p:cNvSpPr/>
            <p:nvPr/>
          </p:nvSpPr>
          <p:spPr>
            <a:xfrm>
              <a:off x="4139025" y="228025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40" y="1"/>
                  </a:moveTo>
                  <a:cubicBezTo>
                    <a:pt x="103" y="1"/>
                    <a:pt x="87" y="1"/>
                    <a:pt x="54" y="34"/>
                  </a:cubicBezTo>
                  <a:cubicBezTo>
                    <a:pt x="17" y="67"/>
                    <a:pt x="0" y="154"/>
                    <a:pt x="37" y="207"/>
                  </a:cubicBezTo>
                  <a:cubicBezTo>
                    <a:pt x="70" y="240"/>
                    <a:pt x="87" y="257"/>
                    <a:pt x="120" y="257"/>
                  </a:cubicBezTo>
                  <a:cubicBezTo>
                    <a:pt x="140" y="257"/>
                    <a:pt x="173" y="257"/>
                    <a:pt x="206" y="224"/>
                  </a:cubicBezTo>
                  <a:cubicBezTo>
                    <a:pt x="223" y="207"/>
                    <a:pt x="243" y="170"/>
                    <a:pt x="243" y="137"/>
                  </a:cubicBezTo>
                  <a:cubicBezTo>
                    <a:pt x="243" y="104"/>
                    <a:pt x="243" y="67"/>
                    <a:pt x="206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1" name="Google Shape;6531;p9"/>
            <p:cNvSpPr/>
            <p:nvPr/>
          </p:nvSpPr>
          <p:spPr>
            <a:xfrm>
              <a:off x="4135200" y="22969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67" y="1"/>
                    <a:pt x="34" y="34"/>
                    <a:pt x="17" y="54"/>
                  </a:cubicBezTo>
                  <a:cubicBezTo>
                    <a:pt x="1" y="87"/>
                    <a:pt x="1" y="120"/>
                    <a:pt x="1" y="158"/>
                  </a:cubicBezTo>
                  <a:cubicBezTo>
                    <a:pt x="17" y="191"/>
                    <a:pt x="17" y="224"/>
                    <a:pt x="50" y="240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0" y="240"/>
                    <a:pt x="240" y="191"/>
                    <a:pt x="223" y="104"/>
                  </a:cubicBezTo>
                  <a:cubicBezTo>
                    <a:pt x="223" y="71"/>
                    <a:pt x="207" y="54"/>
                    <a:pt x="170" y="34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2" name="Google Shape;6532;p9"/>
            <p:cNvSpPr/>
            <p:nvPr/>
          </p:nvSpPr>
          <p:spPr>
            <a:xfrm>
              <a:off x="4136450" y="2375100"/>
              <a:ext cx="5575" cy="6500"/>
            </a:xfrm>
            <a:custGeom>
              <a:rect b="b" l="l" r="r" t="t"/>
              <a:pathLst>
                <a:path extrusionOk="0" h="260" w="223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0" y="173"/>
                    <a:pt x="17" y="206"/>
                    <a:pt x="54" y="227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3" name="Google Shape;6533;p9"/>
            <p:cNvSpPr/>
            <p:nvPr/>
          </p:nvSpPr>
          <p:spPr>
            <a:xfrm>
              <a:off x="4152300" y="2278825"/>
              <a:ext cx="6125" cy="6625"/>
            </a:xfrm>
            <a:custGeom>
              <a:rect b="b" l="l" r="r" t="t"/>
              <a:pathLst>
                <a:path extrusionOk="0" h="265" w="245">
                  <a:moveTo>
                    <a:pt x="129" y="0"/>
                  </a:moveTo>
                  <a:cubicBezTo>
                    <a:pt x="82" y="0"/>
                    <a:pt x="35" y="30"/>
                    <a:pt x="22" y="74"/>
                  </a:cubicBezTo>
                  <a:cubicBezTo>
                    <a:pt x="1" y="140"/>
                    <a:pt x="38" y="227"/>
                    <a:pt x="88" y="244"/>
                  </a:cubicBezTo>
                  <a:cubicBezTo>
                    <a:pt x="104" y="264"/>
                    <a:pt x="125" y="264"/>
                    <a:pt x="141" y="264"/>
                  </a:cubicBezTo>
                  <a:cubicBezTo>
                    <a:pt x="174" y="244"/>
                    <a:pt x="207" y="227"/>
                    <a:pt x="228" y="178"/>
                  </a:cubicBezTo>
                  <a:cubicBezTo>
                    <a:pt x="244" y="124"/>
                    <a:pt x="228" y="74"/>
                    <a:pt x="207" y="37"/>
                  </a:cubicBezTo>
                  <a:cubicBezTo>
                    <a:pt x="191" y="21"/>
                    <a:pt x="174" y="21"/>
                    <a:pt x="158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4" name="Google Shape;6534;p9"/>
            <p:cNvSpPr/>
            <p:nvPr/>
          </p:nvSpPr>
          <p:spPr>
            <a:xfrm>
              <a:off x="4142000" y="2309925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1" y="154"/>
                    <a:pt x="21" y="220"/>
                    <a:pt x="87" y="257"/>
                  </a:cubicBezTo>
                  <a:cubicBezTo>
                    <a:pt x="98" y="257"/>
                    <a:pt x="111" y="264"/>
                    <a:pt x="123" y="264"/>
                  </a:cubicBezTo>
                  <a:cubicBezTo>
                    <a:pt x="129" y="264"/>
                    <a:pt x="135" y="263"/>
                    <a:pt x="141" y="257"/>
                  </a:cubicBezTo>
                  <a:cubicBezTo>
                    <a:pt x="174" y="257"/>
                    <a:pt x="207" y="220"/>
                    <a:pt x="227" y="187"/>
                  </a:cubicBezTo>
                  <a:cubicBezTo>
                    <a:pt x="244" y="133"/>
                    <a:pt x="227" y="84"/>
                    <a:pt x="207" y="51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5" name="Google Shape;6535;p9"/>
            <p:cNvSpPr/>
            <p:nvPr/>
          </p:nvSpPr>
          <p:spPr>
            <a:xfrm>
              <a:off x="4140350" y="2327575"/>
              <a:ext cx="5600" cy="6450"/>
            </a:xfrm>
            <a:custGeom>
              <a:rect b="b" l="l" r="r" t="t"/>
              <a:pathLst>
                <a:path extrusionOk="0" h="258" w="224">
                  <a:moveTo>
                    <a:pt x="101" y="0"/>
                  </a:moveTo>
                  <a:cubicBezTo>
                    <a:pt x="86" y="0"/>
                    <a:pt x="69" y="5"/>
                    <a:pt x="50" y="13"/>
                  </a:cubicBezTo>
                  <a:cubicBezTo>
                    <a:pt x="34" y="29"/>
                    <a:pt x="17" y="46"/>
                    <a:pt x="1" y="83"/>
                  </a:cubicBezTo>
                  <a:lnTo>
                    <a:pt x="1" y="169"/>
                  </a:lnTo>
                  <a:cubicBezTo>
                    <a:pt x="17" y="202"/>
                    <a:pt x="34" y="235"/>
                    <a:pt x="67" y="252"/>
                  </a:cubicBezTo>
                  <a:cubicBezTo>
                    <a:pt x="77" y="256"/>
                    <a:pt x="87" y="258"/>
                    <a:pt x="98" y="258"/>
                  </a:cubicBezTo>
                  <a:cubicBezTo>
                    <a:pt x="145" y="258"/>
                    <a:pt x="193" y="223"/>
                    <a:pt x="207" y="169"/>
                  </a:cubicBezTo>
                  <a:cubicBezTo>
                    <a:pt x="223" y="116"/>
                    <a:pt x="207" y="29"/>
                    <a:pt x="137" y="13"/>
                  </a:cubicBezTo>
                  <a:cubicBezTo>
                    <a:pt x="129" y="5"/>
                    <a:pt x="116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6" name="Google Shape;6536;p9"/>
            <p:cNvSpPr/>
            <p:nvPr/>
          </p:nvSpPr>
          <p:spPr>
            <a:xfrm>
              <a:off x="4132625" y="234375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66" y="244"/>
                  </a:cubicBezTo>
                  <a:cubicBezTo>
                    <a:pt x="81" y="256"/>
                    <a:pt x="102" y="267"/>
                    <a:pt x="119" y="267"/>
                  </a:cubicBezTo>
                  <a:cubicBezTo>
                    <a:pt x="125" y="267"/>
                    <a:pt x="132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7" name="Google Shape;6537;p9"/>
            <p:cNvSpPr/>
            <p:nvPr/>
          </p:nvSpPr>
          <p:spPr>
            <a:xfrm>
              <a:off x="4169525" y="2304700"/>
              <a:ext cx="5600" cy="6675"/>
            </a:xfrm>
            <a:custGeom>
              <a:rect b="b" l="l" r="r" t="t"/>
              <a:pathLst>
                <a:path extrusionOk="0" h="267" w="224">
                  <a:moveTo>
                    <a:pt x="104" y="0"/>
                  </a:moveTo>
                  <a:cubicBezTo>
                    <a:pt x="71" y="17"/>
                    <a:pt x="54" y="17"/>
                    <a:pt x="33" y="54"/>
                  </a:cubicBezTo>
                  <a:cubicBezTo>
                    <a:pt x="17" y="70"/>
                    <a:pt x="1" y="120"/>
                    <a:pt x="1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36"/>
                  </a:cubicBezTo>
                  <a:lnTo>
                    <a:pt x="223" y="120"/>
                  </a:lnTo>
                  <a:cubicBezTo>
                    <a:pt x="223" y="70"/>
                    <a:pt x="190" y="33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8" name="Google Shape;6538;p9"/>
            <p:cNvSpPr/>
            <p:nvPr/>
          </p:nvSpPr>
          <p:spPr>
            <a:xfrm>
              <a:off x="4167350" y="2321525"/>
              <a:ext cx="6525" cy="6700"/>
            </a:xfrm>
            <a:custGeom>
              <a:rect b="b" l="l" r="r" t="t"/>
              <a:pathLst>
                <a:path extrusionOk="0" h="268" w="261">
                  <a:moveTo>
                    <a:pt x="128" y="1"/>
                  </a:moveTo>
                  <a:cubicBezTo>
                    <a:pt x="87" y="1"/>
                    <a:pt x="44" y="34"/>
                    <a:pt x="17" y="82"/>
                  </a:cubicBezTo>
                  <a:cubicBezTo>
                    <a:pt x="1" y="152"/>
                    <a:pt x="38" y="238"/>
                    <a:pt x="88" y="255"/>
                  </a:cubicBezTo>
                  <a:cubicBezTo>
                    <a:pt x="102" y="264"/>
                    <a:pt x="117" y="268"/>
                    <a:pt x="132" y="268"/>
                  </a:cubicBezTo>
                  <a:cubicBezTo>
                    <a:pt x="174" y="268"/>
                    <a:pt x="217" y="236"/>
                    <a:pt x="244" y="185"/>
                  </a:cubicBezTo>
                  <a:cubicBezTo>
                    <a:pt x="261" y="119"/>
                    <a:pt x="224" y="32"/>
                    <a:pt x="174" y="16"/>
                  </a:cubicBezTo>
                  <a:cubicBezTo>
                    <a:pt x="159" y="6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9" name="Google Shape;6539;p9"/>
            <p:cNvSpPr/>
            <p:nvPr/>
          </p:nvSpPr>
          <p:spPr>
            <a:xfrm>
              <a:off x="4169125" y="227575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81"/>
                    <a:pt x="33" y="214"/>
                    <a:pt x="49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39" y="181"/>
                    <a:pt x="223" y="111"/>
                  </a:cubicBezTo>
                  <a:cubicBezTo>
                    <a:pt x="223" y="57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0" name="Google Shape;6540;p9"/>
            <p:cNvSpPr/>
            <p:nvPr/>
          </p:nvSpPr>
          <p:spPr>
            <a:xfrm>
              <a:off x="4152300" y="2322625"/>
              <a:ext cx="6125" cy="6475"/>
            </a:xfrm>
            <a:custGeom>
              <a:rect b="b" l="l" r="r" t="t"/>
              <a:pathLst>
                <a:path extrusionOk="0" h="259" w="245">
                  <a:moveTo>
                    <a:pt x="130" y="0"/>
                  </a:moveTo>
                  <a:cubicBezTo>
                    <a:pt x="83" y="0"/>
                    <a:pt x="35" y="33"/>
                    <a:pt x="22" y="91"/>
                  </a:cubicBezTo>
                  <a:cubicBezTo>
                    <a:pt x="1" y="141"/>
                    <a:pt x="22" y="227"/>
                    <a:pt x="88" y="244"/>
                  </a:cubicBezTo>
                  <a:cubicBezTo>
                    <a:pt x="102" y="254"/>
                    <a:pt x="118" y="258"/>
                    <a:pt x="133" y="258"/>
                  </a:cubicBezTo>
                  <a:cubicBezTo>
                    <a:pt x="174" y="258"/>
                    <a:pt x="213" y="226"/>
                    <a:pt x="228" y="178"/>
                  </a:cubicBezTo>
                  <a:cubicBezTo>
                    <a:pt x="244" y="108"/>
                    <a:pt x="228" y="38"/>
                    <a:pt x="158" y="5"/>
                  </a:cubicBezTo>
                  <a:cubicBezTo>
                    <a:pt x="149" y="2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1" name="Google Shape;6541;p9"/>
            <p:cNvSpPr/>
            <p:nvPr/>
          </p:nvSpPr>
          <p:spPr>
            <a:xfrm>
              <a:off x="4163950" y="2291400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87" y="0"/>
                  </a:moveTo>
                  <a:cubicBezTo>
                    <a:pt x="71" y="0"/>
                    <a:pt x="34" y="17"/>
                    <a:pt x="17" y="50"/>
                  </a:cubicBezTo>
                  <a:cubicBezTo>
                    <a:pt x="1" y="70"/>
                    <a:pt x="1" y="103"/>
                    <a:pt x="1" y="136"/>
                  </a:cubicBezTo>
                  <a:cubicBezTo>
                    <a:pt x="1" y="173"/>
                    <a:pt x="17" y="206"/>
                    <a:pt x="34" y="223"/>
                  </a:cubicBezTo>
                  <a:cubicBezTo>
                    <a:pt x="71" y="256"/>
                    <a:pt x="87" y="256"/>
                    <a:pt x="120" y="256"/>
                  </a:cubicBezTo>
                  <a:cubicBezTo>
                    <a:pt x="191" y="239"/>
                    <a:pt x="224" y="173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2" name="Google Shape;6542;p9"/>
            <p:cNvSpPr/>
            <p:nvPr/>
          </p:nvSpPr>
          <p:spPr>
            <a:xfrm>
              <a:off x="4147675" y="24646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83" y="251"/>
                    <a:pt x="104" y="268"/>
                    <a:pt x="137" y="268"/>
                  </a:cubicBezTo>
                  <a:cubicBezTo>
                    <a:pt x="207" y="251"/>
                    <a:pt x="240" y="181"/>
                    <a:pt x="240" y="111"/>
                  </a:cubicBezTo>
                  <a:cubicBezTo>
                    <a:pt x="223" y="78"/>
                    <a:pt x="207" y="45"/>
                    <a:pt x="186" y="25"/>
                  </a:cubicBezTo>
                  <a:cubicBezTo>
                    <a:pt x="186" y="25"/>
                    <a:pt x="169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3" name="Google Shape;6543;p9"/>
            <p:cNvSpPr/>
            <p:nvPr/>
          </p:nvSpPr>
          <p:spPr>
            <a:xfrm>
              <a:off x="4150675" y="224625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87" y="0"/>
                  </a:moveTo>
                  <a:cubicBezTo>
                    <a:pt x="66" y="0"/>
                    <a:pt x="33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49" y="244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6" y="71"/>
                    <a:pt x="206" y="54"/>
                    <a:pt x="169" y="21"/>
                  </a:cubicBezTo>
                  <a:cubicBezTo>
                    <a:pt x="169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4" name="Google Shape;6544;p9"/>
            <p:cNvSpPr/>
            <p:nvPr/>
          </p:nvSpPr>
          <p:spPr>
            <a:xfrm>
              <a:off x="4157975" y="226120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37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61"/>
                    <a:pt x="34" y="227"/>
                    <a:pt x="83" y="264"/>
                  </a:cubicBezTo>
                  <a:lnTo>
                    <a:pt x="137" y="264"/>
                  </a:lnTo>
                  <a:cubicBezTo>
                    <a:pt x="170" y="264"/>
                    <a:pt x="223" y="227"/>
                    <a:pt x="223" y="178"/>
                  </a:cubicBezTo>
                  <a:cubicBezTo>
                    <a:pt x="240" y="124"/>
                    <a:pt x="240" y="91"/>
                    <a:pt x="207" y="41"/>
                  </a:cubicBezTo>
                  <a:cubicBezTo>
                    <a:pt x="207" y="41"/>
                    <a:pt x="186" y="21"/>
                    <a:pt x="170" y="4"/>
                  </a:cubicBezTo>
                  <a:cubicBezTo>
                    <a:pt x="159" y="2"/>
                    <a:pt x="14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5" name="Google Shape;6545;p9"/>
            <p:cNvSpPr/>
            <p:nvPr/>
          </p:nvSpPr>
          <p:spPr>
            <a:xfrm>
              <a:off x="4160975" y="23849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17"/>
                    <a:pt x="0" y="87"/>
                    <a:pt x="17" y="158"/>
                  </a:cubicBezTo>
                  <a:cubicBezTo>
                    <a:pt x="17" y="191"/>
                    <a:pt x="33" y="223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44"/>
                    <a:pt x="206" y="207"/>
                  </a:cubicBezTo>
                  <a:cubicBezTo>
                    <a:pt x="223" y="191"/>
                    <a:pt x="239" y="158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6" name="Google Shape;6546;p9"/>
            <p:cNvSpPr/>
            <p:nvPr/>
          </p:nvSpPr>
          <p:spPr>
            <a:xfrm>
              <a:off x="4160050" y="2337250"/>
              <a:ext cx="6500" cy="6625"/>
            </a:xfrm>
            <a:custGeom>
              <a:rect b="b" l="l" r="r" t="t"/>
              <a:pathLst>
                <a:path extrusionOk="0" h="265" w="260">
                  <a:moveTo>
                    <a:pt x="139" y="1"/>
                  </a:moveTo>
                  <a:cubicBezTo>
                    <a:pt x="87" y="1"/>
                    <a:pt x="48" y="34"/>
                    <a:pt x="21" y="92"/>
                  </a:cubicBezTo>
                  <a:cubicBezTo>
                    <a:pt x="0" y="158"/>
                    <a:pt x="37" y="228"/>
                    <a:pt x="87" y="261"/>
                  </a:cubicBezTo>
                  <a:cubicBezTo>
                    <a:pt x="96" y="264"/>
                    <a:pt x="105" y="265"/>
                    <a:pt x="115" y="265"/>
                  </a:cubicBezTo>
                  <a:cubicBezTo>
                    <a:pt x="162" y="265"/>
                    <a:pt x="210" y="232"/>
                    <a:pt x="227" y="174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7" name="Google Shape;6547;p9"/>
            <p:cNvSpPr/>
            <p:nvPr/>
          </p:nvSpPr>
          <p:spPr>
            <a:xfrm>
              <a:off x="4167350" y="2368275"/>
              <a:ext cx="6125" cy="6600"/>
            </a:xfrm>
            <a:custGeom>
              <a:rect b="b" l="l" r="r" t="t"/>
              <a:pathLst>
                <a:path extrusionOk="0" h="264" w="245">
                  <a:moveTo>
                    <a:pt x="141" y="1"/>
                  </a:moveTo>
                  <a:cubicBezTo>
                    <a:pt x="104" y="1"/>
                    <a:pt x="71" y="17"/>
                    <a:pt x="55" y="34"/>
                  </a:cubicBezTo>
                  <a:cubicBezTo>
                    <a:pt x="1" y="67"/>
                    <a:pt x="1" y="153"/>
                    <a:pt x="38" y="224"/>
                  </a:cubicBezTo>
                  <a:cubicBezTo>
                    <a:pt x="55" y="240"/>
                    <a:pt x="88" y="257"/>
                    <a:pt x="104" y="257"/>
                  </a:cubicBezTo>
                  <a:cubicBezTo>
                    <a:pt x="115" y="261"/>
                    <a:pt x="125" y="263"/>
                    <a:pt x="135" y="263"/>
                  </a:cubicBezTo>
                  <a:cubicBezTo>
                    <a:pt x="159" y="263"/>
                    <a:pt x="179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8" name="Google Shape;6548;p9"/>
            <p:cNvSpPr/>
            <p:nvPr/>
          </p:nvSpPr>
          <p:spPr>
            <a:xfrm>
              <a:off x="4149325" y="2292525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31" y="1"/>
                  </a:moveTo>
                  <a:cubicBezTo>
                    <a:pt x="84" y="1"/>
                    <a:pt x="34" y="36"/>
                    <a:pt x="17" y="91"/>
                  </a:cubicBezTo>
                  <a:cubicBezTo>
                    <a:pt x="0" y="108"/>
                    <a:pt x="0" y="128"/>
                    <a:pt x="0" y="145"/>
                  </a:cubicBezTo>
                  <a:cubicBezTo>
                    <a:pt x="0" y="194"/>
                    <a:pt x="38" y="231"/>
                    <a:pt x="71" y="248"/>
                  </a:cubicBezTo>
                  <a:cubicBezTo>
                    <a:pt x="89" y="261"/>
                    <a:pt x="107" y="266"/>
                    <a:pt x="122" y="266"/>
                  </a:cubicBezTo>
                  <a:cubicBezTo>
                    <a:pt x="148" y="266"/>
                    <a:pt x="170" y="252"/>
                    <a:pt x="190" y="231"/>
                  </a:cubicBezTo>
                  <a:cubicBezTo>
                    <a:pt x="207" y="211"/>
                    <a:pt x="207" y="194"/>
                    <a:pt x="223" y="178"/>
                  </a:cubicBezTo>
                  <a:cubicBezTo>
                    <a:pt x="244" y="108"/>
                    <a:pt x="207" y="42"/>
                    <a:pt x="157" y="5"/>
                  </a:cubicBezTo>
                  <a:cubicBezTo>
                    <a:pt x="149" y="2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9" name="Google Shape;6549;p9"/>
            <p:cNvSpPr/>
            <p:nvPr/>
          </p:nvSpPr>
          <p:spPr>
            <a:xfrm>
              <a:off x="4156650" y="23076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103" y="1"/>
                    <a:pt x="87" y="1"/>
                    <a:pt x="54" y="38"/>
                  </a:cubicBezTo>
                  <a:cubicBezTo>
                    <a:pt x="17" y="71"/>
                    <a:pt x="0" y="157"/>
                    <a:pt x="33" y="20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36" y="260"/>
                    <a:pt x="173" y="260"/>
                    <a:pt x="190" y="244"/>
                  </a:cubicBezTo>
                  <a:cubicBezTo>
                    <a:pt x="223" y="207"/>
                    <a:pt x="239" y="174"/>
                    <a:pt x="239" y="141"/>
                  </a:cubicBezTo>
                  <a:cubicBezTo>
                    <a:pt x="239" y="104"/>
                    <a:pt x="239" y="71"/>
                    <a:pt x="206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57" y="1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0" name="Google Shape;6550;p9"/>
            <p:cNvSpPr/>
            <p:nvPr/>
          </p:nvSpPr>
          <p:spPr>
            <a:xfrm>
              <a:off x="4154900" y="222915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0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66"/>
                    <a:pt x="0" y="153"/>
                    <a:pt x="37" y="206"/>
                  </a:cubicBezTo>
                  <a:cubicBezTo>
                    <a:pt x="56" y="245"/>
                    <a:pt x="89" y="261"/>
                    <a:pt x="122" y="261"/>
                  </a:cubicBezTo>
                  <a:cubicBezTo>
                    <a:pt x="145" y="261"/>
                    <a:pt x="169" y="253"/>
                    <a:pt x="190" y="239"/>
                  </a:cubicBezTo>
                  <a:cubicBezTo>
                    <a:pt x="243" y="190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1" name="Google Shape;6551;p9"/>
            <p:cNvSpPr/>
            <p:nvPr/>
          </p:nvSpPr>
          <p:spPr>
            <a:xfrm>
              <a:off x="4145500" y="2387800"/>
              <a:ext cx="6025" cy="6700"/>
            </a:xfrm>
            <a:custGeom>
              <a:rect b="b" l="l" r="r" t="t"/>
              <a:pathLst>
                <a:path extrusionOk="0" h="268" w="241">
                  <a:moveTo>
                    <a:pt x="119" y="1"/>
                  </a:moveTo>
                  <a:cubicBezTo>
                    <a:pt x="103" y="1"/>
                    <a:pt x="82" y="13"/>
                    <a:pt x="67" y="28"/>
                  </a:cubicBezTo>
                  <a:cubicBezTo>
                    <a:pt x="17" y="78"/>
                    <a:pt x="1" y="164"/>
                    <a:pt x="50" y="214"/>
                  </a:cubicBezTo>
                  <a:cubicBezTo>
                    <a:pt x="67" y="234"/>
                    <a:pt x="87" y="251"/>
                    <a:pt x="120" y="267"/>
                  </a:cubicBezTo>
                  <a:cubicBezTo>
                    <a:pt x="153" y="267"/>
                    <a:pt x="170" y="251"/>
                    <a:pt x="207" y="234"/>
                  </a:cubicBezTo>
                  <a:cubicBezTo>
                    <a:pt x="224" y="214"/>
                    <a:pt x="240" y="181"/>
                    <a:pt x="240" y="148"/>
                  </a:cubicBezTo>
                  <a:cubicBezTo>
                    <a:pt x="240" y="110"/>
                    <a:pt x="240" y="78"/>
                    <a:pt x="224" y="45"/>
                  </a:cubicBezTo>
                  <a:cubicBezTo>
                    <a:pt x="207" y="28"/>
                    <a:pt x="191" y="28"/>
                    <a:pt x="170" y="7"/>
                  </a:cubicBezTo>
                  <a:lnTo>
                    <a:pt x="137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2" name="Google Shape;6552;p9"/>
            <p:cNvSpPr/>
            <p:nvPr/>
          </p:nvSpPr>
          <p:spPr>
            <a:xfrm>
              <a:off x="4149325" y="2448675"/>
              <a:ext cx="6100" cy="6475"/>
            </a:xfrm>
            <a:custGeom>
              <a:rect b="b" l="l" r="r" t="t"/>
              <a:pathLst>
                <a:path extrusionOk="0" h="259" w="244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7" y="256"/>
                    <a:pt x="108" y="258"/>
                    <a:pt x="119" y="258"/>
                  </a:cubicBezTo>
                  <a:cubicBezTo>
                    <a:pt x="164" y="258"/>
                    <a:pt x="210" y="226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3" name="Google Shape;6553;p9"/>
            <p:cNvSpPr/>
            <p:nvPr/>
          </p:nvSpPr>
          <p:spPr>
            <a:xfrm>
              <a:off x="4147675" y="2342750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120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66" y="247"/>
                    <a:pt x="104" y="263"/>
                    <a:pt x="137" y="263"/>
                  </a:cubicBezTo>
                  <a:cubicBezTo>
                    <a:pt x="186" y="247"/>
                    <a:pt x="223" y="181"/>
                    <a:pt x="223" y="111"/>
                  </a:cubicBezTo>
                  <a:cubicBezTo>
                    <a:pt x="223" y="78"/>
                    <a:pt x="207" y="41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4" name="Google Shape;6554;p9"/>
            <p:cNvSpPr/>
            <p:nvPr/>
          </p:nvSpPr>
          <p:spPr>
            <a:xfrm>
              <a:off x="4154075" y="2357175"/>
              <a:ext cx="5575" cy="6475"/>
            </a:xfrm>
            <a:custGeom>
              <a:rect b="b" l="l" r="r" t="t"/>
              <a:pathLst>
                <a:path extrusionOk="0" h="259" w="223">
                  <a:moveTo>
                    <a:pt x="128" y="1"/>
                  </a:moveTo>
                  <a:cubicBezTo>
                    <a:pt x="120" y="1"/>
                    <a:pt x="111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4" y="213"/>
                    <a:pt x="57" y="258"/>
                    <a:pt x="111" y="258"/>
                  </a:cubicBezTo>
                  <a:cubicBezTo>
                    <a:pt x="119" y="258"/>
                    <a:pt x="128" y="257"/>
                    <a:pt x="136" y="255"/>
                  </a:cubicBezTo>
                  <a:cubicBezTo>
                    <a:pt x="157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3"/>
                  </a:cubicBezTo>
                  <a:cubicBezTo>
                    <a:pt x="173" y="16"/>
                    <a:pt x="157" y="16"/>
                    <a:pt x="157" y="16"/>
                  </a:cubicBezTo>
                  <a:cubicBezTo>
                    <a:pt x="146" y="6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5" name="Google Shape;6555;p9"/>
            <p:cNvSpPr/>
            <p:nvPr/>
          </p:nvSpPr>
          <p:spPr>
            <a:xfrm>
              <a:off x="4152300" y="2372500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104" y="1"/>
                  </a:moveTo>
                  <a:cubicBezTo>
                    <a:pt x="55" y="22"/>
                    <a:pt x="1" y="88"/>
                    <a:pt x="22" y="158"/>
                  </a:cubicBezTo>
                  <a:cubicBezTo>
                    <a:pt x="22" y="191"/>
                    <a:pt x="38" y="228"/>
                    <a:pt x="55" y="244"/>
                  </a:cubicBezTo>
                  <a:cubicBezTo>
                    <a:pt x="78" y="256"/>
                    <a:pt x="93" y="268"/>
                    <a:pt x="113" y="268"/>
                  </a:cubicBezTo>
                  <a:cubicBezTo>
                    <a:pt x="121" y="268"/>
                    <a:pt x="130" y="266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1"/>
                    <a:pt x="244" y="158"/>
                    <a:pt x="228" y="125"/>
                  </a:cubicBezTo>
                  <a:cubicBezTo>
                    <a:pt x="228" y="88"/>
                    <a:pt x="207" y="55"/>
                    <a:pt x="191" y="38"/>
                  </a:cubicBezTo>
                  <a:cubicBezTo>
                    <a:pt x="174" y="22"/>
                    <a:pt x="174" y="22"/>
                    <a:pt x="158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6" name="Google Shape;6556;p9"/>
            <p:cNvSpPr/>
            <p:nvPr/>
          </p:nvSpPr>
          <p:spPr>
            <a:xfrm>
              <a:off x="4148500" y="2418075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36" y="0"/>
                  </a:moveTo>
                  <a:cubicBezTo>
                    <a:pt x="104" y="0"/>
                    <a:pt x="87" y="0"/>
                    <a:pt x="50" y="33"/>
                  </a:cubicBezTo>
                  <a:cubicBezTo>
                    <a:pt x="17" y="70"/>
                    <a:pt x="0" y="157"/>
                    <a:pt x="33" y="206"/>
                  </a:cubicBezTo>
                  <a:cubicBezTo>
                    <a:pt x="71" y="239"/>
                    <a:pt x="87" y="260"/>
                    <a:pt x="120" y="260"/>
                  </a:cubicBezTo>
                  <a:cubicBezTo>
                    <a:pt x="136" y="260"/>
                    <a:pt x="174" y="260"/>
                    <a:pt x="190" y="223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7" name="Google Shape;6557;p9"/>
            <p:cNvSpPr/>
            <p:nvPr/>
          </p:nvSpPr>
          <p:spPr>
            <a:xfrm>
              <a:off x="4209925" y="2437450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104" y="0"/>
                  </a:moveTo>
                  <a:cubicBezTo>
                    <a:pt x="67" y="0"/>
                    <a:pt x="50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86"/>
                    <a:pt x="17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66"/>
                    <a:pt x="190" y="33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8" name="Google Shape;6558;p9"/>
            <p:cNvSpPr/>
            <p:nvPr/>
          </p:nvSpPr>
          <p:spPr>
            <a:xfrm>
              <a:off x="4114600" y="24420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49" y="1"/>
                    <a:pt x="0" y="71"/>
                    <a:pt x="17" y="141"/>
                  </a:cubicBezTo>
                  <a:cubicBezTo>
                    <a:pt x="17" y="174"/>
                    <a:pt x="33" y="207"/>
                    <a:pt x="66" y="228"/>
                  </a:cubicBezTo>
                  <a:cubicBezTo>
                    <a:pt x="87" y="261"/>
                    <a:pt x="120" y="261"/>
                    <a:pt x="136" y="261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23" y="71"/>
                    <a:pt x="223" y="38"/>
                    <a:pt x="190" y="22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9" name="Google Shape;6559;p9"/>
            <p:cNvSpPr/>
            <p:nvPr/>
          </p:nvSpPr>
          <p:spPr>
            <a:xfrm>
              <a:off x="3876600" y="2266875"/>
              <a:ext cx="5675" cy="6675"/>
            </a:xfrm>
            <a:custGeom>
              <a:rect b="b" l="l" r="r" t="t"/>
              <a:pathLst>
                <a:path extrusionOk="0" h="267" w="227">
                  <a:moveTo>
                    <a:pt x="103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30" y="265"/>
                    <a:pt x="140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6" y="54"/>
                    <a:pt x="173" y="37"/>
                  </a:cubicBezTo>
                  <a:cubicBezTo>
                    <a:pt x="173" y="21"/>
                    <a:pt x="157" y="21"/>
                    <a:pt x="157" y="21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0" name="Google Shape;6560;p9"/>
            <p:cNvSpPr/>
            <p:nvPr/>
          </p:nvSpPr>
          <p:spPr>
            <a:xfrm>
              <a:off x="3803625" y="2233875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4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06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1" name="Google Shape;6561;p9"/>
            <p:cNvSpPr/>
            <p:nvPr/>
          </p:nvSpPr>
          <p:spPr>
            <a:xfrm>
              <a:off x="3915750" y="2196875"/>
              <a:ext cx="6025" cy="6700"/>
            </a:xfrm>
            <a:custGeom>
              <a:rect b="b" l="l" r="r" t="t"/>
              <a:pathLst>
                <a:path extrusionOk="0" h="268" w="241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4" y="120"/>
                  </a:cubicBezTo>
                  <a:cubicBezTo>
                    <a:pt x="224" y="87"/>
                    <a:pt x="207" y="54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2" name="Google Shape;6562;p9"/>
            <p:cNvSpPr/>
            <p:nvPr/>
          </p:nvSpPr>
          <p:spPr>
            <a:xfrm>
              <a:off x="3842675" y="2317975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104" y="1"/>
                  </a:moveTo>
                  <a:cubicBezTo>
                    <a:pt x="38" y="17"/>
                    <a:pt x="1" y="88"/>
                    <a:pt x="17" y="158"/>
                  </a:cubicBezTo>
                  <a:cubicBezTo>
                    <a:pt x="17" y="191"/>
                    <a:pt x="38" y="224"/>
                    <a:pt x="54" y="244"/>
                  </a:cubicBezTo>
                  <a:cubicBezTo>
                    <a:pt x="66" y="256"/>
                    <a:pt x="86" y="268"/>
                    <a:pt x="110" y="268"/>
                  </a:cubicBezTo>
                  <a:cubicBezTo>
                    <a:pt x="120" y="268"/>
                    <a:pt x="130" y="266"/>
                    <a:pt x="141" y="261"/>
                  </a:cubicBezTo>
                  <a:cubicBezTo>
                    <a:pt x="190" y="261"/>
                    <a:pt x="244" y="191"/>
                    <a:pt x="223" y="121"/>
                  </a:cubicBezTo>
                  <a:cubicBezTo>
                    <a:pt x="223" y="88"/>
                    <a:pt x="207" y="55"/>
                    <a:pt x="190" y="38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3" name="Google Shape;6563;p9"/>
            <p:cNvSpPr/>
            <p:nvPr/>
          </p:nvSpPr>
          <p:spPr>
            <a:xfrm>
              <a:off x="4055325" y="2234400"/>
              <a:ext cx="6000" cy="6725"/>
            </a:xfrm>
            <a:custGeom>
              <a:rect b="b" l="l" r="r" t="t"/>
              <a:pathLst>
                <a:path extrusionOk="0" h="269" w="240">
                  <a:moveTo>
                    <a:pt x="128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66" y="13"/>
                    <a:pt x="50" y="29"/>
                    <a:pt x="33" y="62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0" y="235"/>
                  </a:cubicBezTo>
                  <a:cubicBezTo>
                    <a:pt x="87" y="252"/>
                    <a:pt x="103" y="268"/>
                    <a:pt x="136" y="268"/>
                  </a:cubicBezTo>
                  <a:cubicBezTo>
                    <a:pt x="206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69" y="29"/>
                    <a:pt x="169" y="13"/>
                    <a:pt x="153" y="13"/>
                  </a:cubicBezTo>
                  <a:cubicBezTo>
                    <a:pt x="145" y="4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4" name="Google Shape;6564;p9"/>
            <p:cNvSpPr/>
            <p:nvPr/>
          </p:nvSpPr>
          <p:spPr>
            <a:xfrm>
              <a:off x="3982250" y="220120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7"/>
                    <a:pt x="54" y="240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90" y="240"/>
                    <a:pt x="243" y="174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5" name="Google Shape;6565;p9"/>
            <p:cNvSpPr/>
            <p:nvPr/>
          </p:nvSpPr>
          <p:spPr>
            <a:xfrm>
              <a:off x="4142525" y="2434875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10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6" name="Google Shape;6566;p9"/>
            <p:cNvSpPr/>
            <p:nvPr/>
          </p:nvSpPr>
          <p:spPr>
            <a:xfrm>
              <a:off x="4190975" y="2379000"/>
              <a:ext cx="5675" cy="6425"/>
            </a:xfrm>
            <a:custGeom>
              <a:rect b="b" l="l" r="r" t="t"/>
              <a:pathLst>
                <a:path extrusionOk="0" h="257" w="227">
                  <a:moveTo>
                    <a:pt x="87" y="1"/>
                  </a:moveTo>
                  <a:cubicBezTo>
                    <a:pt x="70" y="1"/>
                    <a:pt x="37" y="17"/>
                    <a:pt x="21" y="50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21" y="207"/>
                    <a:pt x="54" y="223"/>
                  </a:cubicBezTo>
                  <a:cubicBezTo>
                    <a:pt x="70" y="256"/>
                    <a:pt x="103" y="256"/>
                    <a:pt x="124" y="256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06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7" name="Google Shape;6567;p9"/>
            <p:cNvSpPr/>
            <p:nvPr/>
          </p:nvSpPr>
          <p:spPr>
            <a:xfrm>
              <a:off x="4200850" y="2469900"/>
              <a:ext cx="3550" cy="3125"/>
            </a:xfrm>
            <a:custGeom>
              <a:rect b="b" l="l" r="r" t="t"/>
              <a:pathLst>
                <a:path extrusionOk="0" h="125" w="142">
                  <a:moveTo>
                    <a:pt x="112" y="1"/>
                  </a:moveTo>
                  <a:cubicBezTo>
                    <a:pt x="64" y="1"/>
                    <a:pt x="14" y="31"/>
                    <a:pt x="1" y="75"/>
                  </a:cubicBezTo>
                  <a:lnTo>
                    <a:pt x="1" y="125"/>
                  </a:lnTo>
                  <a:cubicBezTo>
                    <a:pt x="54" y="92"/>
                    <a:pt x="87" y="59"/>
                    <a:pt x="141" y="5"/>
                  </a:cubicBezTo>
                  <a:cubicBezTo>
                    <a:pt x="132" y="2"/>
                    <a:pt x="122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8" name="Google Shape;6568;p9"/>
            <p:cNvSpPr/>
            <p:nvPr/>
          </p:nvSpPr>
          <p:spPr>
            <a:xfrm>
              <a:off x="4145925" y="22652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06"/>
                    <a:pt x="7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39" y="169"/>
                    <a:pt x="239" y="136"/>
                    <a:pt x="239" y="103"/>
                  </a:cubicBezTo>
                  <a:cubicBezTo>
                    <a:pt x="223" y="66"/>
                    <a:pt x="223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9" name="Google Shape;6569;p9"/>
            <p:cNvSpPr/>
            <p:nvPr/>
          </p:nvSpPr>
          <p:spPr>
            <a:xfrm>
              <a:off x="4172925" y="247650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4" y="1"/>
                  </a:moveTo>
                  <a:cubicBezTo>
                    <a:pt x="54" y="17"/>
                    <a:pt x="1" y="88"/>
                    <a:pt x="21" y="154"/>
                  </a:cubicBezTo>
                  <a:cubicBezTo>
                    <a:pt x="21" y="191"/>
                    <a:pt x="38" y="224"/>
                    <a:pt x="71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174" y="257"/>
                    <a:pt x="190" y="240"/>
                    <a:pt x="207" y="207"/>
                  </a:cubicBezTo>
                  <a:cubicBezTo>
                    <a:pt x="227" y="170"/>
                    <a:pt x="244" y="137"/>
                    <a:pt x="244" y="104"/>
                  </a:cubicBezTo>
                  <a:cubicBezTo>
                    <a:pt x="227" y="6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0" name="Google Shape;6570;p9"/>
            <p:cNvSpPr/>
            <p:nvPr/>
          </p:nvSpPr>
          <p:spPr>
            <a:xfrm>
              <a:off x="4169525" y="244725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3" y="206"/>
                    <a:pt x="54" y="227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3"/>
                    <a:pt x="240" y="173"/>
                    <a:pt x="240" y="103"/>
                  </a:cubicBezTo>
                  <a:cubicBezTo>
                    <a:pt x="223" y="70"/>
                    <a:pt x="207" y="37"/>
                    <a:pt x="190" y="21"/>
                  </a:cubicBezTo>
                  <a:cubicBezTo>
                    <a:pt x="190" y="21"/>
                    <a:pt x="174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1" name="Google Shape;6571;p9"/>
            <p:cNvSpPr/>
            <p:nvPr/>
          </p:nvSpPr>
          <p:spPr>
            <a:xfrm>
              <a:off x="4167775" y="2352175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8" y="10"/>
                    <a:pt x="0" y="76"/>
                    <a:pt x="0" y="146"/>
                  </a:cubicBezTo>
                  <a:cubicBezTo>
                    <a:pt x="21" y="179"/>
                    <a:pt x="38" y="216"/>
                    <a:pt x="54" y="233"/>
                  </a:cubicBezTo>
                  <a:cubicBezTo>
                    <a:pt x="71" y="249"/>
                    <a:pt x="103" y="266"/>
                    <a:pt x="141" y="266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7"/>
                  </a:cubicBezTo>
                  <a:cubicBezTo>
                    <a:pt x="174" y="27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2" name="Google Shape;6572;p9"/>
            <p:cNvSpPr/>
            <p:nvPr/>
          </p:nvSpPr>
          <p:spPr>
            <a:xfrm>
              <a:off x="4179425" y="241275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73" y="246"/>
                    <a:pt x="190" y="230"/>
                  </a:cubicBezTo>
                  <a:cubicBezTo>
                    <a:pt x="223" y="213"/>
                    <a:pt x="239" y="180"/>
                    <a:pt x="239" y="143"/>
                  </a:cubicBezTo>
                  <a:cubicBezTo>
                    <a:pt x="239" y="110"/>
                    <a:pt x="239" y="77"/>
                    <a:pt x="206" y="40"/>
                  </a:cubicBezTo>
                  <a:cubicBezTo>
                    <a:pt x="206" y="24"/>
                    <a:pt x="190" y="24"/>
                    <a:pt x="173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3" name="Google Shape;6573;p9"/>
            <p:cNvSpPr/>
            <p:nvPr/>
          </p:nvSpPr>
          <p:spPr>
            <a:xfrm>
              <a:off x="4178075" y="2385225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04" y="1"/>
                  </a:moveTo>
                  <a:cubicBezTo>
                    <a:pt x="86" y="1"/>
                    <a:pt x="66" y="13"/>
                    <a:pt x="54" y="28"/>
                  </a:cubicBezTo>
                  <a:cubicBezTo>
                    <a:pt x="21" y="44"/>
                    <a:pt x="21" y="77"/>
                    <a:pt x="1" y="110"/>
                  </a:cubicBezTo>
                  <a:cubicBezTo>
                    <a:pt x="1" y="148"/>
                    <a:pt x="21" y="181"/>
                    <a:pt x="38" y="213"/>
                  </a:cubicBezTo>
                  <a:cubicBezTo>
                    <a:pt x="57" y="245"/>
                    <a:pt x="89" y="264"/>
                    <a:pt x="123" y="264"/>
                  </a:cubicBezTo>
                  <a:cubicBezTo>
                    <a:pt x="146" y="264"/>
                    <a:pt x="170" y="254"/>
                    <a:pt x="190" y="234"/>
                  </a:cubicBezTo>
                  <a:cubicBezTo>
                    <a:pt x="244" y="181"/>
                    <a:pt x="244" y="110"/>
                    <a:pt x="207" y="44"/>
                  </a:cubicBezTo>
                  <a:cubicBezTo>
                    <a:pt x="190" y="28"/>
                    <a:pt x="174" y="28"/>
                    <a:pt x="157" y="7"/>
                  </a:cubicBezTo>
                  <a:lnTo>
                    <a:pt x="124" y="7"/>
                  </a:lnTo>
                  <a:cubicBezTo>
                    <a:pt x="119" y="3"/>
                    <a:pt x="112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4" name="Google Shape;6574;p9"/>
            <p:cNvSpPr/>
            <p:nvPr/>
          </p:nvSpPr>
          <p:spPr>
            <a:xfrm>
              <a:off x="4181175" y="2318925"/>
              <a:ext cx="6425" cy="6400"/>
            </a:xfrm>
            <a:custGeom>
              <a:rect b="b" l="l" r="r" t="t"/>
              <a:pathLst>
                <a:path extrusionOk="0" h="256" w="257">
                  <a:moveTo>
                    <a:pt x="136" y="0"/>
                  </a:moveTo>
                  <a:cubicBezTo>
                    <a:pt x="120" y="0"/>
                    <a:pt x="83" y="0"/>
                    <a:pt x="66" y="33"/>
                  </a:cubicBezTo>
                  <a:cubicBezTo>
                    <a:pt x="17" y="66"/>
                    <a:pt x="0" y="153"/>
                    <a:pt x="50" y="206"/>
                  </a:cubicBezTo>
                  <a:cubicBezTo>
                    <a:pt x="66" y="239"/>
                    <a:pt x="83" y="256"/>
                    <a:pt x="120" y="256"/>
                  </a:cubicBezTo>
                  <a:cubicBezTo>
                    <a:pt x="153" y="256"/>
                    <a:pt x="169" y="256"/>
                    <a:pt x="207" y="223"/>
                  </a:cubicBezTo>
                  <a:cubicBezTo>
                    <a:pt x="240" y="186"/>
                    <a:pt x="256" y="103"/>
                    <a:pt x="223" y="50"/>
                  </a:cubicBezTo>
                  <a:cubicBezTo>
                    <a:pt x="207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5" name="Google Shape;6575;p9"/>
            <p:cNvSpPr/>
            <p:nvPr/>
          </p:nvSpPr>
          <p:spPr>
            <a:xfrm>
              <a:off x="4180250" y="236530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03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3"/>
                    <a:pt x="70" y="240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0" y="256"/>
                  </a:cubicBezTo>
                  <a:cubicBezTo>
                    <a:pt x="206" y="256"/>
                    <a:pt x="244" y="186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0"/>
                    <a:pt x="14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6" name="Google Shape;6576;p9"/>
            <p:cNvSpPr/>
            <p:nvPr/>
          </p:nvSpPr>
          <p:spPr>
            <a:xfrm>
              <a:off x="4172525" y="2261300"/>
              <a:ext cx="3000" cy="6100"/>
            </a:xfrm>
            <a:custGeom>
              <a:rect b="b" l="l" r="r" t="t"/>
              <a:pathLst>
                <a:path extrusionOk="0" h="244" w="120">
                  <a:moveTo>
                    <a:pt x="37" y="0"/>
                  </a:moveTo>
                  <a:cubicBezTo>
                    <a:pt x="17" y="37"/>
                    <a:pt x="0" y="54"/>
                    <a:pt x="0" y="87"/>
                  </a:cubicBezTo>
                  <a:cubicBezTo>
                    <a:pt x="0" y="120"/>
                    <a:pt x="0" y="157"/>
                    <a:pt x="17" y="190"/>
                  </a:cubicBezTo>
                  <a:cubicBezTo>
                    <a:pt x="37" y="207"/>
                    <a:pt x="70" y="223"/>
                    <a:pt x="103" y="244"/>
                  </a:cubicBezTo>
                  <a:lnTo>
                    <a:pt x="120" y="244"/>
                  </a:lnTo>
                  <a:cubicBezTo>
                    <a:pt x="87" y="157"/>
                    <a:pt x="70" y="87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7" name="Google Shape;6577;p9"/>
            <p:cNvSpPr/>
            <p:nvPr/>
          </p:nvSpPr>
          <p:spPr>
            <a:xfrm>
              <a:off x="4182000" y="2349475"/>
              <a:ext cx="6425" cy="6475"/>
            </a:xfrm>
            <a:custGeom>
              <a:rect b="b" l="l" r="r" t="t"/>
              <a:pathLst>
                <a:path extrusionOk="0" h="259" w="257">
                  <a:moveTo>
                    <a:pt x="120" y="0"/>
                  </a:moveTo>
                  <a:cubicBezTo>
                    <a:pt x="76" y="0"/>
                    <a:pt x="41" y="33"/>
                    <a:pt x="17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5" y="257"/>
                    <a:pt x="104" y="258"/>
                    <a:pt x="114" y="258"/>
                  </a:cubicBezTo>
                  <a:cubicBezTo>
                    <a:pt x="159" y="258"/>
                    <a:pt x="209" y="226"/>
                    <a:pt x="223" y="167"/>
                  </a:cubicBezTo>
                  <a:cubicBezTo>
                    <a:pt x="256" y="118"/>
                    <a:pt x="223" y="31"/>
                    <a:pt x="174" y="15"/>
                  </a:cubicBezTo>
                  <a:cubicBezTo>
                    <a:pt x="154" y="5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8" name="Google Shape;6578;p9"/>
            <p:cNvSpPr/>
            <p:nvPr/>
          </p:nvSpPr>
          <p:spPr>
            <a:xfrm>
              <a:off x="4192725" y="241130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11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5" y="262"/>
                    <a:pt x="131" y="260"/>
                    <a:pt x="136" y="255"/>
                  </a:cubicBezTo>
                  <a:cubicBezTo>
                    <a:pt x="173" y="255"/>
                    <a:pt x="206" y="222"/>
                    <a:pt x="223" y="185"/>
                  </a:cubicBezTo>
                  <a:cubicBezTo>
                    <a:pt x="239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9" name="Google Shape;6579;p9"/>
            <p:cNvSpPr/>
            <p:nvPr/>
          </p:nvSpPr>
          <p:spPr>
            <a:xfrm>
              <a:off x="4197050" y="2321900"/>
              <a:ext cx="850" cy="2200"/>
            </a:xfrm>
            <a:custGeom>
              <a:rect b="b" l="l" r="r" t="t"/>
              <a:pathLst>
                <a:path extrusionOk="0" h="88" w="34">
                  <a:moveTo>
                    <a:pt x="0" y="1"/>
                  </a:moveTo>
                  <a:lnTo>
                    <a:pt x="0" y="17"/>
                  </a:lnTo>
                  <a:cubicBezTo>
                    <a:pt x="0" y="34"/>
                    <a:pt x="17" y="67"/>
                    <a:pt x="33" y="87"/>
                  </a:cubicBezTo>
                  <a:cubicBezTo>
                    <a:pt x="17" y="67"/>
                    <a:pt x="17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0" name="Google Shape;6580;p9"/>
            <p:cNvSpPr/>
            <p:nvPr/>
          </p:nvSpPr>
          <p:spPr>
            <a:xfrm>
              <a:off x="4195300" y="2361800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5" y="237"/>
                    <a:pt x="85" y="256"/>
                    <a:pt x="118" y="256"/>
                  </a:cubicBezTo>
                  <a:cubicBezTo>
                    <a:pt x="142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1" name="Google Shape;6581;p9"/>
            <p:cNvSpPr/>
            <p:nvPr/>
          </p:nvSpPr>
          <p:spPr>
            <a:xfrm>
              <a:off x="4190150" y="2336125"/>
              <a:ext cx="6500" cy="6750"/>
            </a:xfrm>
            <a:custGeom>
              <a:rect b="b" l="l" r="r" t="t"/>
              <a:pathLst>
                <a:path extrusionOk="0" h="270" w="260">
                  <a:moveTo>
                    <a:pt x="129" y="0"/>
                  </a:moveTo>
                  <a:cubicBezTo>
                    <a:pt x="87" y="0"/>
                    <a:pt x="44" y="32"/>
                    <a:pt x="17" y="83"/>
                  </a:cubicBezTo>
                  <a:cubicBezTo>
                    <a:pt x="0" y="153"/>
                    <a:pt x="33" y="240"/>
                    <a:pt x="87" y="256"/>
                  </a:cubicBezTo>
                  <a:cubicBezTo>
                    <a:pt x="100" y="265"/>
                    <a:pt x="114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60" y="116"/>
                    <a:pt x="223" y="34"/>
                    <a:pt x="173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2" name="Google Shape;6582;p9"/>
            <p:cNvSpPr/>
            <p:nvPr/>
          </p:nvSpPr>
          <p:spPr>
            <a:xfrm>
              <a:off x="4178600" y="2288400"/>
              <a:ext cx="5575" cy="6825"/>
            </a:xfrm>
            <a:custGeom>
              <a:rect b="b" l="l" r="r" t="t"/>
              <a:pathLst>
                <a:path extrusionOk="0" h="273" w="223">
                  <a:moveTo>
                    <a:pt x="136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40"/>
                    <a:pt x="83" y="256"/>
                    <a:pt x="103" y="273"/>
                  </a:cubicBezTo>
                  <a:cubicBezTo>
                    <a:pt x="136" y="273"/>
                    <a:pt x="169" y="256"/>
                    <a:pt x="186" y="240"/>
                  </a:cubicBezTo>
                  <a:cubicBezTo>
                    <a:pt x="206" y="223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3" name="Google Shape;6583;p9"/>
            <p:cNvSpPr/>
            <p:nvPr/>
          </p:nvSpPr>
          <p:spPr>
            <a:xfrm>
              <a:off x="4175100" y="2335425"/>
              <a:ext cx="6100" cy="6700"/>
            </a:xfrm>
            <a:custGeom>
              <a:rect b="b" l="l" r="r" t="t"/>
              <a:pathLst>
                <a:path extrusionOk="0" h="268" w="244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17" y="181"/>
                    <a:pt x="3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43" y="181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4" name="Google Shape;6584;p9"/>
            <p:cNvSpPr/>
            <p:nvPr/>
          </p:nvSpPr>
          <p:spPr>
            <a:xfrm>
              <a:off x="4186750" y="2302950"/>
              <a:ext cx="4750" cy="6675"/>
            </a:xfrm>
            <a:custGeom>
              <a:rect b="b" l="l" r="r" t="t"/>
              <a:pathLst>
                <a:path extrusionOk="0" h="267" w="19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0"/>
                  </a:cubicBezTo>
                  <a:cubicBezTo>
                    <a:pt x="153" y="260"/>
                    <a:pt x="169" y="243"/>
                    <a:pt x="190" y="227"/>
                  </a:cubicBezTo>
                  <a:cubicBezTo>
                    <a:pt x="169" y="157"/>
                    <a:pt x="136" y="87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5" name="Google Shape;6585;p9"/>
            <p:cNvSpPr/>
            <p:nvPr/>
          </p:nvSpPr>
          <p:spPr>
            <a:xfrm>
              <a:off x="4128700" y="2267800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87" y="0"/>
                  </a:moveTo>
                  <a:cubicBezTo>
                    <a:pt x="71" y="17"/>
                    <a:pt x="38" y="33"/>
                    <a:pt x="17" y="50"/>
                  </a:cubicBezTo>
                  <a:cubicBezTo>
                    <a:pt x="1" y="87"/>
                    <a:pt x="1" y="120"/>
                    <a:pt x="1" y="153"/>
                  </a:cubicBezTo>
                  <a:cubicBezTo>
                    <a:pt x="1" y="190"/>
                    <a:pt x="17" y="223"/>
                    <a:pt x="38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1" y="256"/>
                    <a:pt x="223" y="190"/>
                    <a:pt x="223" y="120"/>
                  </a:cubicBezTo>
                  <a:cubicBezTo>
                    <a:pt x="207" y="87"/>
                    <a:pt x="191" y="50"/>
                    <a:pt x="174" y="33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6" name="Google Shape;6586;p9"/>
            <p:cNvSpPr/>
            <p:nvPr/>
          </p:nvSpPr>
          <p:spPr>
            <a:xfrm>
              <a:off x="3796300" y="2343850"/>
              <a:ext cx="4350" cy="6600"/>
            </a:xfrm>
            <a:custGeom>
              <a:rect b="b" l="l" r="r" t="t"/>
              <a:pathLst>
                <a:path extrusionOk="0" h="264" w="174">
                  <a:moveTo>
                    <a:pt x="52" y="1"/>
                  </a:moveTo>
                  <a:cubicBezTo>
                    <a:pt x="37" y="1"/>
                    <a:pt x="19" y="5"/>
                    <a:pt x="0" y="13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56"/>
                    <a:pt x="43" y="264"/>
                    <a:pt x="54" y="264"/>
                  </a:cubicBezTo>
                  <a:cubicBezTo>
                    <a:pt x="60" y="264"/>
                    <a:pt x="65" y="262"/>
                    <a:pt x="71" y="256"/>
                  </a:cubicBezTo>
                  <a:cubicBezTo>
                    <a:pt x="104" y="256"/>
                    <a:pt x="141" y="219"/>
                    <a:pt x="157" y="186"/>
                  </a:cubicBezTo>
                  <a:cubicBezTo>
                    <a:pt x="174" y="137"/>
                    <a:pt x="157" y="83"/>
                    <a:pt x="141" y="50"/>
                  </a:cubicBezTo>
                  <a:cubicBezTo>
                    <a:pt x="120" y="34"/>
                    <a:pt x="104" y="13"/>
                    <a:pt x="87" y="13"/>
                  </a:cubicBezTo>
                  <a:cubicBezTo>
                    <a:pt x="79" y="5"/>
                    <a:pt x="66" y="1"/>
                    <a:pt x="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7" name="Google Shape;6587;p9"/>
            <p:cNvSpPr/>
            <p:nvPr/>
          </p:nvSpPr>
          <p:spPr>
            <a:xfrm>
              <a:off x="3796300" y="2437850"/>
              <a:ext cx="4350" cy="6425"/>
            </a:xfrm>
            <a:custGeom>
              <a:rect b="b" l="l" r="r" t="t"/>
              <a:pathLst>
                <a:path extrusionOk="0" h="257" w="174">
                  <a:moveTo>
                    <a:pt x="38" y="1"/>
                  </a:moveTo>
                  <a:cubicBezTo>
                    <a:pt x="17" y="1"/>
                    <a:pt x="17" y="1"/>
                    <a:pt x="0" y="17"/>
                  </a:cubicBezTo>
                  <a:lnTo>
                    <a:pt x="0" y="257"/>
                  </a:lnTo>
                  <a:lnTo>
                    <a:pt x="71" y="257"/>
                  </a:lnTo>
                  <a:cubicBezTo>
                    <a:pt x="104" y="257"/>
                    <a:pt x="120" y="240"/>
                    <a:pt x="141" y="207"/>
                  </a:cubicBezTo>
                  <a:cubicBezTo>
                    <a:pt x="157" y="170"/>
                    <a:pt x="174" y="137"/>
                    <a:pt x="157" y="104"/>
                  </a:cubicBezTo>
                  <a:cubicBezTo>
                    <a:pt x="157" y="67"/>
                    <a:pt x="141" y="50"/>
                    <a:pt x="120" y="34"/>
                  </a:cubicBezTo>
                  <a:cubicBezTo>
                    <a:pt x="104" y="17"/>
                    <a:pt x="104" y="17"/>
                    <a:pt x="87" y="17"/>
                  </a:cubicBezTo>
                  <a:cubicBezTo>
                    <a:pt x="71" y="1"/>
                    <a:pt x="54" y="1"/>
                    <a:pt x="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8" name="Google Shape;6588;p9"/>
            <p:cNvSpPr/>
            <p:nvPr/>
          </p:nvSpPr>
          <p:spPr>
            <a:xfrm>
              <a:off x="3796300" y="2387675"/>
              <a:ext cx="4350" cy="6725"/>
            </a:xfrm>
            <a:custGeom>
              <a:rect b="b" l="l" r="r" t="t"/>
              <a:pathLst>
                <a:path extrusionOk="0" h="269" w="174">
                  <a:moveTo>
                    <a:pt x="52" y="0"/>
                  </a:moveTo>
                  <a:cubicBezTo>
                    <a:pt x="37" y="0"/>
                    <a:pt x="19" y="4"/>
                    <a:pt x="0" y="12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64"/>
                    <a:pt x="47" y="269"/>
                    <a:pt x="62" y="269"/>
                  </a:cubicBezTo>
                  <a:cubicBezTo>
                    <a:pt x="104" y="269"/>
                    <a:pt x="145" y="237"/>
                    <a:pt x="157" y="186"/>
                  </a:cubicBezTo>
                  <a:cubicBezTo>
                    <a:pt x="174" y="115"/>
                    <a:pt x="157" y="33"/>
                    <a:pt x="87" y="12"/>
                  </a:cubicBezTo>
                  <a:cubicBezTo>
                    <a:pt x="79" y="4"/>
                    <a:pt x="66" y="0"/>
                    <a:pt x="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9" name="Google Shape;6589;p9"/>
            <p:cNvSpPr/>
            <p:nvPr/>
          </p:nvSpPr>
          <p:spPr>
            <a:xfrm>
              <a:off x="4141600" y="2216750"/>
              <a:ext cx="6500" cy="6700"/>
            </a:xfrm>
            <a:custGeom>
              <a:rect b="b" l="l" r="r" t="t"/>
              <a:pathLst>
                <a:path extrusionOk="0" h="268" w="26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7" y="220"/>
                    <a:pt x="87" y="253"/>
                  </a:cubicBezTo>
                  <a:cubicBezTo>
                    <a:pt x="101" y="263"/>
                    <a:pt x="117" y="268"/>
                    <a:pt x="132" y="268"/>
                  </a:cubicBezTo>
                  <a:cubicBezTo>
                    <a:pt x="173" y="268"/>
                    <a:pt x="211" y="235"/>
                    <a:pt x="223" y="187"/>
                  </a:cubicBezTo>
                  <a:cubicBezTo>
                    <a:pt x="260" y="117"/>
                    <a:pt x="223" y="30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0" name="Google Shape;6590;p9"/>
            <p:cNvSpPr/>
            <p:nvPr/>
          </p:nvSpPr>
          <p:spPr>
            <a:xfrm>
              <a:off x="3806200" y="2356325"/>
              <a:ext cx="5575" cy="6825"/>
            </a:xfrm>
            <a:custGeom>
              <a:rect b="b" l="l" r="r" t="t"/>
              <a:pathLst>
                <a:path extrusionOk="0" h="273" w="223">
                  <a:moveTo>
                    <a:pt x="112" y="1"/>
                  </a:moveTo>
                  <a:cubicBezTo>
                    <a:pt x="103" y="1"/>
                    <a:pt x="95" y="5"/>
                    <a:pt x="87" y="13"/>
                  </a:cubicBezTo>
                  <a:cubicBezTo>
                    <a:pt x="54" y="13"/>
                    <a:pt x="33" y="30"/>
                    <a:pt x="17" y="67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17" y="219"/>
                    <a:pt x="33" y="236"/>
                  </a:cubicBezTo>
                  <a:cubicBezTo>
                    <a:pt x="70" y="256"/>
                    <a:pt x="87" y="273"/>
                    <a:pt x="120" y="273"/>
                  </a:cubicBezTo>
                  <a:cubicBezTo>
                    <a:pt x="190" y="256"/>
                    <a:pt x="223" y="186"/>
                    <a:pt x="206" y="116"/>
                  </a:cubicBezTo>
                  <a:cubicBezTo>
                    <a:pt x="206" y="83"/>
                    <a:pt x="190" y="50"/>
                    <a:pt x="173" y="30"/>
                  </a:cubicBezTo>
                  <a:cubicBezTo>
                    <a:pt x="157" y="30"/>
                    <a:pt x="157" y="13"/>
                    <a:pt x="136" y="13"/>
                  </a:cubicBezTo>
                  <a:cubicBezTo>
                    <a:pt x="128" y="5"/>
                    <a:pt x="120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1" name="Google Shape;6591;p9"/>
            <p:cNvSpPr/>
            <p:nvPr/>
          </p:nvSpPr>
          <p:spPr>
            <a:xfrm>
              <a:off x="3798875" y="2373025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41" y="1"/>
                  </a:moveTo>
                  <a:cubicBezTo>
                    <a:pt x="104" y="1"/>
                    <a:pt x="87" y="1"/>
                    <a:pt x="54" y="17"/>
                  </a:cubicBezTo>
                  <a:cubicBezTo>
                    <a:pt x="17" y="67"/>
                    <a:pt x="1" y="153"/>
                    <a:pt x="38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7"/>
                    <a:pt x="244" y="170"/>
                    <a:pt x="244" y="137"/>
                  </a:cubicBezTo>
                  <a:cubicBezTo>
                    <a:pt x="244" y="104"/>
                    <a:pt x="223" y="67"/>
                    <a:pt x="207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2" name="Google Shape;6592;p9"/>
            <p:cNvSpPr/>
            <p:nvPr/>
          </p:nvSpPr>
          <p:spPr>
            <a:xfrm>
              <a:off x="3796300" y="2358800"/>
              <a:ext cx="950" cy="4350"/>
            </a:xfrm>
            <a:custGeom>
              <a:rect b="b" l="l" r="r" t="t"/>
              <a:pathLst>
                <a:path extrusionOk="0" h="174" w="38">
                  <a:moveTo>
                    <a:pt x="0" y="1"/>
                  </a:moveTo>
                  <a:lnTo>
                    <a:pt x="0" y="174"/>
                  </a:lnTo>
                  <a:cubicBezTo>
                    <a:pt x="17" y="157"/>
                    <a:pt x="17" y="157"/>
                    <a:pt x="17" y="137"/>
                  </a:cubicBezTo>
                  <a:cubicBezTo>
                    <a:pt x="38" y="87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3" name="Google Shape;6593;p9"/>
            <p:cNvSpPr/>
            <p:nvPr/>
          </p:nvSpPr>
          <p:spPr>
            <a:xfrm>
              <a:off x="3796300" y="2422400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104" y="0"/>
                  </a:moveTo>
                  <a:cubicBezTo>
                    <a:pt x="54" y="17"/>
                    <a:pt x="17" y="50"/>
                    <a:pt x="0" y="104"/>
                  </a:cubicBezTo>
                  <a:lnTo>
                    <a:pt x="0" y="170"/>
                  </a:lnTo>
                  <a:cubicBezTo>
                    <a:pt x="15" y="216"/>
                    <a:pt x="57" y="259"/>
                    <a:pt x="114" y="259"/>
                  </a:cubicBezTo>
                  <a:cubicBezTo>
                    <a:pt x="122" y="259"/>
                    <a:pt x="131" y="258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4" name="Google Shape;6594;p9"/>
            <p:cNvSpPr/>
            <p:nvPr/>
          </p:nvSpPr>
          <p:spPr>
            <a:xfrm>
              <a:off x="3796300" y="2311600"/>
              <a:ext cx="2200" cy="6000"/>
            </a:xfrm>
            <a:custGeom>
              <a:rect b="b" l="l" r="r" t="t"/>
              <a:pathLst>
                <a:path extrusionOk="0" h="240" w="88">
                  <a:moveTo>
                    <a:pt x="0" y="0"/>
                  </a:moveTo>
                  <a:lnTo>
                    <a:pt x="0" y="239"/>
                  </a:lnTo>
                  <a:cubicBezTo>
                    <a:pt x="54" y="223"/>
                    <a:pt x="87" y="169"/>
                    <a:pt x="87" y="103"/>
                  </a:cubicBezTo>
                  <a:cubicBezTo>
                    <a:pt x="71" y="66"/>
                    <a:pt x="71" y="33"/>
                    <a:pt x="38" y="1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5" name="Google Shape;6595;p9"/>
            <p:cNvSpPr/>
            <p:nvPr/>
          </p:nvSpPr>
          <p:spPr>
            <a:xfrm>
              <a:off x="4074600" y="24313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3" y="0"/>
                  </a:moveTo>
                  <a:cubicBezTo>
                    <a:pt x="54" y="17"/>
                    <a:pt x="0" y="70"/>
                    <a:pt x="17" y="157"/>
                  </a:cubicBezTo>
                  <a:cubicBezTo>
                    <a:pt x="17" y="190"/>
                    <a:pt x="37" y="206"/>
                    <a:pt x="54" y="24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6" name="Google Shape;6596;p9"/>
            <p:cNvSpPr/>
            <p:nvPr/>
          </p:nvSpPr>
          <p:spPr>
            <a:xfrm>
              <a:off x="4102125" y="230212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06"/>
                    <a:pt x="50" y="239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7" name="Google Shape;6597;p9"/>
            <p:cNvSpPr/>
            <p:nvPr/>
          </p:nvSpPr>
          <p:spPr>
            <a:xfrm>
              <a:off x="4041500" y="2408575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04" y="1"/>
                  </a:moveTo>
                  <a:cubicBezTo>
                    <a:pt x="54" y="22"/>
                    <a:pt x="1" y="88"/>
                    <a:pt x="21" y="158"/>
                  </a:cubicBezTo>
                  <a:cubicBezTo>
                    <a:pt x="21" y="191"/>
                    <a:pt x="38" y="228"/>
                    <a:pt x="54" y="244"/>
                  </a:cubicBezTo>
                  <a:cubicBezTo>
                    <a:pt x="87" y="261"/>
                    <a:pt x="125" y="261"/>
                    <a:pt x="141" y="261"/>
                  </a:cubicBezTo>
                  <a:cubicBezTo>
                    <a:pt x="207" y="261"/>
                    <a:pt x="244" y="191"/>
                    <a:pt x="244" y="125"/>
                  </a:cubicBezTo>
                  <a:cubicBezTo>
                    <a:pt x="228" y="71"/>
                    <a:pt x="207" y="55"/>
                    <a:pt x="191" y="38"/>
                  </a:cubicBezTo>
                  <a:cubicBezTo>
                    <a:pt x="191" y="22"/>
                    <a:pt x="174" y="22"/>
                    <a:pt x="174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8" name="Google Shape;6598;p9"/>
            <p:cNvSpPr/>
            <p:nvPr/>
          </p:nvSpPr>
          <p:spPr>
            <a:xfrm>
              <a:off x="3817325" y="2400450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9" name="Google Shape;6599;p9"/>
            <p:cNvSpPr/>
            <p:nvPr/>
          </p:nvSpPr>
          <p:spPr>
            <a:xfrm>
              <a:off x="3855575" y="2425950"/>
              <a:ext cx="5175" cy="6375"/>
            </a:xfrm>
            <a:custGeom>
              <a:rect b="b" l="l" r="r" t="t"/>
              <a:pathLst>
                <a:path extrusionOk="0" h="255" w="207">
                  <a:moveTo>
                    <a:pt x="113" y="0"/>
                  </a:moveTo>
                  <a:cubicBezTo>
                    <a:pt x="92" y="0"/>
                    <a:pt x="73" y="8"/>
                    <a:pt x="54" y="28"/>
                  </a:cubicBezTo>
                  <a:cubicBezTo>
                    <a:pt x="37" y="28"/>
                    <a:pt x="17" y="65"/>
                    <a:pt x="0" y="81"/>
                  </a:cubicBezTo>
                  <a:lnTo>
                    <a:pt x="0" y="168"/>
                  </a:lnTo>
                  <a:cubicBezTo>
                    <a:pt x="17" y="201"/>
                    <a:pt x="37" y="234"/>
                    <a:pt x="70" y="254"/>
                  </a:cubicBezTo>
                  <a:cubicBezTo>
                    <a:pt x="120" y="201"/>
                    <a:pt x="157" y="151"/>
                    <a:pt x="206" y="81"/>
                  </a:cubicBezTo>
                  <a:cubicBezTo>
                    <a:pt x="206" y="48"/>
                    <a:pt x="173" y="28"/>
                    <a:pt x="157" y="11"/>
                  </a:cubicBezTo>
                  <a:cubicBezTo>
                    <a:pt x="141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0" name="Google Shape;6600;p9"/>
            <p:cNvSpPr/>
            <p:nvPr/>
          </p:nvSpPr>
          <p:spPr>
            <a:xfrm>
              <a:off x="3809600" y="243352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1" y="1"/>
                  </a:moveTo>
                  <a:cubicBezTo>
                    <a:pt x="103" y="1"/>
                    <a:pt x="70" y="1"/>
                    <a:pt x="54" y="34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0"/>
                    <a:pt x="87" y="260"/>
                    <a:pt x="103" y="260"/>
                  </a:cubicBezTo>
                  <a:cubicBezTo>
                    <a:pt x="141" y="260"/>
                    <a:pt x="174" y="260"/>
                    <a:pt x="190" y="223"/>
                  </a:cubicBezTo>
                  <a:cubicBezTo>
                    <a:pt x="244" y="190"/>
                    <a:pt x="244" y="104"/>
                    <a:pt x="206" y="54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1" name="Google Shape;6601;p9"/>
            <p:cNvSpPr/>
            <p:nvPr/>
          </p:nvSpPr>
          <p:spPr>
            <a:xfrm>
              <a:off x="3815275" y="2293400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23" y="0"/>
                  </a:moveTo>
                  <a:cubicBezTo>
                    <a:pt x="98" y="0"/>
                    <a:pt x="73" y="12"/>
                    <a:pt x="50" y="23"/>
                  </a:cubicBezTo>
                  <a:cubicBezTo>
                    <a:pt x="33" y="40"/>
                    <a:pt x="17" y="56"/>
                    <a:pt x="0" y="93"/>
                  </a:cubicBezTo>
                  <a:lnTo>
                    <a:pt x="0" y="176"/>
                  </a:lnTo>
                  <a:cubicBezTo>
                    <a:pt x="17" y="213"/>
                    <a:pt x="33" y="246"/>
                    <a:pt x="66" y="246"/>
                  </a:cubicBezTo>
                  <a:cubicBezTo>
                    <a:pt x="80" y="255"/>
                    <a:pt x="95" y="259"/>
                    <a:pt x="110" y="259"/>
                  </a:cubicBezTo>
                  <a:cubicBezTo>
                    <a:pt x="151" y="259"/>
                    <a:pt x="191" y="227"/>
                    <a:pt x="206" y="176"/>
                  </a:cubicBezTo>
                  <a:cubicBezTo>
                    <a:pt x="239" y="110"/>
                    <a:pt x="206" y="40"/>
                    <a:pt x="153" y="7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2" name="Google Shape;6602;p9"/>
            <p:cNvSpPr/>
            <p:nvPr/>
          </p:nvSpPr>
          <p:spPr>
            <a:xfrm>
              <a:off x="3810925" y="2465575"/>
              <a:ext cx="6025" cy="6625"/>
            </a:xfrm>
            <a:custGeom>
              <a:rect b="b" l="l" r="r" t="t"/>
              <a:pathLst>
                <a:path extrusionOk="0" h="265" w="241">
                  <a:moveTo>
                    <a:pt x="121" y="0"/>
                  </a:moveTo>
                  <a:cubicBezTo>
                    <a:pt x="115" y="0"/>
                    <a:pt x="110" y="2"/>
                    <a:pt x="104" y="9"/>
                  </a:cubicBezTo>
                  <a:cubicBezTo>
                    <a:pt x="71" y="9"/>
                    <a:pt x="50" y="26"/>
                    <a:pt x="34" y="59"/>
                  </a:cubicBezTo>
                  <a:cubicBezTo>
                    <a:pt x="17" y="75"/>
                    <a:pt x="1" y="112"/>
                    <a:pt x="17" y="145"/>
                  </a:cubicBezTo>
                  <a:cubicBezTo>
                    <a:pt x="17" y="178"/>
                    <a:pt x="34" y="215"/>
                    <a:pt x="50" y="232"/>
                  </a:cubicBezTo>
                  <a:cubicBezTo>
                    <a:pt x="88" y="248"/>
                    <a:pt x="104" y="265"/>
                    <a:pt x="137" y="265"/>
                  </a:cubicBezTo>
                  <a:cubicBezTo>
                    <a:pt x="207" y="248"/>
                    <a:pt x="240" y="178"/>
                    <a:pt x="224" y="112"/>
                  </a:cubicBezTo>
                  <a:cubicBezTo>
                    <a:pt x="224" y="75"/>
                    <a:pt x="207" y="42"/>
                    <a:pt x="191" y="26"/>
                  </a:cubicBezTo>
                  <a:cubicBezTo>
                    <a:pt x="174" y="26"/>
                    <a:pt x="174" y="9"/>
                    <a:pt x="153" y="9"/>
                  </a:cubicBezTo>
                  <a:cubicBezTo>
                    <a:pt x="142" y="9"/>
                    <a:pt x="132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3" name="Google Shape;6603;p9"/>
            <p:cNvSpPr/>
            <p:nvPr/>
          </p:nvSpPr>
          <p:spPr>
            <a:xfrm>
              <a:off x="3811750" y="2369925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04" y="1"/>
                  </a:moveTo>
                  <a:cubicBezTo>
                    <a:pt x="71" y="1"/>
                    <a:pt x="55" y="22"/>
                    <a:pt x="38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28"/>
                    <a:pt x="55" y="244"/>
                  </a:cubicBezTo>
                  <a:cubicBezTo>
                    <a:pt x="71" y="261"/>
                    <a:pt x="104" y="261"/>
                    <a:pt x="141" y="261"/>
                  </a:cubicBezTo>
                  <a:cubicBezTo>
                    <a:pt x="191" y="261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24" y="71"/>
                    <a:pt x="191" y="38"/>
                    <a:pt x="158" y="22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4" name="Google Shape;6604;p9"/>
            <p:cNvSpPr/>
            <p:nvPr/>
          </p:nvSpPr>
          <p:spPr>
            <a:xfrm>
              <a:off x="3814750" y="2325725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24" y="0"/>
                  </a:moveTo>
                  <a:cubicBezTo>
                    <a:pt x="87" y="0"/>
                    <a:pt x="71" y="17"/>
                    <a:pt x="38" y="37"/>
                  </a:cubicBezTo>
                  <a:cubicBezTo>
                    <a:pt x="21" y="54"/>
                    <a:pt x="0" y="87"/>
                    <a:pt x="0" y="120"/>
                  </a:cubicBezTo>
                  <a:cubicBezTo>
                    <a:pt x="0" y="157"/>
                    <a:pt x="0" y="190"/>
                    <a:pt x="21" y="223"/>
                  </a:cubicBezTo>
                  <a:cubicBezTo>
                    <a:pt x="38" y="243"/>
                    <a:pt x="71" y="260"/>
                    <a:pt x="104" y="260"/>
                  </a:cubicBezTo>
                  <a:cubicBezTo>
                    <a:pt x="110" y="265"/>
                    <a:pt x="117" y="267"/>
                    <a:pt x="124" y="267"/>
                  </a:cubicBezTo>
                  <a:cubicBezTo>
                    <a:pt x="142" y="267"/>
                    <a:pt x="162" y="255"/>
                    <a:pt x="174" y="243"/>
                  </a:cubicBezTo>
                  <a:cubicBezTo>
                    <a:pt x="227" y="190"/>
                    <a:pt x="244" y="103"/>
                    <a:pt x="190" y="54"/>
                  </a:cubicBezTo>
                  <a:cubicBezTo>
                    <a:pt x="190" y="37"/>
                    <a:pt x="174" y="17"/>
                    <a:pt x="157" y="17"/>
                  </a:cubicBezTo>
                  <a:cubicBezTo>
                    <a:pt x="141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5" name="Google Shape;6605;p9"/>
            <p:cNvSpPr/>
            <p:nvPr/>
          </p:nvSpPr>
          <p:spPr>
            <a:xfrm>
              <a:off x="3813925" y="2245825"/>
              <a:ext cx="6000" cy="6950"/>
            </a:xfrm>
            <a:custGeom>
              <a:rect b="b" l="l" r="r" t="t"/>
              <a:pathLst>
                <a:path extrusionOk="0" h="278" w="24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8"/>
                    <a:pt x="1" y="174"/>
                    <a:pt x="54" y="224"/>
                  </a:cubicBezTo>
                  <a:cubicBezTo>
                    <a:pt x="71" y="244"/>
                    <a:pt x="87" y="261"/>
                    <a:pt x="120" y="277"/>
                  </a:cubicBezTo>
                  <a:cubicBezTo>
                    <a:pt x="157" y="277"/>
                    <a:pt x="174" y="261"/>
                    <a:pt x="207" y="244"/>
                  </a:cubicBezTo>
                  <a:cubicBezTo>
                    <a:pt x="223" y="224"/>
                    <a:pt x="240" y="191"/>
                    <a:pt x="240" y="158"/>
                  </a:cubicBezTo>
                  <a:cubicBezTo>
                    <a:pt x="240" y="121"/>
                    <a:pt x="240" y="88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6" name="Google Shape;6606;p9"/>
            <p:cNvSpPr/>
            <p:nvPr/>
          </p:nvSpPr>
          <p:spPr>
            <a:xfrm>
              <a:off x="3844425" y="2412925"/>
              <a:ext cx="6025" cy="6675"/>
            </a:xfrm>
            <a:custGeom>
              <a:rect b="b" l="l" r="r" t="t"/>
              <a:pathLst>
                <a:path extrusionOk="0" h="267" w="241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3" y="254"/>
                    <a:pt x="103" y="267"/>
                    <a:pt x="120" y="267"/>
                  </a:cubicBezTo>
                  <a:cubicBezTo>
                    <a:pt x="126" y="267"/>
                    <a:pt x="132" y="265"/>
                    <a:pt x="137" y="260"/>
                  </a:cubicBezTo>
                  <a:cubicBezTo>
                    <a:pt x="207" y="260"/>
                    <a:pt x="240" y="190"/>
                    <a:pt x="240" y="120"/>
                  </a:cubicBezTo>
                  <a:cubicBezTo>
                    <a:pt x="240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7" name="Google Shape;6607;p9"/>
            <p:cNvSpPr/>
            <p:nvPr/>
          </p:nvSpPr>
          <p:spPr>
            <a:xfrm>
              <a:off x="3800225" y="2326500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32" y="0"/>
                  </a:moveTo>
                  <a:cubicBezTo>
                    <a:pt x="83" y="0"/>
                    <a:pt x="43" y="3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206" y="23"/>
                    <a:pt x="190" y="23"/>
                    <a:pt x="169" y="6"/>
                  </a:cubicBezTo>
                  <a:cubicBezTo>
                    <a:pt x="156" y="2"/>
                    <a:pt x="14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8" name="Google Shape;6608;p9"/>
            <p:cNvSpPr/>
            <p:nvPr/>
          </p:nvSpPr>
          <p:spPr>
            <a:xfrm>
              <a:off x="3810100" y="2417250"/>
              <a:ext cx="6025" cy="6575"/>
            </a:xfrm>
            <a:custGeom>
              <a:rect b="b" l="l" r="r" t="t"/>
              <a:pathLst>
                <a:path extrusionOk="0" h="263" w="241">
                  <a:moveTo>
                    <a:pt x="104" y="0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4" y="120"/>
                  </a:cubicBezTo>
                  <a:cubicBezTo>
                    <a:pt x="224" y="87"/>
                    <a:pt x="207" y="50"/>
                    <a:pt x="170" y="33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9" name="Google Shape;6609;p9"/>
            <p:cNvSpPr/>
            <p:nvPr/>
          </p:nvSpPr>
          <p:spPr>
            <a:xfrm>
              <a:off x="3809600" y="2386825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22" y="1"/>
                  </a:moveTo>
                  <a:cubicBezTo>
                    <a:pt x="78" y="1"/>
                    <a:pt x="45" y="32"/>
                    <a:pt x="21" y="84"/>
                  </a:cubicBezTo>
                  <a:cubicBezTo>
                    <a:pt x="0" y="149"/>
                    <a:pt x="37" y="220"/>
                    <a:pt x="87" y="253"/>
                  </a:cubicBezTo>
                  <a:cubicBezTo>
                    <a:pt x="97" y="256"/>
                    <a:pt x="107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17"/>
                    <a:pt x="227" y="30"/>
                    <a:pt x="174" y="13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0" name="Google Shape;6610;p9"/>
            <p:cNvSpPr/>
            <p:nvPr/>
          </p:nvSpPr>
          <p:spPr>
            <a:xfrm>
              <a:off x="4105100" y="22553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7" y="0"/>
                  </a:moveTo>
                  <a:cubicBezTo>
                    <a:pt x="120" y="0"/>
                    <a:pt x="87" y="0"/>
                    <a:pt x="71" y="17"/>
                  </a:cubicBezTo>
                  <a:cubicBezTo>
                    <a:pt x="17" y="70"/>
                    <a:pt x="1" y="153"/>
                    <a:pt x="54" y="206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57" y="256"/>
                    <a:pt x="174" y="256"/>
                    <a:pt x="207" y="223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1" name="Google Shape;6611;p9"/>
            <p:cNvSpPr/>
            <p:nvPr/>
          </p:nvSpPr>
          <p:spPr>
            <a:xfrm>
              <a:off x="3802375" y="2402500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35" y="1"/>
                  </a:moveTo>
                  <a:cubicBezTo>
                    <a:pt x="81" y="1"/>
                    <a:pt x="31" y="31"/>
                    <a:pt x="17" y="75"/>
                  </a:cubicBezTo>
                  <a:cubicBezTo>
                    <a:pt x="1" y="141"/>
                    <a:pt x="34" y="228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70" y="5"/>
                  </a:cubicBezTo>
                  <a:cubicBezTo>
                    <a:pt x="158" y="2"/>
                    <a:pt x="146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2" name="Google Shape;6612;p9"/>
            <p:cNvSpPr/>
            <p:nvPr/>
          </p:nvSpPr>
          <p:spPr>
            <a:xfrm>
              <a:off x="3803200" y="24503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74" y="256"/>
                    <a:pt x="190" y="223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4" y="17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3" name="Google Shape;6613;p9"/>
            <p:cNvSpPr/>
            <p:nvPr/>
          </p:nvSpPr>
          <p:spPr>
            <a:xfrm>
              <a:off x="3806200" y="24829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87" y="1"/>
                  </a:moveTo>
                  <a:cubicBezTo>
                    <a:pt x="33" y="38"/>
                    <a:pt x="0" y="87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20" y="260"/>
                    <a:pt x="136" y="260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39" y="104"/>
                    <a:pt x="223" y="87"/>
                    <a:pt x="223" y="71"/>
                  </a:cubicBezTo>
                  <a:cubicBezTo>
                    <a:pt x="206" y="38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4" name="Google Shape;6614;p9"/>
            <p:cNvSpPr/>
            <p:nvPr/>
          </p:nvSpPr>
          <p:spPr>
            <a:xfrm>
              <a:off x="3811350" y="23407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70"/>
                    <a:pt x="190" y="33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5" name="Google Shape;6615;p9"/>
            <p:cNvSpPr/>
            <p:nvPr/>
          </p:nvSpPr>
          <p:spPr>
            <a:xfrm>
              <a:off x="4108100" y="2285425"/>
              <a:ext cx="6525" cy="6575"/>
            </a:xfrm>
            <a:custGeom>
              <a:rect b="b" l="l" r="r" t="t"/>
              <a:pathLst>
                <a:path extrusionOk="0" h="263" w="261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17" y="66"/>
                    <a:pt x="0" y="153"/>
                    <a:pt x="37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1"/>
                    <a:pt x="140" y="263"/>
                    <a:pt x="148" y="263"/>
                  </a:cubicBezTo>
                  <a:cubicBezTo>
                    <a:pt x="168" y="263"/>
                    <a:pt x="183" y="251"/>
                    <a:pt x="206" y="239"/>
                  </a:cubicBezTo>
                  <a:cubicBezTo>
                    <a:pt x="244" y="186"/>
                    <a:pt x="260" y="103"/>
                    <a:pt x="223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6" name="Google Shape;6616;p9"/>
            <p:cNvSpPr/>
            <p:nvPr/>
          </p:nvSpPr>
          <p:spPr>
            <a:xfrm>
              <a:off x="4113250" y="2269725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34" y="1"/>
                  </a:moveTo>
                  <a:cubicBezTo>
                    <a:pt x="126" y="1"/>
                    <a:pt x="116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17" y="179"/>
                    <a:pt x="38" y="216"/>
                    <a:pt x="71" y="232"/>
                  </a:cubicBezTo>
                  <a:cubicBezTo>
                    <a:pt x="87" y="249"/>
                    <a:pt x="120" y="265"/>
                    <a:pt x="141" y="265"/>
                  </a:cubicBezTo>
                  <a:cubicBezTo>
                    <a:pt x="207" y="249"/>
                    <a:pt x="244" y="179"/>
                    <a:pt x="244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4" y="10"/>
                  </a:lnTo>
                  <a:cubicBezTo>
                    <a:pt x="163" y="10"/>
                    <a:pt x="152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7" name="Google Shape;6617;p9"/>
            <p:cNvSpPr/>
            <p:nvPr/>
          </p:nvSpPr>
          <p:spPr>
            <a:xfrm>
              <a:off x="4112000" y="2240075"/>
              <a:ext cx="6025" cy="6725"/>
            </a:xfrm>
            <a:custGeom>
              <a:rect b="b" l="l" r="r" t="t"/>
              <a:pathLst>
                <a:path extrusionOk="0" h="269" w="241">
                  <a:moveTo>
                    <a:pt x="121" y="1"/>
                  </a:moveTo>
                  <a:cubicBezTo>
                    <a:pt x="115" y="1"/>
                    <a:pt x="110" y="3"/>
                    <a:pt x="104" y="8"/>
                  </a:cubicBezTo>
                  <a:cubicBezTo>
                    <a:pt x="50" y="8"/>
                    <a:pt x="1" y="78"/>
                    <a:pt x="17" y="144"/>
                  </a:cubicBezTo>
                  <a:cubicBezTo>
                    <a:pt x="17" y="181"/>
                    <a:pt x="34" y="214"/>
                    <a:pt x="50" y="231"/>
                  </a:cubicBezTo>
                  <a:cubicBezTo>
                    <a:pt x="88" y="247"/>
                    <a:pt x="104" y="268"/>
                    <a:pt x="137" y="268"/>
                  </a:cubicBezTo>
                  <a:cubicBezTo>
                    <a:pt x="170" y="247"/>
                    <a:pt x="191" y="231"/>
                    <a:pt x="207" y="214"/>
                  </a:cubicBezTo>
                  <a:cubicBezTo>
                    <a:pt x="224" y="181"/>
                    <a:pt x="240" y="144"/>
                    <a:pt x="240" y="111"/>
                  </a:cubicBezTo>
                  <a:cubicBezTo>
                    <a:pt x="224" y="78"/>
                    <a:pt x="207" y="41"/>
                    <a:pt x="191" y="25"/>
                  </a:cubicBezTo>
                  <a:cubicBezTo>
                    <a:pt x="191" y="25"/>
                    <a:pt x="170" y="8"/>
                    <a:pt x="153" y="8"/>
                  </a:cubicBezTo>
                  <a:cubicBezTo>
                    <a:pt x="142" y="8"/>
                    <a:pt x="131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8" name="Google Shape;6618;p9"/>
            <p:cNvSpPr/>
            <p:nvPr/>
          </p:nvSpPr>
          <p:spPr>
            <a:xfrm>
              <a:off x="4109025" y="23159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16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33" y="238"/>
                    <a:pt x="83" y="254"/>
                  </a:cubicBezTo>
                  <a:cubicBezTo>
                    <a:pt x="97" y="263"/>
                    <a:pt x="112" y="267"/>
                    <a:pt x="128" y="267"/>
                  </a:cubicBezTo>
                  <a:cubicBezTo>
                    <a:pt x="170" y="267"/>
                    <a:pt x="211" y="236"/>
                    <a:pt x="223" y="184"/>
                  </a:cubicBezTo>
                  <a:cubicBezTo>
                    <a:pt x="240" y="118"/>
                    <a:pt x="223" y="48"/>
                    <a:pt x="169" y="15"/>
                  </a:cubicBezTo>
                  <a:cubicBezTo>
                    <a:pt x="151" y="5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9" name="Google Shape;6619;p9"/>
            <p:cNvSpPr/>
            <p:nvPr/>
          </p:nvSpPr>
          <p:spPr>
            <a:xfrm>
              <a:off x="4116750" y="2391775"/>
              <a:ext cx="6000" cy="6725"/>
            </a:xfrm>
            <a:custGeom>
              <a:rect b="b" l="l" r="r" t="t"/>
              <a:pathLst>
                <a:path extrusionOk="0" h="269" w="240">
                  <a:moveTo>
                    <a:pt x="119" y="1"/>
                  </a:moveTo>
                  <a:cubicBezTo>
                    <a:pt x="67" y="1"/>
                    <a:pt x="28" y="34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44"/>
                    <a:pt x="67" y="261"/>
                  </a:cubicBezTo>
                  <a:cubicBezTo>
                    <a:pt x="77" y="266"/>
                    <a:pt x="88" y="269"/>
                    <a:pt x="100" y="269"/>
                  </a:cubicBezTo>
                  <a:cubicBezTo>
                    <a:pt x="130" y="269"/>
                    <a:pt x="162" y="252"/>
                    <a:pt x="186" y="228"/>
                  </a:cubicBezTo>
                  <a:cubicBezTo>
                    <a:pt x="186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1" y="2"/>
                    <a:pt x="130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0" name="Google Shape;6620;p9"/>
            <p:cNvSpPr/>
            <p:nvPr/>
          </p:nvSpPr>
          <p:spPr>
            <a:xfrm>
              <a:off x="4107275" y="23322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50" y="1"/>
                    <a:pt x="0" y="67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87" y="257"/>
                    <a:pt x="120" y="257"/>
                    <a:pt x="136" y="257"/>
                  </a:cubicBezTo>
                  <a:cubicBezTo>
                    <a:pt x="206" y="240"/>
                    <a:pt x="239" y="170"/>
                    <a:pt x="239" y="104"/>
                  </a:cubicBezTo>
                  <a:cubicBezTo>
                    <a:pt x="223" y="67"/>
                    <a:pt x="206" y="34"/>
                    <a:pt x="190" y="17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1" name="Google Shape;6621;p9"/>
            <p:cNvSpPr/>
            <p:nvPr/>
          </p:nvSpPr>
          <p:spPr>
            <a:xfrm>
              <a:off x="4113250" y="23643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2" name="Google Shape;6622;p9"/>
            <p:cNvSpPr/>
            <p:nvPr/>
          </p:nvSpPr>
          <p:spPr>
            <a:xfrm>
              <a:off x="4118000" y="2345500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87" y="1"/>
                  </a:moveTo>
                  <a:cubicBezTo>
                    <a:pt x="54" y="1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3" y="240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40"/>
                    <a:pt x="223" y="190"/>
                    <a:pt x="223" y="104"/>
                  </a:cubicBezTo>
                  <a:cubicBezTo>
                    <a:pt x="206" y="71"/>
                    <a:pt x="190" y="50"/>
                    <a:pt x="173" y="34"/>
                  </a:cubicBezTo>
                  <a:cubicBezTo>
                    <a:pt x="173" y="17"/>
                    <a:pt x="157" y="17"/>
                    <a:pt x="136" y="17"/>
                  </a:cubicBezTo>
                  <a:cubicBezTo>
                    <a:pt x="12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3" name="Google Shape;6623;p9"/>
            <p:cNvSpPr/>
            <p:nvPr/>
          </p:nvSpPr>
          <p:spPr>
            <a:xfrm>
              <a:off x="4107275" y="22101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4" name="Google Shape;6624;p9"/>
            <p:cNvSpPr/>
            <p:nvPr/>
          </p:nvSpPr>
          <p:spPr>
            <a:xfrm>
              <a:off x="4134800" y="22029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5" name="Google Shape;6625;p9"/>
            <p:cNvSpPr/>
            <p:nvPr/>
          </p:nvSpPr>
          <p:spPr>
            <a:xfrm>
              <a:off x="4140775" y="2186150"/>
              <a:ext cx="6400" cy="6525"/>
            </a:xfrm>
            <a:custGeom>
              <a:rect b="b" l="l" r="r" t="t"/>
              <a:pathLst>
                <a:path extrusionOk="0" h="261" w="256">
                  <a:moveTo>
                    <a:pt x="136" y="1"/>
                  </a:moveTo>
                  <a:cubicBezTo>
                    <a:pt x="120" y="1"/>
                    <a:pt x="87" y="1"/>
                    <a:pt x="70" y="34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0"/>
                    <a:pt x="87" y="261"/>
                    <a:pt x="120" y="261"/>
                  </a:cubicBezTo>
                  <a:cubicBezTo>
                    <a:pt x="153" y="261"/>
                    <a:pt x="173" y="261"/>
                    <a:pt x="206" y="240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6" name="Google Shape;6626;p9"/>
            <p:cNvSpPr/>
            <p:nvPr/>
          </p:nvSpPr>
          <p:spPr>
            <a:xfrm>
              <a:off x="4106450" y="237942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36" y="0"/>
                  </a:moveTo>
                  <a:cubicBezTo>
                    <a:pt x="103" y="0"/>
                    <a:pt x="83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206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7" name="Google Shape;6627;p9"/>
            <p:cNvSpPr/>
            <p:nvPr/>
          </p:nvSpPr>
          <p:spPr>
            <a:xfrm>
              <a:off x="4129125" y="2314575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4"/>
                    <a:pt x="70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206" y="240"/>
                    <a:pt x="244" y="191"/>
                    <a:pt x="244" y="104"/>
                  </a:cubicBezTo>
                  <a:cubicBezTo>
                    <a:pt x="227" y="71"/>
                    <a:pt x="206" y="50"/>
                    <a:pt x="190" y="17"/>
                  </a:cubicBezTo>
                  <a:lnTo>
                    <a:pt x="174" y="17"/>
                  </a:ln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8" name="Google Shape;6628;p9"/>
            <p:cNvSpPr/>
            <p:nvPr/>
          </p:nvSpPr>
          <p:spPr>
            <a:xfrm>
              <a:off x="4105100" y="23519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20" y="0"/>
                  </a:moveTo>
                  <a:cubicBezTo>
                    <a:pt x="104" y="0"/>
                    <a:pt x="71" y="0"/>
                    <a:pt x="5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5" y="238"/>
                    <a:pt x="87" y="257"/>
                    <a:pt x="121" y="257"/>
                  </a:cubicBezTo>
                  <a:cubicBezTo>
                    <a:pt x="144" y="257"/>
                    <a:pt x="168" y="248"/>
                    <a:pt x="190" y="227"/>
                  </a:cubicBezTo>
                  <a:cubicBezTo>
                    <a:pt x="223" y="190"/>
                    <a:pt x="240" y="103"/>
                    <a:pt x="207" y="54"/>
                  </a:cubicBezTo>
                  <a:cubicBezTo>
                    <a:pt x="190" y="38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9" name="Google Shape;6629;p9"/>
            <p:cNvSpPr/>
            <p:nvPr/>
          </p:nvSpPr>
          <p:spPr>
            <a:xfrm>
              <a:off x="4140350" y="2232775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15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4" y="8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0" y="267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0" name="Google Shape;6630;p9"/>
            <p:cNvSpPr/>
            <p:nvPr/>
          </p:nvSpPr>
          <p:spPr>
            <a:xfrm>
              <a:off x="4117175" y="2302850"/>
              <a:ext cx="6400" cy="6525"/>
            </a:xfrm>
            <a:custGeom>
              <a:rect b="b" l="l" r="r" t="t"/>
              <a:pathLst>
                <a:path extrusionOk="0" h="261" w="256">
                  <a:moveTo>
                    <a:pt x="138" y="0"/>
                  </a:moveTo>
                  <a:cubicBezTo>
                    <a:pt x="87" y="0"/>
                    <a:pt x="44" y="35"/>
                    <a:pt x="17" y="91"/>
                  </a:cubicBezTo>
                  <a:cubicBezTo>
                    <a:pt x="0" y="161"/>
                    <a:pt x="33" y="231"/>
                    <a:pt x="87" y="247"/>
                  </a:cubicBezTo>
                  <a:cubicBezTo>
                    <a:pt x="100" y="256"/>
                    <a:pt x="114" y="260"/>
                    <a:pt x="129" y="260"/>
                  </a:cubicBezTo>
                  <a:cubicBezTo>
                    <a:pt x="170" y="260"/>
                    <a:pt x="211" y="229"/>
                    <a:pt x="223" y="177"/>
                  </a:cubicBezTo>
                  <a:cubicBezTo>
                    <a:pt x="256" y="107"/>
                    <a:pt x="223" y="41"/>
                    <a:pt x="169" y="4"/>
                  </a:cubicBezTo>
                  <a:cubicBezTo>
                    <a:pt x="159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1" name="Google Shape;6631;p9"/>
            <p:cNvSpPr/>
            <p:nvPr/>
          </p:nvSpPr>
          <p:spPr>
            <a:xfrm>
              <a:off x="4119325" y="2421850"/>
              <a:ext cx="6425" cy="6450"/>
            </a:xfrm>
            <a:custGeom>
              <a:rect b="b" l="l" r="r" t="t"/>
              <a:pathLst>
                <a:path extrusionOk="0" h="258" w="257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9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6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2" name="Google Shape;6632;p9"/>
            <p:cNvSpPr/>
            <p:nvPr/>
          </p:nvSpPr>
          <p:spPr>
            <a:xfrm>
              <a:off x="4120575" y="22523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3" name="Google Shape;6633;p9"/>
            <p:cNvSpPr/>
            <p:nvPr/>
          </p:nvSpPr>
          <p:spPr>
            <a:xfrm>
              <a:off x="4119750" y="2204700"/>
              <a:ext cx="6400" cy="6525"/>
            </a:xfrm>
            <a:custGeom>
              <a:rect b="b" l="l" r="r" t="t"/>
              <a:pathLst>
                <a:path extrusionOk="0" h="261" w="256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7" y="257"/>
                  </a:cubicBezTo>
                  <a:cubicBezTo>
                    <a:pt x="95" y="259"/>
                    <a:pt x="104" y="261"/>
                    <a:pt x="113" y="261"/>
                  </a:cubicBezTo>
                  <a:cubicBezTo>
                    <a:pt x="159" y="261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5"/>
                    <a:pt x="135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4" name="Google Shape;6634;p9"/>
            <p:cNvSpPr/>
            <p:nvPr/>
          </p:nvSpPr>
          <p:spPr>
            <a:xfrm>
              <a:off x="4112000" y="2189925"/>
              <a:ext cx="6025" cy="6675"/>
            </a:xfrm>
            <a:custGeom>
              <a:rect b="b" l="l" r="r" t="t"/>
              <a:pathLst>
                <a:path extrusionOk="0" h="267" w="241">
                  <a:moveTo>
                    <a:pt x="124" y="1"/>
                  </a:moveTo>
                  <a:cubicBezTo>
                    <a:pt x="80" y="1"/>
                    <a:pt x="31" y="35"/>
                    <a:pt x="17" y="89"/>
                  </a:cubicBezTo>
                  <a:cubicBezTo>
                    <a:pt x="1" y="159"/>
                    <a:pt x="17" y="229"/>
                    <a:pt x="88" y="262"/>
                  </a:cubicBezTo>
                  <a:cubicBezTo>
                    <a:pt x="96" y="265"/>
                    <a:pt x="105" y="266"/>
                    <a:pt x="114" y="266"/>
                  </a:cubicBezTo>
                  <a:cubicBezTo>
                    <a:pt x="159" y="266"/>
                    <a:pt x="210" y="234"/>
                    <a:pt x="224" y="175"/>
                  </a:cubicBezTo>
                  <a:cubicBezTo>
                    <a:pt x="240" y="110"/>
                    <a:pt x="224" y="39"/>
                    <a:pt x="153" y="6"/>
                  </a:cubicBezTo>
                  <a:cubicBezTo>
                    <a:pt x="144" y="3"/>
                    <a:pt x="134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5" name="Google Shape;6635;p9"/>
            <p:cNvSpPr/>
            <p:nvPr/>
          </p:nvSpPr>
          <p:spPr>
            <a:xfrm>
              <a:off x="4113650" y="2224800"/>
              <a:ext cx="5700" cy="6525"/>
            </a:xfrm>
            <a:custGeom>
              <a:rect b="b" l="l" r="r" t="t"/>
              <a:pathLst>
                <a:path extrusionOk="0" h="261" w="228">
                  <a:moveTo>
                    <a:pt x="104" y="1"/>
                  </a:moveTo>
                  <a:cubicBezTo>
                    <a:pt x="38" y="1"/>
                    <a:pt x="1" y="71"/>
                    <a:pt x="1" y="137"/>
                  </a:cubicBezTo>
                  <a:cubicBezTo>
                    <a:pt x="22" y="207"/>
                    <a:pt x="71" y="261"/>
                    <a:pt x="141" y="261"/>
                  </a:cubicBezTo>
                  <a:cubicBezTo>
                    <a:pt x="158" y="240"/>
                    <a:pt x="191" y="224"/>
                    <a:pt x="207" y="207"/>
                  </a:cubicBezTo>
                  <a:cubicBezTo>
                    <a:pt x="228" y="174"/>
                    <a:pt x="228" y="137"/>
                    <a:pt x="228" y="104"/>
                  </a:cubicBezTo>
                  <a:cubicBezTo>
                    <a:pt x="228" y="71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6" name="Google Shape;6636;p9"/>
            <p:cNvSpPr/>
            <p:nvPr/>
          </p:nvSpPr>
          <p:spPr>
            <a:xfrm>
              <a:off x="4123975" y="2284900"/>
              <a:ext cx="5675" cy="6700"/>
            </a:xfrm>
            <a:custGeom>
              <a:rect b="b" l="l" r="r" t="t"/>
              <a:pathLst>
                <a:path extrusionOk="0" h="268" w="227">
                  <a:moveTo>
                    <a:pt x="87" y="1"/>
                  </a:moveTo>
                  <a:cubicBezTo>
                    <a:pt x="87" y="21"/>
                    <a:pt x="70" y="21"/>
                    <a:pt x="70" y="21"/>
                  </a:cubicBezTo>
                  <a:cubicBezTo>
                    <a:pt x="21" y="38"/>
                    <a:pt x="0" y="104"/>
                    <a:pt x="0" y="157"/>
                  </a:cubicBezTo>
                  <a:cubicBezTo>
                    <a:pt x="0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3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104"/>
                    <a:pt x="206" y="87"/>
                    <a:pt x="206" y="87"/>
                  </a:cubicBezTo>
                  <a:cubicBezTo>
                    <a:pt x="206" y="54"/>
                    <a:pt x="173" y="38"/>
                    <a:pt x="157" y="21"/>
                  </a:cubicBezTo>
                  <a:cubicBezTo>
                    <a:pt x="140" y="1"/>
                    <a:pt x="12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7" name="Google Shape;6637;p9"/>
            <p:cNvSpPr/>
            <p:nvPr/>
          </p:nvSpPr>
          <p:spPr>
            <a:xfrm>
              <a:off x="4125300" y="2360650"/>
              <a:ext cx="6000" cy="6325"/>
            </a:xfrm>
            <a:custGeom>
              <a:rect b="b" l="l" r="r" t="t"/>
              <a:pathLst>
                <a:path extrusionOk="0" h="253" w="240">
                  <a:moveTo>
                    <a:pt x="122" y="0"/>
                  </a:moveTo>
                  <a:cubicBezTo>
                    <a:pt x="77" y="0"/>
                    <a:pt x="42" y="32"/>
                    <a:pt x="17" y="83"/>
                  </a:cubicBezTo>
                  <a:cubicBezTo>
                    <a:pt x="1" y="149"/>
                    <a:pt x="34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40" y="83"/>
                    <a:pt x="207" y="46"/>
                  </a:cubicBezTo>
                  <a:cubicBezTo>
                    <a:pt x="190" y="30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8" name="Google Shape;6638;p9"/>
            <p:cNvSpPr/>
            <p:nvPr/>
          </p:nvSpPr>
          <p:spPr>
            <a:xfrm>
              <a:off x="4121900" y="2328300"/>
              <a:ext cx="6425" cy="6675"/>
            </a:xfrm>
            <a:custGeom>
              <a:rect b="b" l="l" r="r" t="t"/>
              <a:pathLst>
                <a:path extrusionOk="0" h="267" w="257">
                  <a:moveTo>
                    <a:pt x="137" y="0"/>
                  </a:moveTo>
                  <a:cubicBezTo>
                    <a:pt x="120" y="0"/>
                    <a:pt x="83" y="17"/>
                    <a:pt x="67" y="37"/>
                  </a:cubicBezTo>
                  <a:cubicBezTo>
                    <a:pt x="17" y="70"/>
                    <a:pt x="1" y="157"/>
                    <a:pt x="50" y="223"/>
                  </a:cubicBezTo>
                  <a:cubicBezTo>
                    <a:pt x="69" y="253"/>
                    <a:pt x="99" y="266"/>
                    <a:pt x="131" y="266"/>
                  </a:cubicBezTo>
                  <a:cubicBezTo>
                    <a:pt x="157" y="266"/>
                    <a:pt x="183" y="258"/>
                    <a:pt x="207" y="244"/>
                  </a:cubicBezTo>
                  <a:cubicBezTo>
                    <a:pt x="240" y="190"/>
                    <a:pt x="256" y="103"/>
                    <a:pt x="223" y="54"/>
                  </a:cubicBezTo>
                  <a:cubicBezTo>
                    <a:pt x="207" y="37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9" name="Google Shape;6639;p9"/>
            <p:cNvSpPr/>
            <p:nvPr/>
          </p:nvSpPr>
          <p:spPr>
            <a:xfrm>
              <a:off x="4119750" y="2378050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23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42"/>
                    <a:pt x="17" y="228"/>
                    <a:pt x="87" y="245"/>
                  </a:cubicBezTo>
                  <a:cubicBezTo>
                    <a:pt x="103" y="261"/>
                    <a:pt x="120" y="261"/>
                    <a:pt x="120" y="261"/>
                  </a:cubicBezTo>
                  <a:cubicBezTo>
                    <a:pt x="169" y="261"/>
                    <a:pt x="206" y="228"/>
                    <a:pt x="223" y="175"/>
                  </a:cubicBezTo>
                  <a:cubicBezTo>
                    <a:pt x="239" y="125"/>
                    <a:pt x="223" y="72"/>
                    <a:pt x="206" y="39"/>
                  </a:cubicBezTo>
                  <a:cubicBezTo>
                    <a:pt x="190" y="22"/>
                    <a:pt x="169" y="22"/>
                    <a:pt x="153" y="6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0" name="Google Shape;6640;p9"/>
            <p:cNvSpPr/>
            <p:nvPr/>
          </p:nvSpPr>
          <p:spPr>
            <a:xfrm>
              <a:off x="4127050" y="2189050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43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5"/>
                    <a:pt x="34" y="227"/>
                    <a:pt x="83" y="248"/>
                  </a:cubicBezTo>
                  <a:cubicBezTo>
                    <a:pt x="102" y="256"/>
                    <a:pt x="119" y="260"/>
                    <a:pt x="136" y="260"/>
                  </a:cubicBezTo>
                  <a:cubicBezTo>
                    <a:pt x="180" y="260"/>
                    <a:pt x="216" y="229"/>
                    <a:pt x="240" y="178"/>
                  </a:cubicBezTo>
                  <a:cubicBezTo>
                    <a:pt x="257" y="107"/>
                    <a:pt x="224" y="41"/>
                    <a:pt x="170" y="4"/>
                  </a:cubicBezTo>
                  <a:cubicBezTo>
                    <a:pt x="161" y="2"/>
                    <a:pt x="152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1" name="Google Shape;6641;p9"/>
            <p:cNvSpPr/>
            <p:nvPr/>
          </p:nvSpPr>
          <p:spPr>
            <a:xfrm>
              <a:off x="4127050" y="2235525"/>
              <a:ext cx="6025" cy="6925"/>
            </a:xfrm>
            <a:custGeom>
              <a:rect b="b" l="l" r="r" t="t"/>
              <a:pathLst>
                <a:path extrusionOk="0" h="277" w="241">
                  <a:moveTo>
                    <a:pt x="137" y="1"/>
                  </a:moveTo>
                  <a:cubicBezTo>
                    <a:pt x="104" y="1"/>
                    <a:pt x="67" y="17"/>
                    <a:pt x="50" y="38"/>
                  </a:cubicBezTo>
                  <a:cubicBezTo>
                    <a:pt x="1" y="87"/>
                    <a:pt x="1" y="157"/>
                    <a:pt x="34" y="223"/>
                  </a:cubicBezTo>
                  <a:cubicBezTo>
                    <a:pt x="50" y="244"/>
                    <a:pt x="83" y="260"/>
                    <a:pt x="104" y="277"/>
                  </a:cubicBezTo>
                  <a:cubicBezTo>
                    <a:pt x="137" y="277"/>
                    <a:pt x="170" y="260"/>
                    <a:pt x="186" y="244"/>
                  </a:cubicBezTo>
                  <a:cubicBezTo>
                    <a:pt x="240" y="190"/>
                    <a:pt x="240" y="120"/>
                    <a:pt x="207" y="54"/>
                  </a:cubicBezTo>
                  <a:cubicBezTo>
                    <a:pt x="186" y="38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2" name="Google Shape;6642;p9"/>
            <p:cNvSpPr/>
            <p:nvPr/>
          </p:nvSpPr>
          <p:spPr>
            <a:xfrm>
              <a:off x="4127475" y="22196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3" name="Google Shape;6643;p9"/>
            <p:cNvSpPr/>
            <p:nvPr/>
          </p:nvSpPr>
          <p:spPr>
            <a:xfrm>
              <a:off x="3894225" y="226427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03" y="1"/>
                  </a:moveTo>
                  <a:cubicBezTo>
                    <a:pt x="37" y="22"/>
                    <a:pt x="0" y="88"/>
                    <a:pt x="0" y="158"/>
                  </a:cubicBezTo>
                  <a:cubicBezTo>
                    <a:pt x="17" y="191"/>
                    <a:pt x="17" y="228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5"/>
                    <a:pt x="173" y="38"/>
                  </a:cubicBezTo>
                  <a:cubicBezTo>
                    <a:pt x="173" y="22"/>
                    <a:pt x="157" y="22"/>
                    <a:pt x="157" y="22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4" name="Google Shape;6644;p9"/>
            <p:cNvSpPr/>
            <p:nvPr/>
          </p:nvSpPr>
          <p:spPr>
            <a:xfrm>
              <a:off x="3838875" y="2257075"/>
              <a:ext cx="5575" cy="6575"/>
            </a:xfrm>
            <a:custGeom>
              <a:rect b="b" l="l" r="r" t="t"/>
              <a:pathLst>
                <a:path extrusionOk="0" h="263" w="223">
                  <a:moveTo>
                    <a:pt x="87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1" y="251"/>
                    <a:pt x="83" y="263"/>
                    <a:pt x="101" y="263"/>
                  </a:cubicBezTo>
                  <a:cubicBezTo>
                    <a:pt x="108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6" y="83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5" name="Google Shape;6645;p9"/>
            <p:cNvSpPr/>
            <p:nvPr/>
          </p:nvSpPr>
          <p:spPr>
            <a:xfrm>
              <a:off x="3840525" y="2210700"/>
              <a:ext cx="5675" cy="6400"/>
            </a:xfrm>
            <a:custGeom>
              <a:rect b="b" l="l" r="r" t="t"/>
              <a:pathLst>
                <a:path extrusionOk="0" h="256" w="227">
                  <a:moveTo>
                    <a:pt x="103" y="0"/>
                  </a:moveTo>
                  <a:cubicBezTo>
                    <a:pt x="37" y="0"/>
                    <a:pt x="0" y="66"/>
                    <a:pt x="0" y="136"/>
                  </a:cubicBezTo>
                  <a:cubicBezTo>
                    <a:pt x="21" y="186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7" y="169"/>
                    <a:pt x="227" y="136"/>
                    <a:pt x="227" y="103"/>
                  </a:cubicBezTo>
                  <a:cubicBezTo>
                    <a:pt x="227" y="66"/>
                    <a:pt x="206" y="33"/>
                    <a:pt x="173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6" name="Google Shape;6646;p9"/>
            <p:cNvSpPr/>
            <p:nvPr/>
          </p:nvSpPr>
          <p:spPr>
            <a:xfrm>
              <a:off x="3821250" y="2230925"/>
              <a:ext cx="5575" cy="6800"/>
            </a:xfrm>
            <a:custGeom>
              <a:rect b="b" l="l" r="r" t="t"/>
              <a:pathLst>
                <a:path extrusionOk="0" h="272" w="223">
                  <a:moveTo>
                    <a:pt x="126" y="0"/>
                  </a:moveTo>
                  <a:cubicBezTo>
                    <a:pt x="116" y="0"/>
                    <a:pt x="103" y="5"/>
                    <a:pt x="87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17" y="222"/>
                    <a:pt x="50" y="238"/>
                  </a:cubicBezTo>
                  <a:cubicBezTo>
                    <a:pt x="70" y="255"/>
                    <a:pt x="103" y="271"/>
                    <a:pt x="120" y="271"/>
                  </a:cubicBezTo>
                  <a:cubicBezTo>
                    <a:pt x="153" y="255"/>
                    <a:pt x="190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lnTo>
                    <a:pt x="153" y="16"/>
                  </a:lnTo>
                  <a:cubicBezTo>
                    <a:pt x="145" y="5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7" name="Google Shape;6647;p9"/>
            <p:cNvSpPr/>
            <p:nvPr/>
          </p:nvSpPr>
          <p:spPr>
            <a:xfrm>
              <a:off x="3832775" y="2227075"/>
              <a:ext cx="6525" cy="6825"/>
            </a:xfrm>
            <a:custGeom>
              <a:rect b="b" l="l" r="r" t="t"/>
              <a:pathLst>
                <a:path extrusionOk="0" h="273" w="261">
                  <a:moveTo>
                    <a:pt x="132" y="0"/>
                  </a:moveTo>
                  <a:cubicBezTo>
                    <a:pt x="91" y="0"/>
                    <a:pt x="50" y="32"/>
                    <a:pt x="38" y="83"/>
                  </a:cubicBezTo>
                  <a:cubicBezTo>
                    <a:pt x="1" y="149"/>
                    <a:pt x="38" y="236"/>
                    <a:pt x="88" y="252"/>
                  </a:cubicBezTo>
                  <a:cubicBezTo>
                    <a:pt x="104" y="273"/>
                    <a:pt x="125" y="273"/>
                    <a:pt x="141" y="273"/>
                  </a:cubicBezTo>
                  <a:cubicBezTo>
                    <a:pt x="191" y="252"/>
                    <a:pt x="228" y="236"/>
                    <a:pt x="244" y="186"/>
                  </a:cubicBezTo>
                  <a:cubicBezTo>
                    <a:pt x="261" y="133"/>
                    <a:pt x="244" y="83"/>
                    <a:pt x="207" y="46"/>
                  </a:cubicBezTo>
                  <a:cubicBezTo>
                    <a:pt x="207" y="29"/>
                    <a:pt x="191" y="13"/>
                    <a:pt x="174" y="13"/>
                  </a:cubicBezTo>
                  <a:cubicBezTo>
                    <a:pt x="161" y="4"/>
                    <a:pt x="146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8" name="Google Shape;6648;p9"/>
            <p:cNvSpPr/>
            <p:nvPr/>
          </p:nvSpPr>
          <p:spPr>
            <a:xfrm>
              <a:off x="3847425" y="22265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20" y="1"/>
                  </a:moveTo>
                  <a:cubicBezTo>
                    <a:pt x="87" y="1"/>
                    <a:pt x="71" y="17"/>
                    <a:pt x="33" y="34"/>
                  </a:cubicBezTo>
                  <a:cubicBezTo>
                    <a:pt x="17" y="50"/>
                    <a:pt x="0" y="88"/>
                    <a:pt x="0" y="121"/>
                  </a:cubicBezTo>
                  <a:cubicBezTo>
                    <a:pt x="0" y="154"/>
                    <a:pt x="0" y="191"/>
                    <a:pt x="17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37" y="257"/>
                    <a:pt x="157" y="257"/>
                    <a:pt x="190" y="240"/>
                  </a:cubicBezTo>
                  <a:cubicBezTo>
                    <a:pt x="223" y="191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37" y="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9" name="Google Shape;6649;p9"/>
            <p:cNvSpPr/>
            <p:nvPr/>
          </p:nvSpPr>
          <p:spPr>
            <a:xfrm>
              <a:off x="3825575" y="2212150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66" y="8"/>
                    <a:pt x="33" y="24"/>
                    <a:pt x="17" y="62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50" y="231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0" name="Google Shape;6650;p9"/>
            <p:cNvSpPr/>
            <p:nvPr/>
          </p:nvSpPr>
          <p:spPr>
            <a:xfrm>
              <a:off x="3829800" y="219500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09" y="1"/>
                  </a:moveTo>
                  <a:cubicBezTo>
                    <a:pt x="85" y="1"/>
                    <a:pt x="66" y="15"/>
                    <a:pt x="54" y="26"/>
                  </a:cubicBezTo>
                  <a:cubicBezTo>
                    <a:pt x="0" y="76"/>
                    <a:pt x="0" y="162"/>
                    <a:pt x="38" y="216"/>
                  </a:cubicBezTo>
                  <a:cubicBezTo>
                    <a:pt x="57" y="245"/>
                    <a:pt x="88" y="262"/>
                    <a:pt x="121" y="262"/>
                  </a:cubicBezTo>
                  <a:cubicBezTo>
                    <a:pt x="145" y="262"/>
                    <a:pt x="169" y="253"/>
                    <a:pt x="190" y="232"/>
                  </a:cubicBezTo>
                  <a:cubicBezTo>
                    <a:pt x="244" y="195"/>
                    <a:pt x="244" y="113"/>
                    <a:pt x="207" y="43"/>
                  </a:cubicBezTo>
                  <a:cubicBezTo>
                    <a:pt x="190" y="26"/>
                    <a:pt x="174" y="26"/>
                    <a:pt x="157" y="10"/>
                  </a:cubicBezTo>
                  <a:lnTo>
                    <a:pt x="141" y="10"/>
                  </a:lnTo>
                  <a:cubicBezTo>
                    <a:pt x="130" y="3"/>
                    <a:pt x="119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1" name="Google Shape;6651;p9"/>
            <p:cNvSpPr/>
            <p:nvPr/>
          </p:nvSpPr>
          <p:spPr>
            <a:xfrm>
              <a:off x="3844025" y="22416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3" y="1"/>
                  </a:moveTo>
                  <a:cubicBezTo>
                    <a:pt x="33" y="17"/>
                    <a:pt x="0" y="83"/>
                    <a:pt x="17" y="153"/>
                  </a:cubicBezTo>
                  <a:cubicBezTo>
                    <a:pt x="17" y="186"/>
                    <a:pt x="33" y="224"/>
                    <a:pt x="50" y="240"/>
                  </a:cubicBezTo>
                  <a:cubicBezTo>
                    <a:pt x="62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40" y="186"/>
                    <a:pt x="223" y="120"/>
                  </a:cubicBezTo>
                  <a:cubicBezTo>
                    <a:pt x="223" y="67"/>
                    <a:pt x="190" y="34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2" name="Google Shape;6652;p9"/>
            <p:cNvSpPr/>
            <p:nvPr/>
          </p:nvSpPr>
          <p:spPr>
            <a:xfrm>
              <a:off x="3859900" y="2189225"/>
              <a:ext cx="6400" cy="6550"/>
            </a:xfrm>
            <a:custGeom>
              <a:rect b="b" l="l" r="r" t="t"/>
              <a:pathLst>
                <a:path extrusionOk="0" h="262" w="256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1"/>
                  </a:cubicBezTo>
                  <a:cubicBezTo>
                    <a:pt x="256" y="117"/>
                    <a:pt x="223" y="34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3" name="Google Shape;6653;p9"/>
            <p:cNvSpPr/>
            <p:nvPr/>
          </p:nvSpPr>
          <p:spPr>
            <a:xfrm>
              <a:off x="3865050" y="2302200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29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8" y="259"/>
                    <a:pt x="108" y="261"/>
                    <a:pt x="118" y="261"/>
                  </a:cubicBezTo>
                  <a:cubicBezTo>
                    <a:pt x="170" y="261"/>
                    <a:pt x="212" y="226"/>
                    <a:pt x="240" y="170"/>
                  </a:cubicBezTo>
                  <a:cubicBezTo>
                    <a:pt x="256" y="100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4" name="Google Shape;6654;p9"/>
            <p:cNvSpPr/>
            <p:nvPr/>
          </p:nvSpPr>
          <p:spPr>
            <a:xfrm>
              <a:off x="3847825" y="2194125"/>
              <a:ext cx="6125" cy="6600"/>
            </a:xfrm>
            <a:custGeom>
              <a:rect b="b" l="l" r="r" t="t"/>
              <a:pathLst>
                <a:path extrusionOk="0" h="264" w="245">
                  <a:moveTo>
                    <a:pt x="126" y="1"/>
                  </a:moveTo>
                  <a:cubicBezTo>
                    <a:pt x="101" y="1"/>
                    <a:pt x="78" y="12"/>
                    <a:pt x="55" y="24"/>
                  </a:cubicBezTo>
                  <a:cubicBezTo>
                    <a:pt x="38" y="24"/>
                    <a:pt x="17" y="61"/>
                    <a:pt x="1" y="78"/>
                  </a:cubicBezTo>
                  <a:lnTo>
                    <a:pt x="1" y="164"/>
                  </a:lnTo>
                  <a:cubicBezTo>
                    <a:pt x="17" y="214"/>
                    <a:pt x="38" y="230"/>
                    <a:pt x="71" y="251"/>
                  </a:cubicBezTo>
                  <a:cubicBezTo>
                    <a:pt x="84" y="260"/>
                    <a:pt x="99" y="264"/>
                    <a:pt x="113" y="264"/>
                  </a:cubicBezTo>
                  <a:cubicBezTo>
                    <a:pt x="154" y="264"/>
                    <a:pt x="195" y="232"/>
                    <a:pt x="207" y="181"/>
                  </a:cubicBezTo>
                  <a:cubicBezTo>
                    <a:pt x="244" y="111"/>
                    <a:pt x="207" y="45"/>
                    <a:pt x="158" y="7"/>
                  </a:cubicBezTo>
                  <a:cubicBezTo>
                    <a:pt x="147" y="3"/>
                    <a:pt x="136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5" name="Google Shape;6655;p9"/>
            <p:cNvSpPr/>
            <p:nvPr/>
          </p:nvSpPr>
          <p:spPr>
            <a:xfrm>
              <a:off x="3855150" y="22093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0"/>
                    <a:pt x="240" y="190"/>
                    <a:pt x="223" y="104"/>
                  </a:cubicBezTo>
                  <a:cubicBezTo>
                    <a:pt x="223" y="71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6" name="Google Shape;6656;p9"/>
            <p:cNvSpPr/>
            <p:nvPr/>
          </p:nvSpPr>
          <p:spPr>
            <a:xfrm>
              <a:off x="3853400" y="2254500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07" y="206"/>
                    <a:pt x="227" y="169"/>
                    <a:pt x="227" y="136"/>
                  </a:cubicBezTo>
                  <a:cubicBezTo>
                    <a:pt x="244" y="103"/>
                    <a:pt x="227" y="66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7" name="Google Shape;6657;p9"/>
            <p:cNvSpPr/>
            <p:nvPr/>
          </p:nvSpPr>
          <p:spPr>
            <a:xfrm>
              <a:off x="3850000" y="230130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4" y="0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4" y="239"/>
                  </a:cubicBezTo>
                  <a:cubicBezTo>
                    <a:pt x="77" y="251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8" name="Google Shape;6658;p9"/>
            <p:cNvSpPr/>
            <p:nvPr/>
          </p:nvSpPr>
          <p:spPr>
            <a:xfrm>
              <a:off x="3861650" y="222397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214"/>
                    <a:pt x="54" y="260"/>
                    <a:pt x="110" y="260"/>
                  </a:cubicBezTo>
                  <a:cubicBezTo>
                    <a:pt x="118" y="260"/>
                    <a:pt x="127" y="259"/>
                    <a:pt x="136" y="257"/>
                  </a:cubicBezTo>
                  <a:cubicBezTo>
                    <a:pt x="169" y="257"/>
                    <a:pt x="186" y="240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9" name="Google Shape;6659;p9"/>
            <p:cNvSpPr/>
            <p:nvPr/>
          </p:nvSpPr>
          <p:spPr>
            <a:xfrm>
              <a:off x="3797225" y="229437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7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3" y="238"/>
                    <a:pt x="84" y="256"/>
                    <a:pt x="116" y="256"/>
                  </a:cubicBezTo>
                  <a:cubicBezTo>
                    <a:pt x="140" y="256"/>
                    <a:pt x="165" y="246"/>
                    <a:pt x="186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0" name="Google Shape;6660;p9"/>
            <p:cNvSpPr/>
            <p:nvPr/>
          </p:nvSpPr>
          <p:spPr>
            <a:xfrm>
              <a:off x="3799800" y="2500625"/>
              <a:ext cx="6425" cy="6575"/>
            </a:xfrm>
            <a:custGeom>
              <a:rect b="b" l="l" r="r" t="t"/>
              <a:pathLst>
                <a:path extrusionOk="0" h="263" w="257">
                  <a:moveTo>
                    <a:pt x="117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3"/>
                    <a:pt x="34" y="219"/>
                    <a:pt x="83" y="256"/>
                  </a:cubicBezTo>
                  <a:cubicBezTo>
                    <a:pt x="96" y="260"/>
                    <a:pt x="109" y="262"/>
                    <a:pt x="122" y="262"/>
                  </a:cubicBezTo>
                  <a:cubicBezTo>
                    <a:pt x="166" y="262"/>
                    <a:pt x="211" y="240"/>
                    <a:pt x="223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2" y="4"/>
                    <a:pt x="13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1" name="Google Shape;6661;p9"/>
            <p:cNvSpPr/>
            <p:nvPr/>
          </p:nvSpPr>
          <p:spPr>
            <a:xfrm>
              <a:off x="3798875" y="2251000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104" y="0"/>
                  </a:moveTo>
                  <a:cubicBezTo>
                    <a:pt x="87" y="0"/>
                    <a:pt x="71" y="0"/>
                    <a:pt x="71" y="17"/>
                  </a:cubicBezTo>
                  <a:cubicBezTo>
                    <a:pt x="17" y="37"/>
                    <a:pt x="1" y="87"/>
                    <a:pt x="1" y="157"/>
                  </a:cubicBezTo>
                  <a:cubicBezTo>
                    <a:pt x="1" y="190"/>
                    <a:pt x="17" y="206"/>
                    <a:pt x="54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103"/>
                    <a:pt x="223" y="87"/>
                    <a:pt x="207" y="70"/>
                  </a:cubicBezTo>
                  <a:cubicBezTo>
                    <a:pt x="207" y="54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2" name="Google Shape;6662;p9"/>
            <p:cNvSpPr/>
            <p:nvPr/>
          </p:nvSpPr>
          <p:spPr>
            <a:xfrm>
              <a:off x="3796300" y="2269025"/>
              <a:ext cx="2200" cy="6100"/>
            </a:xfrm>
            <a:custGeom>
              <a:rect b="b" l="l" r="r" t="t"/>
              <a:pathLst>
                <a:path extrusionOk="0" h="244" w="88">
                  <a:moveTo>
                    <a:pt x="0" y="1"/>
                  </a:moveTo>
                  <a:lnTo>
                    <a:pt x="0" y="244"/>
                  </a:lnTo>
                  <a:cubicBezTo>
                    <a:pt x="38" y="223"/>
                    <a:pt x="54" y="207"/>
                    <a:pt x="54" y="174"/>
                  </a:cubicBezTo>
                  <a:cubicBezTo>
                    <a:pt x="87" y="104"/>
                    <a:pt x="54" y="3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3" name="Google Shape;6663;p9"/>
            <p:cNvSpPr/>
            <p:nvPr/>
          </p:nvSpPr>
          <p:spPr>
            <a:xfrm>
              <a:off x="3796300" y="2467450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87" y="0"/>
                  </a:moveTo>
                  <a:cubicBezTo>
                    <a:pt x="54" y="17"/>
                    <a:pt x="17" y="37"/>
                    <a:pt x="0" y="87"/>
                  </a:cubicBezTo>
                  <a:lnTo>
                    <a:pt x="0" y="190"/>
                  </a:lnTo>
                  <a:cubicBezTo>
                    <a:pt x="17" y="206"/>
                    <a:pt x="38" y="223"/>
                    <a:pt x="38" y="24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3"/>
                    <a:pt x="223" y="190"/>
                    <a:pt x="223" y="103"/>
                  </a:cubicBezTo>
                  <a:cubicBezTo>
                    <a:pt x="207" y="70"/>
                    <a:pt x="190" y="54"/>
                    <a:pt x="174" y="17"/>
                  </a:cubicBezTo>
                  <a:lnTo>
                    <a:pt x="157" y="17"/>
                  </a:ln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4" name="Google Shape;6664;p9"/>
            <p:cNvSpPr/>
            <p:nvPr/>
          </p:nvSpPr>
          <p:spPr>
            <a:xfrm>
              <a:off x="3796300" y="2485475"/>
              <a:ext cx="425" cy="2200"/>
            </a:xfrm>
            <a:custGeom>
              <a:rect b="b" l="l" r="r" t="t"/>
              <a:pathLst>
                <a:path extrusionOk="0" h="88" w="17">
                  <a:moveTo>
                    <a:pt x="0" y="1"/>
                  </a:moveTo>
                  <a:lnTo>
                    <a:pt x="0" y="87"/>
                  </a:lnTo>
                  <a:cubicBezTo>
                    <a:pt x="17" y="5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5" name="Google Shape;6665;p9"/>
            <p:cNvSpPr/>
            <p:nvPr/>
          </p:nvSpPr>
          <p:spPr>
            <a:xfrm>
              <a:off x="3816925" y="227582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39" y="1"/>
                  </a:moveTo>
                  <a:cubicBezTo>
                    <a:pt x="87" y="1"/>
                    <a:pt x="47" y="33"/>
                    <a:pt x="17" y="91"/>
                  </a:cubicBezTo>
                  <a:cubicBezTo>
                    <a:pt x="0" y="157"/>
                    <a:pt x="37" y="227"/>
                    <a:pt x="87" y="260"/>
                  </a:cubicBezTo>
                  <a:lnTo>
                    <a:pt x="140" y="260"/>
                  </a:lnTo>
                  <a:cubicBezTo>
                    <a:pt x="173" y="260"/>
                    <a:pt x="206" y="227"/>
                    <a:pt x="223" y="178"/>
                  </a:cubicBezTo>
                  <a:cubicBezTo>
                    <a:pt x="243" y="124"/>
                    <a:pt x="243" y="91"/>
                    <a:pt x="206" y="38"/>
                  </a:cubicBezTo>
                  <a:cubicBezTo>
                    <a:pt x="190" y="38"/>
                    <a:pt x="190" y="21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6" name="Google Shape;6666;p9"/>
            <p:cNvSpPr/>
            <p:nvPr/>
          </p:nvSpPr>
          <p:spPr>
            <a:xfrm>
              <a:off x="3802375" y="21853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4" y="252"/>
                    <a:pt x="91" y="263"/>
                    <a:pt x="110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86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7" name="Google Shape;6667;p9"/>
            <p:cNvSpPr/>
            <p:nvPr/>
          </p:nvSpPr>
          <p:spPr>
            <a:xfrm>
              <a:off x="3812700" y="221842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33" y="50"/>
                    <a:pt x="17" y="83"/>
                    <a:pt x="17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0"/>
                    <a:pt x="81" y="262"/>
                    <a:pt x="112" y="262"/>
                  </a:cubicBezTo>
                  <a:cubicBezTo>
                    <a:pt x="137" y="262"/>
                    <a:pt x="163" y="254"/>
                    <a:pt x="186" y="239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8" name="Google Shape;6668;p9"/>
            <p:cNvSpPr/>
            <p:nvPr/>
          </p:nvSpPr>
          <p:spPr>
            <a:xfrm>
              <a:off x="3815275" y="2198625"/>
              <a:ext cx="5575" cy="6625"/>
            </a:xfrm>
            <a:custGeom>
              <a:rect b="b" l="l" r="r" t="t"/>
              <a:pathLst>
                <a:path extrusionOk="0" h="265" w="223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9" name="Google Shape;6669;p9"/>
            <p:cNvSpPr/>
            <p:nvPr/>
          </p:nvSpPr>
          <p:spPr>
            <a:xfrm>
              <a:off x="3810100" y="2263050"/>
              <a:ext cx="6025" cy="6425"/>
            </a:xfrm>
            <a:custGeom>
              <a:rect b="b" l="l" r="r" t="t"/>
              <a:pathLst>
                <a:path extrusionOk="0" h="257" w="241">
                  <a:moveTo>
                    <a:pt x="104" y="0"/>
                  </a:moveTo>
                  <a:cubicBezTo>
                    <a:pt x="67" y="0"/>
                    <a:pt x="50" y="17"/>
                    <a:pt x="34" y="50"/>
                  </a:cubicBezTo>
                  <a:cubicBezTo>
                    <a:pt x="17" y="71"/>
                    <a:pt x="1" y="104"/>
                    <a:pt x="1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4"/>
                    <a:pt x="224" y="104"/>
                  </a:cubicBezTo>
                  <a:cubicBezTo>
                    <a:pt x="224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0" name="Google Shape;6670;p9"/>
            <p:cNvSpPr/>
            <p:nvPr/>
          </p:nvSpPr>
          <p:spPr>
            <a:xfrm>
              <a:off x="3807950" y="2309850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87" y="0"/>
                  </a:moveTo>
                  <a:cubicBezTo>
                    <a:pt x="33" y="17"/>
                    <a:pt x="0" y="70"/>
                    <a:pt x="0" y="157"/>
                  </a:cubicBezTo>
                  <a:cubicBezTo>
                    <a:pt x="0" y="190"/>
                    <a:pt x="33" y="223"/>
                    <a:pt x="50" y="239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53" y="260"/>
                    <a:pt x="190" y="239"/>
                    <a:pt x="207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7" y="54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1" name="Google Shape;6671;p9"/>
            <p:cNvSpPr/>
            <p:nvPr/>
          </p:nvSpPr>
          <p:spPr>
            <a:xfrm>
              <a:off x="3804450" y="2280500"/>
              <a:ext cx="5675" cy="6600"/>
            </a:xfrm>
            <a:custGeom>
              <a:rect b="b" l="l" r="r" t="t"/>
              <a:pathLst>
                <a:path extrusionOk="0" h="264" w="227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3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0" y="247"/>
                    <a:pt x="103" y="263"/>
                    <a:pt x="124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73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2" name="Google Shape;6672;p9"/>
            <p:cNvSpPr/>
            <p:nvPr/>
          </p:nvSpPr>
          <p:spPr>
            <a:xfrm>
              <a:off x="3801875" y="220162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40" y="0"/>
                  </a:moveTo>
                  <a:cubicBezTo>
                    <a:pt x="103" y="0"/>
                    <a:pt x="87" y="0"/>
                    <a:pt x="54" y="33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39"/>
                    <a:pt x="87" y="260"/>
                    <a:pt x="124" y="260"/>
                  </a:cubicBezTo>
                  <a:cubicBezTo>
                    <a:pt x="140" y="260"/>
                    <a:pt x="173" y="260"/>
                    <a:pt x="190" y="223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3" name="Google Shape;6673;p9"/>
            <p:cNvSpPr/>
            <p:nvPr/>
          </p:nvSpPr>
          <p:spPr>
            <a:xfrm>
              <a:off x="3928125" y="224285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4" y="0"/>
                  </a:moveTo>
                  <a:cubicBezTo>
                    <a:pt x="54" y="0"/>
                    <a:pt x="1" y="70"/>
                    <a:pt x="21" y="136"/>
                  </a:cubicBezTo>
                  <a:cubicBezTo>
                    <a:pt x="21" y="174"/>
                    <a:pt x="38" y="207"/>
                    <a:pt x="54" y="223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207" y="240"/>
                    <a:pt x="244" y="174"/>
                    <a:pt x="227" y="103"/>
                  </a:cubicBezTo>
                  <a:cubicBezTo>
                    <a:pt x="227" y="70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4" name="Google Shape;6674;p9"/>
            <p:cNvSpPr/>
            <p:nvPr/>
          </p:nvSpPr>
          <p:spPr>
            <a:xfrm>
              <a:off x="3905875" y="2260575"/>
              <a:ext cx="6400" cy="6325"/>
            </a:xfrm>
            <a:custGeom>
              <a:rect b="b" l="l" r="r" t="t"/>
              <a:pathLst>
                <a:path extrusionOk="0" h="253" w="256">
                  <a:moveTo>
                    <a:pt x="127" y="0"/>
                  </a:moveTo>
                  <a:cubicBezTo>
                    <a:pt x="86" y="0"/>
                    <a:pt x="45" y="31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70"/>
                  </a:cubicBezTo>
                  <a:cubicBezTo>
                    <a:pt x="256" y="132"/>
                    <a:pt x="239" y="83"/>
                    <a:pt x="223" y="46"/>
                  </a:cubicBezTo>
                  <a:cubicBezTo>
                    <a:pt x="206" y="29"/>
                    <a:pt x="190" y="13"/>
                    <a:pt x="169" y="13"/>
                  </a:cubicBezTo>
                  <a:cubicBezTo>
                    <a:pt x="156" y="4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5" name="Google Shape;6675;p9"/>
            <p:cNvSpPr/>
            <p:nvPr/>
          </p:nvSpPr>
          <p:spPr>
            <a:xfrm>
              <a:off x="3932875" y="2222550"/>
              <a:ext cx="6525" cy="6525"/>
            </a:xfrm>
            <a:custGeom>
              <a:rect b="b" l="l" r="r" t="t"/>
              <a:pathLst>
                <a:path extrusionOk="0" h="261" w="261">
                  <a:moveTo>
                    <a:pt x="139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1" y="229"/>
                    <a:pt x="223" y="177"/>
                  </a:cubicBezTo>
                  <a:cubicBezTo>
                    <a:pt x="260" y="107"/>
                    <a:pt x="223" y="41"/>
                    <a:pt x="173" y="4"/>
                  </a:cubicBezTo>
                  <a:cubicBezTo>
                    <a:pt x="162" y="1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6" name="Google Shape;6676;p9"/>
            <p:cNvSpPr/>
            <p:nvPr/>
          </p:nvSpPr>
          <p:spPr>
            <a:xfrm>
              <a:off x="3930300" y="2192500"/>
              <a:ext cx="5575" cy="6725"/>
            </a:xfrm>
            <a:custGeom>
              <a:rect b="b" l="l" r="r" t="t"/>
              <a:pathLst>
                <a:path extrusionOk="0" h="269" w="223">
                  <a:moveTo>
                    <a:pt x="109" y="1"/>
                  </a:moveTo>
                  <a:cubicBezTo>
                    <a:pt x="62" y="1"/>
                    <a:pt x="14" y="35"/>
                    <a:pt x="0" y="89"/>
                  </a:cubicBezTo>
                  <a:lnTo>
                    <a:pt x="0" y="143"/>
                  </a:lnTo>
                  <a:cubicBezTo>
                    <a:pt x="0" y="192"/>
                    <a:pt x="17" y="246"/>
                    <a:pt x="70" y="262"/>
                  </a:cubicBezTo>
                  <a:cubicBezTo>
                    <a:pt x="79" y="267"/>
                    <a:pt x="90" y="269"/>
                    <a:pt x="100" y="269"/>
                  </a:cubicBezTo>
                  <a:cubicBezTo>
                    <a:pt x="129" y="269"/>
                    <a:pt x="161" y="253"/>
                    <a:pt x="173" y="229"/>
                  </a:cubicBezTo>
                  <a:cubicBezTo>
                    <a:pt x="190" y="213"/>
                    <a:pt x="206" y="192"/>
                    <a:pt x="206" y="176"/>
                  </a:cubicBezTo>
                  <a:cubicBezTo>
                    <a:pt x="223" y="110"/>
                    <a:pt x="206" y="40"/>
                    <a:pt x="140" y="7"/>
                  </a:cubicBezTo>
                  <a:cubicBezTo>
                    <a:pt x="130" y="3"/>
                    <a:pt x="120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7" name="Google Shape;6677;p9"/>
            <p:cNvSpPr/>
            <p:nvPr/>
          </p:nvSpPr>
          <p:spPr>
            <a:xfrm>
              <a:off x="3920925" y="222750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1" y="0"/>
                  </a:moveTo>
                  <a:cubicBezTo>
                    <a:pt x="84" y="0"/>
                    <a:pt x="66" y="4"/>
                    <a:pt x="50" y="12"/>
                  </a:cubicBezTo>
                  <a:cubicBezTo>
                    <a:pt x="33" y="29"/>
                    <a:pt x="17" y="50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6"/>
                  </a:cubicBezTo>
                  <a:cubicBezTo>
                    <a:pt x="78" y="258"/>
                    <a:pt x="89" y="260"/>
                    <a:pt x="99" y="260"/>
                  </a:cubicBezTo>
                  <a:cubicBezTo>
                    <a:pt x="152" y="260"/>
                    <a:pt x="192" y="227"/>
                    <a:pt x="223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19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8" name="Google Shape;6678;p9"/>
            <p:cNvSpPr/>
            <p:nvPr/>
          </p:nvSpPr>
          <p:spPr>
            <a:xfrm>
              <a:off x="3910100" y="22145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0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60"/>
                    <a:pt x="243" y="190"/>
                    <a:pt x="227" y="120"/>
                  </a:cubicBezTo>
                  <a:cubicBezTo>
                    <a:pt x="227" y="87"/>
                    <a:pt x="206" y="54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9" name="Google Shape;6679;p9"/>
            <p:cNvSpPr/>
            <p:nvPr/>
          </p:nvSpPr>
          <p:spPr>
            <a:xfrm>
              <a:off x="3913600" y="2243675"/>
              <a:ext cx="5575" cy="6675"/>
            </a:xfrm>
            <a:custGeom>
              <a:rect b="b" l="l" r="r" t="t"/>
              <a:pathLst>
                <a:path extrusionOk="0" h="267" w="223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66" y="244"/>
                  </a:cubicBezTo>
                  <a:cubicBezTo>
                    <a:pt x="81" y="255"/>
                    <a:pt x="93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lnTo>
                    <a:pt x="136" y="21"/>
                  </a:lnTo>
                  <a:cubicBezTo>
                    <a:pt x="12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0" name="Google Shape;6680;p9"/>
            <p:cNvSpPr/>
            <p:nvPr/>
          </p:nvSpPr>
          <p:spPr>
            <a:xfrm>
              <a:off x="3922575" y="2209850"/>
              <a:ext cx="6500" cy="6850"/>
            </a:xfrm>
            <a:custGeom>
              <a:rect b="b" l="l" r="r" t="t"/>
              <a:pathLst>
                <a:path extrusionOk="0" h="274" w="26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40"/>
                    <a:pt x="87" y="257"/>
                  </a:cubicBezTo>
                  <a:cubicBezTo>
                    <a:pt x="103" y="273"/>
                    <a:pt x="120" y="273"/>
                    <a:pt x="140" y="273"/>
                  </a:cubicBezTo>
                  <a:cubicBezTo>
                    <a:pt x="190" y="257"/>
                    <a:pt x="223" y="240"/>
                    <a:pt x="243" y="187"/>
                  </a:cubicBezTo>
                  <a:cubicBezTo>
                    <a:pt x="260" y="137"/>
                    <a:pt x="243" y="84"/>
                    <a:pt x="206" y="51"/>
                  </a:cubicBezTo>
                  <a:cubicBezTo>
                    <a:pt x="206" y="34"/>
                    <a:pt x="190" y="13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1" name="Google Shape;6681;p9"/>
            <p:cNvSpPr/>
            <p:nvPr/>
          </p:nvSpPr>
          <p:spPr>
            <a:xfrm>
              <a:off x="3948325" y="2221675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19" y="0"/>
                  </a:moveTo>
                  <a:cubicBezTo>
                    <a:pt x="76" y="0"/>
                    <a:pt x="33" y="23"/>
                    <a:pt x="17" y="76"/>
                  </a:cubicBezTo>
                  <a:cubicBezTo>
                    <a:pt x="1" y="142"/>
                    <a:pt x="17" y="229"/>
                    <a:pt x="87" y="245"/>
                  </a:cubicBezTo>
                  <a:cubicBezTo>
                    <a:pt x="102" y="256"/>
                    <a:pt x="118" y="260"/>
                    <a:pt x="133" y="260"/>
                  </a:cubicBezTo>
                  <a:cubicBezTo>
                    <a:pt x="173" y="260"/>
                    <a:pt x="211" y="227"/>
                    <a:pt x="223" y="179"/>
                  </a:cubicBezTo>
                  <a:cubicBezTo>
                    <a:pt x="244" y="109"/>
                    <a:pt x="223" y="39"/>
                    <a:pt x="157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2" name="Google Shape;6682;p9"/>
            <p:cNvSpPr/>
            <p:nvPr/>
          </p:nvSpPr>
          <p:spPr>
            <a:xfrm>
              <a:off x="3950075" y="2204700"/>
              <a:ext cx="6000" cy="6850"/>
            </a:xfrm>
            <a:custGeom>
              <a:rect b="b" l="l" r="r" t="t"/>
              <a:pathLst>
                <a:path extrusionOk="0" h="274" w="24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87" y="13"/>
                    <a:pt x="71" y="34"/>
                    <a:pt x="50" y="50"/>
                  </a:cubicBezTo>
                  <a:cubicBezTo>
                    <a:pt x="17" y="67"/>
                    <a:pt x="1" y="116"/>
                    <a:pt x="17" y="153"/>
                  </a:cubicBezTo>
                  <a:cubicBezTo>
                    <a:pt x="17" y="186"/>
                    <a:pt x="34" y="219"/>
                    <a:pt x="50" y="240"/>
                  </a:cubicBezTo>
                  <a:cubicBezTo>
                    <a:pt x="87" y="257"/>
                    <a:pt x="104" y="273"/>
                    <a:pt x="137" y="273"/>
                  </a:cubicBezTo>
                  <a:cubicBezTo>
                    <a:pt x="191" y="257"/>
                    <a:pt x="240" y="186"/>
                    <a:pt x="240" y="137"/>
                  </a:cubicBezTo>
                  <a:lnTo>
                    <a:pt x="240" y="116"/>
                  </a:lnTo>
                  <a:cubicBezTo>
                    <a:pt x="223" y="67"/>
                    <a:pt x="207" y="34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3" name="Google Shape;6683;p9"/>
            <p:cNvSpPr/>
            <p:nvPr/>
          </p:nvSpPr>
          <p:spPr>
            <a:xfrm>
              <a:off x="3950500" y="23472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50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4" name="Google Shape;6684;p9"/>
            <p:cNvSpPr/>
            <p:nvPr/>
          </p:nvSpPr>
          <p:spPr>
            <a:xfrm>
              <a:off x="3937600" y="2207600"/>
              <a:ext cx="6025" cy="6525"/>
            </a:xfrm>
            <a:custGeom>
              <a:rect b="b" l="l" r="r" t="t"/>
              <a:pathLst>
                <a:path extrusionOk="0" h="261" w="241">
                  <a:moveTo>
                    <a:pt x="137" y="0"/>
                  </a:moveTo>
                  <a:cubicBezTo>
                    <a:pt x="104" y="0"/>
                    <a:pt x="71" y="21"/>
                    <a:pt x="55" y="37"/>
                  </a:cubicBezTo>
                  <a:cubicBezTo>
                    <a:pt x="1" y="70"/>
                    <a:pt x="1" y="157"/>
                    <a:pt x="34" y="206"/>
                  </a:cubicBezTo>
                  <a:cubicBezTo>
                    <a:pt x="55" y="244"/>
                    <a:pt x="88" y="260"/>
                    <a:pt x="104" y="260"/>
                  </a:cubicBezTo>
                  <a:cubicBezTo>
                    <a:pt x="137" y="260"/>
                    <a:pt x="174" y="260"/>
                    <a:pt x="191" y="244"/>
                  </a:cubicBezTo>
                  <a:cubicBezTo>
                    <a:pt x="207" y="206"/>
                    <a:pt x="224" y="190"/>
                    <a:pt x="224" y="157"/>
                  </a:cubicBezTo>
                  <a:cubicBezTo>
                    <a:pt x="240" y="124"/>
                    <a:pt x="224" y="87"/>
                    <a:pt x="207" y="54"/>
                  </a:cubicBezTo>
                  <a:cubicBezTo>
                    <a:pt x="191" y="37"/>
                    <a:pt x="174" y="21"/>
                    <a:pt x="158" y="21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5" name="Google Shape;6685;p9"/>
            <p:cNvSpPr/>
            <p:nvPr/>
          </p:nvSpPr>
          <p:spPr>
            <a:xfrm>
              <a:off x="3944525" y="21913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66" y="1"/>
                    <a:pt x="50" y="17"/>
                    <a:pt x="33" y="55"/>
                  </a:cubicBezTo>
                  <a:cubicBezTo>
                    <a:pt x="17" y="88"/>
                    <a:pt x="0" y="120"/>
                    <a:pt x="0" y="158"/>
                  </a:cubicBezTo>
                  <a:cubicBezTo>
                    <a:pt x="17" y="191"/>
                    <a:pt x="33" y="207"/>
                    <a:pt x="50" y="240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6" name="Google Shape;6686;p9"/>
            <p:cNvSpPr/>
            <p:nvPr/>
          </p:nvSpPr>
          <p:spPr>
            <a:xfrm>
              <a:off x="3940600" y="2237175"/>
              <a:ext cx="6525" cy="6675"/>
            </a:xfrm>
            <a:custGeom>
              <a:rect b="b" l="l" r="r" t="t"/>
              <a:pathLst>
                <a:path extrusionOk="0" h="267" w="261">
                  <a:moveTo>
                    <a:pt x="146" y="1"/>
                  </a:moveTo>
                  <a:cubicBezTo>
                    <a:pt x="99" y="1"/>
                    <a:pt x="51" y="33"/>
                    <a:pt x="38" y="91"/>
                  </a:cubicBezTo>
                  <a:cubicBezTo>
                    <a:pt x="1" y="157"/>
                    <a:pt x="38" y="227"/>
                    <a:pt x="87" y="260"/>
                  </a:cubicBezTo>
                  <a:cubicBezTo>
                    <a:pt x="100" y="264"/>
                    <a:pt x="113" y="266"/>
                    <a:pt x="124" y="266"/>
                  </a:cubicBezTo>
                  <a:cubicBezTo>
                    <a:pt x="175" y="266"/>
                    <a:pt x="214" y="232"/>
                    <a:pt x="244" y="178"/>
                  </a:cubicBezTo>
                  <a:cubicBezTo>
                    <a:pt x="260" y="108"/>
                    <a:pt x="223" y="38"/>
                    <a:pt x="174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7" name="Google Shape;6687;p9"/>
            <p:cNvSpPr/>
            <p:nvPr/>
          </p:nvSpPr>
          <p:spPr>
            <a:xfrm>
              <a:off x="3875350" y="22188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40"/>
                    <a:pt x="240" y="190"/>
                    <a:pt x="223" y="104"/>
                  </a:cubicBezTo>
                  <a:cubicBezTo>
                    <a:pt x="223" y="6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8" name="Google Shape;6688;p9"/>
            <p:cNvSpPr/>
            <p:nvPr/>
          </p:nvSpPr>
          <p:spPr>
            <a:xfrm>
              <a:off x="3875350" y="218822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27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57"/>
                    <a:pt x="17" y="227"/>
                    <a:pt x="87" y="260"/>
                  </a:cubicBezTo>
                  <a:cubicBezTo>
                    <a:pt x="97" y="264"/>
                    <a:pt x="107" y="266"/>
                    <a:pt x="117" y="266"/>
                  </a:cubicBezTo>
                  <a:cubicBezTo>
                    <a:pt x="161" y="266"/>
                    <a:pt x="210" y="231"/>
                    <a:pt x="223" y="178"/>
                  </a:cubicBezTo>
                  <a:cubicBezTo>
                    <a:pt x="240" y="107"/>
                    <a:pt x="207" y="37"/>
                    <a:pt x="153" y="4"/>
                  </a:cubicBezTo>
                  <a:cubicBezTo>
                    <a:pt x="145" y="2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9" name="Google Shape;6689;p9"/>
            <p:cNvSpPr/>
            <p:nvPr/>
          </p:nvSpPr>
          <p:spPr>
            <a:xfrm>
              <a:off x="3867625" y="2203875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29" y="0"/>
                  </a:moveTo>
                  <a:cubicBezTo>
                    <a:pt x="87" y="0"/>
                    <a:pt x="46" y="32"/>
                    <a:pt x="34" y="83"/>
                  </a:cubicBezTo>
                  <a:cubicBezTo>
                    <a:pt x="1" y="149"/>
                    <a:pt x="34" y="219"/>
                    <a:pt x="87" y="252"/>
                  </a:cubicBezTo>
                  <a:cubicBezTo>
                    <a:pt x="103" y="258"/>
                    <a:pt x="119" y="260"/>
                    <a:pt x="134" y="260"/>
                  </a:cubicBezTo>
                  <a:cubicBezTo>
                    <a:pt x="178" y="260"/>
                    <a:pt x="215" y="236"/>
                    <a:pt x="240" y="186"/>
                  </a:cubicBezTo>
                  <a:cubicBezTo>
                    <a:pt x="256" y="116"/>
                    <a:pt x="223" y="30"/>
                    <a:pt x="174" y="13"/>
                  </a:cubicBezTo>
                  <a:cubicBezTo>
                    <a:pt x="159" y="5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0" name="Google Shape;6690;p9"/>
            <p:cNvSpPr/>
            <p:nvPr/>
          </p:nvSpPr>
          <p:spPr>
            <a:xfrm>
              <a:off x="3904525" y="2184925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04" y="0"/>
                  </a:moveTo>
                  <a:cubicBezTo>
                    <a:pt x="87" y="17"/>
                    <a:pt x="87" y="17"/>
                    <a:pt x="71" y="17"/>
                  </a:cubicBezTo>
                  <a:cubicBezTo>
                    <a:pt x="38" y="33"/>
                    <a:pt x="1" y="103"/>
                    <a:pt x="17" y="153"/>
                  </a:cubicBezTo>
                  <a:cubicBezTo>
                    <a:pt x="17" y="186"/>
                    <a:pt x="38" y="223"/>
                    <a:pt x="54" y="239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33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1" name="Google Shape;6691;p9"/>
            <p:cNvSpPr/>
            <p:nvPr/>
          </p:nvSpPr>
          <p:spPr>
            <a:xfrm>
              <a:off x="3874950" y="2234950"/>
              <a:ext cx="6400" cy="6675"/>
            </a:xfrm>
            <a:custGeom>
              <a:rect b="b" l="l" r="r" t="t"/>
              <a:pathLst>
                <a:path extrusionOk="0" h="267" w="256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69" y="246"/>
                    <a:pt x="190" y="230"/>
                  </a:cubicBezTo>
                  <a:cubicBezTo>
                    <a:pt x="239" y="197"/>
                    <a:pt x="256" y="110"/>
                    <a:pt x="206" y="40"/>
                  </a:cubicBezTo>
                  <a:cubicBezTo>
                    <a:pt x="206" y="24"/>
                    <a:pt x="190" y="24"/>
                    <a:pt x="169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2" name="Google Shape;6692;p9"/>
            <p:cNvSpPr/>
            <p:nvPr/>
          </p:nvSpPr>
          <p:spPr>
            <a:xfrm>
              <a:off x="3871950" y="22843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lnTo>
                    <a:pt x="67" y="8"/>
                  </a:lnTo>
                  <a:cubicBezTo>
                    <a:pt x="34" y="45"/>
                    <a:pt x="1" y="95"/>
                    <a:pt x="1" y="148"/>
                  </a:cubicBezTo>
                  <a:cubicBezTo>
                    <a:pt x="17" y="181"/>
                    <a:pt x="17" y="214"/>
                    <a:pt x="50" y="231"/>
                  </a:cubicBezTo>
                  <a:cubicBezTo>
                    <a:pt x="67" y="251"/>
                    <a:pt x="104" y="268"/>
                    <a:pt x="137" y="268"/>
                  </a:cubicBezTo>
                  <a:cubicBezTo>
                    <a:pt x="186" y="251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5"/>
                    <a:pt x="186" y="25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3" name="Google Shape;6693;p9"/>
            <p:cNvSpPr/>
            <p:nvPr/>
          </p:nvSpPr>
          <p:spPr>
            <a:xfrm>
              <a:off x="3868450" y="2251700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25" y="0"/>
                  </a:moveTo>
                  <a:cubicBezTo>
                    <a:pt x="117" y="0"/>
                    <a:pt x="109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17" y="178"/>
                    <a:pt x="38" y="215"/>
                    <a:pt x="54" y="232"/>
                  </a:cubicBezTo>
                  <a:cubicBezTo>
                    <a:pt x="87" y="248"/>
                    <a:pt x="120" y="265"/>
                    <a:pt x="141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44" y="178"/>
                    <a:pt x="244" y="145"/>
                    <a:pt x="244" y="112"/>
                  </a:cubicBezTo>
                  <a:cubicBezTo>
                    <a:pt x="223" y="75"/>
                    <a:pt x="207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4" name="Google Shape;6694;p9"/>
            <p:cNvSpPr/>
            <p:nvPr/>
          </p:nvSpPr>
          <p:spPr>
            <a:xfrm>
              <a:off x="3877525" y="231375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17" y="224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39" y="186"/>
                    <a:pt x="223" y="120"/>
                  </a:cubicBezTo>
                  <a:cubicBezTo>
                    <a:pt x="223" y="83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5" name="Google Shape;6695;p9"/>
            <p:cNvSpPr/>
            <p:nvPr/>
          </p:nvSpPr>
          <p:spPr>
            <a:xfrm>
              <a:off x="3889475" y="2216150"/>
              <a:ext cx="6525" cy="6425"/>
            </a:xfrm>
            <a:custGeom>
              <a:rect b="b" l="l" r="r" t="t"/>
              <a:pathLst>
                <a:path extrusionOk="0" h="257" w="261">
                  <a:moveTo>
                    <a:pt x="146" y="0"/>
                  </a:moveTo>
                  <a:cubicBezTo>
                    <a:pt x="101" y="0"/>
                    <a:pt x="51" y="30"/>
                    <a:pt x="38" y="7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6" y="253"/>
                    <a:pt x="123" y="257"/>
                    <a:pt x="139" y="257"/>
                  </a:cubicBezTo>
                  <a:cubicBezTo>
                    <a:pt x="183" y="257"/>
                    <a:pt x="217" y="225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6" name="Google Shape;6696;p9"/>
            <p:cNvSpPr/>
            <p:nvPr/>
          </p:nvSpPr>
          <p:spPr>
            <a:xfrm>
              <a:off x="3898125" y="2202825"/>
              <a:ext cx="6025" cy="6650"/>
            </a:xfrm>
            <a:custGeom>
              <a:rect b="b" l="l" r="r" t="t"/>
              <a:pathLst>
                <a:path extrusionOk="0" h="266" w="241">
                  <a:moveTo>
                    <a:pt x="124" y="0"/>
                  </a:moveTo>
                  <a:cubicBezTo>
                    <a:pt x="80" y="0"/>
                    <a:pt x="31" y="35"/>
                    <a:pt x="17" y="88"/>
                  </a:cubicBezTo>
                  <a:cubicBezTo>
                    <a:pt x="1" y="158"/>
                    <a:pt x="17" y="228"/>
                    <a:pt x="87" y="261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4" y="175"/>
                  </a:cubicBezTo>
                  <a:cubicBezTo>
                    <a:pt x="240" y="109"/>
                    <a:pt x="207" y="39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7" name="Google Shape;6697;p9"/>
            <p:cNvSpPr/>
            <p:nvPr/>
          </p:nvSpPr>
          <p:spPr>
            <a:xfrm>
              <a:off x="3902875" y="22282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" y="88"/>
                    <a:pt x="1" y="158"/>
                    <a:pt x="34" y="228"/>
                  </a:cubicBezTo>
                  <a:cubicBezTo>
                    <a:pt x="52" y="255"/>
                    <a:pt x="81" y="267"/>
                    <a:pt x="112" y="267"/>
                  </a:cubicBezTo>
                  <a:cubicBezTo>
                    <a:pt x="137" y="267"/>
                    <a:pt x="164" y="259"/>
                    <a:pt x="186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8" name="Google Shape;6698;p9"/>
            <p:cNvSpPr/>
            <p:nvPr/>
          </p:nvSpPr>
          <p:spPr>
            <a:xfrm>
              <a:off x="3889075" y="2185325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03" y="256"/>
                  </a:cubicBezTo>
                  <a:cubicBezTo>
                    <a:pt x="114" y="261"/>
                    <a:pt x="125" y="263"/>
                    <a:pt x="134" y="263"/>
                  </a:cubicBezTo>
                  <a:cubicBezTo>
                    <a:pt x="158" y="263"/>
                    <a:pt x="178" y="252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9" name="Google Shape;6699;p9"/>
            <p:cNvSpPr/>
            <p:nvPr/>
          </p:nvSpPr>
          <p:spPr>
            <a:xfrm>
              <a:off x="3882675" y="22020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90"/>
                    <a:pt x="240" y="104"/>
                  </a:cubicBezTo>
                  <a:cubicBezTo>
                    <a:pt x="223" y="71"/>
                    <a:pt x="207" y="54"/>
                    <a:pt x="190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0" name="Google Shape;6700;p9"/>
            <p:cNvSpPr/>
            <p:nvPr/>
          </p:nvSpPr>
          <p:spPr>
            <a:xfrm>
              <a:off x="3888250" y="22321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1" name="Google Shape;6701;p9"/>
            <p:cNvSpPr/>
            <p:nvPr/>
          </p:nvSpPr>
          <p:spPr>
            <a:xfrm>
              <a:off x="4169125" y="240045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87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6"/>
                    <a:pt x="33" y="244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4"/>
                    <a:pt x="223" y="173"/>
                    <a:pt x="223" y="103"/>
                  </a:cubicBezTo>
                  <a:cubicBezTo>
                    <a:pt x="206" y="70"/>
                    <a:pt x="190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2" name="Google Shape;6702;p9"/>
            <p:cNvSpPr/>
            <p:nvPr/>
          </p:nvSpPr>
          <p:spPr>
            <a:xfrm>
              <a:off x="4209525" y="24081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39" y="190"/>
                    <a:pt x="223" y="120"/>
                  </a:cubicBezTo>
                  <a:cubicBezTo>
                    <a:pt x="223" y="71"/>
                    <a:pt x="186" y="38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3" name="Google Shape;6703;p9"/>
            <p:cNvSpPr/>
            <p:nvPr/>
          </p:nvSpPr>
          <p:spPr>
            <a:xfrm>
              <a:off x="4202600" y="2348075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88" y="1"/>
                  </a:moveTo>
                  <a:cubicBezTo>
                    <a:pt x="34" y="1"/>
                    <a:pt x="1" y="71"/>
                    <a:pt x="1" y="137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71" y="256"/>
                    <a:pt x="104" y="256"/>
                    <a:pt x="121" y="256"/>
                  </a:cubicBezTo>
                  <a:cubicBezTo>
                    <a:pt x="191" y="240"/>
                    <a:pt x="224" y="174"/>
                    <a:pt x="224" y="104"/>
                  </a:cubicBezTo>
                  <a:cubicBezTo>
                    <a:pt x="224" y="71"/>
                    <a:pt x="207" y="34"/>
                    <a:pt x="174" y="17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4" name="Google Shape;6704;p9"/>
            <p:cNvSpPr/>
            <p:nvPr/>
          </p:nvSpPr>
          <p:spPr>
            <a:xfrm>
              <a:off x="4204375" y="2423875"/>
              <a:ext cx="5575" cy="6700"/>
            </a:xfrm>
            <a:custGeom>
              <a:rect b="b" l="l" r="r" t="t"/>
              <a:pathLst>
                <a:path extrusionOk="0" h="268" w="223">
                  <a:moveTo>
                    <a:pt x="102" y="0"/>
                  </a:moveTo>
                  <a:cubicBezTo>
                    <a:pt x="96" y="0"/>
                    <a:pt x="89" y="2"/>
                    <a:pt x="83" y="7"/>
                  </a:cubicBezTo>
                  <a:cubicBezTo>
                    <a:pt x="50" y="7"/>
                    <a:pt x="33" y="28"/>
                    <a:pt x="17" y="61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33" y="234"/>
                  </a:cubicBezTo>
                  <a:cubicBezTo>
                    <a:pt x="66" y="251"/>
                    <a:pt x="83" y="267"/>
                    <a:pt x="120" y="267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06" y="78"/>
                    <a:pt x="186" y="45"/>
                    <a:pt x="169" y="28"/>
                  </a:cubicBezTo>
                  <a:cubicBezTo>
                    <a:pt x="153" y="28"/>
                    <a:pt x="153" y="7"/>
                    <a:pt x="136" y="7"/>
                  </a:cubicBezTo>
                  <a:cubicBezTo>
                    <a:pt x="125" y="7"/>
                    <a:pt x="11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5" name="Google Shape;6705;p9"/>
            <p:cNvSpPr/>
            <p:nvPr/>
          </p:nvSpPr>
          <p:spPr>
            <a:xfrm>
              <a:off x="4212925" y="239312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1"/>
                  </a:moveTo>
                  <a:cubicBezTo>
                    <a:pt x="87" y="1"/>
                    <a:pt x="70" y="21"/>
                    <a:pt x="33" y="38"/>
                  </a:cubicBezTo>
                  <a:cubicBezTo>
                    <a:pt x="17" y="54"/>
                    <a:pt x="0" y="87"/>
                    <a:pt x="0" y="124"/>
                  </a:cubicBezTo>
                  <a:cubicBezTo>
                    <a:pt x="0" y="157"/>
                    <a:pt x="0" y="190"/>
                    <a:pt x="17" y="227"/>
                  </a:cubicBezTo>
                  <a:cubicBezTo>
                    <a:pt x="33" y="244"/>
                    <a:pt x="70" y="260"/>
                    <a:pt x="103" y="260"/>
                  </a:cubicBezTo>
                  <a:cubicBezTo>
                    <a:pt x="108" y="265"/>
                    <a:pt x="114" y="267"/>
                    <a:pt x="121" y="267"/>
                  </a:cubicBezTo>
                  <a:cubicBezTo>
                    <a:pt x="138" y="267"/>
                    <a:pt x="159" y="255"/>
                    <a:pt x="173" y="244"/>
                  </a:cubicBezTo>
                  <a:cubicBezTo>
                    <a:pt x="223" y="190"/>
                    <a:pt x="239" y="104"/>
                    <a:pt x="190" y="54"/>
                  </a:cubicBezTo>
                  <a:cubicBezTo>
                    <a:pt x="190" y="38"/>
                    <a:pt x="173" y="21"/>
                    <a:pt x="153" y="21"/>
                  </a:cubicBezTo>
                  <a:cubicBezTo>
                    <a:pt x="136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6" name="Google Shape;6706;p9"/>
            <p:cNvSpPr/>
            <p:nvPr/>
          </p:nvSpPr>
          <p:spPr>
            <a:xfrm>
              <a:off x="4213325" y="2362725"/>
              <a:ext cx="1775" cy="4650"/>
            </a:xfrm>
            <a:custGeom>
              <a:rect b="b" l="l" r="r" t="t"/>
              <a:pathLst>
                <a:path extrusionOk="0" h="186" w="71">
                  <a:moveTo>
                    <a:pt x="17" y="0"/>
                  </a:moveTo>
                  <a:cubicBezTo>
                    <a:pt x="17" y="0"/>
                    <a:pt x="1" y="0"/>
                    <a:pt x="1" y="17"/>
                  </a:cubicBezTo>
                  <a:lnTo>
                    <a:pt x="1" y="103"/>
                  </a:lnTo>
                  <a:cubicBezTo>
                    <a:pt x="17" y="135"/>
                    <a:pt x="32" y="167"/>
                    <a:pt x="67" y="169"/>
                  </a:cubicBezTo>
                  <a:lnTo>
                    <a:pt x="67" y="169"/>
                  </a:lnTo>
                  <a:cubicBezTo>
                    <a:pt x="51" y="108"/>
                    <a:pt x="32" y="46"/>
                    <a:pt x="17" y="0"/>
                  </a:cubicBezTo>
                  <a:close/>
                  <a:moveTo>
                    <a:pt x="67" y="169"/>
                  </a:moveTo>
                  <a:cubicBezTo>
                    <a:pt x="68" y="175"/>
                    <a:pt x="69" y="180"/>
                    <a:pt x="71" y="186"/>
                  </a:cubicBezTo>
                  <a:lnTo>
                    <a:pt x="71" y="169"/>
                  </a:lnTo>
                  <a:cubicBezTo>
                    <a:pt x="69" y="169"/>
                    <a:pt x="68" y="169"/>
                    <a:pt x="67" y="1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7" name="Google Shape;6707;p9"/>
            <p:cNvSpPr/>
            <p:nvPr/>
          </p:nvSpPr>
          <p:spPr>
            <a:xfrm>
              <a:off x="4149725" y="2203675"/>
              <a:ext cx="5700" cy="6475"/>
            </a:xfrm>
            <a:custGeom>
              <a:rect b="b" l="l" r="r" t="t"/>
              <a:pathLst>
                <a:path extrusionOk="0" h="259" w="228">
                  <a:moveTo>
                    <a:pt x="147" y="1"/>
                  </a:moveTo>
                  <a:cubicBezTo>
                    <a:pt x="102" y="1"/>
                    <a:pt x="52" y="33"/>
                    <a:pt x="38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3" y="254"/>
                    <a:pt x="118" y="259"/>
                    <a:pt x="132" y="259"/>
                  </a:cubicBezTo>
                  <a:cubicBezTo>
                    <a:pt x="168" y="259"/>
                    <a:pt x="201" y="230"/>
                    <a:pt x="228" y="194"/>
                  </a:cubicBezTo>
                  <a:cubicBezTo>
                    <a:pt x="207" y="124"/>
                    <a:pt x="191" y="75"/>
                    <a:pt x="174" y="5"/>
                  </a:cubicBezTo>
                  <a:cubicBezTo>
                    <a:pt x="166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8" name="Google Shape;6708;p9"/>
            <p:cNvSpPr/>
            <p:nvPr/>
          </p:nvSpPr>
          <p:spPr>
            <a:xfrm>
              <a:off x="4165700" y="2245000"/>
              <a:ext cx="3850" cy="6025"/>
            </a:xfrm>
            <a:custGeom>
              <a:rect b="b" l="l" r="r" t="t"/>
              <a:pathLst>
                <a:path extrusionOk="0" h="241" w="154">
                  <a:moveTo>
                    <a:pt x="67" y="1"/>
                  </a:moveTo>
                  <a:cubicBezTo>
                    <a:pt x="17" y="17"/>
                    <a:pt x="1" y="71"/>
                    <a:pt x="1" y="137"/>
                  </a:cubicBezTo>
                  <a:cubicBezTo>
                    <a:pt x="1" y="174"/>
                    <a:pt x="34" y="207"/>
                    <a:pt x="50" y="224"/>
                  </a:cubicBezTo>
                  <a:cubicBezTo>
                    <a:pt x="67" y="240"/>
                    <a:pt x="104" y="240"/>
                    <a:pt x="121" y="240"/>
                  </a:cubicBezTo>
                  <a:lnTo>
                    <a:pt x="154" y="240"/>
                  </a:lnTo>
                  <a:cubicBezTo>
                    <a:pt x="121" y="154"/>
                    <a:pt x="104" y="7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9" name="Google Shape;6709;p9"/>
            <p:cNvSpPr/>
            <p:nvPr/>
          </p:nvSpPr>
          <p:spPr>
            <a:xfrm>
              <a:off x="4197050" y="24404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6" y="1"/>
                  </a:moveTo>
                  <a:cubicBezTo>
                    <a:pt x="103" y="1"/>
                    <a:pt x="87" y="1"/>
                    <a:pt x="50" y="34"/>
                  </a:cubicBezTo>
                  <a:cubicBezTo>
                    <a:pt x="17" y="67"/>
                    <a:pt x="0" y="154"/>
                    <a:pt x="33" y="207"/>
                  </a:cubicBezTo>
                  <a:cubicBezTo>
                    <a:pt x="50" y="240"/>
                    <a:pt x="87" y="257"/>
                    <a:pt x="120" y="257"/>
                  </a:cubicBezTo>
                  <a:cubicBezTo>
                    <a:pt x="136" y="257"/>
                    <a:pt x="169" y="257"/>
                    <a:pt x="190" y="224"/>
                  </a:cubicBezTo>
                  <a:cubicBezTo>
                    <a:pt x="223" y="207"/>
                    <a:pt x="239" y="170"/>
                    <a:pt x="239" y="137"/>
                  </a:cubicBezTo>
                  <a:cubicBezTo>
                    <a:pt x="239" y="104"/>
                    <a:pt x="223" y="67"/>
                    <a:pt x="206" y="50"/>
                  </a:cubicBezTo>
                  <a:cubicBezTo>
                    <a:pt x="206" y="34"/>
                    <a:pt x="190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0" name="Google Shape;6710;p9"/>
            <p:cNvSpPr/>
            <p:nvPr/>
          </p:nvSpPr>
          <p:spPr>
            <a:xfrm>
              <a:off x="3804450" y="2526300"/>
              <a:ext cx="3525" cy="5575"/>
            </a:xfrm>
            <a:custGeom>
              <a:rect b="b" l="l" r="r" t="t"/>
              <a:pathLst>
                <a:path extrusionOk="0" h="223" w="141">
                  <a:moveTo>
                    <a:pt x="140" y="0"/>
                  </a:moveTo>
                  <a:cubicBezTo>
                    <a:pt x="103" y="0"/>
                    <a:pt x="87" y="0"/>
                    <a:pt x="70" y="17"/>
                  </a:cubicBezTo>
                  <a:cubicBezTo>
                    <a:pt x="21" y="70"/>
                    <a:pt x="0" y="157"/>
                    <a:pt x="54" y="206"/>
                  </a:cubicBezTo>
                  <a:cubicBezTo>
                    <a:pt x="54" y="223"/>
                    <a:pt x="54" y="223"/>
                    <a:pt x="70" y="223"/>
                  </a:cubicBezTo>
                  <a:cubicBezTo>
                    <a:pt x="87" y="157"/>
                    <a:pt x="124" y="7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1" name="Google Shape;6711;p9"/>
            <p:cNvSpPr/>
            <p:nvPr/>
          </p:nvSpPr>
          <p:spPr>
            <a:xfrm>
              <a:off x="4206025" y="237725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87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57" y="260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2" name="Google Shape;6712;p9"/>
            <p:cNvSpPr/>
            <p:nvPr/>
          </p:nvSpPr>
          <p:spPr>
            <a:xfrm>
              <a:off x="4192725" y="245512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38"/>
                    <a:pt x="87" y="254"/>
                  </a:cubicBezTo>
                  <a:cubicBezTo>
                    <a:pt x="100" y="263"/>
                    <a:pt x="114" y="267"/>
                    <a:pt x="129" y="267"/>
                  </a:cubicBezTo>
                  <a:cubicBezTo>
                    <a:pt x="170" y="267"/>
                    <a:pt x="211" y="235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3" name="Google Shape;6713;p9"/>
            <p:cNvSpPr/>
            <p:nvPr/>
          </p:nvSpPr>
          <p:spPr>
            <a:xfrm>
              <a:off x="4186325" y="239787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4" y="0"/>
                  </a:moveTo>
                  <a:cubicBezTo>
                    <a:pt x="50" y="0"/>
                    <a:pt x="1" y="70"/>
                    <a:pt x="17" y="140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3"/>
                    <a:pt x="186" y="223"/>
                    <a:pt x="207" y="206"/>
                  </a:cubicBezTo>
                  <a:cubicBezTo>
                    <a:pt x="223" y="173"/>
                    <a:pt x="240" y="140"/>
                    <a:pt x="240" y="103"/>
                  </a:cubicBezTo>
                  <a:cubicBezTo>
                    <a:pt x="223" y="70"/>
                    <a:pt x="207" y="37"/>
                    <a:pt x="186" y="17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4" name="Google Shape;6714;p9"/>
            <p:cNvSpPr/>
            <p:nvPr/>
          </p:nvSpPr>
          <p:spPr>
            <a:xfrm>
              <a:off x="4089225" y="2184925"/>
              <a:ext cx="5600" cy="3600"/>
            </a:xfrm>
            <a:custGeom>
              <a:rect b="b" l="l" r="r" t="t"/>
              <a:pathLst>
                <a:path extrusionOk="0" h="144" w="224">
                  <a:moveTo>
                    <a:pt x="1" y="0"/>
                  </a:moveTo>
                  <a:lnTo>
                    <a:pt x="1" y="33"/>
                  </a:lnTo>
                  <a:cubicBezTo>
                    <a:pt x="1" y="66"/>
                    <a:pt x="17" y="103"/>
                    <a:pt x="50" y="120"/>
                  </a:cubicBezTo>
                  <a:cubicBezTo>
                    <a:pt x="65" y="132"/>
                    <a:pt x="86" y="143"/>
                    <a:pt x="102" y="143"/>
                  </a:cubicBezTo>
                  <a:cubicBezTo>
                    <a:pt x="109" y="143"/>
                    <a:pt x="116" y="141"/>
                    <a:pt x="120" y="136"/>
                  </a:cubicBezTo>
                  <a:cubicBezTo>
                    <a:pt x="190" y="136"/>
                    <a:pt x="223" y="66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5" name="Google Shape;6715;p9"/>
            <p:cNvSpPr/>
            <p:nvPr/>
          </p:nvSpPr>
          <p:spPr>
            <a:xfrm>
              <a:off x="4198275" y="2393950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44"/>
                    <a:pt x="223" y="227"/>
                    <a:pt x="223" y="174"/>
                  </a:cubicBezTo>
                  <a:cubicBezTo>
                    <a:pt x="244" y="124"/>
                    <a:pt x="244" y="71"/>
                    <a:pt x="207" y="38"/>
                  </a:cubicBezTo>
                  <a:cubicBezTo>
                    <a:pt x="207" y="21"/>
                    <a:pt x="190" y="21"/>
                    <a:pt x="174" y="5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6" name="Google Shape;6716;p9"/>
            <p:cNvSpPr/>
            <p:nvPr/>
          </p:nvSpPr>
          <p:spPr>
            <a:xfrm>
              <a:off x="4068625" y="2184925"/>
              <a:ext cx="6000" cy="5025"/>
            </a:xfrm>
            <a:custGeom>
              <a:rect b="b" l="l" r="r" t="t"/>
              <a:pathLst>
                <a:path extrusionOk="0" h="201" w="240">
                  <a:moveTo>
                    <a:pt x="33" y="0"/>
                  </a:moveTo>
                  <a:cubicBezTo>
                    <a:pt x="33" y="17"/>
                    <a:pt x="17" y="17"/>
                    <a:pt x="17" y="33"/>
                  </a:cubicBezTo>
                  <a:cubicBezTo>
                    <a:pt x="0" y="83"/>
                    <a:pt x="33" y="169"/>
                    <a:pt x="87" y="186"/>
                  </a:cubicBezTo>
                  <a:cubicBezTo>
                    <a:pt x="100" y="196"/>
                    <a:pt x="115" y="201"/>
                    <a:pt x="130" y="201"/>
                  </a:cubicBezTo>
                  <a:cubicBezTo>
                    <a:pt x="170" y="201"/>
                    <a:pt x="211" y="168"/>
                    <a:pt x="223" y="120"/>
                  </a:cubicBezTo>
                  <a:cubicBezTo>
                    <a:pt x="239" y="83"/>
                    <a:pt x="239" y="33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7" name="Google Shape;6717;p9"/>
            <p:cNvSpPr/>
            <p:nvPr/>
          </p:nvSpPr>
          <p:spPr>
            <a:xfrm>
              <a:off x="4106850" y="2474350"/>
              <a:ext cx="1275" cy="425"/>
            </a:xfrm>
            <a:custGeom>
              <a:rect b="b" l="l" r="r" t="t"/>
              <a:pathLst>
                <a:path extrusionOk="0" h="17" w="51">
                  <a:moveTo>
                    <a:pt x="1" y="0"/>
                  </a:moveTo>
                  <a:cubicBezTo>
                    <a:pt x="17" y="0"/>
                    <a:pt x="34" y="17"/>
                    <a:pt x="50" y="17"/>
                  </a:cubicBezTo>
                  <a:cubicBezTo>
                    <a:pt x="50" y="17"/>
                    <a:pt x="34" y="17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8" name="Google Shape;6718;p9"/>
            <p:cNvSpPr/>
            <p:nvPr/>
          </p:nvSpPr>
          <p:spPr>
            <a:xfrm>
              <a:off x="4182400" y="2442650"/>
              <a:ext cx="6025" cy="6375"/>
            </a:xfrm>
            <a:custGeom>
              <a:rect b="b" l="l" r="r" t="t"/>
              <a:pathLst>
                <a:path extrusionOk="0" h="255" w="241">
                  <a:moveTo>
                    <a:pt x="111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21"/>
                    <a:pt x="87" y="254"/>
                  </a:cubicBezTo>
                  <a:lnTo>
                    <a:pt x="137" y="254"/>
                  </a:lnTo>
                  <a:cubicBezTo>
                    <a:pt x="174" y="254"/>
                    <a:pt x="207" y="221"/>
                    <a:pt x="224" y="168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4" y="15"/>
                    <a:pt x="158" y="15"/>
                  </a:cubicBezTo>
                  <a:cubicBezTo>
                    <a:pt x="143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9" name="Google Shape;6719;p9"/>
            <p:cNvSpPr/>
            <p:nvPr/>
          </p:nvSpPr>
          <p:spPr>
            <a:xfrm>
              <a:off x="3796300" y="2514750"/>
              <a:ext cx="1375" cy="4675"/>
            </a:xfrm>
            <a:custGeom>
              <a:rect b="b" l="l" r="r" t="t"/>
              <a:pathLst>
                <a:path extrusionOk="0" h="187" w="55">
                  <a:moveTo>
                    <a:pt x="0" y="1"/>
                  </a:moveTo>
                  <a:lnTo>
                    <a:pt x="0" y="186"/>
                  </a:lnTo>
                  <a:cubicBezTo>
                    <a:pt x="17" y="170"/>
                    <a:pt x="38" y="153"/>
                    <a:pt x="38" y="137"/>
                  </a:cubicBezTo>
                  <a:cubicBezTo>
                    <a:pt x="54" y="83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0" name="Google Shape;6720;p9"/>
            <p:cNvSpPr/>
            <p:nvPr/>
          </p:nvSpPr>
          <p:spPr>
            <a:xfrm>
              <a:off x="4187975" y="2475175"/>
              <a:ext cx="5600" cy="5600"/>
            </a:xfrm>
            <a:custGeom>
              <a:rect b="b" l="l" r="r" t="t"/>
              <a:pathLst>
                <a:path extrusionOk="0" h="224" w="224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" y="190"/>
                    <a:pt x="17" y="207"/>
                    <a:pt x="38" y="223"/>
                  </a:cubicBezTo>
                  <a:cubicBezTo>
                    <a:pt x="104" y="190"/>
                    <a:pt x="157" y="157"/>
                    <a:pt x="223" y="120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1" name="Google Shape;6721;p9"/>
            <p:cNvSpPr/>
            <p:nvPr/>
          </p:nvSpPr>
          <p:spPr>
            <a:xfrm>
              <a:off x="4218900" y="2421050"/>
              <a:ext cx="5175" cy="6525"/>
            </a:xfrm>
            <a:custGeom>
              <a:rect b="b" l="l" r="r" t="t"/>
              <a:pathLst>
                <a:path extrusionOk="0" h="261" w="207">
                  <a:moveTo>
                    <a:pt x="141" y="1"/>
                  </a:moveTo>
                  <a:cubicBezTo>
                    <a:pt x="103" y="1"/>
                    <a:pt x="70" y="17"/>
                    <a:pt x="54" y="38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70" y="261"/>
                    <a:pt x="103" y="261"/>
                  </a:cubicBezTo>
                  <a:cubicBezTo>
                    <a:pt x="141" y="261"/>
                    <a:pt x="157" y="261"/>
                    <a:pt x="190" y="244"/>
                  </a:cubicBezTo>
                  <a:cubicBezTo>
                    <a:pt x="190" y="174"/>
                    <a:pt x="190" y="104"/>
                    <a:pt x="207" y="54"/>
                  </a:cubicBezTo>
                  <a:cubicBezTo>
                    <a:pt x="190" y="38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2" name="Google Shape;6722;p9"/>
            <p:cNvSpPr/>
            <p:nvPr/>
          </p:nvSpPr>
          <p:spPr>
            <a:xfrm>
              <a:off x="4207775" y="24542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6" y="262"/>
                    <a:pt x="106" y="264"/>
                    <a:pt x="115" y="264"/>
                  </a:cubicBezTo>
                  <a:cubicBezTo>
                    <a:pt x="139" y="264"/>
                    <a:pt x="163" y="251"/>
                    <a:pt x="190" y="236"/>
                  </a:cubicBezTo>
                  <a:cubicBezTo>
                    <a:pt x="206" y="220"/>
                    <a:pt x="223" y="187"/>
                    <a:pt x="239" y="154"/>
                  </a:cubicBezTo>
                  <a:cubicBezTo>
                    <a:pt x="239" y="100"/>
                    <a:pt x="223" y="30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3" name="Google Shape;6723;p9"/>
            <p:cNvSpPr/>
            <p:nvPr/>
          </p:nvSpPr>
          <p:spPr>
            <a:xfrm>
              <a:off x="3800225" y="2543500"/>
              <a:ext cx="3000" cy="6000"/>
            </a:xfrm>
            <a:custGeom>
              <a:rect b="b" l="l" r="r" t="t"/>
              <a:pathLst>
                <a:path extrusionOk="0" h="240" w="120">
                  <a:moveTo>
                    <a:pt x="103" y="1"/>
                  </a:moveTo>
                  <a:cubicBezTo>
                    <a:pt x="66" y="1"/>
                    <a:pt x="50" y="17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50" y="224"/>
                    <a:pt x="66" y="224"/>
                    <a:pt x="66" y="240"/>
                  </a:cubicBezTo>
                  <a:cubicBezTo>
                    <a:pt x="87" y="153"/>
                    <a:pt x="103" y="6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4" name="Google Shape;6724;p9"/>
            <p:cNvSpPr/>
            <p:nvPr/>
          </p:nvSpPr>
          <p:spPr>
            <a:xfrm>
              <a:off x="3935450" y="2184925"/>
              <a:ext cx="1775" cy="425"/>
            </a:xfrm>
            <a:custGeom>
              <a:rect b="b" l="l" r="r" t="t"/>
              <a:pathLst>
                <a:path extrusionOk="0" h="17" w="71">
                  <a:moveTo>
                    <a:pt x="0" y="0"/>
                  </a:moveTo>
                  <a:cubicBezTo>
                    <a:pt x="0" y="17"/>
                    <a:pt x="17" y="17"/>
                    <a:pt x="38" y="17"/>
                  </a:cubicBezTo>
                  <a:cubicBezTo>
                    <a:pt x="54" y="17"/>
                    <a:pt x="54" y="17"/>
                    <a:pt x="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5" name="Google Shape;6725;p9"/>
            <p:cNvSpPr/>
            <p:nvPr/>
          </p:nvSpPr>
          <p:spPr>
            <a:xfrm>
              <a:off x="3920400" y="2184925"/>
              <a:ext cx="5175" cy="1675"/>
            </a:xfrm>
            <a:custGeom>
              <a:rect b="b" l="l" r="r" t="t"/>
              <a:pathLst>
                <a:path extrusionOk="0" h="67" w="207">
                  <a:moveTo>
                    <a:pt x="0" y="0"/>
                  </a:moveTo>
                  <a:lnTo>
                    <a:pt x="21" y="17"/>
                  </a:lnTo>
                  <a:cubicBezTo>
                    <a:pt x="38" y="50"/>
                    <a:pt x="71" y="66"/>
                    <a:pt x="87" y="66"/>
                  </a:cubicBezTo>
                  <a:cubicBezTo>
                    <a:pt x="124" y="66"/>
                    <a:pt x="157" y="66"/>
                    <a:pt x="174" y="33"/>
                  </a:cubicBezTo>
                  <a:cubicBezTo>
                    <a:pt x="190" y="33"/>
                    <a:pt x="190" y="17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6" name="Google Shape;6726;p9"/>
            <p:cNvSpPr/>
            <p:nvPr/>
          </p:nvSpPr>
          <p:spPr>
            <a:xfrm>
              <a:off x="3796300" y="2218425"/>
              <a:ext cx="5175" cy="6400"/>
            </a:xfrm>
            <a:custGeom>
              <a:rect b="b" l="l" r="r" t="t"/>
              <a:pathLst>
                <a:path extrusionOk="0" h="256" w="207">
                  <a:moveTo>
                    <a:pt x="71" y="0"/>
                  </a:moveTo>
                  <a:cubicBezTo>
                    <a:pt x="54" y="0"/>
                    <a:pt x="17" y="17"/>
                    <a:pt x="0" y="33"/>
                  </a:cubicBezTo>
                  <a:lnTo>
                    <a:pt x="0" y="223"/>
                  </a:lnTo>
                  <a:cubicBezTo>
                    <a:pt x="17" y="223"/>
                    <a:pt x="17" y="223"/>
                    <a:pt x="17" y="239"/>
                  </a:cubicBezTo>
                  <a:cubicBezTo>
                    <a:pt x="54" y="256"/>
                    <a:pt x="71" y="256"/>
                    <a:pt x="104" y="256"/>
                  </a:cubicBezTo>
                  <a:cubicBezTo>
                    <a:pt x="141" y="256"/>
                    <a:pt x="157" y="239"/>
                    <a:pt x="174" y="206"/>
                  </a:cubicBezTo>
                  <a:cubicBezTo>
                    <a:pt x="190" y="169"/>
                    <a:pt x="207" y="136"/>
                    <a:pt x="190" y="103"/>
                  </a:cubicBezTo>
                  <a:cubicBezTo>
                    <a:pt x="190" y="66"/>
                    <a:pt x="174" y="50"/>
                    <a:pt x="157" y="17"/>
                  </a:cubicBezTo>
                  <a:cubicBezTo>
                    <a:pt x="141" y="17"/>
                    <a:pt x="141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7" name="Google Shape;6727;p9"/>
            <p:cNvSpPr/>
            <p:nvPr/>
          </p:nvSpPr>
          <p:spPr>
            <a:xfrm>
              <a:off x="4005025" y="2184925"/>
              <a:ext cx="4350" cy="1250"/>
            </a:xfrm>
            <a:custGeom>
              <a:rect b="b" l="l" r="r" t="t"/>
              <a:pathLst>
                <a:path extrusionOk="0" h="50" w="174">
                  <a:moveTo>
                    <a:pt x="0" y="0"/>
                  </a:moveTo>
                  <a:lnTo>
                    <a:pt x="17" y="17"/>
                  </a:lnTo>
                  <a:cubicBezTo>
                    <a:pt x="54" y="50"/>
                    <a:pt x="70" y="50"/>
                    <a:pt x="103" y="50"/>
                  </a:cubicBezTo>
                  <a:cubicBezTo>
                    <a:pt x="141" y="33"/>
                    <a:pt x="157" y="33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8" name="Google Shape;6728;p9"/>
            <p:cNvSpPr/>
            <p:nvPr/>
          </p:nvSpPr>
          <p:spPr>
            <a:xfrm>
              <a:off x="3816500" y="2184925"/>
              <a:ext cx="6000" cy="4350"/>
            </a:xfrm>
            <a:custGeom>
              <a:rect b="b" l="l" r="r" t="t"/>
              <a:pathLst>
                <a:path extrusionOk="0" h="174" w="240">
                  <a:moveTo>
                    <a:pt x="17" y="0"/>
                  </a:moveTo>
                  <a:cubicBezTo>
                    <a:pt x="1" y="66"/>
                    <a:pt x="34" y="136"/>
                    <a:pt x="87" y="169"/>
                  </a:cubicBezTo>
                  <a:cubicBezTo>
                    <a:pt x="99" y="172"/>
                    <a:pt x="110" y="174"/>
                    <a:pt x="121" y="174"/>
                  </a:cubicBezTo>
                  <a:cubicBezTo>
                    <a:pt x="174" y="174"/>
                    <a:pt x="212" y="141"/>
                    <a:pt x="240" y="83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9" name="Google Shape;6729;p9"/>
            <p:cNvSpPr/>
            <p:nvPr/>
          </p:nvSpPr>
          <p:spPr>
            <a:xfrm>
              <a:off x="3837125" y="2184925"/>
              <a:ext cx="5575" cy="3000"/>
            </a:xfrm>
            <a:custGeom>
              <a:rect b="b" l="l" r="r" t="t"/>
              <a:pathLst>
                <a:path extrusionOk="0" h="120" w="223">
                  <a:moveTo>
                    <a:pt x="0" y="0"/>
                  </a:moveTo>
                  <a:cubicBezTo>
                    <a:pt x="17" y="33"/>
                    <a:pt x="33" y="66"/>
                    <a:pt x="54" y="83"/>
                  </a:cubicBezTo>
                  <a:cubicBezTo>
                    <a:pt x="70" y="103"/>
                    <a:pt x="103" y="120"/>
                    <a:pt x="136" y="120"/>
                  </a:cubicBezTo>
                  <a:cubicBezTo>
                    <a:pt x="173" y="103"/>
                    <a:pt x="206" y="5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0" name="Google Shape;6730;p9"/>
            <p:cNvSpPr/>
            <p:nvPr/>
          </p:nvSpPr>
          <p:spPr>
            <a:xfrm>
              <a:off x="4189725" y="2425275"/>
              <a:ext cx="6000" cy="6375"/>
            </a:xfrm>
            <a:custGeom>
              <a:rect b="b" l="l" r="r" t="t"/>
              <a:pathLst>
                <a:path extrusionOk="0" h="255" w="240">
                  <a:moveTo>
                    <a:pt x="125" y="1"/>
                  </a:moveTo>
                  <a:cubicBezTo>
                    <a:pt x="80" y="1"/>
                    <a:pt x="28" y="31"/>
                    <a:pt x="1" y="75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3" y="255"/>
                    <a:pt x="169" y="247"/>
                    <a:pt x="190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1" name="Google Shape;6731;p9"/>
            <p:cNvSpPr/>
            <p:nvPr/>
          </p:nvSpPr>
          <p:spPr>
            <a:xfrm>
              <a:off x="4109425" y="2409150"/>
              <a:ext cx="6000" cy="6775"/>
            </a:xfrm>
            <a:custGeom>
              <a:rect b="b" l="l" r="r" t="t"/>
              <a:pathLst>
                <a:path extrusionOk="0" h="271" w="240">
                  <a:moveTo>
                    <a:pt x="110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70" y="254"/>
                    <a:pt x="207" y="238"/>
                    <a:pt x="224" y="184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0" y="15"/>
                    <a:pt x="153" y="15"/>
                  </a:cubicBezTo>
                  <a:cubicBezTo>
                    <a:pt x="140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2" name="Google Shape;6732;p9"/>
            <p:cNvSpPr/>
            <p:nvPr/>
          </p:nvSpPr>
          <p:spPr>
            <a:xfrm>
              <a:off x="4107275" y="242675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5" y="1"/>
                  </a:moveTo>
                  <a:cubicBezTo>
                    <a:pt x="91" y="1"/>
                    <a:pt x="79" y="6"/>
                    <a:pt x="70" y="16"/>
                  </a:cubicBezTo>
                  <a:cubicBezTo>
                    <a:pt x="33" y="33"/>
                    <a:pt x="17" y="49"/>
                    <a:pt x="17" y="82"/>
                  </a:cubicBezTo>
                  <a:cubicBezTo>
                    <a:pt x="0" y="119"/>
                    <a:pt x="0" y="152"/>
                    <a:pt x="17" y="169"/>
                  </a:cubicBezTo>
                  <a:cubicBezTo>
                    <a:pt x="17" y="202"/>
                    <a:pt x="50" y="239"/>
                    <a:pt x="87" y="255"/>
                  </a:cubicBezTo>
                  <a:cubicBezTo>
                    <a:pt x="96" y="258"/>
                    <a:pt x="105" y="260"/>
                    <a:pt x="114" y="260"/>
                  </a:cubicBezTo>
                  <a:cubicBezTo>
                    <a:pt x="159" y="260"/>
                    <a:pt x="209" y="229"/>
                    <a:pt x="223" y="185"/>
                  </a:cubicBezTo>
                  <a:cubicBezTo>
                    <a:pt x="239" y="119"/>
                    <a:pt x="223" y="33"/>
                    <a:pt x="153" y="16"/>
                  </a:cubicBezTo>
                  <a:cubicBezTo>
                    <a:pt x="136" y="6"/>
                    <a:pt x="120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3" name="Google Shape;6733;p9"/>
            <p:cNvSpPr/>
            <p:nvPr/>
          </p:nvSpPr>
          <p:spPr>
            <a:xfrm>
              <a:off x="4119750" y="24720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17" y="144"/>
                  </a:cubicBezTo>
                  <a:cubicBezTo>
                    <a:pt x="17" y="181"/>
                    <a:pt x="33" y="214"/>
                    <a:pt x="50" y="230"/>
                  </a:cubicBezTo>
                  <a:cubicBezTo>
                    <a:pt x="66" y="247"/>
                    <a:pt x="103" y="268"/>
                    <a:pt x="136" y="268"/>
                  </a:cubicBezTo>
                  <a:cubicBezTo>
                    <a:pt x="169" y="247"/>
                    <a:pt x="190" y="230"/>
                    <a:pt x="206" y="214"/>
                  </a:cubicBezTo>
                  <a:cubicBezTo>
                    <a:pt x="223" y="181"/>
                    <a:pt x="239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69" y="24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4" name="Google Shape;6734;p9"/>
            <p:cNvSpPr/>
            <p:nvPr/>
          </p:nvSpPr>
          <p:spPr>
            <a:xfrm>
              <a:off x="4106850" y="24593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34" y="54"/>
                    <a:pt x="17" y="87"/>
                    <a:pt x="17" y="120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0" y="240"/>
                    <a:pt x="87" y="260"/>
                    <a:pt x="104" y="260"/>
                  </a:cubicBezTo>
                  <a:cubicBezTo>
                    <a:pt x="137" y="260"/>
                    <a:pt x="170" y="260"/>
                    <a:pt x="190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5" name="Google Shape;6735;p9"/>
            <p:cNvSpPr/>
            <p:nvPr/>
          </p:nvSpPr>
          <p:spPr>
            <a:xfrm>
              <a:off x="4127475" y="2436600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0"/>
                  </a:cubicBezTo>
                  <a:cubicBezTo>
                    <a:pt x="240" y="100"/>
                    <a:pt x="223" y="34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6" name="Google Shape;6736;p9"/>
            <p:cNvSpPr/>
            <p:nvPr/>
          </p:nvSpPr>
          <p:spPr>
            <a:xfrm>
              <a:off x="4121400" y="2456550"/>
              <a:ext cx="5675" cy="6700"/>
            </a:xfrm>
            <a:custGeom>
              <a:rect b="b" l="l" r="r" t="t"/>
              <a:pathLst>
                <a:path extrusionOk="0" h="268" w="227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7"/>
                    <a:pt x="0" y="143"/>
                  </a:cubicBezTo>
                  <a:cubicBezTo>
                    <a:pt x="21" y="214"/>
                    <a:pt x="70" y="267"/>
                    <a:pt x="124" y="267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7" y="181"/>
                    <a:pt x="227" y="143"/>
                    <a:pt x="227" y="110"/>
                  </a:cubicBezTo>
                  <a:cubicBezTo>
                    <a:pt x="227" y="77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7" name="Google Shape;6737;p9"/>
            <p:cNvSpPr/>
            <p:nvPr/>
          </p:nvSpPr>
          <p:spPr>
            <a:xfrm>
              <a:off x="4123975" y="240695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39"/>
                    <a:pt x="87" y="256"/>
                    <a:pt x="124" y="256"/>
                  </a:cubicBezTo>
                  <a:cubicBezTo>
                    <a:pt x="129" y="260"/>
                    <a:pt x="135" y="262"/>
                    <a:pt x="142" y="262"/>
                  </a:cubicBezTo>
                  <a:cubicBezTo>
                    <a:pt x="158" y="262"/>
                    <a:pt x="178" y="251"/>
                    <a:pt x="190" y="239"/>
                  </a:cubicBezTo>
                  <a:cubicBezTo>
                    <a:pt x="227" y="206"/>
                    <a:pt x="227" y="190"/>
                    <a:pt x="243" y="153"/>
                  </a:cubicBezTo>
                  <a:cubicBezTo>
                    <a:pt x="243" y="120"/>
                    <a:pt x="227" y="87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8" name="Google Shape;6738;p9"/>
            <p:cNvSpPr/>
            <p:nvPr/>
          </p:nvSpPr>
          <p:spPr>
            <a:xfrm>
              <a:off x="4072425" y="245115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24" y="1"/>
                  </a:moveTo>
                  <a:cubicBezTo>
                    <a:pt x="87" y="1"/>
                    <a:pt x="71" y="1"/>
                    <a:pt x="38" y="34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37"/>
                    <a:pt x="1" y="174"/>
                    <a:pt x="21" y="207"/>
                  </a:cubicBezTo>
                  <a:cubicBezTo>
                    <a:pt x="54" y="223"/>
                    <a:pt x="87" y="240"/>
                    <a:pt x="124" y="256"/>
                  </a:cubicBezTo>
                  <a:cubicBezTo>
                    <a:pt x="141" y="256"/>
                    <a:pt x="157" y="256"/>
                    <a:pt x="174" y="240"/>
                  </a:cubicBezTo>
                  <a:cubicBezTo>
                    <a:pt x="228" y="190"/>
                    <a:pt x="244" y="104"/>
                    <a:pt x="190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41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9" name="Google Shape;6739;p9"/>
            <p:cNvSpPr/>
            <p:nvPr/>
          </p:nvSpPr>
          <p:spPr>
            <a:xfrm>
              <a:off x="4033775" y="24258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24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21" y="54"/>
                    <a:pt x="21" y="87"/>
                    <a:pt x="1" y="120"/>
                  </a:cubicBezTo>
                  <a:lnTo>
                    <a:pt x="1" y="157"/>
                  </a:lnTo>
                  <a:cubicBezTo>
                    <a:pt x="54" y="190"/>
                    <a:pt x="104" y="223"/>
                    <a:pt x="157" y="260"/>
                  </a:cubicBezTo>
                  <a:cubicBezTo>
                    <a:pt x="174" y="260"/>
                    <a:pt x="174" y="240"/>
                    <a:pt x="190" y="240"/>
                  </a:cubicBezTo>
                  <a:cubicBezTo>
                    <a:pt x="244" y="190"/>
                    <a:pt x="244" y="104"/>
                    <a:pt x="207" y="54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0" name="Google Shape;6740;p9"/>
            <p:cNvSpPr/>
            <p:nvPr/>
          </p:nvSpPr>
          <p:spPr>
            <a:xfrm>
              <a:off x="4048000" y="2438675"/>
              <a:ext cx="4350" cy="3950"/>
            </a:xfrm>
            <a:custGeom>
              <a:rect b="b" l="l" r="r" t="t"/>
              <a:pathLst>
                <a:path extrusionOk="0" h="158" w="174">
                  <a:moveTo>
                    <a:pt x="50" y="1"/>
                  </a:moveTo>
                  <a:cubicBezTo>
                    <a:pt x="34" y="1"/>
                    <a:pt x="17" y="17"/>
                    <a:pt x="1" y="17"/>
                  </a:cubicBezTo>
                  <a:cubicBezTo>
                    <a:pt x="50" y="71"/>
                    <a:pt x="120" y="104"/>
                    <a:pt x="174" y="158"/>
                  </a:cubicBezTo>
                  <a:lnTo>
                    <a:pt x="174" y="104"/>
                  </a:lnTo>
                  <a:cubicBezTo>
                    <a:pt x="174" y="71"/>
                    <a:pt x="153" y="54"/>
                    <a:pt x="137" y="17"/>
                  </a:cubicBezTo>
                  <a:cubicBezTo>
                    <a:pt x="120" y="17"/>
                    <a:pt x="120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1" name="Google Shape;6741;p9"/>
            <p:cNvSpPr/>
            <p:nvPr/>
          </p:nvSpPr>
          <p:spPr>
            <a:xfrm>
              <a:off x="4102525" y="2396225"/>
              <a:ext cx="5600" cy="6575"/>
            </a:xfrm>
            <a:custGeom>
              <a:rect b="b" l="l" r="r" t="t"/>
              <a:pathLst>
                <a:path extrusionOk="0" h="263" w="224">
                  <a:moveTo>
                    <a:pt x="87" y="0"/>
                  </a:moveTo>
                  <a:cubicBezTo>
                    <a:pt x="71" y="17"/>
                    <a:pt x="34" y="33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7" y="83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2" name="Google Shape;6742;p9"/>
            <p:cNvSpPr/>
            <p:nvPr/>
          </p:nvSpPr>
          <p:spPr>
            <a:xfrm>
              <a:off x="3817850" y="2495375"/>
              <a:ext cx="1250" cy="3025"/>
            </a:xfrm>
            <a:custGeom>
              <a:rect b="b" l="l" r="r" t="t"/>
              <a:pathLst>
                <a:path extrusionOk="0" h="121" w="50">
                  <a:moveTo>
                    <a:pt x="50" y="0"/>
                  </a:moveTo>
                  <a:cubicBezTo>
                    <a:pt x="33" y="0"/>
                    <a:pt x="33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cubicBezTo>
                    <a:pt x="17" y="71"/>
                    <a:pt x="33" y="33"/>
                    <a:pt x="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3" name="Google Shape;6743;p9"/>
            <p:cNvSpPr/>
            <p:nvPr/>
          </p:nvSpPr>
          <p:spPr>
            <a:xfrm>
              <a:off x="4099950" y="244302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2" y="251"/>
                    <a:pt x="102" y="262"/>
                    <a:pt x="119" y="262"/>
                  </a:cubicBezTo>
                  <a:cubicBezTo>
                    <a:pt x="126" y="262"/>
                    <a:pt x="132" y="260"/>
                    <a:pt x="137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3" y="190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lnTo>
                    <a:pt x="13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4" name="Google Shape;6744;p9"/>
            <p:cNvSpPr/>
            <p:nvPr/>
          </p:nvSpPr>
          <p:spPr>
            <a:xfrm>
              <a:off x="4130875" y="23905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0"/>
                  </a:moveTo>
                  <a:cubicBezTo>
                    <a:pt x="71" y="0"/>
                    <a:pt x="54" y="21"/>
                    <a:pt x="33" y="54"/>
                  </a:cubicBezTo>
                  <a:cubicBezTo>
                    <a:pt x="17" y="87"/>
                    <a:pt x="0" y="124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04" y="260"/>
                    <a:pt x="136" y="260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5" name="Google Shape;6745;p9"/>
            <p:cNvSpPr/>
            <p:nvPr/>
          </p:nvSpPr>
          <p:spPr>
            <a:xfrm>
              <a:off x="4145925" y="2484475"/>
              <a:ext cx="5175" cy="2775"/>
            </a:xfrm>
            <a:custGeom>
              <a:rect b="b" l="l" r="r" t="t"/>
              <a:pathLst>
                <a:path extrusionOk="0" h="111" w="207">
                  <a:moveTo>
                    <a:pt x="85" y="1"/>
                  </a:moveTo>
                  <a:cubicBezTo>
                    <a:pt x="67" y="1"/>
                    <a:pt x="45" y="13"/>
                    <a:pt x="33" y="24"/>
                  </a:cubicBezTo>
                  <a:cubicBezTo>
                    <a:pt x="17" y="41"/>
                    <a:pt x="0" y="57"/>
                    <a:pt x="0" y="78"/>
                  </a:cubicBezTo>
                  <a:cubicBezTo>
                    <a:pt x="70" y="94"/>
                    <a:pt x="136" y="94"/>
                    <a:pt x="207" y="111"/>
                  </a:cubicBezTo>
                  <a:cubicBezTo>
                    <a:pt x="207" y="94"/>
                    <a:pt x="190" y="57"/>
                    <a:pt x="190" y="57"/>
                  </a:cubicBezTo>
                  <a:cubicBezTo>
                    <a:pt x="174" y="24"/>
                    <a:pt x="153" y="24"/>
                    <a:pt x="136" y="8"/>
                  </a:cubicBezTo>
                  <a:lnTo>
                    <a:pt x="103" y="8"/>
                  </a:lnTo>
                  <a:cubicBezTo>
                    <a:pt x="99" y="3"/>
                    <a:pt x="92" y="1"/>
                    <a:pt x="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6" name="Google Shape;6746;p9"/>
            <p:cNvSpPr/>
            <p:nvPr/>
          </p:nvSpPr>
          <p:spPr>
            <a:xfrm>
              <a:off x="4157475" y="2435600"/>
              <a:ext cx="6500" cy="6475"/>
            </a:xfrm>
            <a:custGeom>
              <a:rect b="b" l="l" r="r" t="t"/>
              <a:pathLst>
                <a:path extrusionOk="0" h="259" w="260">
                  <a:moveTo>
                    <a:pt x="138" y="0"/>
                  </a:moveTo>
                  <a:cubicBezTo>
                    <a:pt x="86" y="0"/>
                    <a:pt x="48" y="30"/>
                    <a:pt x="21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1" y="254"/>
                    <a:pt x="117" y="258"/>
                    <a:pt x="132" y="258"/>
                  </a:cubicBezTo>
                  <a:cubicBezTo>
                    <a:pt x="173" y="258"/>
                    <a:pt x="212" y="225"/>
                    <a:pt x="227" y="177"/>
                  </a:cubicBezTo>
                  <a:cubicBezTo>
                    <a:pt x="260" y="107"/>
                    <a:pt x="227" y="37"/>
                    <a:pt x="173" y="4"/>
                  </a:cubicBezTo>
                  <a:cubicBezTo>
                    <a:pt x="161" y="1"/>
                    <a:pt x="149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7" name="Google Shape;6747;p9"/>
            <p:cNvSpPr/>
            <p:nvPr/>
          </p:nvSpPr>
          <p:spPr>
            <a:xfrm>
              <a:off x="4157975" y="24781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67" y="1"/>
                    <a:pt x="50" y="22"/>
                    <a:pt x="34" y="55"/>
                  </a:cubicBezTo>
                  <a:cubicBezTo>
                    <a:pt x="17" y="88"/>
                    <a:pt x="1" y="125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86" y="22"/>
                  </a:cubicBezTo>
                  <a:cubicBezTo>
                    <a:pt x="170" y="22"/>
                    <a:pt x="170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8" name="Google Shape;6748;p9"/>
            <p:cNvSpPr/>
            <p:nvPr/>
          </p:nvSpPr>
          <p:spPr>
            <a:xfrm>
              <a:off x="4164375" y="2417650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87" y="1"/>
                  </a:moveTo>
                  <a:cubicBezTo>
                    <a:pt x="87" y="1"/>
                    <a:pt x="70" y="1"/>
                    <a:pt x="7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104"/>
                    <a:pt x="207" y="87"/>
                    <a:pt x="207" y="87"/>
                  </a:cubicBezTo>
                  <a:cubicBezTo>
                    <a:pt x="190" y="50"/>
                    <a:pt x="174" y="17"/>
                    <a:pt x="157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9" name="Google Shape;6749;p9"/>
            <p:cNvSpPr/>
            <p:nvPr/>
          </p:nvSpPr>
          <p:spPr>
            <a:xfrm>
              <a:off x="4162200" y="2461050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41" y="1"/>
                  </a:moveTo>
                  <a:cubicBezTo>
                    <a:pt x="120" y="1"/>
                    <a:pt x="87" y="1"/>
                    <a:pt x="71" y="34"/>
                  </a:cubicBezTo>
                  <a:cubicBezTo>
                    <a:pt x="17" y="67"/>
                    <a:pt x="1" y="153"/>
                    <a:pt x="54" y="207"/>
                  </a:cubicBezTo>
                  <a:cubicBezTo>
                    <a:pt x="72" y="242"/>
                    <a:pt x="100" y="258"/>
                    <a:pt x="131" y="258"/>
                  </a:cubicBezTo>
                  <a:cubicBezTo>
                    <a:pt x="157" y="258"/>
                    <a:pt x="184" y="246"/>
                    <a:pt x="207" y="223"/>
                  </a:cubicBezTo>
                  <a:cubicBezTo>
                    <a:pt x="244" y="190"/>
                    <a:pt x="261" y="104"/>
                    <a:pt x="223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0" name="Google Shape;6750;p9"/>
            <p:cNvSpPr/>
            <p:nvPr/>
          </p:nvSpPr>
          <p:spPr>
            <a:xfrm>
              <a:off x="4175500" y="2429725"/>
              <a:ext cx="5700" cy="6400"/>
            </a:xfrm>
            <a:custGeom>
              <a:rect b="b" l="l" r="r" t="t"/>
              <a:pathLst>
                <a:path extrusionOk="0" h="256" w="228">
                  <a:moveTo>
                    <a:pt x="104" y="0"/>
                  </a:moveTo>
                  <a:cubicBezTo>
                    <a:pt x="71" y="0"/>
                    <a:pt x="38" y="17"/>
                    <a:pt x="21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21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39"/>
                    <a:pt x="227" y="169"/>
                    <a:pt x="227" y="103"/>
                  </a:cubicBezTo>
                  <a:cubicBezTo>
                    <a:pt x="227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1" name="Google Shape;6751;p9"/>
            <p:cNvSpPr/>
            <p:nvPr/>
          </p:nvSpPr>
          <p:spPr>
            <a:xfrm>
              <a:off x="3955650" y="22355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3" y="207"/>
                    <a:pt x="71" y="22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07" y="38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2" name="Google Shape;6752;p9"/>
            <p:cNvSpPr/>
            <p:nvPr/>
          </p:nvSpPr>
          <p:spPr>
            <a:xfrm>
              <a:off x="4180250" y="2460125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57" y="0"/>
                  </a:moveTo>
                  <a:cubicBezTo>
                    <a:pt x="120" y="0"/>
                    <a:pt x="87" y="0"/>
                    <a:pt x="70" y="21"/>
                  </a:cubicBezTo>
                  <a:cubicBezTo>
                    <a:pt x="54" y="38"/>
                    <a:pt x="37" y="54"/>
                    <a:pt x="17" y="87"/>
                  </a:cubicBezTo>
                  <a:cubicBezTo>
                    <a:pt x="0" y="104"/>
                    <a:pt x="17" y="141"/>
                    <a:pt x="17" y="174"/>
                  </a:cubicBezTo>
                  <a:cubicBezTo>
                    <a:pt x="37" y="207"/>
                    <a:pt x="54" y="244"/>
                    <a:pt x="87" y="260"/>
                  </a:cubicBezTo>
                  <a:cubicBezTo>
                    <a:pt x="96" y="263"/>
                    <a:pt x="105" y="264"/>
                    <a:pt x="115" y="264"/>
                  </a:cubicBezTo>
                  <a:cubicBezTo>
                    <a:pt x="162" y="264"/>
                    <a:pt x="209" y="232"/>
                    <a:pt x="223" y="174"/>
                  </a:cubicBezTo>
                  <a:cubicBezTo>
                    <a:pt x="244" y="104"/>
                    <a:pt x="223" y="38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3" name="Google Shape;6753;p9"/>
            <p:cNvSpPr/>
            <p:nvPr/>
          </p:nvSpPr>
          <p:spPr>
            <a:xfrm>
              <a:off x="4136850" y="2404175"/>
              <a:ext cx="5700" cy="6600"/>
            </a:xfrm>
            <a:custGeom>
              <a:rect b="b" l="l" r="r" t="t"/>
              <a:pathLst>
                <a:path extrusionOk="0" h="264" w="228">
                  <a:moveTo>
                    <a:pt x="118" y="1"/>
                  </a:moveTo>
                  <a:cubicBezTo>
                    <a:pt x="110" y="1"/>
                    <a:pt x="100" y="2"/>
                    <a:pt x="87" y="8"/>
                  </a:cubicBezTo>
                  <a:cubicBezTo>
                    <a:pt x="71" y="8"/>
                    <a:pt x="54" y="24"/>
                    <a:pt x="38" y="41"/>
                  </a:cubicBezTo>
                  <a:cubicBezTo>
                    <a:pt x="21" y="57"/>
                    <a:pt x="1" y="111"/>
                    <a:pt x="1" y="144"/>
                  </a:cubicBezTo>
                  <a:cubicBezTo>
                    <a:pt x="1" y="177"/>
                    <a:pt x="21" y="214"/>
                    <a:pt x="54" y="231"/>
                  </a:cubicBezTo>
                  <a:cubicBezTo>
                    <a:pt x="71" y="247"/>
                    <a:pt x="104" y="264"/>
                    <a:pt x="124" y="264"/>
                  </a:cubicBezTo>
                  <a:cubicBezTo>
                    <a:pt x="190" y="247"/>
                    <a:pt x="227" y="177"/>
                    <a:pt x="227" y="128"/>
                  </a:cubicBezTo>
                  <a:lnTo>
                    <a:pt x="227" y="111"/>
                  </a:lnTo>
                  <a:cubicBezTo>
                    <a:pt x="207" y="57"/>
                    <a:pt x="190" y="24"/>
                    <a:pt x="157" y="8"/>
                  </a:cubicBez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4" name="Google Shape;6754;p9"/>
            <p:cNvSpPr/>
            <p:nvPr/>
          </p:nvSpPr>
          <p:spPr>
            <a:xfrm>
              <a:off x="4135200" y="2451575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" y="173"/>
                    <a:pt x="17" y="206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90" y="239"/>
                    <a:pt x="223" y="173"/>
                    <a:pt x="223" y="103"/>
                  </a:cubicBezTo>
                  <a:cubicBezTo>
                    <a:pt x="223" y="70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5" name="Google Shape;6755;p9"/>
            <p:cNvSpPr/>
            <p:nvPr/>
          </p:nvSpPr>
          <p:spPr>
            <a:xfrm>
              <a:off x="4134800" y="246745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60"/>
                  </a:cubicBezTo>
                  <a:cubicBezTo>
                    <a:pt x="113" y="265"/>
                    <a:pt x="122" y="267"/>
                    <a:pt x="132" y="267"/>
                  </a:cubicBezTo>
                  <a:cubicBezTo>
                    <a:pt x="154" y="267"/>
                    <a:pt x="174" y="255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6" name="Google Shape;6756;p9"/>
            <p:cNvSpPr/>
            <p:nvPr/>
          </p:nvSpPr>
          <p:spPr>
            <a:xfrm>
              <a:off x="4134800" y="2420950"/>
              <a:ext cx="6400" cy="6525"/>
            </a:xfrm>
            <a:custGeom>
              <a:rect b="b" l="l" r="r" t="t"/>
              <a:pathLst>
                <a:path extrusionOk="0" h="261" w="256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97" y="257"/>
                    <a:pt x="112" y="261"/>
                    <a:pt x="127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7" name="Google Shape;6757;p9"/>
            <p:cNvSpPr/>
            <p:nvPr/>
          </p:nvSpPr>
          <p:spPr>
            <a:xfrm>
              <a:off x="4153650" y="240220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40"/>
                  </a:cubicBezTo>
                  <a:cubicBezTo>
                    <a:pt x="82" y="251"/>
                    <a:pt x="102" y="265"/>
                    <a:pt x="118" y="265"/>
                  </a:cubicBezTo>
                  <a:cubicBezTo>
                    <a:pt x="125" y="265"/>
                    <a:pt x="132" y="262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8" name="Google Shape;6758;p9"/>
            <p:cNvSpPr/>
            <p:nvPr/>
          </p:nvSpPr>
          <p:spPr>
            <a:xfrm>
              <a:off x="4139950" y="2359925"/>
              <a:ext cx="5575" cy="6625"/>
            </a:xfrm>
            <a:custGeom>
              <a:rect b="b" l="l" r="r" t="t"/>
              <a:pathLst>
                <a:path extrusionOk="0" h="265" w="223">
                  <a:moveTo>
                    <a:pt x="88" y="1"/>
                  </a:moveTo>
                  <a:cubicBezTo>
                    <a:pt x="64" y="1"/>
                    <a:pt x="45" y="14"/>
                    <a:pt x="33" y="26"/>
                  </a:cubicBezTo>
                  <a:cubicBezTo>
                    <a:pt x="17" y="59"/>
                    <a:pt x="0" y="75"/>
                    <a:pt x="0" y="112"/>
                  </a:cubicBezTo>
                  <a:cubicBezTo>
                    <a:pt x="0" y="145"/>
                    <a:pt x="0" y="178"/>
                    <a:pt x="17" y="215"/>
                  </a:cubicBezTo>
                  <a:cubicBezTo>
                    <a:pt x="33" y="248"/>
                    <a:pt x="66" y="265"/>
                    <a:pt x="83" y="265"/>
                  </a:cubicBezTo>
                  <a:cubicBezTo>
                    <a:pt x="120" y="265"/>
                    <a:pt x="153" y="248"/>
                    <a:pt x="169" y="232"/>
                  </a:cubicBezTo>
                  <a:cubicBezTo>
                    <a:pt x="223" y="195"/>
                    <a:pt x="223" y="112"/>
                    <a:pt x="186" y="42"/>
                  </a:cubicBezTo>
                  <a:cubicBezTo>
                    <a:pt x="169" y="26"/>
                    <a:pt x="169" y="26"/>
                    <a:pt x="136" y="9"/>
                  </a:cubicBezTo>
                  <a:lnTo>
                    <a:pt x="120" y="9"/>
                  </a:lnTo>
                  <a:cubicBezTo>
                    <a:pt x="109" y="3"/>
                    <a:pt x="98" y="1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9" name="Google Shape;6759;p9"/>
            <p:cNvSpPr/>
            <p:nvPr/>
          </p:nvSpPr>
          <p:spPr>
            <a:xfrm>
              <a:off x="4062125" y="2263575"/>
              <a:ext cx="5700" cy="6575"/>
            </a:xfrm>
            <a:custGeom>
              <a:rect b="b" l="l" r="r" t="t"/>
              <a:pathLst>
                <a:path extrusionOk="0" h="263" w="228">
                  <a:moveTo>
                    <a:pt x="130" y="0"/>
                  </a:moveTo>
                  <a:cubicBezTo>
                    <a:pt x="119" y="0"/>
                    <a:pt x="106" y="4"/>
                    <a:pt x="87" y="12"/>
                  </a:cubicBezTo>
                  <a:cubicBezTo>
                    <a:pt x="71" y="12"/>
                    <a:pt x="38" y="29"/>
                    <a:pt x="21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21" y="219"/>
                    <a:pt x="54" y="235"/>
                  </a:cubicBezTo>
                  <a:cubicBezTo>
                    <a:pt x="66" y="250"/>
                    <a:pt x="86" y="262"/>
                    <a:pt x="104" y="262"/>
                  </a:cubicBezTo>
                  <a:cubicBezTo>
                    <a:pt x="111" y="262"/>
                    <a:pt x="118" y="260"/>
                    <a:pt x="124" y="256"/>
                  </a:cubicBezTo>
                  <a:cubicBezTo>
                    <a:pt x="190" y="256"/>
                    <a:pt x="227" y="186"/>
                    <a:pt x="227" y="116"/>
                  </a:cubicBezTo>
                  <a:cubicBezTo>
                    <a:pt x="227" y="83"/>
                    <a:pt x="207" y="50"/>
                    <a:pt x="174" y="29"/>
                  </a:cubicBezTo>
                  <a:cubicBezTo>
                    <a:pt x="174" y="12"/>
                    <a:pt x="157" y="12"/>
                    <a:pt x="157" y="12"/>
                  </a:cubicBezTo>
                  <a:cubicBezTo>
                    <a:pt x="149" y="4"/>
                    <a:pt x="141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0" name="Google Shape;6760;p9"/>
            <p:cNvSpPr/>
            <p:nvPr/>
          </p:nvSpPr>
          <p:spPr>
            <a:xfrm>
              <a:off x="4035950" y="2375900"/>
              <a:ext cx="6500" cy="6525"/>
            </a:xfrm>
            <a:custGeom>
              <a:rect b="b" l="l" r="r" t="t"/>
              <a:pathLst>
                <a:path extrusionOk="0" h="261" w="260">
                  <a:moveTo>
                    <a:pt x="145" y="1"/>
                  </a:moveTo>
                  <a:cubicBezTo>
                    <a:pt x="99" y="1"/>
                    <a:pt x="51" y="34"/>
                    <a:pt x="37" y="92"/>
                  </a:cubicBezTo>
                  <a:cubicBezTo>
                    <a:pt x="0" y="158"/>
                    <a:pt x="37" y="228"/>
                    <a:pt x="87" y="244"/>
                  </a:cubicBezTo>
                  <a:cubicBezTo>
                    <a:pt x="103" y="261"/>
                    <a:pt x="120" y="261"/>
                    <a:pt x="140" y="261"/>
                  </a:cubicBezTo>
                  <a:cubicBezTo>
                    <a:pt x="190" y="261"/>
                    <a:pt x="223" y="228"/>
                    <a:pt x="243" y="174"/>
                  </a:cubicBezTo>
                  <a:cubicBezTo>
                    <a:pt x="260" y="125"/>
                    <a:pt x="243" y="71"/>
                    <a:pt x="206" y="38"/>
                  </a:cubicBezTo>
                  <a:cubicBezTo>
                    <a:pt x="206" y="38"/>
                    <a:pt x="190" y="22"/>
                    <a:pt x="173" y="5"/>
                  </a:cubicBezTo>
                  <a:cubicBezTo>
                    <a:pt x="164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1" name="Google Shape;6761;p9"/>
            <p:cNvSpPr/>
            <p:nvPr/>
          </p:nvSpPr>
          <p:spPr>
            <a:xfrm>
              <a:off x="4035950" y="2282700"/>
              <a:ext cx="6100" cy="6475"/>
            </a:xfrm>
            <a:custGeom>
              <a:rect b="b" l="l" r="r" t="t"/>
              <a:pathLst>
                <a:path extrusionOk="0" h="259" w="244">
                  <a:moveTo>
                    <a:pt x="126" y="0"/>
                  </a:moveTo>
                  <a:cubicBezTo>
                    <a:pt x="80" y="0"/>
                    <a:pt x="33" y="35"/>
                    <a:pt x="17" y="89"/>
                  </a:cubicBezTo>
                  <a:cubicBezTo>
                    <a:pt x="0" y="159"/>
                    <a:pt x="17" y="229"/>
                    <a:pt x="87" y="245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2" y="258"/>
                    <a:pt x="211" y="227"/>
                    <a:pt x="223" y="175"/>
                  </a:cubicBezTo>
                  <a:cubicBezTo>
                    <a:pt x="243" y="109"/>
                    <a:pt x="223" y="39"/>
                    <a:pt x="157" y="6"/>
                  </a:cubicBezTo>
                  <a:cubicBezTo>
                    <a:pt x="147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2" name="Google Shape;6762;p9"/>
            <p:cNvSpPr/>
            <p:nvPr/>
          </p:nvSpPr>
          <p:spPr>
            <a:xfrm>
              <a:off x="4040275" y="22364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3" name="Google Shape;6763;p9"/>
            <p:cNvSpPr/>
            <p:nvPr/>
          </p:nvSpPr>
          <p:spPr>
            <a:xfrm>
              <a:off x="4032125" y="231840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20" y="0"/>
                  </a:moveTo>
                  <a:cubicBezTo>
                    <a:pt x="87" y="0"/>
                    <a:pt x="67" y="21"/>
                    <a:pt x="3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" y="190"/>
                    <a:pt x="17" y="227"/>
                  </a:cubicBezTo>
                  <a:cubicBezTo>
                    <a:pt x="44" y="254"/>
                    <a:pt x="78" y="267"/>
                    <a:pt x="108" y="267"/>
                  </a:cubicBezTo>
                  <a:cubicBezTo>
                    <a:pt x="133" y="267"/>
                    <a:pt x="155" y="259"/>
                    <a:pt x="170" y="244"/>
                  </a:cubicBezTo>
                  <a:cubicBezTo>
                    <a:pt x="223" y="190"/>
                    <a:pt x="240" y="104"/>
                    <a:pt x="190" y="54"/>
                  </a:cubicBezTo>
                  <a:cubicBezTo>
                    <a:pt x="190" y="38"/>
                    <a:pt x="170" y="21"/>
                    <a:pt x="153" y="21"/>
                  </a:cubicBezTo>
                  <a:cubicBezTo>
                    <a:pt x="137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4" name="Google Shape;6764;p9"/>
            <p:cNvSpPr/>
            <p:nvPr/>
          </p:nvSpPr>
          <p:spPr>
            <a:xfrm>
              <a:off x="4034300" y="2393425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23" y="1"/>
                  </a:moveTo>
                  <a:cubicBezTo>
                    <a:pt x="99" y="1"/>
                    <a:pt x="78" y="14"/>
                    <a:pt x="66" y="26"/>
                  </a:cubicBezTo>
                  <a:cubicBezTo>
                    <a:pt x="33" y="42"/>
                    <a:pt x="17" y="59"/>
                    <a:pt x="17" y="75"/>
                  </a:cubicBezTo>
                  <a:cubicBezTo>
                    <a:pt x="0" y="112"/>
                    <a:pt x="0" y="145"/>
                    <a:pt x="17" y="162"/>
                  </a:cubicBezTo>
                  <a:cubicBezTo>
                    <a:pt x="17" y="215"/>
                    <a:pt x="50" y="232"/>
                    <a:pt x="66" y="248"/>
                  </a:cubicBezTo>
                  <a:cubicBezTo>
                    <a:pt x="85" y="257"/>
                    <a:pt x="102" y="261"/>
                    <a:pt x="118" y="261"/>
                  </a:cubicBezTo>
                  <a:cubicBezTo>
                    <a:pt x="162" y="261"/>
                    <a:pt x="196" y="230"/>
                    <a:pt x="223" y="178"/>
                  </a:cubicBezTo>
                  <a:cubicBezTo>
                    <a:pt x="239" y="112"/>
                    <a:pt x="206" y="42"/>
                    <a:pt x="153" y="9"/>
                  </a:cubicBezTo>
                  <a:cubicBezTo>
                    <a:pt x="143" y="3"/>
                    <a:pt x="133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5" name="Google Shape;6765;p9"/>
            <p:cNvSpPr/>
            <p:nvPr/>
          </p:nvSpPr>
          <p:spPr>
            <a:xfrm>
              <a:off x="4040275" y="23308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3" y="0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6" name="Google Shape;6766;p9"/>
            <p:cNvSpPr/>
            <p:nvPr/>
          </p:nvSpPr>
          <p:spPr>
            <a:xfrm>
              <a:off x="4033375" y="2345925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7"/>
                    <a:pt x="0" y="157"/>
                    <a:pt x="37" y="223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14" y="265"/>
                    <a:pt x="124" y="267"/>
                    <a:pt x="134" y="267"/>
                  </a:cubicBezTo>
                  <a:cubicBezTo>
                    <a:pt x="158" y="267"/>
                    <a:pt x="178" y="254"/>
                    <a:pt x="190" y="239"/>
                  </a:cubicBezTo>
                  <a:cubicBezTo>
                    <a:pt x="206" y="223"/>
                    <a:pt x="223" y="190"/>
                    <a:pt x="243" y="157"/>
                  </a:cubicBezTo>
                  <a:cubicBezTo>
                    <a:pt x="243" y="120"/>
                    <a:pt x="223" y="87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7" name="Google Shape;6767;p9"/>
            <p:cNvSpPr/>
            <p:nvPr/>
          </p:nvSpPr>
          <p:spPr>
            <a:xfrm>
              <a:off x="4034300" y="22987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50" y="17"/>
                    <a:pt x="0" y="88"/>
                    <a:pt x="17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6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8" name="Google Shape;6768;p9"/>
            <p:cNvSpPr/>
            <p:nvPr/>
          </p:nvSpPr>
          <p:spPr>
            <a:xfrm>
              <a:off x="4051000" y="237367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8" y="1"/>
                  </a:moveTo>
                  <a:cubicBezTo>
                    <a:pt x="85" y="1"/>
                    <a:pt x="65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4" y="230"/>
                    <a:pt x="87" y="247"/>
                    <a:pt x="103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06" y="214"/>
                    <a:pt x="223" y="181"/>
                    <a:pt x="223" y="144"/>
                  </a:cubicBezTo>
                  <a:cubicBezTo>
                    <a:pt x="239" y="111"/>
                    <a:pt x="223" y="78"/>
                    <a:pt x="206" y="41"/>
                  </a:cubicBezTo>
                  <a:cubicBezTo>
                    <a:pt x="190" y="24"/>
                    <a:pt x="173" y="24"/>
                    <a:pt x="157" y="8"/>
                  </a:cubicBezTo>
                  <a:lnTo>
                    <a:pt x="136" y="8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9" name="Google Shape;6769;p9"/>
            <p:cNvSpPr/>
            <p:nvPr/>
          </p:nvSpPr>
          <p:spPr>
            <a:xfrm>
              <a:off x="4043675" y="2358475"/>
              <a:ext cx="5600" cy="6550"/>
            </a:xfrm>
            <a:custGeom>
              <a:rect b="b" l="l" r="r" t="t"/>
              <a:pathLst>
                <a:path extrusionOk="0" h="262" w="224">
                  <a:moveTo>
                    <a:pt x="96" y="1"/>
                  </a:moveTo>
                  <a:cubicBezTo>
                    <a:pt x="54" y="1"/>
                    <a:pt x="13" y="32"/>
                    <a:pt x="0" y="84"/>
                  </a:cubicBezTo>
                  <a:lnTo>
                    <a:pt x="0" y="150"/>
                  </a:lnTo>
                  <a:cubicBezTo>
                    <a:pt x="0" y="187"/>
                    <a:pt x="38" y="236"/>
                    <a:pt x="71" y="253"/>
                  </a:cubicBezTo>
                  <a:cubicBezTo>
                    <a:pt x="80" y="259"/>
                    <a:pt x="92" y="261"/>
                    <a:pt x="104" y="261"/>
                  </a:cubicBezTo>
                  <a:cubicBezTo>
                    <a:pt x="132" y="261"/>
                    <a:pt x="162" y="248"/>
                    <a:pt x="174" y="236"/>
                  </a:cubicBezTo>
                  <a:cubicBezTo>
                    <a:pt x="190" y="220"/>
                    <a:pt x="207" y="203"/>
                    <a:pt x="207" y="187"/>
                  </a:cubicBezTo>
                  <a:cubicBezTo>
                    <a:pt x="223" y="117"/>
                    <a:pt x="207" y="30"/>
                    <a:pt x="141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0" name="Google Shape;6770;p9"/>
            <p:cNvSpPr/>
            <p:nvPr/>
          </p:nvSpPr>
          <p:spPr>
            <a:xfrm>
              <a:off x="4054400" y="2403100"/>
              <a:ext cx="6100" cy="6750"/>
            </a:xfrm>
            <a:custGeom>
              <a:rect b="b" l="l" r="r" t="t"/>
              <a:pathLst>
                <a:path extrusionOk="0" h="270" w="244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0" y="154"/>
                    <a:pt x="21" y="241"/>
                    <a:pt x="87" y="257"/>
                  </a:cubicBezTo>
                  <a:cubicBezTo>
                    <a:pt x="101" y="266"/>
                    <a:pt x="116" y="270"/>
                    <a:pt x="131" y="270"/>
                  </a:cubicBezTo>
                  <a:cubicBezTo>
                    <a:pt x="172" y="270"/>
                    <a:pt x="212" y="238"/>
                    <a:pt x="227" y="187"/>
                  </a:cubicBezTo>
                  <a:cubicBezTo>
                    <a:pt x="243" y="117"/>
                    <a:pt x="227" y="3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1" name="Google Shape;6771;p9"/>
            <p:cNvSpPr/>
            <p:nvPr/>
          </p:nvSpPr>
          <p:spPr>
            <a:xfrm>
              <a:off x="4052325" y="232715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36"/>
                    <a:pt x="83" y="252"/>
                  </a:cubicBezTo>
                  <a:cubicBezTo>
                    <a:pt x="97" y="252"/>
                    <a:pt x="109" y="260"/>
                    <a:pt x="120" y="260"/>
                  </a:cubicBezTo>
                  <a:cubicBezTo>
                    <a:pt x="126" y="260"/>
                    <a:pt x="131" y="258"/>
                    <a:pt x="137" y="252"/>
                  </a:cubicBezTo>
                  <a:cubicBezTo>
                    <a:pt x="170" y="252"/>
                    <a:pt x="207" y="219"/>
                    <a:pt x="223" y="18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86" y="30"/>
                    <a:pt x="170" y="13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2" name="Google Shape;6772;p9"/>
            <p:cNvSpPr/>
            <p:nvPr/>
          </p:nvSpPr>
          <p:spPr>
            <a:xfrm>
              <a:off x="4044600" y="2312100"/>
              <a:ext cx="6000" cy="6850"/>
            </a:xfrm>
            <a:custGeom>
              <a:rect b="b" l="l" r="r" t="t"/>
              <a:pathLst>
                <a:path extrusionOk="0" h="274" w="240">
                  <a:moveTo>
                    <a:pt x="128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67" y="13"/>
                    <a:pt x="50" y="30"/>
                    <a:pt x="34" y="67"/>
                  </a:cubicBezTo>
                  <a:cubicBezTo>
                    <a:pt x="17" y="83"/>
                    <a:pt x="1" y="116"/>
                    <a:pt x="17" y="149"/>
                  </a:cubicBezTo>
                  <a:cubicBezTo>
                    <a:pt x="17" y="186"/>
                    <a:pt x="34" y="219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186" y="252"/>
                    <a:pt x="240" y="186"/>
                    <a:pt x="223" y="116"/>
                  </a:cubicBezTo>
                  <a:cubicBezTo>
                    <a:pt x="223" y="83"/>
                    <a:pt x="207" y="46"/>
                    <a:pt x="186" y="30"/>
                  </a:cubicBezTo>
                  <a:cubicBezTo>
                    <a:pt x="170" y="30"/>
                    <a:pt x="170" y="13"/>
                    <a:pt x="153" y="13"/>
                  </a:cubicBezTo>
                  <a:cubicBezTo>
                    <a:pt x="145" y="5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3" name="Google Shape;6773;p9"/>
            <p:cNvSpPr/>
            <p:nvPr/>
          </p:nvSpPr>
          <p:spPr>
            <a:xfrm>
              <a:off x="4048825" y="2295050"/>
              <a:ext cx="6525" cy="6600"/>
            </a:xfrm>
            <a:custGeom>
              <a:rect b="b" l="l" r="r" t="t"/>
              <a:pathLst>
                <a:path extrusionOk="0" h="264" w="261">
                  <a:moveTo>
                    <a:pt x="120" y="0"/>
                  </a:moveTo>
                  <a:cubicBezTo>
                    <a:pt x="101" y="0"/>
                    <a:pt x="78" y="13"/>
                    <a:pt x="54" y="27"/>
                  </a:cubicBezTo>
                  <a:cubicBezTo>
                    <a:pt x="17" y="77"/>
                    <a:pt x="1" y="163"/>
                    <a:pt x="54" y="213"/>
                  </a:cubicBezTo>
                  <a:cubicBezTo>
                    <a:pt x="74" y="244"/>
                    <a:pt x="106" y="263"/>
                    <a:pt x="139" y="263"/>
                  </a:cubicBezTo>
                  <a:cubicBezTo>
                    <a:pt x="162" y="263"/>
                    <a:pt x="186" y="254"/>
                    <a:pt x="207" y="234"/>
                  </a:cubicBezTo>
                  <a:cubicBezTo>
                    <a:pt x="244" y="180"/>
                    <a:pt x="260" y="110"/>
                    <a:pt x="223" y="44"/>
                  </a:cubicBezTo>
                  <a:cubicBezTo>
                    <a:pt x="207" y="27"/>
                    <a:pt x="190" y="27"/>
                    <a:pt x="174" y="7"/>
                  </a:cubicBezTo>
                  <a:lnTo>
                    <a:pt x="141" y="7"/>
                  </a:lnTo>
                  <a:cubicBezTo>
                    <a:pt x="135" y="2"/>
                    <a:pt x="12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4" name="Google Shape;6774;p9"/>
            <p:cNvSpPr/>
            <p:nvPr/>
          </p:nvSpPr>
          <p:spPr>
            <a:xfrm>
              <a:off x="4075525" y="2384575"/>
              <a:ext cx="6425" cy="6675"/>
            </a:xfrm>
            <a:custGeom>
              <a:rect b="b" l="l" r="r" t="t"/>
              <a:pathLst>
                <a:path extrusionOk="0" h="267" w="257">
                  <a:moveTo>
                    <a:pt x="136" y="0"/>
                  </a:moveTo>
                  <a:cubicBezTo>
                    <a:pt x="104" y="0"/>
                    <a:pt x="83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25" y="265"/>
                    <a:pt x="131" y="267"/>
                    <a:pt x="137" y="267"/>
                  </a:cubicBezTo>
                  <a:cubicBezTo>
                    <a:pt x="154" y="267"/>
                    <a:pt x="174" y="254"/>
                    <a:pt x="186" y="239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86" y="17"/>
                    <a:pt x="169" y="17"/>
                  </a:cubicBezTo>
                  <a:cubicBezTo>
                    <a:pt x="153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5" name="Google Shape;6775;p9"/>
            <p:cNvSpPr/>
            <p:nvPr/>
          </p:nvSpPr>
          <p:spPr>
            <a:xfrm>
              <a:off x="4046250" y="2388525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28" y="1"/>
                  </a:moveTo>
                  <a:cubicBezTo>
                    <a:pt x="88" y="1"/>
                    <a:pt x="50" y="34"/>
                    <a:pt x="38" y="81"/>
                  </a:cubicBezTo>
                  <a:cubicBezTo>
                    <a:pt x="1" y="152"/>
                    <a:pt x="38" y="222"/>
                    <a:pt x="87" y="255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4" y="259"/>
                    <a:pt x="213" y="226"/>
                    <a:pt x="244" y="168"/>
                  </a:cubicBezTo>
                  <a:cubicBezTo>
                    <a:pt x="260" y="119"/>
                    <a:pt x="223" y="32"/>
                    <a:pt x="174" y="16"/>
                  </a:cubicBezTo>
                  <a:cubicBezTo>
                    <a:pt x="159" y="5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6" name="Google Shape;6776;p9"/>
            <p:cNvSpPr/>
            <p:nvPr/>
          </p:nvSpPr>
          <p:spPr>
            <a:xfrm>
              <a:off x="4087900" y="2351600"/>
              <a:ext cx="5675" cy="6825"/>
            </a:xfrm>
            <a:custGeom>
              <a:rect b="b" l="l" r="r" t="t"/>
              <a:pathLst>
                <a:path extrusionOk="0" h="273" w="227">
                  <a:moveTo>
                    <a:pt x="132" y="0"/>
                  </a:moveTo>
                  <a:cubicBezTo>
                    <a:pt x="123" y="0"/>
                    <a:pt x="114" y="4"/>
                    <a:pt x="103" y="12"/>
                  </a:cubicBezTo>
                  <a:cubicBezTo>
                    <a:pt x="37" y="12"/>
                    <a:pt x="0" y="82"/>
                    <a:pt x="0" y="153"/>
                  </a:cubicBezTo>
                  <a:cubicBezTo>
                    <a:pt x="21" y="186"/>
                    <a:pt x="37" y="219"/>
                    <a:pt x="54" y="239"/>
                  </a:cubicBezTo>
                  <a:cubicBezTo>
                    <a:pt x="70" y="256"/>
                    <a:pt x="103" y="272"/>
                    <a:pt x="140" y="272"/>
                  </a:cubicBezTo>
                  <a:cubicBezTo>
                    <a:pt x="157" y="256"/>
                    <a:pt x="190" y="239"/>
                    <a:pt x="206" y="202"/>
                  </a:cubicBezTo>
                  <a:cubicBezTo>
                    <a:pt x="227" y="186"/>
                    <a:pt x="227" y="153"/>
                    <a:pt x="227" y="115"/>
                  </a:cubicBezTo>
                  <a:cubicBezTo>
                    <a:pt x="227" y="82"/>
                    <a:pt x="206" y="50"/>
                    <a:pt x="190" y="33"/>
                  </a:cubicBezTo>
                  <a:cubicBezTo>
                    <a:pt x="173" y="33"/>
                    <a:pt x="173" y="12"/>
                    <a:pt x="157" y="12"/>
                  </a:cubicBezTo>
                  <a:cubicBezTo>
                    <a:pt x="149" y="4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7" name="Google Shape;6777;p9"/>
            <p:cNvSpPr/>
            <p:nvPr/>
          </p:nvSpPr>
          <p:spPr>
            <a:xfrm>
              <a:off x="4090975" y="2384250"/>
              <a:ext cx="6000" cy="6850"/>
            </a:xfrm>
            <a:custGeom>
              <a:rect b="b" l="l" r="r" t="t"/>
              <a:pathLst>
                <a:path extrusionOk="0" h="274" w="24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lnTo>
                    <a:pt x="83" y="13"/>
                  </a:lnTo>
                  <a:cubicBezTo>
                    <a:pt x="34" y="30"/>
                    <a:pt x="1" y="100"/>
                    <a:pt x="17" y="149"/>
                  </a:cubicBezTo>
                  <a:cubicBezTo>
                    <a:pt x="17" y="187"/>
                    <a:pt x="34" y="220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207" y="252"/>
                    <a:pt x="240" y="187"/>
                    <a:pt x="240" y="116"/>
                  </a:cubicBezTo>
                  <a:cubicBezTo>
                    <a:pt x="224" y="100"/>
                    <a:pt x="224" y="100"/>
                    <a:pt x="224" y="83"/>
                  </a:cubicBezTo>
                  <a:cubicBezTo>
                    <a:pt x="207" y="46"/>
                    <a:pt x="186" y="30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8" name="Google Shape;6778;p9"/>
            <p:cNvSpPr/>
            <p:nvPr/>
          </p:nvSpPr>
          <p:spPr>
            <a:xfrm>
              <a:off x="4046675" y="2344725"/>
              <a:ext cx="6100" cy="6375"/>
            </a:xfrm>
            <a:custGeom>
              <a:rect b="b" l="l" r="r" t="t"/>
              <a:pathLst>
                <a:path extrusionOk="0" h="255" w="244">
                  <a:moveTo>
                    <a:pt x="111" y="1"/>
                  </a:moveTo>
                  <a:cubicBezTo>
                    <a:pt x="71" y="1"/>
                    <a:pt x="33" y="33"/>
                    <a:pt x="21" y="81"/>
                  </a:cubicBezTo>
                  <a:cubicBezTo>
                    <a:pt x="0" y="151"/>
                    <a:pt x="21" y="221"/>
                    <a:pt x="70" y="254"/>
                  </a:cubicBezTo>
                  <a:lnTo>
                    <a:pt x="124" y="254"/>
                  </a:lnTo>
                  <a:cubicBezTo>
                    <a:pt x="173" y="254"/>
                    <a:pt x="206" y="221"/>
                    <a:pt x="227" y="168"/>
                  </a:cubicBezTo>
                  <a:cubicBezTo>
                    <a:pt x="243" y="135"/>
                    <a:pt x="227" y="81"/>
                    <a:pt x="190" y="48"/>
                  </a:cubicBezTo>
                  <a:cubicBezTo>
                    <a:pt x="190" y="32"/>
                    <a:pt x="173" y="15"/>
                    <a:pt x="157" y="15"/>
                  </a:cubicBezTo>
                  <a:cubicBezTo>
                    <a:pt x="142" y="5"/>
                    <a:pt x="127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9" name="Google Shape;6779;p9"/>
            <p:cNvSpPr/>
            <p:nvPr/>
          </p:nvSpPr>
          <p:spPr>
            <a:xfrm>
              <a:off x="4094375" y="2335025"/>
              <a:ext cx="6025" cy="6600"/>
            </a:xfrm>
            <a:custGeom>
              <a:rect b="b" l="l" r="r" t="t"/>
              <a:pathLst>
                <a:path extrusionOk="0" h="264" w="241">
                  <a:moveTo>
                    <a:pt x="108" y="1"/>
                  </a:moveTo>
                  <a:cubicBezTo>
                    <a:pt x="86" y="1"/>
                    <a:pt x="65" y="12"/>
                    <a:pt x="50" y="24"/>
                  </a:cubicBezTo>
                  <a:cubicBezTo>
                    <a:pt x="1" y="78"/>
                    <a:pt x="1" y="160"/>
                    <a:pt x="34" y="214"/>
                  </a:cubicBezTo>
                  <a:cubicBezTo>
                    <a:pt x="50" y="230"/>
                    <a:pt x="88" y="247"/>
                    <a:pt x="104" y="263"/>
                  </a:cubicBezTo>
                  <a:cubicBezTo>
                    <a:pt x="137" y="263"/>
                    <a:pt x="174" y="247"/>
                    <a:pt x="191" y="230"/>
                  </a:cubicBezTo>
                  <a:cubicBezTo>
                    <a:pt x="240" y="181"/>
                    <a:pt x="240" y="111"/>
                    <a:pt x="207" y="40"/>
                  </a:cubicBezTo>
                  <a:cubicBezTo>
                    <a:pt x="191" y="24"/>
                    <a:pt x="174" y="24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0" name="Google Shape;6780;p9"/>
            <p:cNvSpPr/>
            <p:nvPr/>
          </p:nvSpPr>
          <p:spPr>
            <a:xfrm>
              <a:off x="4083675" y="2274175"/>
              <a:ext cx="6000" cy="6925"/>
            </a:xfrm>
            <a:custGeom>
              <a:rect b="b" l="l" r="r" t="t"/>
              <a:pathLst>
                <a:path extrusionOk="0" h="277" w="240">
                  <a:moveTo>
                    <a:pt x="136" y="1"/>
                  </a:moveTo>
                  <a:cubicBezTo>
                    <a:pt x="103" y="1"/>
                    <a:pt x="87" y="17"/>
                    <a:pt x="50" y="38"/>
                  </a:cubicBezTo>
                  <a:cubicBezTo>
                    <a:pt x="0" y="87"/>
                    <a:pt x="0" y="174"/>
                    <a:pt x="33" y="223"/>
                  </a:cubicBezTo>
                  <a:cubicBezTo>
                    <a:pt x="50" y="244"/>
                    <a:pt x="87" y="260"/>
                    <a:pt x="120" y="277"/>
                  </a:cubicBezTo>
                  <a:cubicBezTo>
                    <a:pt x="136" y="277"/>
                    <a:pt x="169" y="260"/>
                    <a:pt x="190" y="244"/>
                  </a:cubicBezTo>
                  <a:cubicBezTo>
                    <a:pt x="223" y="223"/>
                    <a:pt x="223" y="190"/>
                    <a:pt x="239" y="157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38"/>
                    <a:pt x="190" y="17"/>
                    <a:pt x="169" y="17"/>
                  </a:cubicBezTo>
                  <a:cubicBezTo>
                    <a:pt x="153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1" name="Google Shape;6781;p9"/>
            <p:cNvSpPr/>
            <p:nvPr/>
          </p:nvSpPr>
          <p:spPr>
            <a:xfrm>
              <a:off x="4087075" y="2303950"/>
              <a:ext cx="6000" cy="6450"/>
            </a:xfrm>
            <a:custGeom>
              <a:rect b="b" l="l" r="r" t="t"/>
              <a:pathLst>
                <a:path extrusionOk="0" h="258" w="24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6"/>
                    <a:pt x="105" y="257"/>
                    <a:pt x="115" y="257"/>
                  </a:cubicBezTo>
                  <a:cubicBezTo>
                    <a:pt x="159" y="257"/>
                    <a:pt x="209" y="227"/>
                    <a:pt x="223" y="187"/>
                  </a:cubicBezTo>
                  <a:cubicBezTo>
                    <a:pt x="239" y="117"/>
                    <a:pt x="223" y="30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2" name="Google Shape;6782;p9"/>
            <p:cNvSpPr/>
            <p:nvPr/>
          </p:nvSpPr>
          <p:spPr>
            <a:xfrm>
              <a:off x="4094375" y="2288300"/>
              <a:ext cx="6425" cy="6425"/>
            </a:xfrm>
            <a:custGeom>
              <a:rect b="b" l="l" r="r" t="t"/>
              <a:pathLst>
                <a:path extrusionOk="0" h="257" w="257">
                  <a:moveTo>
                    <a:pt x="140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57"/>
                    <a:pt x="34" y="227"/>
                    <a:pt x="88" y="244"/>
                  </a:cubicBezTo>
                  <a:cubicBezTo>
                    <a:pt x="101" y="253"/>
                    <a:pt x="115" y="257"/>
                    <a:pt x="130" y="257"/>
                  </a:cubicBezTo>
                  <a:cubicBezTo>
                    <a:pt x="170" y="257"/>
                    <a:pt x="211" y="225"/>
                    <a:pt x="224" y="174"/>
                  </a:cubicBezTo>
                  <a:cubicBezTo>
                    <a:pt x="257" y="108"/>
                    <a:pt x="224" y="38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3" name="Google Shape;6783;p9"/>
            <p:cNvSpPr/>
            <p:nvPr/>
          </p:nvSpPr>
          <p:spPr>
            <a:xfrm>
              <a:off x="4048000" y="24232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71" y="263"/>
                    <a:pt x="117" y="263"/>
                  </a:cubicBezTo>
                  <a:cubicBezTo>
                    <a:pt x="124" y="263"/>
                    <a:pt x="131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4" name="Google Shape;6784;p9"/>
            <p:cNvSpPr/>
            <p:nvPr/>
          </p:nvSpPr>
          <p:spPr>
            <a:xfrm>
              <a:off x="4094800" y="2318925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103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1" y="256"/>
                    <a:pt x="103" y="256"/>
                    <a:pt x="136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5" name="Google Shape;6785;p9"/>
            <p:cNvSpPr/>
            <p:nvPr/>
          </p:nvSpPr>
          <p:spPr>
            <a:xfrm>
              <a:off x="4069450" y="2401375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87" y="0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6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6" name="Google Shape;6786;p9"/>
            <p:cNvSpPr/>
            <p:nvPr/>
          </p:nvSpPr>
          <p:spPr>
            <a:xfrm>
              <a:off x="4095625" y="2366950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03" y="0"/>
                  </a:moveTo>
                  <a:cubicBezTo>
                    <a:pt x="70" y="17"/>
                    <a:pt x="54" y="37"/>
                    <a:pt x="38" y="54"/>
                  </a:cubicBezTo>
                  <a:cubicBezTo>
                    <a:pt x="21" y="87"/>
                    <a:pt x="0" y="120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7" y="255"/>
                    <a:pt x="92" y="267"/>
                    <a:pt x="112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7" name="Google Shape;6787;p9"/>
            <p:cNvSpPr/>
            <p:nvPr/>
          </p:nvSpPr>
          <p:spPr>
            <a:xfrm>
              <a:off x="4096550" y="2271600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04" y="1"/>
                  </a:moveTo>
                  <a:cubicBezTo>
                    <a:pt x="66" y="1"/>
                    <a:pt x="50" y="17"/>
                    <a:pt x="33" y="38"/>
                  </a:cubicBezTo>
                  <a:cubicBezTo>
                    <a:pt x="17" y="71"/>
                    <a:pt x="1" y="104"/>
                    <a:pt x="1" y="141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90" y="244"/>
                    <a:pt x="223" y="190"/>
                    <a:pt x="223" y="120"/>
                  </a:cubicBezTo>
                  <a:lnTo>
                    <a:pt x="223" y="104"/>
                  </a:lnTo>
                  <a:cubicBezTo>
                    <a:pt x="207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8" name="Google Shape;6788;p9"/>
            <p:cNvSpPr/>
            <p:nvPr/>
          </p:nvSpPr>
          <p:spPr>
            <a:xfrm>
              <a:off x="4079325" y="2339525"/>
              <a:ext cx="6025" cy="6425"/>
            </a:xfrm>
            <a:custGeom>
              <a:rect b="b" l="l" r="r" t="t"/>
              <a:pathLst>
                <a:path extrusionOk="0" h="257" w="241">
                  <a:moveTo>
                    <a:pt x="104" y="1"/>
                  </a:moveTo>
                  <a:cubicBezTo>
                    <a:pt x="34" y="1"/>
                    <a:pt x="1" y="67"/>
                    <a:pt x="17" y="137"/>
                  </a:cubicBezTo>
                  <a:cubicBezTo>
                    <a:pt x="17" y="170"/>
                    <a:pt x="34" y="207"/>
                    <a:pt x="55" y="223"/>
                  </a:cubicBezTo>
                  <a:cubicBezTo>
                    <a:pt x="88" y="256"/>
                    <a:pt x="104" y="256"/>
                    <a:pt x="137" y="256"/>
                  </a:cubicBezTo>
                  <a:cubicBezTo>
                    <a:pt x="174" y="240"/>
                    <a:pt x="191" y="223"/>
                    <a:pt x="207" y="207"/>
                  </a:cubicBezTo>
                  <a:cubicBezTo>
                    <a:pt x="224" y="170"/>
                    <a:pt x="240" y="137"/>
                    <a:pt x="224" y="104"/>
                  </a:cubicBezTo>
                  <a:cubicBezTo>
                    <a:pt x="224" y="67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9" name="Google Shape;6789;p9"/>
            <p:cNvSpPr/>
            <p:nvPr/>
          </p:nvSpPr>
          <p:spPr>
            <a:xfrm>
              <a:off x="3860300" y="2239450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87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" y="190"/>
                    <a:pt x="17" y="206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0" name="Google Shape;6790;p9"/>
            <p:cNvSpPr/>
            <p:nvPr/>
          </p:nvSpPr>
          <p:spPr>
            <a:xfrm>
              <a:off x="3856900" y="2315300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37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45"/>
                    <a:pt x="34" y="228"/>
                    <a:pt x="87" y="248"/>
                  </a:cubicBezTo>
                  <a:cubicBezTo>
                    <a:pt x="100" y="257"/>
                    <a:pt x="115" y="261"/>
                    <a:pt x="130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70" y="5"/>
                  </a:cubicBezTo>
                  <a:cubicBezTo>
                    <a:pt x="159" y="2"/>
                    <a:pt x="148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1" name="Google Shape;6791;p9"/>
            <p:cNvSpPr/>
            <p:nvPr/>
          </p:nvSpPr>
          <p:spPr>
            <a:xfrm>
              <a:off x="3856500" y="2284500"/>
              <a:ext cx="6000" cy="6925"/>
            </a:xfrm>
            <a:custGeom>
              <a:rect b="b" l="l" r="r" t="t"/>
              <a:pathLst>
                <a:path extrusionOk="0" h="277" w="24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76"/>
                  </a:cubicBezTo>
                  <a:cubicBezTo>
                    <a:pt x="136" y="276"/>
                    <a:pt x="169" y="260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2" name="Google Shape;6792;p9"/>
            <p:cNvSpPr/>
            <p:nvPr/>
          </p:nvSpPr>
          <p:spPr>
            <a:xfrm>
              <a:off x="3861650" y="22690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86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86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3" name="Google Shape;6793;p9"/>
            <p:cNvSpPr/>
            <p:nvPr/>
          </p:nvSpPr>
          <p:spPr>
            <a:xfrm>
              <a:off x="3850425" y="239540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70" y="13"/>
                    <a:pt x="54" y="33"/>
                    <a:pt x="37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7" y="186"/>
                    <a:pt x="37" y="219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86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4" name="Google Shape;6794;p9"/>
            <p:cNvSpPr/>
            <p:nvPr/>
          </p:nvSpPr>
          <p:spPr>
            <a:xfrm>
              <a:off x="3853000" y="2351075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37" y="54"/>
                    <a:pt x="17" y="87"/>
                    <a:pt x="17" y="120"/>
                  </a:cubicBezTo>
                  <a:cubicBezTo>
                    <a:pt x="0" y="157"/>
                    <a:pt x="17" y="190"/>
                    <a:pt x="37" y="207"/>
                  </a:cubicBezTo>
                  <a:cubicBezTo>
                    <a:pt x="56" y="247"/>
                    <a:pt x="88" y="264"/>
                    <a:pt x="121" y="264"/>
                  </a:cubicBezTo>
                  <a:cubicBezTo>
                    <a:pt x="144" y="264"/>
                    <a:pt x="169" y="255"/>
                    <a:pt x="190" y="240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5" name="Google Shape;6795;p9"/>
            <p:cNvSpPr/>
            <p:nvPr/>
          </p:nvSpPr>
          <p:spPr>
            <a:xfrm>
              <a:off x="3855575" y="233127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03" y="1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6" name="Google Shape;6796;p9"/>
            <p:cNvSpPr/>
            <p:nvPr/>
          </p:nvSpPr>
          <p:spPr>
            <a:xfrm>
              <a:off x="3865875" y="2344675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87" y="1"/>
                  </a:moveTo>
                  <a:cubicBezTo>
                    <a:pt x="71" y="17"/>
                    <a:pt x="38" y="34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66" y="252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7" name="Google Shape;6797;p9"/>
            <p:cNvSpPr/>
            <p:nvPr/>
          </p:nvSpPr>
          <p:spPr>
            <a:xfrm>
              <a:off x="3885250" y="2403425"/>
              <a:ext cx="3025" cy="2600"/>
            </a:xfrm>
            <a:custGeom>
              <a:rect b="b" l="l" r="r" t="t"/>
              <a:pathLst>
                <a:path extrusionOk="0" h="104" w="121">
                  <a:moveTo>
                    <a:pt x="87" y="1"/>
                  </a:moveTo>
                  <a:cubicBezTo>
                    <a:pt x="50" y="1"/>
                    <a:pt x="34" y="21"/>
                    <a:pt x="17" y="38"/>
                  </a:cubicBezTo>
                  <a:cubicBezTo>
                    <a:pt x="1" y="54"/>
                    <a:pt x="1" y="71"/>
                    <a:pt x="1" y="104"/>
                  </a:cubicBezTo>
                  <a:cubicBezTo>
                    <a:pt x="34" y="71"/>
                    <a:pt x="87" y="38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8" name="Google Shape;6798;p9"/>
            <p:cNvSpPr/>
            <p:nvPr/>
          </p:nvSpPr>
          <p:spPr>
            <a:xfrm>
              <a:off x="3854325" y="237860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66"/>
                    <a:pt x="1" y="153"/>
                    <a:pt x="50" y="223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30" y="261"/>
                    <a:pt x="138" y="263"/>
                    <a:pt x="146" y="263"/>
                  </a:cubicBezTo>
                  <a:cubicBezTo>
                    <a:pt x="165" y="263"/>
                    <a:pt x="181" y="251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9" name="Google Shape;6799;p9"/>
            <p:cNvSpPr/>
            <p:nvPr/>
          </p:nvSpPr>
          <p:spPr>
            <a:xfrm>
              <a:off x="3871950" y="2406000"/>
              <a:ext cx="6000" cy="6950"/>
            </a:xfrm>
            <a:custGeom>
              <a:rect b="b" l="l" r="r" t="t"/>
              <a:pathLst>
                <a:path extrusionOk="0" h="278" w="24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7" y="88"/>
                    <a:pt x="1" y="174"/>
                    <a:pt x="34" y="228"/>
                  </a:cubicBezTo>
                  <a:cubicBezTo>
                    <a:pt x="67" y="244"/>
                    <a:pt x="83" y="261"/>
                    <a:pt x="120" y="277"/>
                  </a:cubicBezTo>
                  <a:cubicBezTo>
                    <a:pt x="153" y="277"/>
                    <a:pt x="170" y="261"/>
                    <a:pt x="207" y="244"/>
                  </a:cubicBezTo>
                  <a:cubicBezTo>
                    <a:pt x="223" y="228"/>
                    <a:pt x="240" y="191"/>
                    <a:pt x="240" y="158"/>
                  </a:cubicBezTo>
                  <a:cubicBezTo>
                    <a:pt x="240" y="125"/>
                    <a:pt x="240" y="88"/>
                    <a:pt x="223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53" y="22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0" name="Google Shape;6800;p9"/>
            <p:cNvSpPr/>
            <p:nvPr/>
          </p:nvSpPr>
          <p:spPr>
            <a:xfrm>
              <a:off x="3870200" y="2327475"/>
              <a:ext cx="6000" cy="6825"/>
            </a:xfrm>
            <a:custGeom>
              <a:rect b="b" l="l" r="r" t="t"/>
              <a:pathLst>
                <a:path extrusionOk="0" h="273" w="240">
                  <a:moveTo>
                    <a:pt x="137" y="0"/>
                  </a:moveTo>
                  <a:cubicBezTo>
                    <a:pt x="104" y="0"/>
                    <a:pt x="71" y="17"/>
                    <a:pt x="50" y="33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5" y="254"/>
                    <a:pt x="86" y="272"/>
                    <a:pt x="118" y="272"/>
                  </a:cubicBezTo>
                  <a:cubicBezTo>
                    <a:pt x="142" y="272"/>
                    <a:pt x="167" y="262"/>
                    <a:pt x="190" y="239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4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1" name="Google Shape;6801;p9"/>
            <p:cNvSpPr/>
            <p:nvPr/>
          </p:nvSpPr>
          <p:spPr>
            <a:xfrm>
              <a:off x="3861650" y="2363550"/>
              <a:ext cx="5600" cy="6625"/>
            </a:xfrm>
            <a:custGeom>
              <a:rect b="b" l="l" r="r" t="t"/>
              <a:pathLst>
                <a:path extrusionOk="0" h="265" w="224">
                  <a:moveTo>
                    <a:pt x="8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39"/>
                    <a:pt x="207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2" name="Google Shape;6802;p9"/>
            <p:cNvSpPr/>
            <p:nvPr/>
          </p:nvSpPr>
          <p:spPr>
            <a:xfrm>
              <a:off x="3857325" y="24085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40" y="0"/>
                  </a:moveTo>
                  <a:cubicBezTo>
                    <a:pt x="82" y="0"/>
                    <a:pt x="31" y="35"/>
                    <a:pt x="17" y="91"/>
                  </a:cubicBezTo>
                  <a:cubicBezTo>
                    <a:pt x="0" y="144"/>
                    <a:pt x="33" y="231"/>
                    <a:pt x="87" y="247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73" y="264"/>
                    <a:pt x="206" y="231"/>
                    <a:pt x="223" y="177"/>
                  </a:cubicBezTo>
                  <a:cubicBezTo>
                    <a:pt x="239" y="128"/>
                    <a:pt x="239" y="74"/>
                    <a:pt x="206" y="41"/>
                  </a:cubicBezTo>
                  <a:lnTo>
                    <a:pt x="173" y="4"/>
                  </a:ln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3" name="Google Shape;6803;p9"/>
            <p:cNvSpPr/>
            <p:nvPr/>
          </p:nvSpPr>
          <p:spPr>
            <a:xfrm>
              <a:off x="4063875" y="2370875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87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" y="66"/>
                    <a:pt x="1" y="103"/>
                    <a:pt x="1" y="153"/>
                  </a:cubicBezTo>
                  <a:cubicBezTo>
                    <a:pt x="1" y="190"/>
                    <a:pt x="17" y="206"/>
                    <a:pt x="34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49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4" name="Google Shape;6804;p9"/>
            <p:cNvSpPr/>
            <p:nvPr/>
          </p:nvSpPr>
          <p:spPr>
            <a:xfrm>
              <a:off x="4061300" y="2434350"/>
              <a:ext cx="6525" cy="6525"/>
            </a:xfrm>
            <a:custGeom>
              <a:rect b="b" l="l" r="r" t="t"/>
              <a:pathLst>
                <a:path extrusionOk="0" h="261" w="261">
                  <a:moveTo>
                    <a:pt x="137" y="1"/>
                  </a:moveTo>
                  <a:cubicBezTo>
                    <a:pt x="120" y="1"/>
                    <a:pt x="87" y="1"/>
                    <a:pt x="71" y="21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57" y="260"/>
                    <a:pt x="174" y="244"/>
                    <a:pt x="207" y="227"/>
                  </a:cubicBezTo>
                  <a:cubicBezTo>
                    <a:pt x="240" y="190"/>
                    <a:pt x="260" y="104"/>
                    <a:pt x="223" y="54"/>
                  </a:cubicBezTo>
                  <a:cubicBezTo>
                    <a:pt x="207" y="21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5" name="Google Shape;6805;p9"/>
            <p:cNvSpPr/>
            <p:nvPr/>
          </p:nvSpPr>
          <p:spPr>
            <a:xfrm>
              <a:off x="4061700" y="2387450"/>
              <a:ext cx="6125" cy="6725"/>
            </a:xfrm>
            <a:custGeom>
              <a:rect b="b" l="l" r="r" t="t"/>
              <a:pathLst>
                <a:path extrusionOk="0" h="269" w="245">
                  <a:moveTo>
                    <a:pt x="129" y="1"/>
                  </a:moveTo>
                  <a:cubicBezTo>
                    <a:pt x="83" y="1"/>
                    <a:pt x="35" y="33"/>
                    <a:pt x="17" y="92"/>
                  </a:cubicBezTo>
                  <a:cubicBezTo>
                    <a:pt x="1" y="162"/>
                    <a:pt x="17" y="228"/>
                    <a:pt x="88" y="265"/>
                  </a:cubicBezTo>
                  <a:cubicBezTo>
                    <a:pt x="97" y="267"/>
                    <a:pt x="106" y="269"/>
                    <a:pt x="116" y="269"/>
                  </a:cubicBezTo>
                  <a:cubicBezTo>
                    <a:pt x="162" y="269"/>
                    <a:pt x="210" y="236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6" name="Google Shape;6806;p9"/>
            <p:cNvSpPr/>
            <p:nvPr/>
          </p:nvSpPr>
          <p:spPr>
            <a:xfrm>
              <a:off x="4061700" y="2418075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04" y="0"/>
                  </a:moveTo>
                  <a:cubicBezTo>
                    <a:pt x="55" y="17"/>
                    <a:pt x="1" y="87"/>
                    <a:pt x="17" y="157"/>
                  </a:cubicBezTo>
                  <a:cubicBezTo>
                    <a:pt x="17" y="190"/>
                    <a:pt x="38" y="223"/>
                    <a:pt x="71" y="239"/>
                  </a:cubicBezTo>
                  <a:cubicBezTo>
                    <a:pt x="88" y="260"/>
                    <a:pt x="121" y="260"/>
                    <a:pt x="141" y="260"/>
                  </a:cubicBezTo>
                  <a:cubicBezTo>
                    <a:pt x="207" y="260"/>
                    <a:pt x="244" y="190"/>
                    <a:pt x="244" y="120"/>
                  </a:cubicBezTo>
                  <a:cubicBezTo>
                    <a:pt x="224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8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7" name="Google Shape;6807;p9"/>
            <p:cNvSpPr/>
            <p:nvPr/>
          </p:nvSpPr>
          <p:spPr>
            <a:xfrm>
              <a:off x="4066450" y="2326650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7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34" y="50"/>
                    <a:pt x="17" y="83"/>
                    <a:pt x="17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37" y="256"/>
                    <a:pt x="174" y="256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8" name="Google Shape;6808;p9"/>
            <p:cNvSpPr/>
            <p:nvPr/>
          </p:nvSpPr>
          <p:spPr>
            <a:xfrm>
              <a:off x="4057900" y="235705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03" y="1"/>
                  </a:moveTo>
                  <a:cubicBezTo>
                    <a:pt x="66" y="21"/>
                    <a:pt x="50" y="38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9" name="Google Shape;6809;p9"/>
            <p:cNvSpPr/>
            <p:nvPr/>
          </p:nvSpPr>
          <p:spPr>
            <a:xfrm>
              <a:off x="3926475" y="2384575"/>
              <a:ext cx="5600" cy="4350"/>
            </a:xfrm>
            <a:custGeom>
              <a:rect b="b" l="l" r="r" t="t"/>
              <a:pathLst>
                <a:path extrusionOk="0" h="174" w="224">
                  <a:moveTo>
                    <a:pt x="120" y="0"/>
                  </a:moveTo>
                  <a:cubicBezTo>
                    <a:pt x="87" y="0"/>
                    <a:pt x="50" y="0"/>
                    <a:pt x="34" y="17"/>
                  </a:cubicBezTo>
                  <a:cubicBezTo>
                    <a:pt x="17" y="54"/>
                    <a:pt x="1" y="87"/>
                    <a:pt x="1" y="120"/>
                  </a:cubicBezTo>
                  <a:lnTo>
                    <a:pt x="1" y="174"/>
                  </a:lnTo>
                  <a:cubicBezTo>
                    <a:pt x="67" y="157"/>
                    <a:pt x="137" y="157"/>
                    <a:pt x="207" y="157"/>
                  </a:cubicBezTo>
                  <a:cubicBezTo>
                    <a:pt x="223" y="120"/>
                    <a:pt x="207" y="70"/>
                    <a:pt x="190" y="54"/>
                  </a:cubicBezTo>
                  <a:cubicBezTo>
                    <a:pt x="170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0" name="Google Shape;6810;p9"/>
            <p:cNvSpPr/>
            <p:nvPr/>
          </p:nvSpPr>
          <p:spPr>
            <a:xfrm>
              <a:off x="4063050" y="234160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67" y="24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60"/>
                    <a:pt x="240" y="190"/>
                    <a:pt x="240" y="103"/>
                  </a:cubicBezTo>
                  <a:cubicBezTo>
                    <a:pt x="223" y="70"/>
                    <a:pt x="207" y="37"/>
                    <a:pt x="170" y="21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1" name="Google Shape;6811;p9"/>
            <p:cNvSpPr/>
            <p:nvPr/>
          </p:nvSpPr>
          <p:spPr>
            <a:xfrm>
              <a:off x="4011925" y="2411450"/>
              <a:ext cx="6000" cy="6225"/>
            </a:xfrm>
            <a:custGeom>
              <a:rect b="b" l="l" r="r" t="t"/>
              <a:pathLst>
                <a:path extrusionOk="0" h="249" w="24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71" y="10"/>
                    <a:pt x="50" y="26"/>
                    <a:pt x="34" y="59"/>
                  </a:cubicBezTo>
                  <a:cubicBezTo>
                    <a:pt x="17" y="76"/>
                    <a:pt x="1" y="113"/>
                    <a:pt x="1" y="146"/>
                  </a:cubicBezTo>
                  <a:cubicBezTo>
                    <a:pt x="50" y="179"/>
                    <a:pt x="104" y="216"/>
                    <a:pt x="174" y="249"/>
                  </a:cubicBezTo>
                  <a:cubicBezTo>
                    <a:pt x="207" y="232"/>
                    <a:pt x="240" y="162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2" name="Google Shape;6812;p9"/>
            <p:cNvSpPr/>
            <p:nvPr/>
          </p:nvSpPr>
          <p:spPr>
            <a:xfrm>
              <a:off x="4026975" y="24099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34" y="1"/>
                    <a:pt x="1" y="71"/>
                    <a:pt x="17" y="153"/>
                  </a:cubicBezTo>
                  <a:cubicBezTo>
                    <a:pt x="17" y="190"/>
                    <a:pt x="34" y="223"/>
                    <a:pt x="67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56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3" name="Google Shape;6813;p9"/>
            <p:cNvSpPr/>
            <p:nvPr/>
          </p:nvSpPr>
          <p:spPr>
            <a:xfrm>
              <a:off x="3989150" y="2400850"/>
              <a:ext cx="5175" cy="3950"/>
            </a:xfrm>
            <a:custGeom>
              <a:rect b="b" l="l" r="r" t="t"/>
              <a:pathLst>
                <a:path extrusionOk="0" h="158" w="207">
                  <a:moveTo>
                    <a:pt x="104" y="1"/>
                  </a:moveTo>
                  <a:cubicBezTo>
                    <a:pt x="87" y="1"/>
                    <a:pt x="54" y="1"/>
                    <a:pt x="17" y="38"/>
                  </a:cubicBezTo>
                  <a:cubicBezTo>
                    <a:pt x="17" y="38"/>
                    <a:pt x="17" y="54"/>
                    <a:pt x="0" y="54"/>
                  </a:cubicBezTo>
                  <a:cubicBezTo>
                    <a:pt x="71" y="87"/>
                    <a:pt x="136" y="124"/>
                    <a:pt x="207" y="157"/>
                  </a:cubicBezTo>
                  <a:cubicBezTo>
                    <a:pt x="207" y="124"/>
                    <a:pt x="207" y="87"/>
                    <a:pt x="190" y="54"/>
                  </a:cubicBezTo>
                  <a:cubicBezTo>
                    <a:pt x="174" y="38"/>
                    <a:pt x="157" y="21"/>
                    <a:pt x="136" y="21"/>
                  </a:cubicBezTo>
                  <a:cubicBezTo>
                    <a:pt x="120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4" name="Google Shape;6814;p9"/>
            <p:cNvSpPr/>
            <p:nvPr/>
          </p:nvSpPr>
          <p:spPr>
            <a:xfrm>
              <a:off x="4066875" y="2294100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14" y="1"/>
                  </a:moveTo>
                  <a:cubicBezTo>
                    <a:pt x="95" y="1"/>
                    <a:pt x="80" y="9"/>
                    <a:pt x="70" y="28"/>
                  </a:cubicBezTo>
                  <a:cubicBezTo>
                    <a:pt x="37" y="28"/>
                    <a:pt x="17" y="65"/>
                    <a:pt x="17" y="82"/>
                  </a:cubicBezTo>
                  <a:cubicBezTo>
                    <a:pt x="0" y="115"/>
                    <a:pt x="0" y="148"/>
                    <a:pt x="17" y="168"/>
                  </a:cubicBezTo>
                  <a:cubicBezTo>
                    <a:pt x="17" y="201"/>
                    <a:pt x="54" y="234"/>
                    <a:pt x="87" y="251"/>
                  </a:cubicBezTo>
                  <a:cubicBezTo>
                    <a:pt x="101" y="261"/>
                    <a:pt x="117" y="266"/>
                    <a:pt x="132" y="266"/>
                  </a:cubicBezTo>
                  <a:cubicBezTo>
                    <a:pt x="173" y="266"/>
                    <a:pt x="211" y="233"/>
                    <a:pt x="223" y="185"/>
                  </a:cubicBezTo>
                  <a:cubicBezTo>
                    <a:pt x="243" y="115"/>
                    <a:pt x="223" y="45"/>
                    <a:pt x="157" y="12"/>
                  </a:cubicBezTo>
                  <a:cubicBezTo>
                    <a:pt x="141" y="5"/>
                    <a:pt x="12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5" name="Google Shape;6815;p9"/>
            <p:cNvSpPr/>
            <p:nvPr/>
          </p:nvSpPr>
          <p:spPr>
            <a:xfrm>
              <a:off x="4029550" y="2362950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108" y="0"/>
                  </a:moveTo>
                  <a:cubicBezTo>
                    <a:pt x="100" y="0"/>
                    <a:pt x="93" y="2"/>
                    <a:pt x="87" y="8"/>
                  </a:cubicBezTo>
                  <a:cubicBezTo>
                    <a:pt x="67" y="8"/>
                    <a:pt x="34" y="24"/>
                    <a:pt x="17" y="57"/>
                  </a:cubicBezTo>
                  <a:cubicBezTo>
                    <a:pt x="1" y="74"/>
                    <a:pt x="1" y="111"/>
                    <a:pt x="1" y="144"/>
                  </a:cubicBezTo>
                  <a:cubicBezTo>
                    <a:pt x="1" y="177"/>
                    <a:pt x="17" y="214"/>
                    <a:pt x="34" y="230"/>
                  </a:cubicBezTo>
                  <a:cubicBezTo>
                    <a:pt x="67" y="247"/>
                    <a:pt x="104" y="263"/>
                    <a:pt x="120" y="263"/>
                  </a:cubicBezTo>
                  <a:cubicBezTo>
                    <a:pt x="190" y="247"/>
                    <a:pt x="223" y="177"/>
                    <a:pt x="223" y="111"/>
                  </a:cubicBezTo>
                  <a:cubicBezTo>
                    <a:pt x="207" y="74"/>
                    <a:pt x="190" y="41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6" name="Google Shape;6816;p9"/>
            <p:cNvSpPr/>
            <p:nvPr/>
          </p:nvSpPr>
          <p:spPr>
            <a:xfrm>
              <a:off x="4066050" y="224677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36" y="0"/>
                  </a:moveTo>
                  <a:cubicBezTo>
                    <a:pt x="103" y="0"/>
                    <a:pt x="87" y="17"/>
                    <a:pt x="50" y="33"/>
                  </a:cubicBezTo>
                  <a:cubicBezTo>
                    <a:pt x="17" y="83"/>
                    <a:pt x="0" y="153"/>
                    <a:pt x="33" y="223"/>
                  </a:cubicBezTo>
                  <a:cubicBezTo>
                    <a:pt x="50" y="239"/>
                    <a:pt x="87" y="256"/>
                    <a:pt x="120" y="256"/>
                  </a:cubicBezTo>
                  <a:cubicBezTo>
                    <a:pt x="125" y="261"/>
                    <a:pt x="131" y="263"/>
                    <a:pt x="138" y="263"/>
                  </a:cubicBezTo>
                  <a:cubicBezTo>
                    <a:pt x="156" y="263"/>
                    <a:pt x="178" y="251"/>
                    <a:pt x="190" y="239"/>
                  </a:cubicBezTo>
                  <a:cubicBezTo>
                    <a:pt x="223" y="206"/>
                    <a:pt x="239" y="186"/>
                    <a:pt x="239" y="153"/>
                  </a:cubicBezTo>
                  <a:cubicBezTo>
                    <a:pt x="239" y="120"/>
                    <a:pt x="223" y="83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7" name="Google Shape;6817;p9"/>
            <p:cNvSpPr/>
            <p:nvPr/>
          </p:nvSpPr>
          <p:spPr>
            <a:xfrm>
              <a:off x="4056150" y="228107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7" y="252"/>
                    <a:pt x="92" y="265"/>
                    <a:pt x="110" y="265"/>
                  </a:cubicBezTo>
                  <a:cubicBezTo>
                    <a:pt x="118" y="265"/>
                    <a:pt x="127" y="263"/>
                    <a:pt x="136" y="257"/>
                  </a:cubicBezTo>
                  <a:cubicBezTo>
                    <a:pt x="206" y="257"/>
                    <a:pt x="239" y="191"/>
                    <a:pt x="239" y="121"/>
                  </a:cubicBezTo>
                  <a:cubicBezTo>
                    <a:pt x="223" y="88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8" name="Google Shape;6818;p9"/>
            <p:cNvSpPr/>
            <p:nvPr/>
          </p:nvSpPr>
          <p:spPr>
            <a:xfrm>
              <a:off x="4026050" y="2193900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41" y="0"/>
                  </a:moveTo>
                  <a:cubicBezTo>
                    <a:pt x="104" y="0"/>
                    <a:pt x="71" y="16"/>
                    <a:pt x="54" y="33"/>
                  </a:cubicBezTo>
                  <a:cubicBezTo>
                    <a:pt x="38" y="54"/>
                    <a:pt x="21" y="87"/>
                    <a:pt x="21" y="120"/>
                  </a:cubicBezTo>
                  <a:cubicBezTo>
                    <a:pt x="0" y="157"/>
                    <a:pt x="21" y="190"/>
                    <a:pt x="38" y="223"/>
                  </a:cubicBezTo>
                  <a:cubicBezTo>
                    <a:pt x="54" y="239"/>
                    <a:pt x="87" y="260"/>
                    <a:pt x="104" y="260"/>
                  </a:cubicBezTo>
                  <a:cubicBezTo>
                    <a:pt x="114" y="264"/>
                    <a:pt x="124" y="266"/>
                    <a:pt x="134" y="266"/>
                  </a:cubicBezTo>
                  <a:cubicBezTo>
                    <a:pt x="158" y="266"/>
                    <a:pt x="178" y="254"/>
                    <a:pt x="190" y="239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3"/>
                    <a:pt x="174" y="16"/>
                    <a:pt x="157" y="1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9" name="Google Shape;6819;p9"/>
            <p:cNvSpPr/>
            <p:nvPr/>
          </p:nvSpPr>
          <p:spPr>
            <a:xfrm>
              <a:off x="4032125" y="22218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0" name="Google Shape;6820;p9"/>
            <p:cNvSpPr/>
            <p:nvPr/>
          </p:nvSpPr>
          <p:spPr>
            <a:xfrm>
              <a:off x="4078925" y="2289325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29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8" y="259"/>
                    <a:pt x="108" y="260"/>
                    <a:pt x="118" y="260"/>
                  </a:cubicBezTo>
                  <a:cubicBezTo>
                    <a:pt x="170" y="260"/>
                    <a:pt x="212" y="225"/>
                    <a:pt x="240" y="170"/>
                  </a:cubicBezTo>
                  <a:cubicBezTo>
                    <a:pt x="256" y="100"/>
                    <a:pt x="223" y="30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1" name="Google Shape;6821;p9"/>
            <p:cNvSpPr/>
            <p:nvPr/>
          </p:nvSpPr>
          <p:spPr>
            <a:xfrm>
              <a:off x="4029150" y="2268625"/>
              <a:ext cx="5575" cy="6675"/>
            </a:xfrm>
            <a:custGeom>
              <a:rect b="b" l="l" r="r" t="t"/>
              <a:pathLst>
                <a:path extrusionOk="0" h="267" w="223">
                  <a:moveTo>
                    <a:pt x="8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4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2" name="Google Shape;6822;p9"/>
            <p:cNvSpPr/>
            <p:nvPr/>
          </p:nvSpPr>
          <p:spPr>
            <a:xfrm>
              <a:off x="4006350" y="2212025"/>
              <a:ext cx="6025" cy="6600"/>
            </a:xfrm>
            <a:custGeom>
              <a:rect b="b" l="l" r="r" t="t"/>
              <a:pathLst>
                <a:path extrusionOk="0" h="264" w="241">
                  <a:moveTo>
                    <a:pt x="111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53"/>
                    <a:pt x="17" y="219"/>
                    <a:pt x="88" y="256"/>
                  </a:cubicBezTo>
                  <a:cubicBezTo>
                    <a:pt x="88" y="256"/>
                    <a:pt x="95" y="264"/>
                    <a:pt x="105" y="264"/>
                  </a:cubicBezTo>
                  <a:cubicBezTo>
                    <a:pt x="110" y="264"/>
                    <a:pt x="115" y="262"/>
                    <a:pt x="121" y="256"/>
                  </a:cubicBezTo>
                  <a:cubicBezTo>
                    <a:pt x="170" y="256"/>
                    <a:pt x="207" y="219"/>
                    <a:pt x="224" y="186"/>
                  </a:cubicBezTo>
                  <a:cubicBezTo>
                    <a:pt x="240" y="133"/>
                    <a:pt x="224" y="83"/>
                    <a:pt x="207" y="50"/>
                  </a:cubicBezTo>
                  <a:cubicBezTo>
                    <a:pt x="191" y="29"/>
                    <a:pt x="170" y="13"/>
                    <a:pt x="154" y="13"/>
                  </a:cubicBezTo>
                  <a:cubicBezTo>
                    <a:pt x="140" y="4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3" name="Google Shape;6823;p9"/>
            <p:cNvSpPr/>
            <p:nvPr/>
          </p:nvSpPr>
          <p:spPr>
            <a:xfrm>
              <a:off x="4017500" y="2224500"/>
              <a:ext cx="6000" cy="6825"/>
            </a:xfrm>
            <a:custGeom>
              <a:rect b="b" l="l" r="r" t="t"/>
              <a:pathLst>
                <a:path extrusionOk="0" h="273" w="240">
                  <a:moveTo>
                    <a:pt x="129" y="1"/>
                  </a:moveTo>
                  <a:cubicBezTo>
                    <a:pt x="120" y="1"/>
                    <a:pt x="112" y="5"/>
                    <a:pt x="103" y="13"/>
                  </a:cubicBezTo>
                  <a:cubicBezTo>
                    <a:pt x="70" y="13"/>
                    <a:pt x="54" y="29"/>
                    <a:pt x="33" y="6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4" y="236"/>
                  </a:cubicBezTo>
                  <a:cubicBezTo>
                    <a:pt x="70" y="252"/>
                    <a:pt x="103" y="273"/>
                    <a:pt x="136" y="273"/>
                  </a:cubicBezTo>
                  <a:cubicBezTo>
                    <a:pt x="190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29"/>
                    <a:pt x="173" y="13"/>
                    <a:pt x="157" y="13"/>
                  </a:cubicBezTo>
                  <a:cubicBezTo>
                    <a:pt x="147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4" name="Google Shape;6824;p9"/>
            <p:cNvSpPr/>
            <p:nvPr/>
          </p:nvSpPr>
          <p:spPr>
            <a:xfrm>
              <a:off x="4011925" y="21946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7" y="0"/>
                  </a:moveTo>
                  <a:cubicBezTo>
                    <a:pt x="82" y="0"/>
                    <a:pt x="31" y="33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3" y="4"/>
                  </a:cubicBezTo>
                  <a:cubicBezTo>
                    <a:pt x="145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5" name="Google Shape;6825;p9"/>
            <p:cNvSpPr/>
            <p:nvPr/>
          </p:nvSpPr>
          <p:spPr>
            <a:xfrm>
              <a:off x="4010600" y="22411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0" y="0"/>
                  </a:moveTo>
                  <a:cubicBezTo>
                    <a:pt x="103" y="0"/>
                    <a:pt x="70" y="0"/>
                    <a:pt x="54" y="21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44"/>
                    <a:pt x="87" y="260"/>
                    <a:pt x="103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06" y="206"/>
                    <a:pt x="227" y="173"/>
                    <a:pt x="227" y="140"/>
                  </a:cubicBezTo>
                  <a:cubicBezTo>
                    <a:pt x="243" y="103"/>
                    <a:pt x="227" y="70"/>
                    <a:pt x="206" y="54"/>
                  </a:cubicBezTo>
                  <a:cubicBezTo>
                    <a:pt x="190" y="37"/>
                    <a:pt x="173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6" name="Google Shape;6826;p9"/>
            <p:cNvSpPr/>
            <p:nvPr/>
          </p:nvSpPr>
          <p:spPr>
            <a:xfrm>
              <a:off x="4044075" y="2269575"/>
              <a:ext cx="6125" cy="6500"/>
            </a:xfrm>
            <a:custGeom>
              <a:rect b="b" l="l" r="r" t="t"/>
              <a:pathLst>
                <a:path extrusionOk="0" h="260" w="245">
                  <a:moveTo>
                    <a:pt x="119" y="1"/>
                  </a:moveTo>
                  <a:cubicBezTo>
                    <a:pt x="72" y="1"/>
                    <a:pt x="34" y="34"/>
                    <a:pt x="22" y="82"/>
                  </a:cubicBezTo>
                  <a:cubicBezTo>
                    <a:pt x="1" y="152"/>
                    <a:pt x="38" y="222"/>
                    <a:pt x="88" y="255"/>
                  </a:cubicBezTo>
                  <a:cubicBezTo>
                    <a:pt x="97" y="258"/>
                    <a:pt x="107" y="259"/>
                    <a:pt x="117" y="259"/>
                  </a:cubicBezTo>
                  <a:cubicBezTo>
                    <a:pt x="163" y="259"/>
                    <a:pt x="211" y="229"/>
                    <a:pt x="228" y="185"/>
                  </a:cubicBezTo>
                  <a:cubicBezTo>
                    <a:pt x="244" y="119"/>
                    <a:pt x="228" y="32"/>
                    <a:pt x="174" y="16"/>
                  </a:cubicBezTo>
                  <a:cubicBezTo>
                    <a:pt x="155" y="6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7" name="Google Shape;6827;p9"/>
            <p:cNvSpPr/>
            <p:nvPr/>
          </p:nvSpPr>
          <p:spPr>
            <a:xfrm>
              <a:off x="4047600" y="2219250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103" y="0"/>
                  </a:moveTo>
                  <a:cubicBezTo>
                    <a:pt x="33" y="0"/>
                    <a:pt x="0" y="70"/>
                    <a:pt x="0" y="136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69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8" name="Google Shape;6828;p9"/>
            <p:cNvSpPr/>
            <p:nvPr/>
          </p:nvSpPr>
          <p:spPr>
            <a:xfrm>
              <a:off x="4035125" y="2252150"/>
              <a:ext cx="6400" cy="6600"/>
            </a:xfrm>
            <a:custGeom>
              <a:rect b="b" l="l" r="r" t="t"/>
              <a:pathLst>
                <a:path extrusionOk="0" h="264" w="256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17" y="74"/>
                    <a:pt x="0" y="160"/>
                    <a:pt x="33" y="214"/>
                  </a:cubicBezTo>
                  <a:cubicBezTo>
                    <a:pt x="50" y="230"/>
                    <a:pt x="87" y="247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77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9" name="Google Shape;6829;p9"/>
            <p:cNvSpPr/>
            <p:nvPr/>
          </p:nvSpPr>
          <p:spPr>
            <a:xfrm>
              <a:off x="4050575" y="22519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87" y="0"/>
                  </a:moveTo>
                  <a:cubicBezTo>
                    <a:pt x="34" y="33"/>
                    <a:pt x="1" y="83"/>
                    <a:pt x="17" y="136"/>
                  </a:cubicBezTo>
                  <a:cubicBezTo>
                    <a:pt x="17" y="169"/>
                    <a:pt x="34" y="206"/>
                    <a:pt x="50" y="223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207" y="239"/>
                    <a:pt x="240" y="169"/>
                    <a:pt x="240" y="103"/>
                  </a:cubicBezTo>
                  <a:cubicBezTo>
                    <a:pt x="223" y="83"/>
                    <a:pt x="223" y="83"/>
                    <a:pt x="223" y="66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0" name="Google Shape;6830;p9"/>
            <p:cNvSpPr/>
            <p:nvPr/>
          </p:nvSpPr>
          <p:spPr>
            <a:xfrm>
              <a:off x="4038925" y="2206775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04" y="0"/>
                  </a:moveTo>
                  <a:cubicBezTo>
                    <a:pt x="54" y="17"/>
                    <a:pt x="1" y="87"/>
                    <a:pt x="21" y="157"/>
                  </a:cubicBezTo>
                  <a:cubicBezTo>
                    <a:pt x="21" y="190"/>
                    <a:pt x="38" y="207"/>
                    <a:pt x="54" y="239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74" y="260"/>
                    <a:pt x="190" y="239"/>
                    <a:pt x="207" y="207"/>
                  </a:cubicBezTo>
                  <a:cubicBezTo>
                    <a:pt x="228" y="174"/>
                    <a:pt x="244" y="136"/>
                    <a:pt x="228" y="103"/>
                  </a:cubicBezTo>
                  <a:cubicBezTo>
                    <a:pt x="228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1" name="Google Shape;6831;p9"/>
            <p:cNvSpPr/>
            <p:nvPr/>
          </p:nvSpPr>
          <p:spPr>
            <a:xfrm>
              <a:off x="4040675" y="2191300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104" y="1"/>
                  </a:moveTo>
                  <a:cubicBezTo>
                    <a:pt x="34" y="17"/>
                    <a:pt x="1" y="88"/>
                    <a:pt x="1" y="158"/>
                  </a:cubicBezTo>
                  <a:cubicBezTo>
                    <a:pt x="15" y="215"/>
                    <a:pt x="58" y="264"/>
                    <a:pt x="113" y="264"/>
                  </a:cubicBezTo>
                  <a:cubicBezTo>
                    <a:pt x="121" y="264"/>
                    <a:pt x="129" y="263"/>
                    <a:pt x="137" y="261"/>
                  </a:cubicBezTo>
                  <a:cubicBezTo>
                    <a:pt x="158" y="261"/>
                    <a:pt x="191" y="240"/>
                    <a:pt x="207" y="207"/>
                  </a:cubicBezTo>
                  <a:cubicBezTo>
                    <a:pt x="224" y="174"/>
                    <a:pt x="224" y="137"/>
                    <a:pt x="224" y="104"/>
                  </a:cubicBezTo>
                  <a:cubicBezTo>
                    <a:pt x="224" y="71"/>
                    <a:pt x="207" y="55"/>
                    <a:pt x="174" y="17"/>
                  </a:cubicBezTo>
                  <a:lnTo>
                    <a:pt x="158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2" name="Google Shape;6832;p9"/>
            <p:cNvSpPr/>
            <p:nvPr/>
          </p:nvSpPr>
          <p:spPr>
            <a:xfrm>
              <a:off x="4053975" y="2202450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41" y="0"/>
                  </a:moveTo>
                  <a:cubicBezTo>
                    <a:pt x="104" y="0"/>
                    <a:pt x="71" y="0"/>
                    <a:pt x="54" y="21"/>
                  </a:cubicBezTo>
                  <a:cubicBezTo>
                    <a:pt x="1" y="70"/>
                    <a:pt x="1" y="157"/>
                    <a:pt x="38" y="206"/>
                  </a:cubicBezTo>
                  <a:cubicBezTo>
                    <a:pt x="54" y="243"/>
                    <a:pt x="87" y="260"/>
                    <a:pt x="104" y="260"/>
                  </a:cubicBezTo>
                  <a:cubicBezTo>
                    <a:pt x="141" y="260"/>
                    <a:pt x="174" y="260"/>
                    <a:pt x="190" y="227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7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3" name="Google Shape;6833;p9"/>
            <p:cNvSpPr/>
            <p:nvPr/>
          </p:nvSpPr>
          <p:spPr>
            <a:xfrm>
              <a:off x="3974500" y="2185750"/>
              <a:ext cx="5700" cy="6400"/>
            </a:xfrm>
            <a:custGeom>
              <a:rect b="b" l="l" r="r" t="t"/>
              <a:pathLst>
                <a:path extrusionOk="0" h="256" w="228">
                  <a:moveTo>
                    <a:pt x="104" y="0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22" y="190"/>
                    <a:pt x="22" y="223"/>
                    <a:pt x="55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8" y="256"/>
                    <a:pt x="191" y="239"/>
                    <a:pt x="207" y="206"/>
                  </a:cubicBezTo>
                  <a:cubicBezTo>
                    <a:pt x="228" y="173"/>
                    <a:pt x="228" y="136"/>
                    <a:pt x="228" y="103"/>
                  </a:cubicBezTo>
                  <a:cubicBezTo>
                    <a:pt x="228" y="70"/>
                    <a:pt x="207" y="50"/>
                    <a:pt x="174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4" name="Google Shape;6834;p9"/>
            <p:cNvSpPr/>
            <p:nvPr/>
          </p:nvSpPr>
          <p:spPr>
            <a:xfrm>
              <a:off x="3983175" y="22480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5" name="Google Shape;6835;p9"/>
            <p:cNvSpPr/>
            <p:nvPr/>
          </p:nvSpPr>
          <p:spPr>
            <a:xfrm>
              <a:off x="3971100" y="2236300"/>
              <a:ext cx="6025" cy="6475"/>
            </a:xfrm>
            <a:custGeom>
              <a:rect b="b" l="l" r="r" t="t"/>
              <a:pathLst>
                <a:path extrusionOk="0" h="259" w="241">
                  <a:moveTo>
                    <a:pt x="125" y="1"/>
                  </a:moveTo>
                  <a:cubicBezTo>
                    <a:pt x="79" y="1"/>
                    <a:pt x="31" y="33"/>
                    <a:pt x="17" y="73"/>
                  </a:cubicBezTo>
                  <a:cubicBezTo>
                    <a:pt x="1" y="143"/>
                    <a:pt x="17" y="229"/>
                    <a:pt x="88" y="246"/>
                  </a:cubicBezTo>
                  <a:cubicBezTo>
                    <a:pt x="101" y="255"/>
                    <a:pt x="115" y="259"/>
                    <a:pt x="130" y="259"/>
                  </a:cubicBezTo>
                  <a:cubicBezTo>
                    <a:pt x="170" y="259"/>
                    <a:pt x="211" y="227"/>
                    <a:pt x="224" y="176"/>
                  </a:cubicBezTo>
                  <a:cubicBezTo>
                    <a:pt x="240" y="110"/>
                    <a:pt x="224" y="40"/>
                    <a:pt x="158" y="7"/>
                  </a:cubicBezTo>
                  <a:cubicBezTo>
                    <a:pt x="147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6" name="Google Shape;6836;p9"/>
            <p:cNvSpPr/>
            <p:nvPr/>
          </p:nvSpPr>
          <p:spPr>
            <a:xfrm>
              <a:off x="3977600" y="22184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04" y="0"/>
                  </a:moveTo>
                  <a:cubicBezTo>
                    <a:pt x="104" y="0"/>
                    <a:pt x="83" y="0"/>
                    <a:pt x="83" y="17"/>
                  </a:cubicBezTo>
                  <a:cubicBezTo>
                    <a:pt x="34" y="33"/>
                    <a:pt x="1" y="83"/>
                    <a:pt x="17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lnTo>
                    <a:pt x="223" y="83"/>
                  </a:lnTo>
                  <a:cubicBezTo>
                    <a:pt x="207" y="5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7" name="Google Shape;6837;p9"/>
            <p:cNvSpPr/>
            <p:nvPr/>
          </p:nvSpPr>
          <p:spPr>
            <a:xfrm>
              <a:off x="3962150" y="22188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83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86" y="34"/>
                    <a:pt x="186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8" name="Google Shape;6838;p9"/>
            <p:cNvSpPr/>
            <p:nvPr/>
          </p:nvSpPr>
          <p:spPr>
            <a:xfrm>
              <a:off x="3967300" y="220295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73" y="252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9" name="Google Shape;6839;p9"/>
            <p:cNvSpPr/>
            <p:nvPr/>
          </p:nvSpPr>
          <p:spPr>
            <a:xfrm>
              <a:off x="3991725" y="218597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94" y="1"/>
                  </a:moveTo>
                  <a:cubicBezTo>
                    <a:pt x="76" y="1"/>
                    <a:pt x="60" y="13"/>
                    <a:pt x="33" y="24"/>
                  </a:cubicBezTo>
                  <a:cubicBezTo>
                    <a:pt x="17" y="41"/>
                    <a:pt x="1" y="78"/>
                    <a:pt x="1" y="111"/>
                  </a:cubicBezTo>
                  <a:cubicBezTo>
                    <a:pt x="1" y="144"/>
                    <a:pt x="1" y="181"/>
                    <a:pt x="17" y="214"/>
                  </a:cubicBezTo>
                  <a:cubicBezTo>
                    <a:pt x="48" y="245"/>
                    <a:pt x="83" y="263"/>
                    <a:pt x="117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23" y="181"/>
                    <a:pt x="240" y="111"/>
                    <a:pt x="207" y="41"/>
                  </a:cubicBezTo>
                  <a:cubicBezTo>
                    <a:pt x="190" y="24"/>
                    <a:pt x="174" y="8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0" name="Google Shape;6840;p9"/>
            <p:cNvSpPr/>
            <p:nvPr/>
          </p:nvSpPr>
          <p:spPr>
            <a:xfrm>
              <a:off x="3995650" y="2243350"/>
              <a:ext cx="6400" cy="6425"/>
            </a:xfrm>
            <a:custGeom>
              <a:rect b="b" l="l" r="r" t="t"/>
              <a:pathLst>
                <a:path extrusionOk="0" h="257" w="256">
                  <a:moveTo>
                    <a:pt x="127" y="1"/>
                  </a:moveTo>
                  <a:cubicBezTo>
                    <a:pt x="86" y="1"/>
                    <a:pt x="45" y="32"/>
                    <a:pt x="33" y="83"/>
                  </a:cubicBezTo>
                  <a:cubicBezTo>
                    <a:pt x="0" y="154"/>
                    <a:pt x="33" y="220"/>
                    <a:pt x="83" y="257"/>
                  </a:cubicBezTo>
                  <a:lnTo>
                    <a:pt x="136" y="257"/>
                  </a:lnTo>
                  <a:cubicBezTo>
                    <a:pt x="186" y="257"/>
                    <a:pt x="223" y="220"/>
                    <a:pt x="239" y="170"/>
                  </a:cubicBezTo>
                  <a:cubicBezTo>
                    <a:pt x="256" y="137"/>
                    <a:pt x="239" y="83"/>
                    <a:pt x="223" y="50"/>
                  </a:cubicBezTo>
                  <a:cubicBezTo>
                    <a:pt x="206" y="34"/>
                    <a:pt x="186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1" name="Google Shape;6841;p9"/>
            <p:cNvSpPr/>
            <p:nvPr/>
          </p:nvSpPr>
          <p:spPr>
            <a:xfrm>
              <a:off x="3993075" y="22135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30"/>
                    <a:pt x="83" y="247"/>
                    <a:pt x="103" y="263"/>
                  </a:cubicBezTo>
                  <a:cubicBezTo>
                    <a:pt x="136" y="263"/>
                    <a:pt x="169" y="247"/>
                    <a:pt x="186" y="230"/>
                  </a:cubicBezTo>
                  <a:cubicBezTo>
                    <a:pt x="223" y="214"/>
                    <a:pt x="223" y="177"/>
                    <a:pt x="239" y="144"/>
                  </a:cubicBezTo>
                  <a:cubicBezTo>
                    <a:pt x="239" y="111"/>
                    <a:pt x="223" y="74"/>
                    <a:pt x="206" y="41"/>
                  </a:cubicBezTo>
                  <a:cubicBezTo>
                    <a:pt x="186" y="24"/>
                    <a:pt x="186" y="24"/>
                    <a:pt x="153" y="8"/>
                  </a:cubicBezTo>
                  <a:lnTo>
                    <a:pt x="136" y="8"/>
                  </a:lnTo>
                  <a:cubicBezTo>
                    <a:pt x="127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2" name="Google Shape;6842;p9"/>
            <p:cNvSpPr/>
            <p:nvPr/>
          </p:nvSpPr>
          <p:spPr>
            <a:xfrm>
              <a:off x="3999875" y="2198450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21" y="0"/>
                  </a:moveTo>
                  <a:cubicBezTo>
                    <a:pt x="115" y="0"/>
                    <a:pt x="109" y="2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81"/>
                    <a:pt x="37" y="214"/>
                    <a:pt x="54" y="230"/>
                  </a:cubicBezTo>
                  <a:cubicBezTo>
                    <a:pt x="87" y="247"/>
                    <a:pt x="103" y="263"/>
                    <a:pt x="140" y="263"/>
                  </a:cubicBezTo>
                  <a:cubicBezTo>
                    <a:pt x="173" y="247"/>
                    <a:pt x="190" y="230"/>
                    <a:pt x="206" y="214"/>
                  </a:cubicBezTo>
                  <a:cubicBezTo>
                    <a:pt x="223" y="181"/>
                    <a:pt x="243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3" name="Google Shape;6843;p9"/>
            <p:cNvSpPr/>
            <p:nvPr/>
          </p:nvSpPr>
          <p:spPr>
            <a:xfrm>
              <a:off x="3989150" y="2230375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87" y="1"/>
                  </a:moveTo>
                  <a:cubicBezTo>
                    <a:pt x="71" y="1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7" y="71"/>
                    <a:pt x="190" y="38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4" name="Google Shape;6844;p9"/>
            <p:cNvSpPr/>
            <p:nvPr/>
          </p:nvSpPr>
          <p:spPr>
            <a:xfrm>
              <a:off x="4003375" y="22260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13" y="1"/>
                  </a:moveTo>
                  <a:cubicBezTo>
                    <a:pt x="59" y="1"/>
                    <a:pt x="14" y="33"/>
                    <a:pt x="0" y="72"/>
                  </a:cubicBezTo>
                  <a:lnTo>
                    <a:pt x="0" y="143"/>
                  </a:lnTo>
                  <a:cubicBezTo>
                    <a:pt x="0" y="192"/>
                    <a:pt x="33" y="229"/>
                    <a:pt x="66" y="246"/>
                  </a:cubicBezTo>
                  <a:cubicBezTo>
                    <a:pt x="82" y="252"/>
                    <a:pt x="99" y="256"/>
                    <a:pt x="116" y="256"/>
                  </a:cubicBezTo>
                  <a:cubicBezTo>
                    <a:pt x="139" y="256"/>
                    <a:pt x="160" y="248"/>
                    <a:pt x="169" y="229"/>
                  </a:cubicBezTo>
                  <a:cubicBezTo>
                    <a:pt x="186" y="213"/>
                    <a:pt x="207" y="192"/>
                    <a:pt x="207" y="176"/>
                  </a:cubicBezTo>
                  <a:cubicBezTo>
                    <a:pt x="240" y="110"/>
                    <a:pt x="207" y="39"/>
                    <a:pt x="153" y="6"/>
                  </a:cubicBezTo>
                  <a:cubicBezTo>
                    <a:pt x="139" y="2"/>
                    <a:pt x="12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5" name="Google Shape;6845;p9"/>
            <p:cNvSpPr/>
            <p:nvPr/>
          </p:nvSpPr>
          <p:spPr>
            <a:xfrm>
              <a:off x="3986575" y="22771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0"/>
                  </a:moveTo>
                  <a:cubicBezTo>
                    <a:pt x="33" y="21"/>
                    <a:pt x="0" y="87"/>
                    <a:pt x="17" y="157"/>
                  </a:cubicBezTo>
                  <a:cubicBezTo>
                    <a:pt x="17" y="190"/>
                    <a:pt x="33" y="227"/>
                    <a:pt x="70" y="244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39" y="140"/>
                    <a:pt x="223" y="103"/>
                  </a:cubicBezTo>
                  <a:cubicBezTo>
                    <a:pt x="223" y="70"/>
                    <a:pt x="207" y="54"/>
                    <a:pt x="190" y="21"/>
                  </a:cubicBezTo>
                  <a:lnTo>
                    <a:pt x="157" y="21"/>
                  </a:lnTo>
                  <a:cubicBezTo>
                    <a:pt x="157" y="0"/>
                    <a:pt x="157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6" name="Google Shape;6846;p9"/>
            <p:cNvSpPr/>
            <p:nvPr/>
          </p:nvSpPr>
          <p:spPr>
            <a:xfrm>
              <a:off x="4022650" y="220892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3" y="1"/>
                  </a:moveTo>
                  <a:cubicBezTo>
                    <a:pt x="54" y="17"/>
                    <a:pt x="0" y="88"/>
                    <a:pt x="17" y="153"/>
                  </a:cubicBezTo>
                  <a:cubicBezTo>
                    <a:pt x="17" y="191"/>
                    <a:pt x="33" y="224"/>
                    <a:pt x="70" y="240"/>
                  </a:cubicBezTo>
                  <a:cubicBezTo>
                    <a:pt x="82" y="252"/>
                    <a:pt x="102" y="265"/>
                    <a:pt x="118" y="265"/>
                  </a:cubicBezTo>
                  <a:cubicBezTo>
                    <a:pt x="125" y="265"/>
                    <a:pt x="132" y="263"/>
                    <a:pt x="136" y="257"/>
                  </a:cubicBezTo>
                  <a:cubicBezTo>
                    <a:pt x="207" y="257"/>
                    <a:pt x="240" y="191"/>
                    <a:pt x="240" y="121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57" y="1"/>
                    <a:pt x="13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7" name="Google Shape;6847;p9"/>
            <p:cNvSpPr/>
            <p:nvPr/>
          </p:nvSpPr>
          <p:spPr>
            <a:xfrm>
              <a:off x="4089225" y="2427550"/>
              <a:ext cx="6425" cy="6575"/>
            </a:xfrm>
            <a:custGeom>
              <a:rect b="b" l="l" r="r" t="t"/>
              <a:pathLst>
                <a:path extrusionOk="0" h="263" w="257">
                  <a:moveTo>
                    <a:pt x="137" y="1"/>
                  </a:moveTo>
                  <a:cubicBezTo>
                    <a:pt x="104" y="1"/>
                    <a:pt x="87" y="17"/>
                    <a:pt x="50" y="34"/>
                  </a:cubicBezTo>
                  <a:cubicBezTo>
                    <a:pt x="17" y="87"/>
                    <a:pt x="1" y="153"/>
                    <a:pt x="34" y="223"/>
                  </a:cubicBezTo>
                  <a:cubicBezTo>
                    <a:pt x="63" y="250"/>
                    <a:pt x="97" y="263"/>
                    <a:pt x="129" y="263"/>
                  </a:cubicBezTo>
                  <a:cubicBezTo>
                    <a:pt x="156" y="263"/>
                    <a:pt x="183" y="255"/>
                    <a:pt x="207" y="240"/>
                  </a:cubicBezTo>
                  <a:cubicBezTo>
                    <a:pt x="240" y="190"/>
                    <a:pt x="256" y="104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3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8" name="Google Shape;6848;p9"/>
            <p:cNvSpPr/>
            <p:nvPr/>
          </p:nvSpPr>
          <p:spPr>
            <a:xfrm>
              <a:off x="4080675" y="23691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86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9" name="Google Shape;6849;p9"/>
            <p:cNvSpPr/>
            <p:nvPr/>
          </p:nvSpPr>
          <p:spPr>
            <a:xfrm>
              <a:off x="4099550" y="222737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20" y="1"/>
                  </a:moveTo>
                  <a:cubicBezTo>
                    <a:pt x="87" y="1"/>
                    <a:pt x="50" y="1"/>
                    <a:pt x="33" y="34"/>
                  </a:cubicBezTo>
                  <a:cubicBezTo>
                    <a:pt x="17" y="55"/>
                    <a:pt x="0" y="88"/>
                    <a:pt x="0" y="121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0"/>
                    <a:pt x="70" y="261"/>
                    <a:pt x="87" y="261"/>
                  </a:cubicBezTo>
                  <a:cubicBezTo>
                    <a:pt x="120" y="261"/>
                    <a:pt x="153" y="261"/>
                    <a:pt x="173" y="224"/>
                  </a:cubicBezTo>
                  <a:cubicBezTo>
                    <a:pt x="223" y="191"/>
                    <a:pt x="223" y="104"/>
                    <a:pt x="190" y="55"/>
                  </a:cubicBezTo>
                  <a:cubicBezTo>
                    <a:pt x="173" y="34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0" name="Google Shape;6850;p9"/>
            <p:cNvSpPr/>
            <p:nvPr/>
          </p:nvSpPr>
          <p:spPr>
            <a:xfrm>
              <a:off x="4084900" y="2444675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04" y="0"/>
                  </a:moveTo>
                  <a:cubicBezTo>
                    <a:pt x="71" y="21"/>
                    <a:pt x="54" y="37"/>
                    <a:pt x="38" y="54"/>
                  </a:cubicBezTo>
                  <a:cubicBezTo>
                    <a:pt x="17" y="87"/>
                    <a:pt x="1" y="124"/>
                    <a:pt x="17" y="157"/>
                  </a:cubicBezTo>
                  <a:cubicBezTo>
                    <a:pt x="17" y="190"/>
                    <a:pt x="38" y="227"/>
                    <a:pt x="54" y="243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7" y="21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1" name="Google Shape;6851;p9"/>
            <p:cNvSpPr/>
            <p:nvPr/>
          </p:nvSpPr>
          <p:spPr>
            <a:xfrm>
              <a:off x="4092625" y="2459800"/>
              <a:ext cx="6125" cy="6425"/>
            </a:xfrm>
            <a:custGeom>
              <a:rect b="b" l="l" r="r" t="t"/>
              <a:pathLst>
                <a:path extrusionOk="0" h="257" w="245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41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4" y="137"/>
                    <a:pt x="223" y="84"/>
                    <a:pt x="207" y="51"/>
                  </a:cubicBezTo>
                  <a:cubicBezTo>
                    <a:pt x="190" y="34"/>
                    <a:pt x="174" y="13"/>
                    <a:pt x="158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2" name="Google Shape;6852;p9"/>
            <p:cNvSpPr/>
            <p:nvPr/>
          </p:nvSpPr>
          <p:spPr>
            <a:xfrm>
              <a:off x="4099950" y="2194850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02" y="0"/>
                  </a:moveTo>
                  <a:cubicBezTo>
                    <a:pt x="87" y="0"/>
                    <a:pt x="71" y="5"/>
                    <a:pt x="54" y="16"/>
                  </a:cubicBezTo>
                  <a:cubicBezTo>
                    <a:pt x="34" y="32"/>
                    <a:pt x="17" y="65"/>
                    <a:pt x="1" y="82"/>
                  </a:cubicBezTo>
                  <a:lnTo>
                    <a:pt x="1" y="168"/>
                  </a:lnTo>
                  <a:cubicBezTo>
                    <a:pt x="17" y="201"/>
                    <a:pt x="34" y="238"/>
                    <a:pt x="71" y="255"/>
                  </a:cubicBezTo>
                  <a:cubicBezTo>
                    <a:pt x="84" y="263"/>
                    <a:pt x="98" y="268"/>
                    <a:pt x="113" y="268"/>
                  </a:cubicBezTo>
                  <a:cubicBezTo>
                    <a:pt x="154" y="268"/>
                    <a:pt x="195" y="236"/>
                    <a:pt x="207" y="185"/>
                  </a:cubicBezTo>
                  <a:cubicBezTo>
                    <a:pt x="223" y="119"/>
                    <a:pt x="207" y="32"/>
                    <a:pt x="137" y="16"/>
                  </a:cubicBezTo>
                  <a:cubicBezTo>
                    <a:pt x="128" y="5"/>
                    <a:pt x="116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3" name="Google Shape;6853;p9"/>
            <p:cNvSpPr/>
            <p:nvPr/>
          </p:nvSpPr>
          <p:spPr>
            <a:xfrm>
              <a:off x="4096550" y="241375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4" name="Google Shape;6854;p9"/>
            <p:cNvSpPr/>
            <p:nvPr/>
          </p:nvSpPr>
          <p:spPr>
            <a:xfrm>
              <a:off x="4084500" y="2402100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28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09" y="231"/>
                    <a:pt x="223" y="178"/>
                  </a:cubicBezTo>
                  <a:cubicBezTo>
                    <a:pt x="239" y="107"/>
                    <a:pt x="223" y="37"/>
                    <a:pt x="157" y="4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5" name="Google Shape;6855;p9"/>
            <p:cNvSpPr/>
            <p:nvPr/>
          </p:nvSpPr>
          <p:spPr>
            <a:xfrm>
              <a:off x="4079325" y="2245325"/>
              <a:ext cx="6025" cy="6625"/>
            </a:xfrm>
            <a:custGeom>
              <a:rect b="b" l="l" r="r" t="t"/>
              <a:pathLst>
                <a:path extrusionOk="0" h="265" w="241">
                  <a:moveTo>
                    <a:pt x="129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61"/>
                    <a:pt x="17" y="227"/>
                    <a:pt x="88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4" y="178"/>
                  </a:cubicBezTo>
                  <a:cubicBezTo>
                    <a:pt x="240" y="141"/>
                    <a:pt x="224" y="75"/>
                    <a:pt x="207" y="37"/>
                  </a:cubicBezTo>
                  <a:cubicBezTo>
                    <a:pt x="191" y="37"/>
                    <a:pt x="174" y="21"/>
                    <a:pt x="158" y="4"/>
                  </a:cubicBezTo>
                  <a:cubicBezTo>
                    <a:pt x="149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6" name="Google Shape;6856;p9"/>
            <p:cNvSpPr/>
            <p:nvPr/>
          </p:nvSpPr>
          <p:spPr>
            <a:xfrm>
              <a:off x="4081100" y="2324075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103" y="0"/>
                  </a:moveTo>
                  <a:cubicBezTo>
                    <a:pt x="33" y="17"/>
                    <a:pt x="0" y="66"/>
                    <a:pt x="0" y="153"/>
                  </a:cubicBezTo>
                  <a:cubicBezTo>
                    <a:pt x="17" y="223"/>
                    <a:pt x="66" y="256"/>
                    <a:pt x="120" y="256"/>
                  </a:cubicBezTo>
                  <a:cubicBezTo>
                    <a:pt x="153" y="256"/>
                    <a:pt x="190" y="223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7" name="Google Shape;6857;p9"/>
            <p:cNvSpPr/>
            <p:nvPr/>
          </p:nvSpPr>
          <p:spPr>
            <a:xfrm>
              <a:off x="4076350" y="241537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25" y="1"/>
                  </a:moveTo>
                  <a:cubicBezTo>
                    <a:pt x="81" y="1"/>
                    <a:pt x="30" y="31"/>
                    <a:pt x="17" y="75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4"/>
                    <a:pt x="116" y="259"/>
                    <a:pt x="131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8" name="Google Shape;6858;p9"/>
            <p:cNvSpPr/>
            <p:nvPr/>
          </p:nvSpPr>
          <p:spPr>
            <a:xfrm>
              <a:off x="4076350" y="22592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2" y="1"/>
                  </a:moveTo>
                  <a:cubicBezTo>
                    <a:pt x="59" y="1"/>
                    <a:pt x="24" y="33"/>
                    <a:pt x="0" y="81"/>
                  </a:cubicBezTo>
                  <a:lnTo>
                    <a:pt x="0" y="151"/>
                  </a:lnTo>
                  <a:cubicBezTo>
                    <a:pt x="0" y="184"/>
                    <a:pt x="33" y="238"/>
                    <a:pt x="71" y="255"/>
                  </a:cubicBezTo>
                  <a:cubicBezTo>
                    <a:pt x="79" y="259"/>
                    <a:pt x="89" y="261"/>
                    <a:pt x="100" y="261"/>
                  </a:cubicBezTo>
                  <a:cubicBezTo>
                    <a:pt x="129" y="261"/>
                    <a:pt x="163" y="246"/>
                    <a:pt x="190" y="222"/>
                  </a:cubicBezTo>
                  <a:cubicBezTo>
                    <a:pt x="190" y="222"/>
                    <a:pt x="207" y="201"/>
                    <a:pt x="207" y="184"/>
                  </a:cubicBezTo>
                  <a:cubicBezTo>
                    <a:pt x="240" y="118"/>
                    <a:pt x="207" y="32"/>
                    <a:pt x="153" y="15"/>
                  </a:cubicBezTo>
                  <a:cubicBezTo>
                    <a:pt x="135" y="5"/>
                    <a:pt x="118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9" name="Google Shape;6859;p9"/>
            <p:cNvSpPr/>
            <p:nvPr/>
          </p:nvSpPr>
          <p:spPr>
            <a:xfrm>
              <a:off x="4074600" y="2309425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87" y="1"/>
                  </a:moveTo>
                  <a:cubicBezTo>
                    <a:pt x="37" y="17"/>
                    <a:pt x="0" y="87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0" name="Google Shape;6860;p9"/>
            <p:cNvSpPr/>
            <p:nvPr/>
          </p:nvSpPr>
          <p:spPr>
            <a:xfrm>
              <a:off x="4072425" y="23544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1" y="0"/>
                  </a:moveTo>
                  <a:cubicBezTo>
                    <a:pt x="124" y="0"/>
                    <a:pt x="87" y="0"/>
                    <a:pt x="54" y="38"/>
                  </a:cubicBezTo>
                  <a:cubicBezTo>
                    <a:pt x="21" y="71"/>
                    <a:pt x="1" y="157"/>
                    <a:pt x="54" y="207"/>
                  </a:cubicBezTo>
                  <a:cubicBezTo>
                    <a:pt x="71" y="244"/>
                    <a:pt x="87" y="260"/>
                    <a:pt x="124" y="260"/>
                  </a:cubicBezTo>
                  <a:cubicBezTo>
                    <a:pt x="157" y="260"/>
                    <a:pt x="174" y="260"/>
                    <a:pt x="207" y="227"/>
                  </a:cubicBezTo>
                  <a:cubicBezTo>
                    <a:pt x="228" y="207"/>
                    <a:pt x="244" y="174"/>
                    <a:pt x="244" y="141"/>
                  </a:cubicBezTo>
                  <a:cubicBezTo>
                    <a:pt x="244" y="104"/>
                    <a:pt x="244" y="71"/>
                    <a:pt x="228" y="54"/>
                  </a:cubicBezTo>
                  <a:cubicBezTo>
                    <a:pt x="207" y="38"/>
                    <a:pt x="190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1" name="Google Shape;6861;p9"/>
            <p:cNvSpPr/>
            <p:nvPr/>
          </p:nvSpPr>
          <p:spPr>
            <a:xfrm>
              <a:off x="4066875" y="219945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90" y="17"/>
                    <a:pt x="173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2" name="Google Shape;6862;p9"/>
            <p:cNvSpPr/>
            <p:nvPr/>
          </p:nvSpPr>
          <p:spPr>
            <a:xfrm>
              <a:off x="4064700" y="2219250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53"/>
                    <a:pt x="21" y="190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27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3" name="Google Shape;6863;p9"/>
            <p:cNvSpPr/>
            <p:nvPr/>
          </p:nvSpPr>
          <p:spPr>
            <a:xfrm>
              <a:off x="3867625" y="237715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39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1" y="161"/>
                    <a:pt x="34" y="227"/>
                    <a:pt x="87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3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190" y="42"/>
                    <a:pt x="190" y="21"/>
                    <a:pt x="174" y="5"/>
                  </a:cubicBezTo>
                  <a:cubicBezTo>
                    <a:pt x="162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4" name="Google Shape;6864;p9"/>
            <p:cNvSpPr/>
            <p:nvPr/>
          </p:nvSpPr>
          <p:spPr>
            <a:xfrm>
              <a:off x="4054400" y="2186150"/>
              <a:ext cx="6100" cy="6700"/>
            </a:xfrm>
            <a:custGeom>
              <a:rect b="b" l="l" r="r" t="t"/>
              <a:pathLst>
                <a:path extrusionOk="0" h="268" w="244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21" y="223"/>
                    <a:pt x="54" y="240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20" y="267"/>
                    <a:pt x="130" y="265"/>
                    <a:pt x="140" y="261"/>
                  </a:cubicBezTo>
                  <a:cubicBezTo>
                    <a:pt x="190" y="261"/>
                    <a:pt x="243" y="190"/>
                    <a:pt x="227" y="120"/>
                  </a:cubicBezTo>
                  <a:cubicBezTo>
                    <a:pt x="227" y="87"/>
                    <a:pt x="206" y="54"/>
                    <a:pt x="173" y="34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5" name="Google Shape;6865;p9"/>
            <p:cNvSpPr/>
            <p:nvPr/>
          </p:nvSpPr>
          <p:spPr>
            <a:xfrm>
              <a:off x="4069025" y="227665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5"/>
                    <a:pt x="120" y="265"/>
                    <a:pt x="137" y="265"/>
                  </a:cubicBezTo>
                  <a:cubicBezTo>
                    <a:pt x="174" y="265"/>
                    <a:pt x="207" y="227"/>
                    <a:pt x="223" y="178"/>
                  </a:cubicBezTo>
                  <a:cubicBezTo>
                    <a:pt x="240" y="124"/>
                    <a:pt x="223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6" name="Google Shape;6866;p9"/>
            <p:cNvSpPr/>
            <p:nvPr/>
          </p:nvSpPr>
          <p:spPr>
            <a:xfrm>
              <a:off x="4059550" y="23106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3" y="0"/>
                  </a:moveTo>
                  <a:cubicBezTo>
                    <a:pt x="54" y="0"/>
                    <a:pt x="0" y="70"/>
                    <a:pt x="21" y="140"/>
                  </a:cubicBezTo>
                  <a:cubicBezTo>
                    <a:pt x="21" y="190"/>
                    <a:pt x="37" y="227"/>
                    <a:pt x="70" y="243"/>
                  </a:cubicBezTo>
                  <a:cubicBezTo>
                    <a:pt x="87" y="260"/>
                    <a:pt x="124" y="260"/>
                    <a:pt x="141" y="260"/>
                  </a:cubicBezTo>
                  <a:cubicBezTo>
                    <a:pt x="174" y="243"/>
                    <a:pt x="190" y="227"/>
                    <a:pt x="207" y="206"/>
                  </a:cubicBezTo>
                  <a:cubicBezTo>
                    <a:pt x="227" y="173"/>
                    <a:pt x="244" y="140"/>
                    <a:pt x="227" y="103"/>
                  </a:cubicBezTo>
                  <a:cubicBezTo>
                    <a:pt x="227" y="70"/>
                    <a:pt x="207" y="37"/>
                    <a:pt x="190" y="21"/>
                  </a:cubicBezTo>
                  <a:cubicBezTo>
                    <a:pt x="174" y="21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7" name="Google Shape;6867;p9"/>
            <p:cNvSpPr/>
            <p:nvPr/>
          </p:nvSpPr>
          <p:spPr>
            <a:xfrm>
              <a:off x="3959050" y="2188575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12" y="0"/>
                  </a:moveTo>
                  <a:cubicBezTo>
                    <a:pt x="93" y="0"/>
                    <a:pt x="77" y="12"/>
                    <a:pt x="54" y="23"/>
                  </a:cubicBezTo>
                  <a:cubicBezTo>
                    <a:pt x="21" y="77"/>
                    <a:pt x="1" y="164"/>
                    <a:pt x="38" y="213"/>
                  </a:cubicBezTo>
                  <a:cubicBezTo>
                    <a:pt x="54" y="229"/>
                    <a:pt x="87" y="246"/>
                    <a:pt x="124" y="267"/>
                  </a:cubicBezTo>
                  <a:cubicBezTo>
                    <a:pt x="141" y="267"/>
                    <a:pt x="174" y="246"/>
                    <a:pt x="190" y="229"/>
                  </a:cubicBezTo>
                  <a:cubicBezTo>
                    <a:pt x="227" y="213"/>
                    <a:pt x="244" y="180"/>
                    <a:pt x="244" y="143"/>
                  </a:cubicBezTo>
                  <a:cubicBezTo>
                    <a:pt x="244" y="110"/>
                    <a:pt x="244" y="77"/>
                    <a:pt x="207" y="40"/>
                  </a:cubicBezTo>
                  <a:cubicBezTo>
                    <a:pt x="207" y="23"/>
                    <a:pt x="190" y="7"/>
                    <a:pt x="174" y="7"/>
                  </a:cubicBezTo>
                  <a:lnTo>
                    <a:pt x="141" y="7"/>
                  </a:lnTo>
                  <a:cubicBezTo>
                    <a:pt x="130" y="2"/>
                    <a:pt x="12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8" name="Google Shape;6868;p9"/>
            <p:cNvSpPr/>
            <p:nvPr/>
          </p:nvSpPr>
          <p:spPr>
            <a:xfrm>
              <a:off x="4077575" y="2212750"/>
              <a:ext cx="5700" cy="6700"/>
            </a:xfrm>
            <a:custGeom>
              <a:rect b="b" l="l" r="r" t="t"/>
              <a:pathLst>
                <a:path extrusionOk="0" h="268" w="228">
                  <a:moveTo>
                    <a:pt x="87" y="0"/>
                  </a:moveTo>
                  <a:cubicBezTo>
                    <a:pt x="71" y="21"/>
                    <a:pt x="38" y="38"/>
                    <a:pt x="22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22" y="227"/>
                    <a:pt x="38" y="244"/>
                  </a:cubicBezTo>
                  <a:cubicBezTo>
                    <a:pt x="61" y="255"/>
                    <a:pt x="85" y="267"/>
                    <a:pt x="104" y="267"/>
                  </a:cubicBezTo>
                  <a:cubicBezTo>
                    <a:pt x="111" y="267"/>
                    <a:pt x="119" y="265"/>
                    <a:pt x="125" y="260"/>
                  </a:cubicBezTo>
                  <a:cubicBezTo>
                    <a:pt x="191" y="260"/>
                    <a:pt x="228" y="190"/>
                    <a:pt x="228" y="124"/>
                  </a:cubicBezTo>
                  <a:cubicBezTo>
                    <a:pt x="207" y="87"/>
                    <a:pt x="191" y="54"/>
                    <a:pt x="174" y="38"/>
                  </a:cubicBezTo>
                  <a:cubicBezTo>
                    <a:pt x="174" y="21"/>
                    <a:pt x="158" y="21"/>
                    <a:pt x="158" y="21"/>
                  </a:cubicBezTo>
                  <a:cubicBezTo>
                    <a:pt x="125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9" name="Google Shape;6869;p9"/>
            <p:cNvSpPr/>
            <p:nvPr/>
          </p:nvSpPr>
          <p:spPr>
            <a:xfrm>
              <a:off x="4090475" y="2257900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03" y="0"/>
                  </a:moveTo>
                  <a:cubicBezTo>
                    <a:pt x="70" y="0"/>
                    <a:pt x="54" y="33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56"/>
                    <a:pt x="244" y="190"/>
                    <a:pt x="227" y="120"/>
                  </a:cubicBezTo>
                  <a:cubicBezTo>
                    <a:pt x="227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0" name="Google Shape;6870;p9"/>
            <p:cNvSpPr/>
            <p:nvPr/>
          </p:nvSpPr>
          <p:spPr>
            <a:xfrm>
              <a:off x="4092225" y="22113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98"/>
                    <a:pt x="33" y="214"/>
                    <a:pt x="70" y="247"/>
                  </a:cubicBezTo>
                  <a:cubicBezTo>
                    <a:pt x="87" y="247"/>
                    <a:pt x="120" y="264"/>
                    <a:pt x="136" y="264"/>
                  </a:cubicBezTo>
                  <a:cubicBezTo>
                    <a:pt x="174" y="247"/>
                    <a:pt x="206" y="231"/>
                    <a:pt x="223" y="214"/>
                  </a:cubicBezTo>
                  <a:cubicBezTo>
                    <a:pt x="239" y="181"/>
                    <a:pt x="239" y="144"/>
                    <a:pt x="239" y="111"/>
                  </a:cubicBezTo>
                  <a:cubicBezTo>
                    <a:pt x="223" y="78"/>
                    <a:pt x="223" y="41"/>
                    <a:pt x="190" y="25"/>
                  </a:cubicBezTo>
                  <a:lnTo>
                    <a:pt x="174" y="8"/>
                  </a:lnTo>
                  <a:lnTo>
                    <a:pt x="157" y="8"/>
                  </a:ln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1" name="Google Shape;6871;p9"/>
            <p:cNvSpPr/>
            <p:nvPr/>
          </p:nvSpPr>
          <p:spPr>
            <a:xfrm>
              <a:off x="4084900" y="222790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1" y="153"/>
                    <a:pt x="38" y="219"/>
                    <a:pt x="87" y="256"/>
                  </a:cubicBezTo>
                  <a:lnTo>
                    <a:pt x="141" y="256"/>
                  </a:lnTo>
                  <a:cubicBezTo>
                    <a:pt x="174" y="256"/>
                    <a:pt x="207" y="219"/>
                    <a:pt x="223" y="186"/>
                  </a:cubicBezTo>
                  <a:cubicBezTo>
                    <a:pt x="244" y="137"/>
                    <a:pt x="244" y="83"/>
                    <a:pt x="207" y="50"/>
                  </a:cubicBezTo>
                  <a:cubicBezTo>
                    <a:pt x="190" y="34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2" name="Google Shape;6872;p9"/>
            <p:cNvSpPr/>
            <p:nvPr/>
          </p:nvSpPr>
          <p:spPr>
            <a:xfrm>
              <a:off x="4072950" y="223172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39"/>
                    <a:pt x="207" y="206"/>
                  </a:cubicBezTo>
                  <a:cubicBezTo>
                    <a:pt x="223" y="190"/>
                    <a:pt x="239" y="153"/>
                    <a:pt x="239" y="120"/>
                  </a:cubicBezTo>
                  <a:cubicBezTo>
                    <a:pt x="223" y="87"/>
                    <a:pt x="207" y="50"/>
                    <a:pt x="186" y="33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3" name="Google Shape;6873;p9"/>
            <p:cNvSpPr/>
            <p:nvPr/>
          </p:nvSpPr>
          <p:spPr>
            <a:xfrm>
              <a:off x="4096150" y="2242425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1"/>
                    <a:pt x="17" y="207"/>
                    <a:pt x="49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23" y="174"/>
                    <a:pt x="223" y="104"/>
                  </a:cubicBezTo>
                  <a:cubicBezTo>
                    <a:pt x="223" y="71"/>
                    <a:pt x="18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4" name="Google Shape;6874;p9"/>
            <p:cNvSpPr/>
            <p:nvPr/>
          </p:nvSpPr>
          <p:spPr>
            <a:xfrm>
              <a:off x="4081500" y="2195650"/>
              <a:ext cx="6425" cy="6775"/>
            </a:xfrm>
            <a:custGeom>
              <a:rect b="b" l="l" r="r" t="t"/>
              <a:pathLst>
                <a:path extrusionOk="0" h="271" w="257">
                  <a:moveTo>
                    <a:pt x="137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17" y="87"/>
                    <a:pt x="1" y="153"/>
                    <a:pt x="50" y="223"/>
                  </a:cubicBezTo>
                  <a:cubicBezTo>
                    <a:pt x="72" y="252"/>
                    <a:pt x="104" y="271"/>
                    <a:pt x="137" y="271"/>
                  </a:cubicBezTo>
                  <a:cubicBezTo>
                    <a:pt x="160" y="271"/>
                    <a:pt x="185" y="261"/>
                    <a:pt x="207" y="239"/>
                  </a:cubicBezTo>
                  <a:cubicBezTo>
                    <a:pt x="256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74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75" name="Google Shape;6875;p9"/>
          <p:cNvSpPr txBox="1"/>
          <p:nvPr>
            <p:ph idx="3" type="subTitle"/>
          </p:nvPr>
        </p:nvSpPr>
        <p:spPr>
          <a:xfrm>
            <a:off x="1439032" y="3374393"/>
            <a:ext cx="24606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CAMILA PAREDES SUÁREZ</a:t>
            </a:r>
            <a:endParaRPr/>
          </a:p>
        </p:txBody>
      </p:sp>
      <p:sp>
        <p:nvSpPr>
          <p:cNvPr id="6876" name="Google Shape;6876;p9"/>
          <p:cNvSpPr txBox="1"/>
          <p:nvPr>
            <p:ph idx="4" type="subTitle"/>
          </p:nvPr>
        </p:nvSpPr>
        <p:spPr>
          <a:xfrm>
            <a:off x="5244368" y="3389312"/>
            <a:ext cx="24606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DANIEL ACUÑA FERNÁNDEZ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9" name="Shape 5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0" name="Google Shape;5790;p2"/>
          <p:cNvSpPr txBox="1"/>
          <p:nvPr>
            <p:ph type="title"/>
          </p:nvPr>
        </p:nvSpPr>
        <p:spPr>
          <a:xfrm>
            <a:off x="2178900" y="1315380"/>
            <a:ext cx="4786200" cy="15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</a:pPr>
            <a:r>
              <a:rPr lang="en"/>
              <a:t>“La bebida mágica que abre la puerta al intelecto”.</a:t>
            </a:r>
            <a:endParaRPr/>
          </a:p>
        </p:txBody>
      </p:sp>
      <p:sp>
        <p:nvSpPr>
          <p:cNvPr id="5791" name="Google Shape;5791;p2"/>
          <p:cNvSpPr txBox="1"/>
          <p:nvPr>
            <p:ph idx="1" type="subTitle"/>
          </p:nvPr>
        </p:nvSpPr>
        <p:spPr>
          <a:xfrm>
            <a:off x="2659250" y="2982705"/>
            <a:ext cx="3838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-Nicolás Artusi.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5" name="Shape 5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6" name="Google Shape;5796;p3"/>
          <p:cNvSpPr txBox="1"/>
          <p:nvPr>
            <p:ph type="title"/>
          </p:nvPr>
        </p:nvSpPr>
        <p:spPr>
          <a:xfrm flipH="1">
            <a:off x="2349325" y="682650"/>
            <a:ext cx="45231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Nuestro proyecto</a:t>
            </a:r>
            <a:endParaRPr/>
          </a:p>
        </p:txBody>
      </p:sp>
      <p:pic>
        <p:nvPicPr>
          <p:cNvPr descr="Imagen que contiene Aplicación&#10;&#10;Descripción generada automáticamente" id="5797" name="Google Shape;5797;p3"/>
          <p:cNvPicPr preferRelativeResize="0"/>
          <p:nvPr/>
        </p:nvPicPr>
        <p:blipFill rotWithShape="1">
          <a:blip r:embed="rId3">
            <a:alphaModFix/>
          </a:blip>
          <a:srcRect b="5611" l="7210" r="4830" t="6050"/>
          <a:stretch/>
        </p:blipFill>
        <p:spPr>
          <a:xfrm>
            <a:off x="3279873" y="1618650"/>
            <a:ext cx="2584253" cy="2595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1" name="Shape 5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2" name="Google Shape;5802;p4"/>
          <p:cNvSpPr txBox="1"/>
          <p:nvPr>
            <p:ph type="title"/>
          </p:nvPr>
        </p:nvSpPr>
        <p:spPr>
          <a:xfrm flipH="1">
            <a:off x="161728" y="591210"/>
            <a:ext cx="45231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To Coffee</a:t>
            </a:r>
            <a:endParaRPr/>
          </a:p>
        </p:txBody>
      </p:sp>
      <p:pic>
        <p:nvPicPr>
          <p:cNvPr descr="Imagen que contiene Aplicación&#10;&#10;Descripción generada automáticamente" id="5803" name="Google Shape;5803;p4"/>
          <p:cNvPicPr preferRelativeResize="0"/>
          <p:nvPr/>
        </p:nvPicPr>
        <p:blipFill rotWithShape="1">
          <a:blip r:embed="rId3">
            <a:alphaModFix/>
          </a:blip>
          <a:srcRect b="5611" l="7210" r="4830" t="6050"/>
          <a:stretch/>
        </p:blipFill>
        <p:spPr>
          <a:xfrm>
            <a:off x="1123413" y="1527210"/>
            <a:ext cx="2584253" cy="25953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04" name="Google Shape;5804;p4"/>
          <p:cNvGrpSpPr/>
          <p:nvPr/>
        </p:nvGrpSpPr>
        <p:grpSpPr>
          <a:xfrm>
            <a:off x="5970109" y="308629"/>
            <a:ext cx="1748137" cy="1512540"/>
            <a:chOff x="5970109" y="308629"/>
            <a:chExt cx="1748137" cy="1512540"/>
          </a:xfrm>
        </p:grpSpPr>
        <p:sp>
          <p:nvSpPr>
            <p:cNvPr id="5805" name="Google Shape;5805;p4"/>
            <p:cNvSpPr/>
            <p:nvPr/>
          </p:nvSpPr>
          <p:spPr>
            <a:xfrm>
              <a:off x="5970109" y="308629"/>
              <a:ext cx="1748137" cy="1512540"/>
            </a:xfrm>
            <a:custGeom>
              <a:rect b="b" l="l" r="r" t="t"/>
              <a:pathLst>
                <a:path extrusionOk="0" h="1998" w="2442">
                  <a:moveTo>
                    <a:pt x="1079" y="1"/>
                  </a:moveTo>
                  <a:cubicBezTo>
                    <a:pt x="952" y="1"/>
                    <a:pt x="821" y="27"/>
                    <a:pt x="689" y="85"/>
                  </a:cubicBezTo>
                  <a:cubicBezTo>
                    <a:pt x="207" y="274"/>
                    <a:pt x="1" y="703"/>
                    <a:pt x="1" y="1202"/>
                  </a:cubicBezTo>
                  <a:cubicBezTo>
                    <a:pt x="1" y="1425"/>
                    <a:pt x="17" y="1684"/>
                    <a:pt x="207" y="1837"/>
                  </a:cubicBezTo>
                  <a:cubicBezTo>
                    <a:pt x="354" y="1956"/>
                    <a:pt x="560" y="1997"/>
                    <a:pt x="754" y="1997"/>
                  </a:cubicBezTo>
                  <a:cubicBezTo>
                    <a:pt x="790" y="1997"/>
                    <a:pt x="824" y="1996"/>
                    <a:pt x="859" y="1994"/>
                  </a:cubicBezTo>
                  <a:cubicBezTo>
                    <a:pt x="1514" y="1961"/>
                    <a:pt x="2442" y="1528"/>
                    <a:pt x="2095" y="740"/>
                  </a:cubicBezTo>
                  <a:cubicBezTo>
                    <a:pt x="1910" y="312"/>
                    <a:pt x="1517" y="1"/>
                    <a:pt x="10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Mapa - Iconos gratis de comida y restaurante" id="5806" name="Google Shape;5806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68390" y="497235"/>
              <a:ext cx="1123949" cy="11239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07" name="Google Shape;5807;p4"/>
          <p:cNvSpPr/>
          <p:nvPr/>
        </p:nvSpPr>
        <p:spPr>
          <a:xfrm>
            <a:off x="4291576" y="1840038"/>
            <a:ext cx="1690450" cy="1634195"/>
          </a:xfrm>
          <a:custGeom>
            <a:rect b="b" l="l" r="r" t="t"/>
            <a:pathLst>
              <a:path extrusionOk="0" h="1998" w="2442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08" name="Google Shape;5808;p4"/>
          <p:cNvGrpSpPr/>
          <p:nvPr/>
        </p:nvGrpSpPr>
        <p:grpSpPr>
          <a:xfrm>
            <a:off x="5970109" y="2904100"/>
            <a:ext cx="1748137" cy="1424029"/>
            <a:chOff x="5970109" y="2904100"/>
            <a:chExt cx="1748137" cy="1424029"/>
          </a:xfrm>
        </p:grpSpPr>
        <p:sp>
          <p:nvSpPr>
            <p:cNvPr id="5809" name="Google Shape;5809;p4"/>
            <p:cNvSpPr/>
            <p:nvPr/>
          </p:nvSpPr>
          <p:spPr>
            <a:xfrm>
              <a:off x="5970109" y="2904100"/>
              <a:ext cx="1748137" cy="1424029"/>
            </a:xfrm>
            <a:custGeom>
              <a:rect b="b" l="l" r="r" t="t"/>
              <a:pathLst>
                <a:path extrusionOk="0" h="1998" w="2442">
                  <a:moveTo>
                    <a:pt x="1079" y="1"/>
                  </a:moveTo>
                  <a:cubicBezTo>
                    <a:pt x="952" y="1"/>
                    <a:pt x="821" y="27"/>
                    <a:pt x="689" y="85"/>
                  </a:cubicBezTo>
                  <a:cubicBezTo>
                    <a:pt x="207" y="274"/>
                    <a:pt x="1" y="703"/>
                    <a:pt x="1" y="1202"/>
                  </a:cubicBezTo>
                  <a:cubicBezTo>
                    <a:pt x="1" y="1425"/>
                    <a:pt x="17" y="1684"/>
                    <a:pt x="207" y="1837"/>
                  </a:cubicBezTo>
                  <a:cubicBezTo>
                    <a:pt x="354" y="1956"/>
                    <a:pt x="560" y="1997"/>
                    <a:pt x="754" y="1997"/>
                  </a:cubicBezTo>
                  <a:cubicBezTo>
                    <a:pt x="790" y="1997"/>
                    <a:pt x="824" y="1996"/>
                    <a:pt x="859" y="1994"/>
                  </a:cubicBezTo>
                  <a:cubicBezTo>
                    <a:pt x="1514" y="1961"/>
                    <a:pt x="2442" y="1528"/>
                    <a:pt x="2095" y="740"/>
                  </a:cubicBezTo>
                  <a:cubicBezTo>
                    <a:pt x="1910" y="312"/>
                    <a:pt x="1517" y="1"/>
                    <a:pt x="10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ilustración interior de la cafetería 4761676 Vector en Vecteezy" id="5810" name="Google Shape;5810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117589" y="3208352"/>
              <a:ext cx="1225550" cy="8155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11" name="Google Shape;5811;p4"/>
          <p:cNvGrpSpPr/>
          <p:nvPr/>
        </p:nvGrpSpPr>
        <p:grpSpPr>
          <a:xfrm>
            <a:off x="4447674" y="2868016"/>
            <a:ext cx="1116149" cy="164419"/>
            <a:chOff x="723300" y="4253549"/>
            <a:chExt cx="2276482" cy="324900"/>
          </a:xfrm>
        </p:grpSpPr>
        <p:sp>
          <p:nvSpPr>
            <p:cNvPr id="5812" name="Google Shape;5812;p4"/>
            <p:cNvSpPr/>
            <p:nvPr/>
          </p:nvSpPr>
          <p:spPr>
            <a:xfrm>
              <a:off x="723300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3" name="Google Shape;5813;p4"/>
            <p:cNvSpPr/>
            <p:nvPr/>
          </p:nvSpPr>
          <p:spPr>
            <a:xfrm>
              <a:off x="1206995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4" name="Google Shape;5814;p4"/>
            <p:cNvSpPr/>
            <p:nvPr/>
          </p:nvSpPr>
          <p:spPr>
            <a:xfrm>
              <a:off x="1690691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5" name="Google Shape;5815;p4"/>
            <p:cNvSpPr/>
            <p:nvPr/>
          </p:nvSpPr>
          <p:spPr>
            <a:xfrm>
              <a:off x="2174386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6" name="Google Shape;5816;p4"/>
            <p:cNvSpPr/>
            <p:nvPr/>
          </p:nvSpPr>
          <p:spPr>
            <a:xfrm>
              <a:off x="2658082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17" name="Google Shape;5817;p4"/>
          <p:cNvGrpSpPr/>
          <p:nvPr/>
        </p:nvGrpSpPr>
        <p:grpSpPr>
          <a:xfrm>
            <a:off x="4525834" y="2336636"/>
            <a:ext cx="966725" cy="470225"/>
            <a:chOff x="5993063" y="3884525"/>
            <a:chExt cx="966725" cy="470225"/>
          </a:xfrm>
        </p:grpSpPr>
        <p:sp>
          <p:nvSpPr>
            <p:cNvPr id="5818" name="Google Shape;5818;p4"/>
            <p:cNvSpPr/>
            <p:nvPr/>
          </p:nvSpPr>
          <p:spPr>
            <a:xfrm>
              <a:off x="5993063" y="4228700"/>
              <a:ext cx="89550" cy="126050"/>
            </a:xfrm>
            <a:custGeom>
              <a:rect b="b" l="l" r="r" t="t"/>
              <a:pathLst>
                <a:path extrusionOk="0" h="5042" w="3582">
                  <a:moveTo>
                    <a:pt x="3581" y="1"/>
                  </a:moveTo>
                  <a:cubicBezTo>
                    <a:pt x="2949" y="317"/>
                    <a:pt x="2393" y="678"/>
                    <a:pt x="1926" y="1099"/>
                  </a:cubicBezTo>
                  <a:cubicBezTo>
                    <a:pt x="632" y="2213"/>
                    <a:pt x="0" y="3642"/>
                    <a:pt x="226" y="5041"/>
                  </a:cubicBezTo>
                  <a:lnTo>
                    <a:pt x="3581" y="5041"/>
                  </a:lnTo>
                  <a:lnTo>
                    <a:pt x="35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9" name="Google Shape;5819;p4"/>
            <p:cNvSpPr/>
            <p:nvPr/>
          </p:nvSpPr>
          <p:spPr>
            <a:xfrm>
              <a:off x="6110038" y="4207275"/>
              <a:ext cx="193000" cy="147475"/>
            </a:xfrm>
            <a:custGeom>
              <a:rect b="b" l="l" r="r" t="t"/>
              <a:pathLst>
                <a:path extrusionOk="0" h="5899" w="7720">
                  <a:moveTo>
                    <a:pt x="1430" y="0"/>
                  </a:moveTo>
                  <a:cubicBezTo>
                    <a:pt x="933" y="106"/>
                    <a:pt x="452" y="241"/>
                    <a:pt x="1" y="391"/>
                  </a:cubicBezTo>
                  <a:lnTo>
                    <a:pt x="1" y="5898"/>
                  </a:lnTo>
                  <a:lnTo>
                    <a:pt x="7719" y="5898"/>
                  </a:lnTo>
                  <a:lnTo>
                    <a:pt x="7719" y="391"/>
                  </a:lnTo>
                  <a:cubicBezTo>
                    <a:pt x="7268" y="241"/>
                    <a:pt x="6801" y="106"/>
                    <a:pt x="6335" y="15"/>
                  </a:cubicBezTo>
                  <a:cubicBezTo>
                    <a:pt x="5538" y="1475"/>
                    <a:pt x="3882" y="2242"/>
                    <a:pt x="3882" y="2242"/>
                  </a:cubicBezTo>
                  <a:cubicBezTo>
                    <a:pt x="3882" y="2242"/>
                    <a:pt x="2227" y="1475"/>
                    <a:pt x="14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0" name="Google Shape;5820;p4"/>
            <p:cNvSpPr/>
            <p:nvPr/>
          </p:nvSpPr>
          <p:spPr>
            <a:xfrm>
              <a:off x="6330463" y="4228700"/>
              <a:ext cx="89175" cy="126050"/>
            </a:xfrm>
            <a:custGeom>
              <a:rect b="b" l="l" r="r" t="t"/>
              <a:pathLst>
                <a:path extrusionOk="0" h="5042" w="3567">
                  <a:moveTo>
                    <a:pt x="1" y="1"/>
                  </a:moveTo>
                  <a:lnTo>
                    <a:pt x="1" y="5041"/>
                  </a:lnTo>
                  <a:lnTo>
                    <a:pt x="3356" y="5041"/>
                  </a:lnTo>
                  <a:cubicBezTo>
                    <a:pt x="3566" y="3657"/>
                    <a:pt x="2949" y="2228"/>
                    <a:pt x="1671" y="1099"/>
                  </a:cubicBezTo>
                  <a:cubicBezTo>
                    <a:pt x="1189" y="678"/>
                    <a:pt x="632" y="31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1" name="Google Shape;5821;p4"/>
            <p:cNvSpPr/>
            <p:nvPr/>
          </p:nvSpPr>
          <p:spPr>
            <a:xfrm>
              <a:off x="6038938" y="3884525"/>
              <a:ext cx="335175" cy="338200"/>
            </a:xfrm>
            <a:custGeom>
              <a:rect b="b" l="l" r="r" t="t"/>
              <a:pathLst>
                <a:path extrusionOk="0" h="13528" w="13407">
                  <a:moveTo>
                    <a:pt x="6696" y="1"/>
                  </a:moveTo>
                  <a:cubicBezTo>
                    <a:pt x="3010" y="1"/>
                    <a:pt x="1" y="2935"/>
                    <a:pt x="1" y="6531"/>
                  </a:cubicBezTo>
                  <a:lnTo>
                    <a:pt x="1" y="13527"/>
                  </a:lnTo>
                  <a:cubicBezTo>
                    <a:pt x="844" y="12925"/>
                    <a:pt x="1852" y="12444"/>
                    <a:pt x="2935" y="12113"/>
                  </a:cubicBezTo>
                  <a:cubicBezTo>
                    <a:pt x="2273" y="11300"/>
                    <a:pt x="1882" y="10262"/>
                    <a:pt x="1882" y="9134"/>
                  </a:cubicBezTo>
                  <a:lnTo>
                    <a:pt x="1882" y="6621"/>
                  </a:lnTo>
                  <a:cubicBezTo>
                    <a:pt x="1882" y="5914"/>
                    <a:pt x="2469" y="5342"/>
                    <a:pt x="3176" y="5342"/>
                  </a:cubicBezTo>
                  <a:cubicBezTo>
                    <a:pt x="4319" y="5342"/>
                    <a:pt x="4680" y="5132"/>
                    <a:pt x="4771" y="5071"/>
                  </a:cubicBezTo>
                  <a:cubicBezTo>
                    <a:pt x="4846" y="5011"/>
                    <a:pt x="4891" y="4921"/>
                    <a:pt x="5011" y="4590"/>
                  </a:cubicBezTo>
                  <a:cubicBezTo>
                    <a:pt x="5162" y="4154"/>
                    <a:pt x="5387" y="3537"/>
                    <a:pt x="6004" y="3055"/>
                  </a:cubicBezTo>
                  <a:cubicBezTo>
                    <a:pt x="6621" y="2559"/>
                    <a:pt x="7449" y="2333"/>
                    <a:pt x="8607" y="2333"/>
                  </a:cubicBezTo>
                  <a:cubicBezTo>
                    <a:pt x="8863" y="2333"/>
                    <a:pt x="9104" y="2408"/>
                    <a:pt x="9299" y="2544"/>
                  </a:cubicBezTo>
                  <a:cubicBezTo>
                    <a:pt x="10684" y="3431"/>
                    <a:pt x="11511" y="4951"/>
                    <a:pt x="11511" y="6591"/>
                  </a:cubicBezTo>
                  <a:lnTo>
                    <a:pt x="11511" y="9134"/>
                  </a:lnTo>
                  <a:cubicBezTo>
                    <a:pt x="11511" y="10262"/>
                    <a:pt x="11120" y="11300"/>
                    <a:pt x="10473" y="12113"/>
                  </a:cubicBezTo>
                  <a:cubicBezTo>
                    <a:pt x="11556" y="12444"/>
                    <a:pt x="12564" y="12925"/>
                    <a:pt x="13407" y="13527"/>
                  </a:cubicBezTo>
                  <a:lnTo>
                    <a:pt x="13407" y="6531"/>
                  </a:lnTo>
                  <a:cubicBezTo>
                    <a:pt x="13407" y="2935"/>
                    <a:pt x="10398" y="1"/>
                    <a:pt x="66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2" name="Google Shape;5822;p4"/>
            <p:cNvSpPr/>
            <p:nvPr/>
          </p:nvSpPr>
          <p:spPr>
            <a:xfrm>
              <a:off x="6113813" y="3970675"/>
              <a:ext cx="185450" cy="234725"/>
            </a:xfrm>
            <a:custGeom>
              <a:rect b="b" l="l" r="r" t="t"/>
              <a:pathLst>
                <a:path extrusionOk="0" h="9389" w="7418">
                  <a:moveTo>
                    <a:pt x="5612" y="0"/>
                  </a:moveTo>
                  <a:cubicBezTo>
                    <a:pt x="4709" y="0"/>
                    <a:pt x="4093" y="151"/>
                    <a:pt x="3686" y="467"/>
                  </a:cubicBezTo>
                  <a:cubicBezTo>
                    <a:pt x="3325" y="753"/>
                    <a:pt x="3190" y="1144"/>
                    <a:pt x="3054" y="1520"/>
                  </a:cubicBezTo>
                  <a:cubicBezTo>
                    <a:pt x="2919" y="1896"/>
                    <a:pt x="2799" y="2257"/>
                    <a:pt x="2422" y="2528"/>
                  </a:cubicBezTo>
                  <a:cubicBezTo>
                    <a:pt x="1986" y="2844"/>
                    <a:pt x="1249" y="2995"/>
                    <a:pt x="181" y="2995"/>
                  </a:cubicBezTo>
                  <a:cubicBezTo>
                    <a:pt x="75" y="2995"/>
                    <a:pt x="0" y="3085"/>
                    <a:pt x="0" y="3175"/>
                  </a:cubicBezTo>
                  <a:lnTo>
                    <a:pt x="0" y="5688"/>
                  </a:lnTo>
                  <a:cubicBezTo>
                    <a:pt x="0" y="7734"/>
                    <a:pt x="1655" y="9389"/>
                    <a:pt x="3701" y="9389"/>
                  </a:cubicBezTo>
                  <a:cubicBezTo>
                    <a:pt x="5748" y="9389"/>
                    <a:pt x="7418" y="7734"/>
                    <a:pt x="7418" y="5688"/>
                  </a:cubicBezTo>
                  <a:lnTo>
                    <a:pt x="7418" y="3145"/>
                  </a:lnTo>
                  <a:cubicBezTo>
                    <a:pt x="7418" y="1881"/>
                    <a:pt x="6786" y="708"/>
                    <a:pt x="5718" y="30"/>
                  </a:cubicBezTo>
                  <a:cubicBezTo>
                    <a:pt x="5687" y="0"/>
                    <a:pt x="5642" y="0"/>
                    <a:pt x="56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3" name="Google Shape;5823;p4"/>
            <p:cNvSpPr/>
            <p:nvPr/>
          </p:nvSpPr>
          <p:spPr>
            <a:xfrm>
              <a:off x="6607688" y="3884525"/>
              <a:ext cx="275725" cy="193000"/>
            </a:xfrm>
            <a:custGeom>
              <a:rect b="b" l="l" r="r" t="t"/>
              <a:pathLst>
                <a:path extrusionOk="0" h="7720" w="11029">
                  <a:moveTo>
                    <a:pt x="5477" y="1"/>
                  </a:moveTo>
                  <a:cubicBezTo>
                    <a:pt x="4273" y="16"/>
                    <a:pt x="3100" y="437"/>
                    <a:pt x="2077" y="1190"/>
                  </a:cubicBezTo>
                  <a:cubicBezTo>
                    <a:pt x="1189" y="1867"/>
                    <a:pt x="527" y="2845"/>
                    <a:pt x="256" y="3988"/>
                  </a:cubicBezTo>
                  <a:cubicBezTo>
                    <a:pt x="0" y="4966"/>
                    <a:pt x="226" y="6802"/>
                    <a:pt x="256" y="7012"/>
                  </a:cubicBezTo>
                  <a:cubicBezTo>
                    <a:pt x="271" y="7178"/>
                    <a:pt x="361" y="7313"/>
                    <a:pt x="497" y="7403"/>
                  </a:cubicBezTo>
                  <a:cubicBezTo>
                    <a:pt x="527" y="7418"/>
                    <a:pt x="602" y="7479"/>
                    <a:pt x="707" y="7584"/>
                  </a:cubicBezTo>
                  <a:lnTo>
                    <a:pt x="707" y="6606"/>
                  </a:lnTo>
                  <a:cubicBezTo>
                    <a:pt x="707" y="5884"/>
                    <a:pt x="1294" y="5312"/>
                    <a:pt x="2001" y="5312"/>
                  </a:cubicBezTo>
                  <a:cubicBezTo>
                    <a:pt x="3145" y="5312"/>
                    <a:pt x="3506" y="5116"/>
                    <a:pt x="3596" y="5056"/>
                  </a:cubicBezTo>
                  <a:cubicBezTo>
                    <a:pt x="3671" y="4996"/>
                    <a:pt x="3717" y="4891"/>
                    <a:pt x="3837" y="4560"/>
                  </a:cubicBezTo>
                  <a:cubicBezTo>
                    <a:pt x="4002" y="4123"/>
                    <a:pt x="4213" y="3507"/>
                    <a:pt x="4830" y="3010"/>
                  </a:cubicBezTo>
                  <a:cubicBezTo>
                    <a:pt x="5447" y="2529"/>
                    <a:pt x="6274" y="2303"/>
                    <a:pt x="7448" y="2303"/>
                  </a:cubicBezTo>
                  <a:cubicBezTo>
                    <a:pt x="7689" y="2303"/>
                    <a:pt x="7929" y="2378"/>
                    <a:pt x="8140" y="2514"/>
                  </a:cubicBezTo>
                  <a:cubicBezTo>
                    <a:pt x="9524" y="3401"/>
                    <a:pt x="10352" y="4921"/>
                    <a:pt x="10352" y="6561"/>
                  </a:cubicBezTo>
                  <a:lnTo>
                    <a:pt x="10352" y="7719"/>
                  </a:lnTo>
                  <a:cubicBezTo>
                    <a:pt x="10487" y="7584"/>
                    <a:pt x="10577" y="7524"/>
                    <a:pt x="10608" y="7494"/>
                  </a:cubicBezTo>
                  <a:cubicBezTo>
                    <a:pt x="10758" y="7403"/>
                    <a:pt x="10863" y="7238"/>
                    <a:pt x="10878" y="7057"/>
                  </a:cubicBezTo>
                  <a:cubicBezTo>
                    <a:pt x="10893" y="6832"/>
                    <a:pt x="11029" y="4891"/>
                    <a:pt x="10758" y="3883"/>
                  </a:cubicBezTo>
                  <a:cubicBezTo>
                    <a:pt x="10472" y="2799"/>
                    <a:pt x="9825" y="1837"/>
                    <a:pt x="8968" y="1190"/>
                  </a:cubicBezTo>
                  <a:cubicBezTo>
                    <a:pt x="7944" y="437"/>
                    <a:pt x="6771" y="16"/>
                    <a:pt x="5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4" name="Google Shape;5824;p4"/>
            <p:cNvSpPr/>
            <p:nvPr/>
          </p:nvSpPr>
          <p:spPr>
            <a:xfrm>
              <a:off x="6653188" y="3969925"/>
              <a:ext cx="185850" cy="235100"/>
            </a:xfrm>
            <a:custGeom>
              <a:rect b="b" l="l" r="r" t="t"/>
              <a:pathLst>
                <a:path extrusionOk="0" h="9404" w="7434">
                  <a:moveTo>
                    <a:pt x="5628" y="0"/>
                  </a:moveTo>
                  <a:cubicBezTo>
                    <a:pt x="4710" y="0"/>
                    <a:pt x="4108" y="151"/>
                    <a:pt x="3702" y="467"/>
                  </a:cubicBezTo>
                  <a:cubicBezTo>
                    <a:pt x="3326" y="768"/>
                    <a:pt x="3191" y="1144"/>
                    <a:pt x="3055" y="1520"/>
                  </a:cubicBezTo>
                  <a:cubicBezTo>
                    <a:pt x="2920" y="1896"/>
                    <a:pt x="2799" y="2257"/>
                    <a:pt x="2423" y="2528"/>
                  </a:cubicBezTo>
                  <a:cubicBezTo>
                    <a:pt x="1987" y="2844"/>
                    <a:pt x="1250" y="2994"/>
                    <a:pt x="181" y="2994"/>
                  </a:cubicBezTo>
                  <a:cubicBezTo>
                    <a:pt x="76" y="2994"/>
                    <a:pt x="1" y="3085"/>
                    <a:pt x="1" y="3190"/>
                  </a:cubicBezTo>
                  <a:lnTo>
                    <a:pt x="1" y="5688"/>
                  </a:lnTo>
                  <a:cubicBezTo>
                    <a:pt x="1" y="7749"/>
                    <a:pt x="1656" y="9404"/>
                    <a:pt x="3717" y="9404"/>
                  </a:cubicBezTo>
                  <a:cubicBezTo>
                    <a:pt x="5763" y="9404"/>
                    <a:pt x="7433" y="7749"/>
                    <a:pt x="7433" y="5688"/>
                  </a:cubicBezTo>
                  <a:lnTo>
                    <a:pt x="7433" y="3145"/>
                  </a:lnTo>
                  <a:cubicBezTo>
                    <a:pt x="7433" y="1881"/>
                    <a:pt x="6786" y="707"/>
                    <a:pt x="5718" y="30"/>
                  </a:cubicBezTo>
                  <a:cubicBezTo>
                    <a:pt x="5688" y="0"/>
                    <a:pt x="5658" y="0"/>
                    <a:pt x="56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5" name="Google Shape;5825;p4"/>
            <p:cNvSpPr/>
            <p:nvPr/>
          </p:nvSpPr>
          <p:spPr>
            <a:xfrm>
              <a:off x="6532463" y="4228325"/>
              <a:ext cx="89150" cy="126425"/>
            </a:xfrm>
            <a:custGeom>
              <a:rect b="b" l="l" r="r" t="t"/>
              <a:pathLst>
                <a:path extrusionOk="0" h="5057" w="3566">
                  <a:moveTo>
                    <a:pt x="3566" y="1"/>
                  </a:moveTo>
                  <a:cubicBezTo>
                    <a:pt x="2949" y="317"/>
                    <a:pt x="2392" y="678"/>
                    <a:pt x="1911" y="1099"/>
                  </a:cubicBezTo>
                  <a:cubicBezTo>
                    <a:pt x="617" y="2228"/>
                    <a:pt x="0" y="3657"/>
                    <a:pt x="211" y="5056"/>
                  </a:cubicBezTo>
                  <a:lnTo>
                    <a:pt x="3566" y="5056"/>
                  </a:lnTo>
                  <a:lnTo>
                    <a:pt x="35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6" name="Google Shape;5826;p4"/>
            <p:cNvSpPr/>
            <p:nvPr/>
          </p:nvSpPr>
          <p:spPr>
            <a:xfrm>
              <a:off x="6649438" y="4207275"/>
              <a:ext cx="193350" cy="147475"/>
            </a:xfrm>
            <a:custGeom>
              <a:rect b="b" l="l" r="r" t="t"/>
              <a:pathLst>
                <a:path extrusionOk="0" h="5899" w="7734">
                  <a:moveTo>
                    <a:pt x="1430" y="0"/>
                  </a:moveTo>
                  <a:cubicBezTo>
                    <a:pt x="933" y="90"/>
                    <a:pt x="452" y="226"/>
                    <a:pt x="0" y="391"/>
                  </a:cubicBezTo>
                  <a:lnTo>
                    <a:pt x="0" y="5898"/>
                  </a:lnTo>
                  <a:lnTo>
                    <a:pt x="7734" y="5898"/>
                  </a:lnTo>
                  <a:lnTo>
                    <a:pt x="7734" y="391"/>
                  </a:lnTo>
                  <a:cubicBezTo>
                    <a:pt x="7283" y="226"/>
                    <a:pt x="6816" y="106"/>
                    <a:pt x="6335" y="0"/>
                  </a:cubicBezTo>
                  <a:cubicBezTo>
                    <a:pt x="5537" y="1475"/>
                    <a:pt x="3882" y="2227"/>
                    <a:pt x="3882" y="2227"/>
                  </a:cubicBezTo>
                  <a:cubicBezTo>
                    <a:pt x="3882" y="2227"/>
                    <a:pt x="2227" y="1460"/>
                    <a:pt x="14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7" name="Google Shape;5827;p4"/>
            <p:cNvSpPr/>
            <p:nvPr/>
          </p:nvSpPr>
          <p:spPr>
            <a:xfrm>
              <a:off x="6870238" y="4228700"/>
              <a:ext cx="89550" cy="126050"/>
            </a:xfrm>
            <a:custGeom>
              <a:rect b="b" l="l" r="r" t="t"/>
              <a:pathLst>
                <a:path extrusionOk="0" h="5042" w="3582">
                  <a:moveTo>
                    <a:pt x="0" y="1"/>
                  </a:moveTo>
                  <a:lnTo>
                    <a:pt x="0" y="5041"/>
                  </a:lnTo>
                  <a:lnTo>
                    <a:pt x="3355" y="5041"/>
                  </a:lnTo>
                  <a:cubicBezTo>
                    <a:pt x="3581" y="3657"/>
                    <a:pt x="2964" y="2228"/>
                    <a:pt x="1670" y="1099"/>
                  </a:cubicBezTo>
                  <a:cubicBezTo>
                    <a:pt x="1189" y="678"/>
                    <a:pt x="632" y="302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1" name="Shape 5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2" name="Google Shape;5832;p5"/>
          <p:cNvSpPr/>
          <p:nvPr/>
        </p:nvSpPr>
        <p:spPr>
          <a:xfrm>
            <a:off x="7022650" y="1764325"/>
            <a:ext cx="1023601" cy="837502"/>
          </a:xfrm>
          <a:custGeom>
            <a:rect b="b" l="l" r="r" t="t"/>
            <a:pathLst>
              <a:path extrusionOk="0" h="1998" w="2442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3" name="Google Shape;5833;p5"/>
          <p:cNvSpPr/>
          <p:nvPr/>
        </p:nvSpPr>
        <p:spPr>
          <a:xfrm>
            <a:off x="1243250" y="1764325"/>
            <a:ext cx="1023601" cy="837502"/>
          </a:xfrm>
          <a:custGeom>
            <a:rect b="b" l="l" r="r" t="t"/>
            <a:pathLst>
              <a:path extrusionOk="0" h="1998" w="2442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4" name="Google Shape;5834;p5"/>
          <p:cNvSpPr/>
          <p:nvPr/>
        </p:nvSpPr>
        <p:spPr>
          <a:xfrm>
            <a:off x="4132950" y="1764325"/>
            <a:ext cx="1023601" cy="837502"/>
          </a:xfrm>
          <a:custGeom>
            <a:rect b="b" l="l" r="r" t="t"/>
            <a:pathLst>
              <a:path extrusionOk="0" h="1998" w="2442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5" name="Google Shape;5835;p5"/>
          <p:cNvSpPr txBox="1"/>
          <p:nvPr>
            <p:ph idx="3" type="title"/>
          </p:nvPr>
        </p:nvSpPr>
        <p:spPr>
          <a:xfrm>
            <a:off x="720000" y="540000"/>
            <a:ext cx="7704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Relación Proyecto APT</a:t>
            </a:r>
            <a:endParaRPr/>
          </a:p>
        </p:txBody>
      </p:sp>
      <p:sp>
        <p:nvSpPr>
          <p:cNvPr id="5836" name="Google Shape;5836;p5"/>
          <p:cNvSpPr txBox="1"/>
          <p:nvPr>
            <p:ph idx="4" type="subTitle"/>
          </p:nvPr>
        </p:nvSpPr>
        <p:spPr>
          <a:xfrm>
            <a:off x="3610350" y="2613496"/>
            <a:ext cx="19233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Gestión de Base de Datos</a:t>
            </a:r>
            <a:endParaRPr/>
          </a:p>
        </p:txBody>
      </p:sp>
      <p:sp>
        <p:nvSpPr>
          <p:cNvPr id="5837" name="Google Shape;5837;p5"/>
          <p:cNvSpPr txBox="1"/>
          <p:nvPr>
            <p:ph idx="1" type="subTitle"/>
          </p:nvPr>
        </p:nvSpPr>
        <p:spPr>
          <a:xfrm>
            <a:off x="720650" y="2613496"/>
            <a:ext cx="19233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Desarrollo de Software</a:t>
            </a:r>
            <a:endParaRPr/>
          </a:p>
        </p:txBody>
      </p:sp>
      <p:sp>
        <p:nvSpPr>
          <p:cNvPr id="5838" name="Google Shape;5838;p5"/>
          <p:cNvSpPr txBox="1"/>
          <p:nvPr>
            <p:ph type="title"/>
          </p:nvPr>
        </p:nvSpPr>
        <p:spPr>
          <a:xfrm>
            <a:off x="718550" y="2088705"/>
            <a:ext cx="19275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839" name="Google Shape;5839;p5"/>
          <p:cNvSpPr txBox="1"/>
          <p:nvPr>
            <p:ph idx="6" type="title"/>
          </p:nvPr>
        </p:nvSpPr>
        <p:spPr>
          <a:xfrm>
            <a:off x="3608250" y="2088705"/>
            <a:ext cx="19275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840" name="Google Shape;5840;p5"/>
          <p:cNvSpPr txBox="1"/>
          <p:nvPr>
            <p:ph idx="7" type="subTitle"/>
          </p:nvPr>
        </p:nvSpPr>
        <p:spPr>
          <a:xfrm>
            <a:off x="6500050" y="2613496"/>
            <a:ext cx="19233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Gestión de Proyectos</a:t>
            </a:r>
            <a:endParaRPr/>
          </a:p>
        </p:txBody>
      </p:sp>
      <p:sp>
        <p:nvSpPr>
          <p:cNvPr id="5841" name="Google Shape;5841;p5"/>
          <p:cNvSpPr txBox="1"/>
          <p:nvPr>
            <p:ph idx="9" type="title"/>
          </p:nvPr>
        </p:nvSpPr>
        <p:spPr>
          <a:xfrm>
            <a:off x="6497950" y="2088705"/>
            <a:ext cx="19275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03</a:t>
            </a:r>
            <a:endParaRPr/>
          </a:p>
        </p:txBody>
      </p:sp>
      <p:pic>
        <p:nvPicPr>
          <p:cNvPr descr="ilustración de vector de icono de color de software de aplicación 18779704  Vector en Vecteezy" id="5842" name="Google Shape;584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2865" y="3305641"/>
            <a:ext cx="1195406" cy="1195406"/>
          </a:xfrm>
          <a:prstGeom prst="rect">
            <a:avLst/>
          </a:prstGeom>
          <a:solidFill>
            <a:schemeClr val="accent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pic>
      <p:pic>
        <p:nvPicPr>
          <p:cNvPr descr="Servidor Base De Datos De Dibujos Animados Red Transferencia De Archivos  PNG ,dibujos Servidor De Base De Datos, Servidor, Base De Datos De Dibujos  Animados PNG Imagen para Descarga Gratuita | Pngtree" id="5843" name="Google Shape;584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61145" y="3305641"/>
            <a:ext cx="1195406" cy="1200742"/>
          </a:xfrm>
          <a:prstGeom prst="rect">
            <a:avLst/>
          </a:prstGeom>
          <a:solidFill>
            <a:schemeClr val="accent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pic>
      <p:pic>
        <p:nvPicPr>
          <p:cNvPr descr="Imágenes de Gestion Proyectos - Descarga gratuita en Freepik" id="5844" name="Google Shape;584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19425" y="3299150"/>
            <a:ext cx="1221710" cy="1237368"/>
          </a:xfrm>
          <a:prstGeom prst="rect">
            <a:avLst/>
          </a:prstGeom>
          <a:solidFill>
            <a:schemeClr val="accent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2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2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2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2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8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6"/>
          <p:cNvSpPr txBox="1"/>
          <p:nvPr>
            <p:ph idx="3" type="body"/>
          </p:nvPr>
        </p:nvSpPr>
        <p:spPr>
          <a:xfrm>
            <a:off x="4977825" y="2985900"/>
            <a:ext cx="2885400" cy="10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Suscripciones y beneficios.</a:t>
            </a:r>
            <a:endParaRPr sz="1400"/>
          </a:p>
        </p:txBody>
      </p:sp>
      <p:sp>
        <p:nvSpPr>
          <p:cNvPr id="5850" name="Google Shape;5850;p6"/>
          <p:cNvSpPr txBox="1"/>
          <p:nvPr>
            <p:ph type="title"/>
          </p:nvPr>
        </p:nvSpPr>
        <p:spPr>
          <a:xfrm>
            <a:off x="720000" y="1812450"/>
            <a:ext cx="23448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Factibilidad del proyecto</a:t>
            </a:r>
            <a:endParaRPr/>
          </a:p>
        </p:txBody>
      </p:sp>
      <p:sp>
        <p:nvSpPr>
          <p:cNvPr id="5851" name="Google Shape;5851;p6"/>
          <p:cNvSpPr txBox="1"/>
          <p:nvPr>
            <p:ph idx="1" type="body"/>
          </p:nvPr>
        </p:nvSpPr>
        <p:spPr>
          <a:xfrm>
            <a:off x="4977825" y="1397225"/>
            <a:ext cx="2885400" cy="10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Es factible porque se alinea con sus objetivos de integrar las competencias del Perfil de Egreso.</a:t>
            </a:r>
            <a:endParaRPr sz="1400"/>
          </a:p>
        </p:txBody>
      </p:sp>
      <p:sp>
        <p:nvSpPr>
          <p:cNvPr id="5852" name="Google Shape;5852;p6"/>
          <p:cNvSpPr txBox="1"/>
          <p:nvPr>
            <p:ph idx="2" type="subTitle"/>
          </p:nvPr>
        </p:nvSpPr>
        <p:spPr>
          <a:xfrm>
            <a:off x="4977825" y="1097225"/>
            <a:ext cx="3804434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Competencias Perfil de Egreso</a:t>
            </a:r>
            <a:endParaRPr/>
          </a:p>
        </p:txBody>
      </p:sp>
      <p:sp>
        <p:nvSpPr>
          <p:cNvPr id="5853" name="Google Shape;5853;p6"/>
          <p:cNvSpPr txBox="1"/>
          <p:nvPr>
            <p:ph idx="4" type="subTitle"/>
          </p:nvPr>
        </p:nvSpPr>
        <p:spPr>
          <a:xfrm>
            <a:off x="4977825" y="2685900"/>
            <a:ext cx="2885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Modelo de Negocio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7" name="Shape 5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8" name="Google Shape;585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7067" y="342900"/>
            <a:ext cx="6864558" cy="4260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59" name="Google Shape;5859;p7"/>
          <p:cNvGrpSpPr/>
          <p:nvPr/>
        </p:nvGrpSpPr>
        <p:grpSpPr>
          <a:xfrm flipH="1">
            <a:off x="609" y="2126"/>
            <a:ext cx="9144199" cy="5173108"/>
            <a:chOff x="240175" y="838925"/>
            <a:chExt cx="7121650" cy="4028900"/>
          </a:xfrm>
        </p:grpSpPr>
        <p:sp>
          <p:nvSpPr>
            <p:cNvPr id="5860" name="Google Shape;5860;p7"/>
            <p:cNvSpPr/>
            <p:nvPr/>
          </p:nvSpPr>
          <p:spPr>
            <a:xfrm>
              <a:off x="240175" y="838925"/>
              <a:ext cx="7121650" cy="4028900"/>
            </a:xfrm>
            <a:custGeom>
              <a:rect b="b" l="l" r="r" t="t"/>
              <a:pathLst>
                <a:path extrusionOk="0" h="161156" w="284866">
                  <a:moveTo>
                    <a:pt x="78475" y="10879"/>
                  </a:moveTo>
                  <a:cubicBezTo>
                    <a:pt x="94079" y="10879"/>
                    <a:pt x="108230" y="15507"/>
                    <a:pt x="114535" y="25121"/>
                  </a:cubicBezTo>
                  <a:cubicBezTo>
                    <a:pt x="133813" y="54604"/>
                    <a:pt x="130562" y="65055"/>
                    <a:pt x="128258" y="103219"/>
                  </a:cubicBezTo>
                  <a:cubicBezTo>
                    <a:pt x="126522" y="131840"/>
                    <a:pt x="99581" y="141893"/>
                    <a:pt x="75466" y="141893"/>
                  </a:cubicBezTo>
                  <a:cubicBezTo>
                    <a:pt x="57838" y="141893"/>
                    <a:pt x="41720" y="136521"/>
                    <a:pt x="38062" y="129101"/>
                  </a:cubicBezTo>
                  <a:cubicBezTo>
                    <a:pt x="30347" y="113239"/>
                    <a:pt x="27261" y="108445"/>
                    <a:pt x="22385" y="95319"/>
                  </a:cubicBezTo>
                  <a:cubicBezTo>
                    <a:pt x="17673" y="82543"/>
                    <a:pt x="16459" y="64541"/>
                    <a:pt x="17488" y="51353"/>
                  </a:cubicBezTo>
                  <a:cubicBezTo>
                    <a:pt x="19503" y="25011"/>
                    <a:pt x="51207" y="10879"/>
                    <a:pt x="78475" y="10879"/>
                  </a:cubicBezTo>
                  <a:close/>
                  <a:moveTo>
                    <a:pt x="0" y="1"/>
                  </a:moveTo>
                  <a:lnTo>
                    <a:pt x="0" y="161155"/>
                  </a:lnTo>
                  <a:lnTo>
                    <a:pt x="284866" y="161155"/>
                  </a:lnTo>
                  <a:lnTo>
                    <a:pt x="2848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1" name="Google Shape;5861;p7"/>
            <p:cNvSpPr/>
            <p:nvPr/>
          </p:nvSpPr>
          <p:spPr>
            <a:xfrm>
              <a:off x="240175" y="838925"/>
              <a:ext cx="7121650" cy="4028900"/>
            </a:xfrm>
            <a:custGeom>
              <a:rect b="b" l="l" r="r" t="t"/>
              <a:pathLst>
                <a:path extrusionOk="0" h="161156" w="284866">
                  <a:moveTo>
                    <a:pt x="78475" y="10879"/>
                  </a:moveTo>
                  <a:cubicBezTo>
                    <a:pt x="94079" y="10879"/>
                    <a:pt x="108230" y="15507"/>
                    <a:pt x="114535" y="25121"/>
                  </a:cubicBezTo>
                  <a:cubicBezTo>
                    <a:pt x="133813" y="54604"/>
                    <a:pt x="130562" y="65055"/>
                    <a:pt x="128258" y="103219"/>
                  </a:cubicBezTo>
                  <a:cubicBezTo>
                    <a:pt x="126522" y="131840"/>
                    <a:pt x="99581" y="141893"/>
                    <a:pt x="75466" y="141893"/>
                  </a:cubicBezTo>
                  <a:cubicBezTo>
                    <a:pt x="57838" y="141893"/>
                    <a:pt x="41720" y="136521"/>
                    <a:pt x="38062" y="129101"/>
                  </a:cubicBezTo>
                  <a:cubicBezTo>
                    <a:pt x="30347" y="113239"/>
                    <a:pt x="27261" y="108445"/>
                    <a:pt x="22385" y="95319"/>
                  </a:cubicBezTo>
                  <a:cubicBezTo>
                    <a:pt x="17673" y="82543"/>
                    <a:pt x="16459" y="64541"/>
                    <a:pt x="17488" y="51353"/>
                  </a:cubicBezTo>
                  <a:cubicBezTo>
                    <a:pt x="19503" y="25011"/>
                    <a:pt x="51207" y="10879"/>
                    <a:pt x="78475" y="10879"/>
                  </a:cubicBezTo>
                  <a:close/>
                  <a:moveTo>
                    <a:pt x="0" y="1"/>
                  </a:moveTo>
                  <a:lnTo>
                    <a:pt x="0" y="161155"/>
                  </a:lnTo>
                  <a:lnTo>
                    <a:pt x="284866" y="161155"/>
                  </a:lnTo>
                  <a:lnTo>
                    <a:pt x="2848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62" name="Google Shape;5862;p7"/>
          <p:cNvSpPr txBox="1"/>
          <p:nvPr>
            <p:ph type="title"/>
          </p:nvPr>
        </p:nvSpPr>
        <p:spPr>
          <a:xfrm>
            <a:off x="720000" y="540000"/>
            <a:ext cx="38520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Objetivos Estratégicos</a:t>
            </a:r>
            <a:endParaRPr/>
          </a:p>
        </p:txBody>
      </p:sp>
      <p:sp>
        <p:nvSpPr>
          <p:cNvPr id="5863" name="Google Shape;5863;p7"/>
          <p:cNvSpPr txBox="1"/>
          <p:nvPr>
            <p:ph idx="1" type="body"/>
          </p:nvPr>
        </p:nvSpPr>
        <p:spPr>
          <a:xfrm>
            <a:off x="742459" y="1712841"/>
            <a:ext cx="3995219" cy="28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La app</a:t>
            </a:r>
            <a:r>
              <a:rPr b="1" lang="en" sz="1200"/>
              <a:t> “To Coffee” </a:t>
            </a:r>
            <a:r>
              <a:rPr lang="en" sz="1200"/>
              <a:t>mantiene a la vanguardia elementos como: </a:t>
            </a:r>
            <a:endParaRPr sz="1200"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200"/>
              <a:t>Diseñar la arquitectura y modelo de datos de la aplicación.</a:t>
            </a:r>
            <a:endParaRPr sz="12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/>
              <a:t>Desarrollar y programar las funcionalidades.</a:t>
            </a:r>
            <a:endParaRPr sz="12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/>
              <a:t>Realizar pruebas exhaustivas y validaciones.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/>
              <a:t>Despliegue de la aplicación y retroalimentación de los ajustes basados.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/>
              <a:t>Implementar medidas de seguridad y privacidad.</a:t>
            </a:r>
            <a:endParaRPr sz="1200"/>
          </a:p>
        </p:txBody>
      </p:sp>
      <p:sp>
        <p:nvSpPr>
          <p:cNvPr id="5864" name="Google Shape;5864;p7"/>
          <p:cNvSpPr/>
          <p:nvPr/>
        </p:nvSpPr>
        <p:spPr>
          <a:xfrm>
            <a:off x="7323808" y="-46525"/>
            <a:ext cx="1896382" cy="1759366"/>
          </a:xfrm>
          <a:custGeom>
            <a:rect b="b" l="l" r="r" t="t"/>
            <a:pathLst>
              <a:path extrusionOk="0" h="15627" w="16844">
                <a:moveTo>
                  <a:pt x="148" y="0"/>
                </a:moveTo>
                <a:cubicBezTo>
                  <a:pt x="57" y="1027"/>
                  <a:pt x="1" y="2081"/>
                  <a:pt x="1" y="3136"/>
                </a:cubicBezTo>
                <a:cubicBezTo>
                  <a:pt x="57" y="6587"/>
                  <a:pt x="204" y="10749"/>
                  <a:pt x="3101" y="13118"/>
                </a:cubicBezTo>
                <a:cubicBezTo>
                  <a:pt x="5450" y="15041"/>
                  <a:pt x="8775" y="15626"/>
                  <a:pt x="11831" y="15626"/>
                </a:cubicBezTo>
                <a:cubicBezTo>
                  <a:pt x="12359" y="15626"/>
                  <a:pt x="12879" y="15609"/>
                  <a:pt x="13385" y="15578"/>
                </a:cubicBezTo>
                <a:cubicBezTo>
                  <a:pt x="14495" y="15494"/>
                  <a:pt x="15669" y="15346"/>
                  <a:pt x="16843" y="15142"/>
                </a:cubicBezTo>
                <a:lnTo>
                  <a:pt x="168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65" name="Google Shape;5865;p7"/>
          <p:cNvGrpSpPr/>
          <p:nvPr/>
        </p:nvGrpSpPr>
        <p:grpSpPr>
          <a:xfrm flipH="1" rot="10800000">
            <a:off x="7001923" y="4155624"/>
            <a:ext cx="2192535" cy="1200546"/>
            <a:chOff x="4465450" y="2268625"/>
            <a:chExt cx="520125" cy="284800"/>
          </a:xfrm>
        </p:grpSpPr>
        <p:sp>
          <p:nvSpPr>
            <p:cNvPr id="5866" name="Google Shape;5866;p7"/>
            <p:cNvSpPr/>
            <p:nvPr/>
          </p:nvSpPr>
          <p:spPr>
            <a:xfrm>
              <a:off x="4729100" y="2352425"/>
              <a:ext cx="6925" cy="4650"/>
            </a:xfrm>
            <a:custGeom>
              <a:rect b="b" l="l" r="r" t="t"/>
              <a:pathLst>
                <a:path extrusionOk="0" h="186" w="277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49"/>
                    <a:pt x="38" y="66"/>
                    <a:pt x="17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23" y="153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7" name="Google Shape;5867;p7"/>
            <p:cNvSpPr/>
            <p:nvPr/>
          </p:nvSpPr>
          <p:spPr>
            <a:xfrm>
              <a:off x="4715800" y="2351900"/>
              <a:ext cx="6525" cy="5075"/>
            </a:xfrm>
            <a:custGeom>
              <a:rect b="b" l="l" r="r" t="t"/>
              <a:pathLst>
                <a:path extrusionOk="0" h="203" w="261">
                  <a:moveTo>
                    <a:pt x="137" y="0"/>
                  </a:moveTo>
                  <a:cubicBezTo>
                    <a:pt x="104" y="21"/>
                    <a:pt x="71" y="38"/>
                    <a:pt x="54" y="54"/>
                  </a:cubicBezTo>
                  <a:cubicBezTo>
                    <a:pt x="1" y="103"/>
                    <a:pt x="1" y="157"/>
                    <a:pt x="34" y="190"/>
                  </a:cubicBezTo>
                  <a:cubicBezTo>
                    <a:pt x="52" y="198"/>
                    <a:pt x="66" y="202"/>
                    <a:pt x="79" y="202"/>
                  </a:cubicBezTo>
                  <a:cubicBezTo>
                    <a:pt x="92" y="202"/>
                    <a:pt x="104" y="198"/>
                    <a:pt x="120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207" y="157"/>
                  </a:cubicBezTo>
                  <a:cubicBezTo>
                    <a:pt x="261" y="103"/>
                    <a:pt x="261" y="38"/>
                    <a:pt x="224" y="21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8" name="Google Shape;5868;p7"/>
            <p:cNvSpPr/>
            <p:nvPr/>
          </p:nvSpPr>
          <p:spPr>
            <a:xfrm>
              <a:off x="4711075" y="2340350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1"/>
                  </a:moveTo>
                  <a:cubicBezTo>
                    <a:pt x="140" y="1"/>
                    <a:pt x="120" y="17"/>
                    <a:pt x="87" y="34"/>
                  </a:cubicBezTo>
                  <a:cubicBezTo>
                    <a:pt x="54" y="50"/>
                    <a:pt x="37" y="8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4"/>
                    <a:pt x="190" y="174"/>
                  </a:cubicBezTo>
                  <a:cubicBezTo>
                    <a:pt x="223" y="153"/>
                    <a:pt x="243" y="137"/>
                    <a:pt x="260" y="104"/>
                  </a:cubicBezTo>
                  <a:cubicBezTo>
                    <a:pt x="260" y="71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9" name="Google Shape;5869;p7"/>
            <p:cNvSpPr/>
            <p:nvPr/>
          </p:nvSpPr>
          <p:spPr>
            <a:xfrm>
              <a:off x="4728700" y="2363950"/>
              <a:ext cx="6500" cy="4925"/>
            </a:xfrm>
            <a:custGeom>
              <a:rect b="b" l="l" r="r" t="t"/>
              <a:pathLst>
                <a:path extrusionOk="0" h="197" w="260">
                  <a:moveTo>
                    <a:pt x="172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3" y="54"/>
                    <a:pt x="0" y="104"/>
                    <a:pt x="17" y="157"/>
                  </a:cubicBezTo>
                  <a:cubicBezTo>
                    <a:pt x="29" y="182"/>
                    <a:pt x="61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223" y="157"/>
                    <a:pt x="260" y="104"/>
                    <a:pt x="239" y="54"/>
                  </a:cubicBezTo>
                  <a:cubicBezTo>
                    <a:pt x="239" y="19"/>
                    <a:pt x="21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0" name="Google Shape;5870;p7"/>
            <p:cNvSpPr/>
            <p:nvPr/>
          </p:nvSpPr>
          <p:spPr>
            <a:xfrm>
              <a:off x="4723550" y="2386975"/>
              <a:ext cx="6500" cy="4950"/>
            </a:xfrm>
            <a:custGeom>
              <a:rect b="b" l="l" r="r" t="t"/>
              <a:pathLst>
                <a:path extrusionOk="0" h="198" w="260">
                  <a:moveTo>
                    <a:pt x="168" y="0"/>
                  </a:moveTo>
                  <a:cubicBezTo>
                    <a:pt x="159" y="0"/>
                    <a:pt x="149" y="2"/>
                    <a:pt x="136" y="7"/>
                  </a:cubicBezTo>
                  <a:cubicBezTo>
                    <a:pt x="103" y="7"/>
                    <a:pt x="70" y="24"/>
                    <a:pt x="54" y="40"/>
                  </a:cubicBezTo>
                  <a:cubicBezTo>
                    <a:pt x="0" y="94"/>
                    <a:pt x="0" y="164"/>
                    <a:pt x="33" y="181"/>
                  </a:cubicBezTo>
                  <a:cubicBezTo>
                    <a:pt x="70" y="197"/>
                    <a:pt x="87" y="197"/>
                    <a:pt x="120" y="197"/>
                  </a:cubicBezTo>
                  <a:cubicBezTo>
                    <a:pt x="136" y="197"/>
                    <a:pt x="136" y="197"/>
                    <a:pt x="157" y="181"/>
                  </a:cubicBezTo>
                  <a:cubicBezTo>
                    <a:pt x="173" y="181"/>
                    <a:pt x="190" y="164"/>
                    <a:pt x="206" y="143"/>
                  </a:cubicBezTo>
                  <a:cubicBezTo>
                    <a:pt x="260" y="94"/>
                    <a:pt x="260" y="40"/>
                    <a:pt x="223" y="7"/>
                  </a:cubicBezTo>
                  <a:cubicBezTo>
                    <a:pt x="201" y="7"/>
                    <a:pt x="18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1" name="Google Shape;5871;p7"/>
            <p:cNvSpPr/>
            <p:nvPr/>
          </p:nvSpPr>
          <p:spPr>
            <a:xfrm>
              <a:off x="4733425" y="2305100"/>
              <a:ext cx="6425" cy="4775"/>
            </a:xfrm>
            <a:custGeom>
              <a:rect b="b" l="l" r="r" t="t"/>
              <a:pathLst>
                <a:path extrusionOk="0" h="191" w="257">
                  <a:moveTo>
                    <a:pt x="153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20"/>
                    <a:pt x="1" y="157"/>
                    <a:pt x="17" y="174"/>
                  </a:cubicBezTo>
                  <a:cubicBezTo>
                    <a:pt x="34" y="190"/>
                    <a:pt x="50" y="190"/>
                    <a:pt x="87" y="190"/>
                  </a:cubicBezTo>
                  <a:lnTo>
                    <a:pt x="137" y="190"/>
                  </a:lnTo>
                  <a:cubicBezTo>
                    <a:pt x="153" y="174"/>
                    <a:pt x="153" y="174"/>
                    <a:pt x="174" y="174"/>
                  </a:cubicBezTo>
                  <a:cubicBezTo>
                    <a:pt x="207" y="157"/>
                    <a:pt x="224" y="120"/>
                    <a:pt x="224" y="104"/>
                  </a:cubicBezTo>
                  <a:cubicBezTo>
                    <a:pt x="257" y="38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2" name="Google Shape;5872;p7"/>
            <p:cNvSpPr/>
            <p:nvPr/>
          </p:nvSpPr>
          <p:spPr>
            <a:xfrm>
              <a:off x="4718800" y="2375600"/>
              <a:ext cx="6925" cy="4675"/>
            </a:xfrm>
            <a:custGeom>
              <a:rect b="b" l="l" r="r" t="t"/>
              <a:pathLst>
                <a:path extrusionOk="0" h="187" w="277">
                  <a:moveTo>
                    <a:pt x="174" y="1"/>
                  </a:moveTo>
                  <a:cubicBezTo>
                    <a:pt x="157" y="1"/>
                    <a:pt x="120" y="1"/>
                    <a:pt x="87" y="34"/>
                  </a:cubicBezTo>
                  <a:cubicBezTo>
                    <a:pt x="54" y="50"/>
                    <a:pt x="38" y="67"/>
                    <a:pt x="38" y="104"/>
                  </a:cubicBezTo>
                  <a:cubicBezTo>
                    <a:pt x="0" y="153"/>
                    <a:pt x="38" y="186"/>
                    <a:pt x="104" y="186"/>
                  </a:cubicBezTo>
                  <a:cubicBezTo>
                    <a:pt x="120" y="186"/>
                    <a:pt x="141" y="186"/>
                    <a:pt x="174" y="170"/>
                  </a:cubicBezTo>
                  <a:lnTo>
                    <a:pt x="190" y="170"/>
                  </a:lnTo>
                  <a:cubicBezTo>
                    <a:pt x="223" y="137"/>
                    <a:pt x="244" y="120"/>
                    <a:pt x="260" y="83"/>
                  </a:cubicBezTo>
                  <a:cubicBezTo>
                    <a:pt x="277" y="3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3" name="Google Shape;5873;p7"/>
            <p:cNvSpPr/>
            <p:nvPr/>
          </p:nvSpPr>
          <p:spPr>
            <a:xfrm>
              <a:off x="4708500" y="2282850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40" y="206"/>
                    <a:pt x="173" y="186"/>
                  </a:cubicBezTo>
                  <a:lnTo>
                    <a:pt x="190" y="169"/>
                  </a:lnTo>
                  <a:cubicBezTo>
                    <a:pt x="223" y="153"/>
                    <a:pt x="243" y="136"/>
                    <a:pt x="260" y="103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4" name="Google Shape;5874;p7"/>
            <p:cNvSpPr/>
            <p:nvPr/>
          </p:nvSpPr>
          <p:spPr>
            <a:xfrm>
              <a:off x="4702925" y="2317575"/>
              <a:ext cx="6925" cy="5075"/>
            </a:xfrm>
            <a:custGeom>
              <a:rect b="b" l="l" r="r" t="t"/>
              <a:pathLst>
                <a:path extrusionOk="0" h="203" w="277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2" y="198"/>
                    <a:pt x="75" y="203"/>
                    <a:pt x="89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7" y="190"/>
                  </a:lnTo>
                  <a:cubicBezTo>
                    <a:pt x="190" y="174"/>
                    <a:pt x="207" y="157"/>
                    <a:pt x="223" y="157"/>
                  </a:cubicBezTo>
                  <a:cubicBezTo>
                    <a:pt x="260" y="104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5" name="Google Shape;5875;p7"/>
            <p:cNvSpPr/>
            <p:nvPr/>
          </p:nvSpPr>
          <p:spPr>
            <a:xfrm>
              <a:off x="4708075" y="2294625"/>
              <a:ext cx="6925" cy="4950"/>
            </a:xfrm>
            <a:custGeom>
              <a:rect b="b" l="l" r="r" t="t"/>
              <a:pathLst>
                <a:path extrusionOk="0" h="198" w="277">
                  <a:moveTo>
                    <a:pt x="164" y="1"/>
                  </a:moveTo>
                  <a:cubicBezTo>
                    <a:pt x="149" y="1"/>
                    <a:pt x="134" y="3"/>
                    <a:pt x="120" y="7"/>
                  </a:cubicBezTo>
                  <a:cubicBezTo>
                    <a:pt x="54" y="44"/>
                    <a:pt x="1" y="94"/>
                    <a:pt x="17" y="147"/>
                  </a:cubicBezTo>
                  <a:cubicBezTo>
                    <a:pt x="28" y="179"/>
                    <a:pt x="61" y="198"/>
                    <a:pt x="97" y="198"/>
                  </a:cubicBezTo>
                  <a:cubicBezTo>
                    <a:pt x="117" y="198"/>
                    <a:pt x="138" y="192"/>
                    <a:pt x="157" y="180"/>
                  </a:cubicBezTo>
                  <a:cubicBezTo>
                    <a:pt x="223" y="164"/>
                    <a:pt x="277" y="94"/>
                    <a:pt x="260" y="44"/>
                  </a:cubicBezTo>
                  <a:cubicBezTo>
                    <a:pt x="245" y="17"/>
                    <a:pt x="20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6" name="Google Shape;5876;p7"/>
            <p:cNvSpPr/>
            <p:nvPr/>
          </p:nvSpPr>
          <p:spPr>
            <a:xfrm>
              <a:off x="4703750" y="2376275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49" y="0"/>
                  </a:moveTo>
                  <a:cubicBezTo>
                    <a:pt x="133" y="0"/>
                    <a:pt x="118" y="2"/>
                    <a:pt x="104" y="7"/>
                  </a:cubicBezTo>
                  <a:cubicBezTo>
                    <a:pt x="38" y="40"/>
                    <a:pt x="1" y="110"/>
                    <a:pt x="1" y="143"/>
                  </a:cubicBezTo>
                  <a:cubicBezTo>
                    <a:pt x="14" y="178"/>
                    <a:pt x="47" y="197"/>
                    <a:pt x="87" y="197"/>
                  </a:cubicBezTo>
                  <a:cubicBezTo>
                    <a:pt x="109" y="197"/>
                    <a:pt x="133" y="191"/>
                    <a:pt x="157" y="180"/>
                  </a:cubicBezTo>
                  <a:cubicBezTo>
                    <a:pt x="207" y="159"/>
                    <a:pt x="260" y="93"/>
                    <a:pt x="244" y="40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7" name="Google Shape;5877;p7"/>
            <p:cNvSpPr/>
            <p:nvPr/>
          </p:nvSpPr>
          <p:spPr>
            <a:xfrm>
              <a:off x="4705925" y="2328700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3" y="1"/>
                  </a:moveTo>
                  <a:cubicBezTo>
                    <a:pt x="157" y="1"/>
                    <a:pt x="120" y="1"/>
                    <a:pt x="87" y="21"/>
                  </a:cubicBezTo>
                  <a:cubicBezTo>
                    <a:pt x="54" y="54"/>
                    <a:pt x="37" y="71"/>
                    <a:pt x="3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41"/>
                    <a:pt x="243" y="124"/>
                    <a:pt x="260" y="87"/>
                  </a:cubicBezTo>
                  <a:cubicBezTo>
                    <a:pt x="276" y="38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8" name="Google Shape;5878;p7"/>
            <p:cNvSpPr/>
            <p:nvPr/>
          </p:nvSpPr>
          <p:spPr>
            <a:xfrm>
              <a:off x="4700350" y="23510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33" y="71"/>
                    <a:pt x="17" y="87"/>
                  </a:cubicBezTo>
                  <a:cubicBezTo>
                    <a:pt x="0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60" y="71"/>
                    <a:pt x="260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9" name="Google Shape;5879;p7"/>
            <p:cNvSpPr/>
            <p:nvPr/>
          </p:nvSpPr>
          <p:spPr>
            <a:xfrm>
              <a:off x="4699925" y="2362200"/>
              <a:ext cx="6425" cy="4775"/>
            </a:xfrm>
            <a:custGeom>
              <a:rect b="b" l="l" r="r" t="t"/>
              <a:pathLst>
                <a:path extrusionOk="0" h="191" w="257">
                  <a:moveTo>
                    <a:pt x="154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190"/>
                    <a:pt x="88" y="190"/>
                  </a:cubicBezTo>
                  <a:lnTo>
                    <a:pt x="154" y="190"/>
                  </a:lnTo>
                  <a:cubicBezTo>
                    <a:pt x="154" y="174"/>
                    <a:pt x="174" y="174"/>
                    <a:pt x="174" y="174"/>
                  </a:cubicBezTo>
                  <a:cubicBezTo>
                    <a:pt x="207" y="157"/>
                    <a:pt x="224" y="124"/>
                    <a:pt x="240" y="104"/>
                  </a:cubicBezTo>
                  <a:cubicBezTo>
                    <a:pt x="257" y="71"/>
                    <a:pt x="240" y="54"/>
                    <a:pt x="240" y="38"/>
                  </a:cubicBezTo>
                  <a:cubicBezTo>
                    <a:pt x="224" y="21"/>
                    <a:pt x="191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0" name="Google Shape;5880;p7"/>
            <p:cNvSpPr/>
            <p:nvPr/>
          </p:nvSpPr>
          <p:spPr>
            <a:xfrm>
              <a:off x="4720975" y="2420225"/>
              <a:ext cx="6000" cy="5200"/>
            </a:xfrm>
            <a:custGeom>
              <a:rect b="b" l="l" r="r" t="t"/>
              <a:pathLst>
                <a:path extrusionOk="0" h="208" w="240">
                  <a:moveTo>
                    <a:pt x="157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1"/>
                    <a:pt x="157" y="191"/>
                  </a:cubicBezTo>
                  <a:lnTo>
                    <a:pt x="173" y="174"/>
                  </a:lnTo>
                  <a:cubicBezTo>
                    <a:pt x="206" y="153"/>
                    <a:pt x="223" y="120"/>
                    <a:pt x="239" y="104"/>
                  </a:cubicBezTo>
                  <a:cubicBezTo>
                    <a:pt x="239" y="71"/>
                    <a:pt x="239" y="50"/>
                    <a:pt x="223" y="3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1" name="Google Shape;5881;p7"/>
            <p:cNvSpPr/>
            <p:nvPr/>
          </p:nvSpPr>
          <p:spPr>
            <a:xfrm>
              <a:off x="4709425" y="2271600"/>
              <a:ext cx="5575" cy="1775"/>
            </a:xfrm>
            <a:custGeom>
              <a:rect b="b" l="l" r="r" t="t"/>
              <a:pathLst>
                <a:path extrusionOk="0" h="71" w="223">
                  <a:moveTo>
                    <a:pt x="0" y="1"/>
                  </a:moveTo>
                  <a:cubicBezTo>
                    <a:pt x="0" y="17"/>
                    <a:pt x="17" y="54"/>
                    <a:pt x="33" y="54"/>
                  </a:cubicBezTo>
                  <a:cubicBezTo>
                    <a:pt x="50" y="71"/>
                    <a:pt x="83" y="71"/>
                    <a:pt x="120" y="71"/>
                  </a:cubicBezTo>
                  <a:cubicBezTo>
                    <a:pt x="120" y="71"/>
                    <a:pt x="136" y="71"/>
                    <a:pt x="136" y="54"/>
                  </a:cubicBezTo>
                  <a:cubicBezTo>
                    <a:pt x="169" y="54"/>
                    <a:pt x="186" y="38"/>
                    <a:pt x="206" y="17"/>
                  </a:cubicBezTo>
                  <a:cubicBezTo>
                    <a:pt x="206" y="17"/>
                    <a:pt x="206" y="1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2" name="Google Shape;5882;p7"/>
            <p:cNvSpPr/>
            <p:nvPr/>
          </p:nvSpPr>
          <p:spPr>
            <a:xfrm>
              <a:off x="4742400" y="234077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57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20"/>
                    <a:pt x="1" y="157"/>
                    <a:pt x="21" y="173"/>
                  </a:cubicBezTo>
                  <a:cubicBezTo>
                    <a:pt x="21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57" y="173"/>
                    <a:pt x="157" y="173"/>
                    <a:pt x="174" y="173"/>
                  </a:cubicBezTo>
                  <a:cubicBezTo>
                    <a:pt x="207" y="157"/>
                    <a:pt x="227" y="120"/>
                    <a:pt x="227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3" name="Google Shape;5883;p7"/>
            <p:cNvSpPr/>
            <p:nvPr/>
          </p:nvSpPr>
          <p:spPr>
            <a:xfrm>
              <a:off x="4737250" y="2271200"/>
              <a:ext cx="6525" cy="4350"/>
            </a:xfrm>
            <a:custGeom>
              <a:rect b="b" l="l" r="r" t="t"/>
              <a:pathLst>
                <a:path extrusionOk="0" h="174" w="261">
                  <a:moveTo>
                    <a:pt x="87" y="0"/>
                  </a:moveTo>
                  <a:cubicBezTo>
                    <a:pt x="54" y="17"/>
                    <a:pt x="38" y="33"/>
                    <a:pt x="21" y="70"/>
                  </a:cubicBezTo>
                  <a:cubicBezTo>
                    <a:pt x="0" y="120"/>
                    <a:pt x="38" y="173"/>
                    <a:pt x="104" y="173"/>
                  </a:cubicBezTo>
                  <a:cubicBezTo>
                    <a:pt x="124" y="173"/>
                    <a:pt x="141" y="157"/>
                    <a:pt x="141" y="157"/>
                  </a:cubicBezTo>
                  <a:lnTo>
                    <a:pt x="157" y="157"/>
                  </a:lnTo>
                  <a:cubicBezTo>
                    <a:pt x="174" y="157"/>
                    <a:pt x="190" y="136"/>
                    <a:pt x="190" y="136"/>
                  </a:cubicBezTo>
                  <a:cubicBezTo>
                    <a:pt x="227" y="120"/>
                    <a:pt x="244" y="87"/>
                    <a:pt x="260" y="70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4" name="Google Shape;5884;p7"/>
            <p:cNvSpPr/>
            <p:nvPr/>
          </p:nvSpPr>
          <p:spPr>
            <a:xfrm>
              <a:off x="4695200" y="2282600"/>
              <a:ext cx="6925" cy="4900"/>
            </a:xfrm>
            <a:custGeom>
              <a:rect b="b" l="l" r="r" t="t"/>
              <a:pathLst>
                <a:path extrusionOk="0" h="196" w="277">
                  <a:moveTo>
                    <a:pt x="172" y="1"/>
                  </a:moveTo>
                  <a:cubicBezTo>
                    <a:pt x="161" y="1"/>
                    <a:pt x="149" y="3"/>
                    <a:pt x="136" y="10"/>
                  </a:cubicBezTo>
                  <a:cubicBezTo>
                    <a:pt x="103" y="10"/>
                    <a:pt x="87" y="27"/>
                    <a:pt x="54" y="60"/>
                  </a:cubicBezTo>
                  <a:cubicBezTo>
                    <a:pt x="0" y="93"/>
                    <a:pt x="0" y="163"/>
                    <a:pt x="54" y="179"/>
                  </a:cubicBezTo>
                  <a:cubicBezTo>
                    <a:pt x="70" y="196"/>
                    <a:pt x="103" y="196"/>
                    <a:pt x="136" y="196"/>
                  </a:cubicBezTo>
                  <a:cubicBezTo>
                    <a:pt x="136" y="196"/>
                    <a:pt x="157" y="196"/>
                    <a:pt x="157" y="179"/>
                  </a:cubicBezTo>
                  <a:cubicBezTo>
                    <a:pt x="190" y="179"/>
                    <a:pt x="206" y="163"/>
                    <a:pt x="223" y="146"/>
                  </a:cubicBezTo>
                  <a:cubicBezTo>
                    <a:pt x="260" y="93"/>
                    <a:pt x="277" y="43"/>
                    <a:pt x="223" y="10"/>
                  </a:cubicBezTo>
                  <a:cubicBezTo>
                    <a:pt x="212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5" name="Google Shape;5885;p7"/>
            <p:cNvSpPr/>
            <p:nvPr/>
          </p:nvSpPr>
          <p:spPr>
            <a:xfrm>
              <a:off x="4663025" y="2282325"/>
              <a:ext cx="6850" cy="4775"/>
            </a:xfrm>
            <a:custGeom>
              <a:rect b="b" l="l" r="r" t="t"/>
              <a:pathLst>
                <a:path extrusionOk="0" h="191" w="274">
                  <a:moveTo>
                    <a:pt x="170" y="0"/>
                  </a:moveTo>
                  <a:cubicBezTo>
                    <a:pt x="137" y="0"/>
                    <a:pt x="121" y="0"/>
                    <a:pt x="83" y="21"/>
                  </a:cubicBezTo>
                  <a:cubicBezTo>
                    <a:pt x="50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1" y="190"/>
                    <a:pt x="137" y="190"/>
                    <a:pt x="154" y="174"/>
                  </a:cubicBezTo>
                  <a:cubicBezTo>
                    <a:pt x="207" y="157"/>
                    <a:pt x="240" y="124"/>
                    <a:pt x="257" y="87"/>
                  </a:cubicBezTo>
                  <a:cubicBezTo>
                    <a:pt x="273" y="38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6" name="Google Shape;5886;p7"/>
            <p:cNvSpPr/>
            <p:nvPr/>
          </p:nvSpPr>
          <p:spPr>
            <a:xfrm>
              <a:off x="4675000" y="2272025"/>
              <a:ext cx="6500" cy="4250"/>
            </a:xfrm>
            <a:custGeom>
              <a:rect b="b" l="l" r="r" t="t"/>
              <a:pathLst>
                <a:path extrusionOk="0" h="170" w="260">
                  <a:moveTo>
                    <a:pt x="87" y="0"/>
                  </a:moveTo>
                  <a:cubicBezTo>
                    <a:pt x="70" y="0"/>
                    <a:pt x="70" y="21"/>
                    <a:pt x="54" y="21"/>
                  </a:cubicBezTo>
                  <a:cubicBezTo>
                    <a:pt x="0" y="70"/>
                    <a:pt x="0" y="124"/>
                    <a:pt x="54" y="157"/>
                  </a:cubicBezTo>
                  <a:cubicBezTo>
                    <a:pt x="62" y="165"/>
                    <a:pt x="74" y="169"/>
                    <a:pt x="89" y="169"/>
                  </a:cubicBezTo>
                  <a:cubicBezTo>
                    <a:pt x="104" y="169"/>
                    <a:pt x="122" y="165"/>
                    <a:pt x="140" y="157"/>
                  </a:cubicBezTo>
                  <a:lnTo>
                    <a:pt x="157" y="157"/>
                  </a:lnTo>
                  <a:cubicBezTo>
                    <a:pt x="190" y="140"/>
                    <a:pt x="206" y="140"/>
                    <a:pt x="223" y="124"/>
                  </a:cubicBezTo>
                  <a:cubicBezTo>
                    <a:pt x="243" y="87"/>
                    <a:pt x="260" y="70"/>
                    <a:pt x="260" y="37"/>
                  </a:cubicBezTo>
                  <a:cubicBezTo>
                    <a:pt x="260" y="21"/>
                    <a:pt x="260" y="0"/>
                    <a:pt x="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7" name="Google Shape;5887;p7"/>
            <p:cNvSpPr/>
            <p:nvPr/>
          </p:nvSpPr>
          <p:spPr>
            <a:xfrm>
              <a:off x="4688800" y="2317550"/>
              <a:ext cx="6425" cy="4800"/>
            </a:xfrm>
            <a:custGeom>
              <a:rect b="b" l="l" r="r" t="t"/>
              <a:pathLst>
                <a:path extrusionOk="0" h="192" w="257">
                  <a:moveTo>
                    <a:pt x="171" y="1"/>
                  </a:moveTo>
                  <a:cubicBezTo>
                    <a:pt x="150" y="1"/>
                    <a:pt x="127" y="6"/>
                    <a:pt x="104" y="18"/>
                  </a:cubicBezTo>
                  <a:cubicBezTo>
                    <a:pt x="34" y="34"/>
                    <a:pt x="1" y="105"/>
                    <a:pt x="17" y="138"/>
                  </a:cubicBezTo>
                  <a:cubicBezTo>
                    <a:pt x="28" y="172"/>
                    <a:pt x="53" y="192"/>
                    <a:pt x="88" y="192"/>
                  </a:cubicBezTo>
                  <a:cubicBezTo>
                    <a:pt x="107" y="192"/>
                    <a:pt x="129" y="186"/>
                    <a:pt x="153" y="175"/>
                  </a:cubicBezTo>
                  <a:cubicBezTo>
                    <a:pt x="223" y="158"/>
                    <a:pt x="256" y="88"/>
                    <a:pt x="240" y="55"/>
                  </a:cubicBezTo>
                  <a:cubicBezTo>
                    <a:pt x="240" y="20"/>
                    <a:pt x="21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8" name="Google Shape;5888;p7"/>
            <p:cNvSpPr/>
            <p:nvPr/>
          </p:nvSpPr>
          <p:spPr>
            <a:xfrm>
              <a:off x="4739825" y="2384975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21" y="191"/>
                    <a:pt x="71" y="191"/>
                  </a:cubicBezTo>
                  <a:cubicBezTo>
                    <a:pt x="71" y="191"/>
                    <a:pt x="78" y="198"/>
                    <a:pt x="83" y="198"/>
                  </a:cubicBezTo>
                  <a:cubicBezTo>
                    <a:pt x="85" y="198"/>
                    <a:pt x="87" y="196"/>
                    <a:pt x="87" y="191"/>
                  </a:cubicBezTo>
                  <a:lnTo>
                    <a:pt x="157" y="191"/>
                  </a:lnTo>
                  <a:cubicBezTo>
                    <a:pt x="190" y="174"/>
                    <a:pt x="207" y="158"/>
                    <a:pt x="227" y="120"/>
                  </a:cubicBezTo>
                  <a:cubicBezTo>
                    <a:pt x="244" y="120"/>
                    <a:pt x="244" y="104"/>
                    <a:pt x="244" y="104"/>
                  </a:cubicBezTo>
                  <a:cubicBezTo>
                    <a:pt x="260" y="54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9" name="Google Shape;5889;p7"/>
            <p:cNvSpPr/>
            <p:nvPr/>
          </p:nvSpPr>
          <p:spPr>
            <a:xfrm>
              <a:off x="4742925" y="2281475"/>
              <a:ext cx="6400" cy="5100"/>
            </a:xfrm>
            <a:custGeom>
              <a:rect b="b" l="l" r="r" t="t"/>
              <a:pathLst>
                <a:path extrusionOk="0" h="204" w="256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66" y="34"/>
                    <a:pt x="33" y="55"/>
                    <a:pt x="17" y="88"/>
                  </a:cubicBezTo>
                  <a:cubicBezTo>
                    <a:pt x="17" y="105"/>
                    <a:pt x="0" y="138"/>
                    <a:pt x="17" y="158"/>
                  </a:cubicBezTo>
                  <a:cubicBezTo>
                    <a:pt x="17" y="175"/>
                    <a:pt x="33" y="191"/>
                    <a:pt x="50" y="191"/>
                  </a:cubicBezTo>
                  <a:cubicBezTo>
                    <a:pt x="66" y="199"/>
                    <a:pt x="84" y="203"/>
                    <a:pt x="101" y="203"/>
                  </a:cubicBezTo>
                  <a:cubicBezTo>
                    <a:pt x="119" y="203"/>
                    <a:pt x="136" y="199"/>
                    <a:pt x="153" y="191"/>
                  </a:cubicBezTo>
                  <a:cubicBezTo>
                    <a:pt x="223" y="158"/>
                    <a:pt x="256" y="105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0" name="Google Shape;5890;p7"/>
            <p:cNvSpPr/>
            <p:nvPr/>
          </p:nvSpPr>
          <p:spPr>
            <a:xfrm>
              <a:off x="4729525" y="2337750"/>
              <a:ext cx="6500" cy="5100"/>
            </a:xfrm>
            <a:custGeom>
              <a:rect b="b" l="l" r="r" t="t"/>
              <a:pathLst>
                <a:path extrusionOk="0" h="204" w="260">
                  <a:moveTo>
                    <a:pt x="165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21" y="72"/>
                    <a:pt x="21" y="105"/>
                    <a:pt x="21" y="121"/>
                  </a:cubicBezTo>
                  <a:cubicBezTo>
                    <a:pt x="0" y="154"/>
                    <a:pt x="21" y="175"/>
                    <a:pt x="37" y="191"/>
                  </a:cubicBezTo>
                  <a:cubicBezTo>
                    <a:pt x="54" y="199"/>
                    <a:pt x="66" y="204"/>
                    <a:pt x="79" y="204"/>
                  </a:cubicBezTo>
                  <a:cubicBezTo>
                    <a:pt x="92" y="204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5"/>
                    <a:pt x="190" y="175"/>
                    <a:pt x="206" y="154"/>
                  </a:cubicBezTo>
                  <a:cubicBezTo>
                    <a:pt x="260" y="105"/>
                    <a:pt x="260" y="51"/>
                    <a:pt x="227" y="18"/>
                  </a:cubicBezTo>
                  <a:cubicBezTo>
                    <a:pt x="208" y="6"/>
                    <a:pt x="187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1" name="Google Shape;5891;p7"/>
            <p:cNvSpPr/>
            <p:nvPr/>
          </p:nvSpPr>
          <p:spPr>
            <a:xfrm>
              <a:off x="4735175" y="2317150"/>
              <a:ext cx="6425" cy="4775"/>
            </a:xfrm>
            <a:custGeom>
              <a:rect b="b" l="l" r="r" t="t"/>
              <a:pathLst>
                <a:path extrusionOk="0" h="191" w="257">
                  <a:moveTo>
                    <a:pt x="137" y="1"/>
                  </a:moveTo>
                  <a:cubicBezTo>
                    <a:pt x="104" y="1"/>
                    <a:pt x="67" y="17"/>
                    <a:pt x="50" y="50"/>
                  </a:cubicBezTo>
                  <a:cubicBezTo>
                    <a:pt x="1" y="88"/>
                    <a:pt x="1" y="154"/>
                    <a:pt x="50" y="191"/>
                  </a:cubicBezTo>
                  <a:lnTo>
                    <a:pt x="121" y="191"/>
                  </a:lnTo>
                  <a:cubicBezTo>
                    <a:pt x="137" y="191"/>
                    <a:pt x="154" y="191"/>
                    <a:pt x="154" y="174"/>
                  </a:cubicBezTo>
                  <a:cubicBezTo>
                    <a:pt x="170" y="174"/>
                    <a:pt x="187" y="154"/>
                    <a:pt x="207" y="137"/>
                  </a:cubicBezTo>
                  <a:cubicBezTo>
                    <a:pt x="240" y="121"/>
                    <a:pt x="240" y="88"/>
                    <a:pt x="257" y="71"/>
                  </a:cubicBezTo>
                  <a:cubicBezTo>
                    <a:pt x="257" y="50"/>
                    <a:pt x="240" y="17"/>
                    <a:pt x="224" y="17"/>
                  </a:cubicBezTo>
                  <a:cubicBezTo>
                    <a:pt x="207" y="1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2" name="Google Shape;5892;p7"/>
            <p:cNvSpPr/>
            <p:nvPr/>
          </p:nvSpPr>
          <p:spPr>
            <a:xfrm>
              <a:off x="4742400" y="2294375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74" y="1"/>
                  </a:moveTo>
                  <a:cubicBezTo>
                    <a:pt x="157" y="1"/>
                    <a:pt x="124" y="1"/>
                    <a:pt x="104" y="17"/>
                  </a:cubicBezTo>
                  <a:cubicBezTo>
                    <a:pt x="54" y="34"/>
                    <a:pt x="1" y="104"/>
                    <a:pt x="21" y="157"/>
                  </a:cubicBezTo>
                  <a:cubicBezTo>
                    <a:pt x="33" y="182"/>
                    <a:pt x="72" y="197"/>
                    <a:pt x="113" y="197"/>
                  </a:cubicBezTo>
                  <a:cubicBezTo>
                    <a:pt x="128" y="197"/>
                    <a:pt x="143" y="195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3" name="Google Shape;5893;p7"/>
            <p:cNvSpPr/>
            <p:nvPr/>
          </p:nvSpPr>
          <p:spPr>
            <a:xfrm>
              <a:off x="4735600" y="2372525"/>
              <a:ext cx="6425" cy="5000"/>
            </a:xfrm>
            <a:custGeom>
              <a:rect b="b" l="l" r="r" t="t"/>
              <a:pathLst>
                <a:path extrusionOk="0" h="200" w="257">
                  <a:moveTo>
                    <a:pt x="170" y="1"/>
                  </a:moveTo>
                  <a:cubicBezTo>
                    <a:pt x="150" y="1"/>
                    <a:pt x="128" y="7"/>
                    <a:pt x="104" y="21"/>
                  </a:cubicBezTo>
                  <a:cubicBezTo>
                    <a:pt x="33" y="54"/>
                    <a:pt x="0" y="103"/>
                    <a:pt x="17" y="157"/>
                  </a:cubicBezTo>
                  <a:cubicBezTo>
                    <a:pt x="17" y="188"/>
                    <a:pt x="45" y="199"/>
                    <a:pt x="83" y="199"/>
                  </a:cubicBezTo>
                  <a:cubicBezTo>
                    <a:pt x="104" y="199"/>
                    <a:pt x="129" y="196"/>
                    <a:pt x="153" y="190"/>
                  </a:cubicBezTo>
                  <a:cubicBezTo>
                    <a:pt x="223" y="157"/>
                    <a:pt x="256" y="103"/>
                    <a:pt x="240" y="54"/>
                  </a:cubicBezTo>
                  <a:cubicBezTo>
                    <a:pt x="229" y="20"/>
                    <a:pt x="204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4" name="Google Shape;5894;p7"/>
            <p:cNvSpPr/>
            <p:nvPr/>
          </p:nvSpPr>
          <p:spPr>
            <a:xfrm>
              <a:off x="4740350" y="2327475"/>
              <a:ext cx="6400" cy="4750"/>
            </a:xfrm>
            <a:custGeom>
              <a:rect b="b" l="l" r="r" t="t"/>
              <a:pathLst>
                <a:path extrusionOk="0" h="190" w="256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17" y="70"/>
                    <a:pt x="17" y="87"/>
                  </a:cubicBezTo>
                  <a:cubicBezTo>
                    <a:pt x="0" y="153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3"/>
                  </a:cubicBezTo>
                  <a:cubicBezTo>
                    <a:pt x="153" y="173"/>
                    <a:pt x="169" y="173"/>
                    <a:pt x="186" y="153"/>
                  </a:cubicBezTo>
                  <a:cubicBezTo>
                    <a:pt x="206" y="136"/>
                    <a:pt x="223" y="120"/>
                    <a:pt x="239" y="87"/>
                  </a:cubicBezTo>
                  <a:cubicBezTo>
                    <a:pt x="256" y="70"/>
                    <a:pt x="239" y="33"/>
                    <a:pt x="239" y="1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5" name="Google Shape;5895;p7"/>
            <p:cNvSpPr/>
            <p:nvPr/>
          </p:nvSpPr>
          <p:spPr>
            <a:xfrm>
              <a:off x="4671175" y="2409925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53" y="1"/>
                  </a:moveTo>
                  <a:cubicBezTo>
                    <a:pt x="120" y="1"/>
                    <a:pt x="104" y="17"/>
                    <a:pt x="67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53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190"/>
                    <a:pt x="153" y="190"/>
                  </a:cubicBezTo>
                  <a:lnTo>
                    <a:pt x="170" y="174"/>
                  </a:lnTo>
                  <a:cubicBezTo>
                    <a:pt x="207" y="153"/>
                    <a:pt x="223" y="120"/>
                    <a:pt x="240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6" name="Google Shape;5896;p7"/>
            <p:cNvSpPr/>
            <p:nvPr/>
          </p:nvSpPr>
          <p:spPr>
            <a:xfrm>
              <a:off x="4652725" y="2352525"/>
              <a:ext cx="6000" cy="5075"/>
            </a:xfrm>
            <a:custGeom>
              <a:rect b="b" l="l" r="r" t="t"/>
              <a:pathLst>
                <a:path extrusionOk="0" h="203" w="240">
                  <a:moveTo>
                    <a:pt x="178" y="0"/>
                  </a:moveTo>
                  <a:cubicBezTo>
                    <a:pt x="166" y="0"/>
                    <a:pt x="153" y="4"/>
                    <a:pt x="137" y="13"/>
                  </a:cubicBezTo>
                  <a:cubicBezTo>
                    <a:pt x="104" y="13"/>
                    <a:pt x="67" y="29"/>
                    <a:pt x="50" y="45"/>
                  </a:cubicBezTo>
                  <a:cubicBezTo>
                    <a:pt x="1" y="99"/>
                    <a:pt x="1" y="165"/>
                    <a:pt x="34" y="182"/>
                  </a:cubicBezTo>
                  <a:cubicBezTo>
                    <a:pt x="50" y="202"/>
                    <a:pt x="83" y="202"/>
                    <a:pt x="120" y="202"/>
                  </a:cubicBezTo>
                  <a:cubicBezTo>
                    <a:pt x="137" y="202"/>
                    <a:pt x="137" y="182"/>
                    <a:pt x="153" y="182"/>
                  </a:cubicBezTo>
                  <a:cubicBezTo>
                    <a:pt x="170" y="182"/>
                    <a:pt x="186" y="165"/>
                    <a:pt x="207" y="149"/>
                  </a:cubicBezTo>
                  <a:cubicBezTo>
                    <a:pt x="223" y="132"/>
                    <a:pt x="240" y="99"/>
                    <a:pt x="240" y="78"/>
                  </a:cubicBezTo>
                  <a:cubicBezTo>
                    <a:pt x="240" y="45"/>
                    <a:pt x="240" y="29"/>
                    <a:pt x="223" y="13"/>
                  </a:cubicBezTo>
                  <a:cubicBezTo>
                    <a:pt x="205" y="4"/>
                    <a:pt x="191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7" name="Google Shape;5897;p7"/>
            <p:cNvSpPr/>
            <p:nvPr/>
          </p:nvSpPr>
          <p:spPr>
            <a:xfrm>
              <a:off x="4665100" y="2341725"/>
              <a:ext cx="6525" cy="5100"/>
            </a:xfrm>
            <a:custGeom>
              <a:rect b="b" l="l" r="r" t="t"/>
              <a:pathLst>
                <a:path extrusionOk="0" h="204" w="261">
                  <a:moveTo>
                    <a:pt x="163" y="0"/>
                  </a:moveTo>
                  <a:cubicBezTo>
                    <a:pt x="144" y="0"/>
                    <a:pt x="122" y="5"/>
                    <a:pt x="103" y="16"/>
                  </a:cubicBezTo>
                  <a:cubicBezTo>
                    <a:pt x="54" y="32"/>
                    <a:pt x="21" y="65"/>
                    <a:pt x="0" y="119"/>
                  </a:cubicBezTo>
                  <a:lnTo>
                    <a:pt x="0" y="152"/>
                  </a:lnTo>
                  <a:cubicBezTo>
                    <a:pt x="14" y="184"/>
                    <a:pt x="46" y="204"/>
                    <a:pt x="86" y="204"/>
                  </a:cubicBezTo>
                  <a:cubicBezTo>
                    <a:pt x="108" y="204"/>
                    <a:pt x="132" y="198"/>
                    <a:pt x="157" y="185"/>
                  </a:cubicBezTo>
                  <a:cubicBezTo>
                    <a:pt x="207" y="168"/>
                    <a:pt x="260" y="98"/>
                    <a:pt x="244" y="49"/>
                  </a:cubicBezTo>
                  <a:cubicBezTo>
                    <a:pt x="244" y="32"/>
                    <a:pt x="227" y="32"/>
                    <a:pt x="207" y="16"/>
                  </a:cubicBezTo>
                  <a:cubicBezTo>
                    <a:pt x="198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8" name="Google Shape;5898;p7"/>
            <p:cNvSpPr/>
            <p:nvPr/>
          </p:nvSpPr>
          <p:spPr>
            <a:xfrm>
              <a:off x="4659950" y="233005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32" y="171"/>
                    <a:pt x="56" y="190"/>
                    <a:pt x="92" y="190"/>
                  </a:cubicBezTo>
                  <a:cubicBezTo>
                    <a:pt x="111" y="190"/>
                    <a:pt x="133" y="185"/>
                    <a:pt x="157" y="174"/>
                  </a:cubicBezTo>
                  <a:cubicBezTo>
                    <a:pt x="173" y="174"/>
                    <a:pt x="190" y="153"/>
                    <a:pt x="206" y="136"/>
                  </a:cubicBezTo>
                  <a:cubicBezTo>
                    <a:pt x="244" y="120"/>
                    <a:pt x="260" y="70"/>
                    <a:pt x="244" y="33"/>
                  </a:cubicBezTo>
                  <a:cubicBezTo>
                    <a:pt x="244" y="0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9" name="Google Shape;5899;p7"/>
            <p:cNvSpPr/>
            <p:nvPr/>
          </p:nvSpPr>
          <p:spPr>
            <a:xfrm>
              <a:off x="4657375" y="23627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57" y="0"/>
                    <a:pt x="124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4" y="206"/>
                    <a:pt x="140" y="186"/>
                    <a:pt x="173" y="186"/>
                  </a:cubicBezTo>
                  <a:lnTo>
                    <a:pt x="190" y="169"/>
                  </a:lnTo>
                  <a:cubicBezTo>
                    <a:pt x="227" y="153"/>
                    <a:pt x="243" y="136"/>
                    <a:pt x="260" y="103"/>
                  </a:cubicBezTo>
                  <a:cubicBezTo>
                    <a:pt x="260" y="66"/>
                    <a:pt x="260" y="50"/>
                    <a:pt x="243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0" name="Google Shape;5900;p7"/>
            <p:cNvSpPr/>
            <p:nvPr/>
          </p:nvSpPr>
          <p:spPr>
            <a:xfrm>
              <a:off x="4650575" y="2340775"/>
              <a:ext cx="6400" cy="4750"/>
            </a:xfrm>
            <a:custGeom>
              <a:rect b="b" l="l" r="r" t="t"/>
              <a:pathLst>
                <a:path extrusionOk="0" h="190" w="256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33" y="70"/>
                    <a:pt x="17" y="87"/>
                  </a:cubicBezTo>
                  <a:cubicBezTo>
                    <a:pt x="0" y="120"/>
                    <a:pt x="17" y="136"/>
                    <a:pt x="17" y="157"/>
                  </a:cubicBezTo>
                  <a:cubicBezTo>
                    <a:pt x="33" y="190"/>
                    <a:pt x="66" y="190"/>
                    <a:pt x="87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69" y="173"/>
                    <a:pt x="190" y="157"/>
                  </a:cubicBezTo>
                  <a:cubicBezTo>
                    <a:pt x="206" y="136"/>
                    <a:pt x="239" y="120"/>
                    <a:pt x="239" y="87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1" name="Google Shape;5901;p7"/>
            <p:cNvSpPr/>
            <p:nvPr/>
          </p:nvSpPr>
          <p:spPr>
            <a:xfrm>
              <a:off x="4641500" y="2319175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79" y="0"/>
                  </a:moveTo>
                  <a:cubicBezTo>
                    <a:pt x="137" y="0"/>
                    <a:pt x="90" y="15"/>
                    <a:pt x="54" y="40"/>
                  </a:cubicBezTo>
                  <a:cubicBezTo>
                    <a:pt x="0" y="93"/>
                    <a:pt x="0" y="159"/>
                    <a:pt x="37" y="176"/>
                  </a:cubicBezTo>
                  <a:cubicBezTo>
                    <a:pt x="54" y="196"/>
                    <a:pt x="87" y="196"/>
                    <a:pt x="120" y="196"/>
                  </a:cubicBezTo>
                  <a:cubicBezTo>
                    <a:pt x="140" y="176"/>
                    <a:pt x="140" y="176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60" y="93"/>
                    <a:pt x="260" y="40"/>
                    <a:pt x="223" y="7"/>
                  </a:cubicBezTo>
                  <a:cubicBezTo>
                    <a:pt x="210" y="2"/>
                    <a:pt x="195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2" name="Google Shape;5902;p7"/>
            <p:cNvSpPr/>
            <p:nvPr/>
          </p:nvSpPr>
          <p:spPr>
            <a:xfrm>
              <a:off x="4647050" y="2328300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04" y="17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57"/>
                    <a:pt x="38" y="190"/>
                    <a:pt x="87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57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3" name="Google Shape;5903;p7"/>
            <p:cNvSpPr/>
            <p:nvPr/>
          </p:nvSpPr>
          <p:spPr>
            <a:xfrm>
              <a:off x="4639325" y="2363550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33"/>
                    <a:pt x="21" y="70"/>
                    <a:pt x="21" y="87"/>
                  </a:cubicBezTo>
                  <a:cubicBezTo>
                    <a:pt x="1" y="120"/>
                    <a:pt x="1" y="136"/>
                    <a:pt x="21" y="153"/>
                  </a:cubicBezTo>
                  <a:cubicBezTo>
                    <a:pt x="38" y="173"/>
                    <a:pt x="54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3"/>
                  </a:cubicBezTo>
                  <a:cubicBezTo>
                    <a:pt x="207" y="136"/>
                    <a:pt x="227" y="120"/>
                    <a:pt x="244" y="87"/>
                  </a:cubicBezTo>
                  <a:cubicBezTo>
                    <a:pt x="260" y="33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4" name="Google Shape;5904;p7"/>
            <p:cNvSpPr/>
            <p:nvPr/>
          </p:nvSpPr>
          <p:spPr>
            <a:xfrm>
              <a:off x="4666450" y="2351475"/>
              <a:ext cx="6400" cy="5200"/>
            </a:xfrm>
            <a:custGeom>
              <a:rect b="b" l="l" r="r" t="t"/>
              <a:pathLst>
                <a:path extrusionOk="0" h="208" w="256">
                  <a:moveTo>
                    <a:pt x="153" y="1"/>
                  </a:moveTo>
                  <a:cubicBezTo>
                    <a:pt x="136" y="17"/>
                    <a:pt x="120" y="17"/>
                    <a:pt x="103" y="17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3" y="208"/>
                    <a:pt x="88" y="208"/>
                  </a:cubicBezTo>
                  <a:cubicBezTo>
                    <a:pt x="107" y="208"/>
                    <a:pt x="129" y="202"/>
                    <a:pt x="153" y="191"/>
                  </a:cubicBezTo>
                  <a:cubicBezTo>
                    <a:pt x="173" y="191"/>
                    <a:pt x="190" y="174"/>
                    <a:pt x="206" y="158"/>
                  </a:cubicBezTo>
                  <a:cubicBezTo>
                    <a:pt x="239" y="141"/>
                    <a:pt x="256" y="87"/>
                    <a:pt x="239" y="55"/>
                  </a:cubicBezTo>
                  <a:cubicBezTo>
                    <a:pt x="239" y="17"/>
                    <a:pt x="206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5" name="Google Shape;5905;p7"/>
            <p:cNvSpPr/>
            <p:nvPr/>
          </p:nvSpPr>
          <p:spPr>
            <a:xfrm>
              <a:off x="4667275" y="2397800"/>
              <a:ext cx="6825" cy="4825"/>
            </a:xfrm>
            <a:custGeom>
              <a:rect b="b" l="l" r="r" t="t"/>
              <a:pathLst>
                <a:path extrusionOk="0" h="193" w="273">
                  <a:moveTo>
                    <a:pt x="198" y="0"/>
                  </a:moveTo>
                  <a:cubicBezTo>
                    <a:pt x="190" y="0"/>
                    <a:pt x="182" y="1"/>
                    <a:pt x="173" y="3"/>
                  </a:cubicBezTo>
                  <a:cubicBezTo>
                    <a:pt x="140" y="3"/>
                    <a:pt x="103" y="3"/>
                    <a:pt x="87" y="20"/>
                  </a:cubicBezTo>
                  <a:cubicBezTo>
                    <a:pt x="54" y="40"/>
                    <a:pt x="37" y="73"/>
                    <a:pt x="16" y="90"/>
                  </a:cubicBezTo>
                  <a:cubicBezTo>
                    <a:pt x="0" y="143"/>
                    <a:pt x="37" y="193"/>
                    <a:pt x="103" y="193"/>
                  </a:cubicBezTo>
                  <a:cubicBezTo>
                    <a:pt x="120" y="193"/>
                    <a:pt x="140" y="193"/>
                    <a:pt x="157" y="176"/>
                  </a:cubicBezTo>
                  <a:cubicBezTo>
                    <a:pt x="173" y="176"/>
                    <a:pt x="173" y="176"/>
                    <a:pt x="190" y="160"/>
                  </a:cubicBezTo>
                  <a:cubicBezTo>
                    <a:pt x="223" y="143"/>
                    <a:pt x="243" y="123"/>
                    <a:pt x="243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6" name="Google Shape;5906;p7"/>
            <p:cNvSpPr/>
            <p:nvPr/>
          </p:nvSpPr>
          <p:spPr>
            <a:xfrm>
              <a:off x="4661700" y="2388425"/>
              <a:ext cx="6925" cy="4950"/>
            </a:xfrm>
            <a:custGeom>
              <a:rect b="b" l="l" r="r" t="t"/>
              <a:pathLst>
                <a:path extrusionOk="0" h="198" w="277">
                  <a:moveTo>
                    <a:pt x="165" y="1"/>
                  </a:moveTo>
                  <a:cubicBezTo>
                    <a:pt x="127" y="1"/>
                    <a:pt x="86" y="20"/>
                    <a:pt x="54" y="53"/>
                  </a:cubicBezTo>
                  <a:cubicBezTo>
                    <a:pt x="0" y="106"/>
                    <a:pt x="0" y="156"/>
                    <a:pt x="54" y="189"/>
                  </a:cubicBezTo>
                  <a:cubicBezTo>
                    <a:pt x="65" y="189"/>
                    <a:pt x="83" y="198"/>
                    <a:pt x="104" y="198"/>
                  </a:cubicBezTo>
                  <a:cubicBezTo>
                    <a:pt x="114" y="198"/>
                    <a:pt x="125" y="195"/>
                    <a:pt x="136" y="189"/>
                  </a:cubicBezTo>
                  <a:lnTo>
                    <a:pt x="157" y="189"/>
                  </a:lnTo>
                  <a:cubicBezTo>
                    <a:pt x="190" y="172"/>
                    <a:pt x="207" y="156"/>
                    <a:pt x="223" y="139"/>
                  </a:cubicBezTo>
                  <a:cubicBezTo>
                    <a:pt x="260" y="106"/>
                    <a:pt x="277" y="36"/>
                    <a:pt x="223" y="20"/>
                  </a:cubicBezTo>
                  <a:cubicBezTo>
                    <a:pt x="206" y="6"/>
                    <a:pt x="186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7" name="Google Shape;5907;p7"/>
            <p:cNvSpPr/>
            <p:nvPr/>
          </p:nvSpPr>
          <p:spPr>
            <a:xfrm>
              <a:off x="4669850" y="2363950"/>
              <a:ext cx="6500" cy="4925"/>
            </a:xfrm>
            <a:custGeom>
              <a:rect b="b" l="l" r="r" t="t"/>
              <a:pathLst>
                <a:path extrusionOk="0" h="197" w="260">
                  <a:moveTo>
                    <a:pt x="173" y="1"/>
                  </a:moveTo>
                  <a:cubicBezTo>
                    <a:pt x="157" y="1"/>
                    <a:pt x="120" y="1"/>
                    <a:pt x="103" y="17"/>
                  </a:cubicBezTo>
                  <a:cubicBezTo>
                    <a:pt x="54" y="34"/>
                    <a:pt x="0" y="104"/>
                    <a:pt x="17" y="157"/>
                  </a:cubicBezTo>
                  <a:cubicBezTo>
                    <a:pt x="32" y="182"/>
                    <a:pt x="62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87"/>
                    <a:pt x="260" y="54"/>
                  </a:cubicBezTo>
                  <a:cubicBezTo>
                    <a:pt x="24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8" name="Google Shape;5908;p7"/>
            <p:cNvSpPr/>
            <p:nvPr/>
          </p:nvSpPr>
          <p:spPr>
            <a:xfrm>
              <a:off x="4670250" y="2304700"/>
              <a:ext cx="6925" cy="4750"/>
            </a:xfrm>
            <a:custGeom>
              <a:rect b="b" l="l" r="r" t="t"/>
              <a:pathLst>
                <a:path extrusionOk="0" h="190" w="277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7" y="157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9" name="Google Shape;5909;p7"/>
            <p:cNvSpPr/>
            <p:nvPr/>
          </p:nvSpPr>
          <p:spPr>
            <a:xfrm>
              <a:off x="4672825" y="2318850"/>
              <a:ext cx="6525" cy="5225"/>
            </a:xfrm>
            <a:custGeom>
              <a:rect b="b" l="l" r="r" t="t"/>
              <a:pathLst>
                <a:path extrusionOk="0" h="209" w="261">
                  <a:moveTo>
                    <a:pt x="163" y="1"/>
                  </a:moveTo>
                  <a:cubicBezTo>
                    <a:pt x="144" y="1"/>
                    <a:pt x="123" y="6"/>
                    <a:pt x="104" y="20"/>
                  </a:cubicBezTo>
                  <a:cubicBezTo>
                    <a:pt x="38" y="53"/>
                    <a:pt x="1" y="106"/>
                    <a:pt x="1" y="156"/>
                  </a:cubicBezTo>
                  <a:cubicBezTo>
                    <a:pt x="14" y="190"/>
                    <a:pt x="45" y="209"/>
                    <a:pt x="84" y="209"/>
                  </a:cubicBezTo>
                  <a:cubicBezTo>
                    <a:pt x="106" y="209"/>
                    <a:pt x="132" y="202"/>
                    <a:pt x="157" y="189"/>
                  </a:cubicBezTo>
                  <a:cubicBezTo>
                    <a:pt x="207" y="156"/>
                    <a:pt x="260" y="106"/>
                    <a:pt x="244" y="53"/>
                  </a:cubicBezTo>
                  <a:cubicBezTo>
                    <a:pt x="233" y="21"/>
                    <a:pt x="200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0" name="Google Shape;5910;p7"/>
            <p:cNvSpPr/>
            <p:nvPr/>
          </p:nvSpPr>
          <p:spPr>
            <a:xfrm>
              <a:off x="4664675" y="2292925"/>
              <a:ext cx="6525" cy="4875"/>
            </a:xfrm>
            <a:custGeom>
              <a:rect b="b" l="l" r="r" t="t"/>
              <a:pathLst>
                <a:path extrusionOk="0" h="195" w="261">
                  <a:moveTo>
                    <a:pt x="156" y="0"/>
                  </a:moveTo>
                  <a:cubicBezTo>
                    <a:pt x="145" y="0"/>
                    <a:pt x="133" y="2"/>
                    <a:pt x="120" y="9"/>
                  </a:cubicBezTo>
                  <a:cubicBezTo>
                    <a:pt x="104" y="9"/>
                    <a:pt x="71" y="26"/>
                    <a:pt x="38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8" y="178"/>
                  </a:cubicBezTo>
                  <a:cubicBezTo>
                    <a:pt x="55" y="195"/>
                    <a:pt x="88" y="195"/>
                    <a:pt x="120" y="195"/>
                  </a:cubicBezTo>
                  <a:cubicBezTo>
                    <a:pt x="120" y="195"/>
                    <a:pt x="141" y="195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2"/>
                    <a:pt x="261" y="42"/>
                    <a:pt x="207" y="9"/>
                  </a:cubicBezTo>
                  <a:cubicBezTo>
                    <a:pt x="196" y="9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1" name="Google Shape;5911;p7"/>
            <p:cNvSpPr/>
            <p:nvPr/>
          </p:nvSpPr>
          <p:spPr>
            <a:xfrm>
              <a:off x="4660450" y="2317150"/>
              <a:ext cx="6425" cy="4950"/>
            </a:xfrm>
            <a:custGeom>
              <a:rect b="b" l="l" r="r" t="t"/>
              <a:pathLst>
                <a:path extrusionOk="0" h="198" w="257">
                  <a:moveTo>
                    <a:pt x="161" y="0"/>
                  </a:moveTo>
                  <a:cubicBezTo>
                    <a:pt x="142" y="0"/>
                    <a:pt x="121" y="6"/>
                    <a:pt x="104" y="17"/>
                  </a:cubicBezTo>
                  <a:cubicBezTo>
                    <a:pt x="67" y="34"/>
                    <a:pt x="34" y="50"/>
                    <a:pt x="17" y="88"/>
                  </a:cubicBezTo>
                  <a:cubicBezTo>
                    <a:pt x="1" y="104"/>
                    <a:pt x="1" y="121"/>
                    <a:pt x="1" y="154"/>
                  </a:cubicBezTo>
                  <a:cubicBezTo>
                    <a:pt x="17" y="174"/>
                    <a:pt x="34" y="174"/>
                    <a:pt x="50" y="191"/>
                  </a:cubicBezTo>
                  <a:cubicBezTo>
                    <a:pt x="56" y="196"/>
                    <a:pt x="64" y="198"/>
                    <a:pt x="73" y="198"/>
                  </a:cubicBezTo>
                  <a:cubicBezTo>
                    <a:pt x="93" y="198"/>
                    <a:pt x="120" y="191"/>
                    <a:pt x="153" y="191"/>
                  </a:cubicBezTo>
                  <a:cubicBezTo>
                    <a:pt x="207" y="154"/>
                    <a:pt x="257" y="88"/>
                    <a:pt x="240" y="50"/>
                  </a:cubicBezTo>
                  <a:cubicBezTo>
                    <a:pt x="229" y="19"/>
                    <a:pt x="196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2" name="Google Shape;5912;p7"/>
            <p:cNvSpPr/>
            <p:nvPr/>
          </p:nvSpPr>
          <p:spPr>
            <a:xfrm>
              <a:off x="4719200" y="2315400"/>
              <a:ext cx="6950" cy="5200"/>
            </a:xfrm>
            <a:custGeom>
              <a:rect b="b" l="l" r="r" t="t"/>
              <a:pathLst>
                <a:path extrusionOk="0" h="208" w="278">
                  <a:moveTo>
                    <a:pt x="174" y="1"/>
                  </a:moveTo>
                  <a:cubicBezTo>
                    <a:pt x="141" y="17"/>
                    <a:pt x="104" y="17"/>
                    <a:pt x="88" y="38"/>
                  </a:cubicBezTo>
                  <a:cubicBezTo>
                    <a:pt x="55" y="54"/>
                    <a:pt x="38" y="87"/>
                    <a:pt x="22" y="104"/>
                  </a:cubicBezTo>
                  <a:cubicBezTo>
                    <a:pt x="1" y="158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5" y="207"/>
                    <a:pt x="141" y="207"/>
                    <a:pt x="158" y="191"/>
                  </a:cubicBezTo>
                  <a:cubicBezTo>
                    <a:pt x="191" y="174"/>
                    <a:pt x="228" y="158"/>
                    <a:pt x="244" y="141"/>
                  </a:cubicBezTo>
                  <a:cubicBezTo>
                    <a:pt x="244" y="120"/>
                    <a:pt x="244" y="120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3" name="Google Shape;5913;p7"/>
            <p:cNvSpPr/>
            <p:nvPr/>
          </p:nvSpPr>
          <p:spPr>
            <a:xfrm>
              <a:off x="4714975" y="2303250"/>
              <a:ext cx="6850" cy="4925"/>
            </a:xfrm>
            <a:custGeom>
              <a:rect b="b" l="l" r="r" t="t"/>
              <a:pathLst>
                <a:path extrusionOk="0" h="197" w="274">
                  <a:moveTo>
                    <a:pt x="165" y="0"/>
                  </a:moveTo>
                  <a:cubicBezTo>
                    <a:pt x="149" y="0"/>
                    <a:pt x="134" y="3"/>
                    <a:pt x="120" y="9"/>
                  </a:cubicBezTo>
                  <a:cubicBezTo>
                    <a:pt x="50" y="42"/>
                    <a:pt x="1" y="112"/>
                    <a:pt x="17" y="145"/>
                  </a:cubicBezTo>
                  <a:cubicBezTo>
                    <a:pt x="28" y="177"/>
                    <a:pt x="61" y="197"/>
                    <a:pt x="97" y="197"/>
                  </a:cubicBezTo>
                  <a:cubicBezTo>
                    <a:pt x="116" y="197"/>
                    <a:pt x="136" y="191"/>
                    <a:pt x="153" y="178"/>
                  </a:cubicBezTo>
                  <a:cubicBezTo>
                    <a:pt x="224" y="161"/>
                    <a:pt x="273" y="91"/>
                    <a:pt x="257" y="42"/>
                  </a:cubicBezTo>
                  <a:cubicBezTo>
                    <a:pt x="245" y="18"/>
                    <a:pt x="205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4" name="Google Shape;5914;p7"/>
            <p:cNvSpPr/>
            <p:nvPr/>
          </p:nvSpPr>
          <p:spPr>
            <a:xfrm>
              <a:off x="4698600" y="23060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1"/>
                  </a:moveTo>
                  <a:cubicBezTo>
                    <a:pt x="141" y="1"/>
                    <a:pt x="103" y="17"/>
                    <a:pt x="87" y="34"/>
                  </a:cubicBezTo>
                  <a:cubicBezTo>
                    <a:pt x="54" y="50"/>
                    <a:pt x="37" y="83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1" y="186"/>
                    <a:pt x="157" y="186"/>
                  </a:cubicBezTo>
                  <a:cubicBezTo>
                    <a:pt x="174" y="186"/>
                    <a:pt x="174" y="170"/>
                    <a:pt x="190" y="170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50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5" name="Google Shape;5915;p7"/>
            <p:cNvSpPr/>
            <p:nvPr/>
          </p:nvSpPr>
          <p:spPr>
            <a:xfrm>
              <a:off x="4695600" y="2340575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70" y="1"/>
                  </a:moveTo>
                  <a:cubicBezTo>
                    <a:pt x="161" y="1"/>
                    <a:pt x="152" y="3"/>
                    <a:pt x="141" y="8"/>
                  </a:cubicBezTo>
                  <a:cubicBezTo>
                    <a:pt x="104" y="8"/>
                    <a:pt x="71" y="25"/>
                    <a:pt x="54" y="62"/>
                  </a:cubicBezTo>
                  <a:cubicBezTo>
                    <a:pt x="1" y="95"/>
                    <a:pt x="1" y="165"/>
                    <a:pt x="38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41" y="198"/>
                    <a:pt x="141" y="198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44" y="128"/>
                    <a:pt x="244" y="95"/>
                    <a:pt x="244" y="78"/>
                  </a:cubicBezTo>
                  <a:cubicBezTo>
                    <a:pt x="261" y="41"/>
                    <a:pt x="244" y="25"/>
                    <a:pt x="223" y="8"/>
                  </a:cubicBezTo>
                  <a:cubicBezTo>
                    <a:pt x="201" y="8"/>
                    <a:pt x="18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6" name="Google Shape;5916;p7"/>
            <p:cNvSpPr/>
            <p:nvPr/>
          </p:nvSpPr>
          <p:spPr>
            <a:xfrm>
              <a:off x="4721800" y="2271200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57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37" y="54"/>
                    <a:pt x="21" y="87"/>
                    <a:pt x="21" y="103"/>
                  </a:cubicBezTo>
                  <a:cubicBezTo>
                    <a:pt x="0" y="136"/>
                    <a:pt x="0" y="157"/>
                    <a:pt x="21" y="173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40" y="206"/>
                    <a:pt x="157" y="190"/>
                  </a:cubicBezTo>
                  <a:cubicBezTo>
                    <a:pt x="157" y="190"/>
                    <a:pt x="173" y="190"/>
                    <a:pt x="173" y="173"/>
                  </a:cubicBezTo>
                  <a:cubicBezTo>
                    <a:pt x="206" y="157"/>
                    <a:pt x="227" y="136"/>
                    <a:pt x="243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7" name="Google Shape;5917;p7"/>
            <p:cNvSpPr/>
            <p:nvPr/>
          </p:nvSpPr>
          <p:spPr>
            <a:xfrm>
              <a:off x="4723950" y="2283500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83" y="1"/>
                  </a:moveTo>
                  <a:cubicBezTo>
                    <a:pt x="140" y="1"/>
                    <a:pt x="91" y="19"/>
                    <a:pt x="54" y="57"/>
                  </a:cubicBezTo>
                  <a:cubicBezTo>
                    <a:pt x="1" y="94"/>
                    <a:pt x="1" y="160"/>
                    <a:pt x="38" y="180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41" y="197"/>
                    <a:pt x="157" y="197"/>
                    <a:pt x="157" y="180"/>
                  </a:cubicBezTo>
                  <a:cubicBezTo>
                    <a:pt x="174" y="180"/>
                    <a:pt x="190" y="160"/>
                    <a:pt x="207" y="143"/>
                  </a:cubicBezTo>
                  <a:cubicBezTo>
                    <a:pt x="260" y="110"/>
                    <a:pt x="260" y="40"/>
                    <a:pt x="223" y="7"/>
                  </a:cubicBezTo>
                  <a:cubicBezTo>
                    <a:pt x="211" y="3"/>
                    <a:pt x="197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8" name="Google Shape;5918;p7"/>
            <p:cNvSpPr/>
            <p:nvPr/>
          </p:nvSpPr>
          <p:spPr>
            <a:xfrm>
              <a:off x="4721800" y="2327875"/>
              <a:ext cx="6500" cy="4775"/>
            </a:xfrm>
            <a:custGeom>
              <a:rect b="b" l="l" r="r" t="t"/>
              <a:pathLst>
                <a:path extrusionOk="0" h="191" w="26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20"/>
                    <a:pt x="21" y="157"/>
                    <a:pt x="21" y="174"/>
                  </a:cubicBezTo>
                  <a:cubicBezTo>
                    <a:pt x="37" y="190"/>
                    <a:pt x="70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9" name="Google Shape;5919;p7"/>
            <p:cNvSpPr/>
            <p:nvPr/>
          </p:nvSpPr>
          <p:spPr>
            <a:xfrm>
              <a:off x="4685300" y="2362200"/>
              <a:ext cx="6100" cy="5075"/>
            </a:xfrm>
            <a:custGeom>
              <a:rect b="b" l="l" r="r" t="t"/>
              <a:pathLst>
                <a:path extrusionOk="0" h="203" w="244">
                  <a:moveTo>
                    <a:pt x="120" y="1"/>
                  </a:moveTo>
                  <a:cubicBezTo>
                    <a:pt x="87" y="21"/>
                    <a:pt x="54" y="38"/>
                    <a:pt x="38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57"/>
                    <a:pt x="1" y="174"/>
                    <a:pt x="17" y="190"/>
                  </a:cubicBezTo>
                  <a:cubicBezTo>
                    <a:pt x="36" y="199"/>
                    <a:pt x="49" y="203"/>
                    <a:pt x="62" y="203"/>
                  </a:cubicBezTo>
                  <a:cubicBezTo>
                    <a:pt x="75" y="203"/>
                    <a:pt x="87" y="199"/>
                    <a:pt x="104" y="190"/>
                  </a:cubicBezTo>
                  <a:lnTo>
                    <a:pt x="141" y="190"/>
                  </a:lnTo>
                  <a:cubicBezTo>
                    <a:pt x="157" y="174"/>
                    <a:pt x="174" y="174"/>
                    <a:pt x="190" y="157"/>
                  </a:cubicBezTo>
                  <a:cubicBezTo>
                    <a:pt x="244" y="104"/>
                    <a:pt x="244" y="38"/>
                    <a:pt x="207" y="21"/>
                  </a:cubicBezTo>
                  <a:cubicBezTo>
                    <a:pt x="174" y="1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0" name="Google Shape;5920;p7"/>
            <p:cNvSpPr/>
            <p:nvPr/>
          </p:nvSpPr>
          <p:spPr>
            <a:xfrm>
              <a:off x="4681075" y="2386575"/>
              <a:ext cx="6000" cy="4825"/>
            </a:xfrm>
            <a:custGeom>
              <a:rect b="b" l="l" r="r" t="t"/>
              <a:pathLst>
                <a:path extrusionOk="0" h="193" w="240">
                  <a:moveTo>
                    <a:pt x="138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56"/>
                    <a:pt x="0" y="77"/>
                  </a:cubicBezTo>
                  <a:lnTo>
                    <a:pt x="0" y="143"/>
                  </a:lnTo>
                  <a:cubicBezTo>
                    <a:pt x="0" y="159"/>
                    <a:pt x="17" y="180"/>
                    <a:pt x="33" y="180"/>
                  </a:cubicBezTo>
                  <a:cubicBezTo>
                    <a:pt x="50" y="188"/>
                    <a:pt x="67" y="192"/>
                    <a:pt x="85" y="192"/>
                  </a:cubicBezTo>
                  <a:cubicBezTo>
                    <a:pt x="103" y="192"/>
                    <a:pt x="120" y="188"/>
                    <a:pt x="137" y="180"/>
                  </a:cubicBezTo>
                  <a:cubicBezTo>
                    <a:pt x="207" y="143"/>
                    <a:pt x="240" y="94"/>
                    <a:pt x="223" y="40"/>
                  </a:cubicBezTo>
                  <a:cubicBezTo>
                    <a:pt x="223" y="16"/>
                    <a:pt x="186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1" name="Google Shape;5921;p7"/>
            <p:cNvSpPr/>
            <p:nvPr/>
          </p:nvSpPr>
          <p:spPr>
            <a:xfrm>
              <a:off x="4693025" y="2388425"/>
              <a:ext cx="6525" cy="4800"/>
            </a:xfrm>
            <a:custGeom>
              <a:rect b="b" l="l" r="r" t="t"/>
              <a:pathLst>
                <a:path extrusionOk="0" h="192" w="261">
                  <a:moveTo>
                    <a:pt x="175" y="1"/>
                  </a:moveTo>
                  <a:cubicBezTo>
                    <a:pt x="153" y="1"/>
                    <a:pt x="129" y="6"/>
                    <a:pt x="104" y="20"/>
                  </a:cubicBezTo>
                  <a:cubicBezTo>
                    <a:pt x="38" y="36"/>
                    <a:pt x="1" y="106"/>
                    <a:pt x="17" y="139"/>
                  </a:cubicBezTo>
                  <a:cubicBezTo>
                    <a:pt x="31" y="171"/>
                    <a:pt x="56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3" y="156"/>
                    <a:pt x="260" y="85"/>
                    <a:pt x="244" y="53"/>
                  </a:cubicBezTo>
                  <a:cubicBezTo>
                    <a:pt x="244" y="20"/>
                    <a:pt x="215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2" name="Google Shape;5922;p7"/>
            <p:cNvSpPr/>
            <p:nvPr/>
          </p:nvSpPr>
          <p:spPr>
            <a:xfrm>
              <a:off x="4729525" y="22926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1"/>
                  </a:moveTo>
                  <a:cubicBezTo>
                    <a:pt x="140" y="1"/>
                    <a:pt x="103" y="21"/>
                    <a:pt x="87" y="38"/>
                  </a:cubicBezTo>
                  <a:cubicBezTo>
                    <a:pt x="54" y="54"/>
                    <a:pt x="37" y="87"/>
                    <a:pt x="21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4" y="207"/>
                    <a:pt x="140" y="207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41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3" name="Google Shape;5923;p7"/>
            <p:cNvSpPr/>
            <p:nvPr/>
          </p:nvSpPr>
          <p:spPr>
            <a:xfrm>
              <a:off x="4675400" y="2375100"/>
              <a:ext cx="6100" cy="5175"/>
            </a:xfrm>
            <a:custGeom>
              <a:rect b="b" l="l" r="r" t="t"/>
              <a:pathLst>
                <a:path extrusionOk="0" h="207" w="244">
                  <a:moveTo>
                    <a:pt x="157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206"/>
                    <a:pt x="87" y="206"/>
                  </a:cubicBezTo>
                  <a:cubicBezTo>
                    <a:pt x="104" y="206"/>
                    <a:pt x="124" y="206"/>
                    <a:pt x="141" y="190"/>
                  </a:cubicBezTo>
                  <a:lnTo>
                    <a:pt x="157" y="190"/>
                  </a:lnTo>
                  <a:lnTo>
                    <a:pt x="174" y="173"/>
                  </a:lnTo>
                  <a:cubicBezTo>
                    <a:pt x="207" y="157"/>
                    <a:pt x="227" y="140"/>
                    <a:pt x="244" y="103"/>
                  </a:cubicBezTo>
                  <a:cubicBezTo>
                    <a:pt x="244" y="87"/>
                    <a:pt x="244" y="54"/>
                    <a:pt x="227" y="37"/>
                  </a:cubicBezTo>
                  <a:cubicBezTo>
                    <a:pt x="227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4" name="Google Shape;5924;p7"/>
            <p:cNvSpPr/>
            <p:nvPr/>
          </p:nvSpPr>
          <p:spPr>
            <a:xfrm>
              <a:off x="4667675" y="2442850"/>
              <a:ext cx="6100" cy="4925"/>
            </a:xfrm>
            <a:custGeom>
              <a:rect b="b" l="l" r="r" t="t"/>
              <a:pathLst>
                <a:path extrusionOk="0" h="197" w="244">
                  <a:moveTo>
                    <a:pt x="163" y="1"/>
                  </a:moveTo>
                  <a:cubicBezTo>
                    <a:pt x="121" y="1"/>
                    <a:pt x="74" y="16"/>
                    <a:pt x="38" y="40"/>
                  </a:cubicBezTo>
                  <a:cubicBezTo>
                    <a:pt x="21" y="73"/>
                    <a:pt x="0" y="94"/>
                    <a:pt x="0" y="127"/>
                  </a:cubicBezTo>
                  <a:cubicBezTo>
                    <a:pt x="0" y="143"/>
                    <a:pt x="0" y="160"/>
                    <a:pt x="38" y="176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76"/>
                    <a:pt x="141" y="176"/>
                  </a:cubicBezTo>
                  <a:cubicBezTo>
                    <a:pt x="157" y="176"/>
                    <a:pt x="174" y="160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3" y="3"/>
                    <a:pt x="179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5" name="Google Shape;5925;p7"/>
            <p:cNvSpPr/>
            <p:nvPr/>
          </p:nvSpPr>
          <p:spPr>
            <a:xfrm>
              <a:off x="4690875" y="2373850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53"/>
                    <a:pt x="37" y="207"/>
                    <a:pt x="87" y="207"/>
                  </a:cubicBezTo>
                  <a:cubicBezTo>
                    <a:pt x="103" y="207"/>
                    <a:pt x="140" y="207"/>
                    <a:pt x="157" y="190"/>
                  </a:cubicBezTo>
                  <a:cubicBezTo>
                    <a:pt x="157" y="190"/>
                    <a:pt x="173" y="190"/>
                    <a:pt x="190" y="174"/>
                  </a:cubicBezTo>
                  <a:cubicBezTo>
                    <a:pt x="206" y="153"/>
                    <a:pt x="227" y="137"/>
                    <a:pt x="243" y="104"/>
                  </a:cubicBez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6" name="Google Shape;5926;p7"/>
            <p:cNvSpPr/>
            <p:nvPr/>
          </p:nvSpPr>
          <p:spPr>
            <a:xfrm>
              <a:off x="4715800" y="2409925"/>
              <a:ext cx="6525" cy="5075"/>
            </a:xfrm>
            <a:custGeom>
              <a:rect b="b" l="l" r="r" t="t"/>
              <a:pathLst>
                <a:path extrusionOk="0" h="203" w="261">
                  <a:moveTo>
                    <a:pt x="137" y="1"/>
                  </a:moveTo>
                  <a:cubicBezTo>
                    <a:pt x="120" y="17"/>
                    <a:pt x="87" y="34"/>
                    <a:pt x="54" y="50"/>
                  </a:cubicBezTo>
                  <a:cubicBezTo>
                    <a:pt x="17" y="104"/>
                    <a:pt x="1" y="153"/>
                    <a:pt x="54" y="190"/>
                  </a:cubicBezTo>
                  <a:cubicBezTo>
                    <a:pt x="63" y="198"/>
                    <a:pt x="75" y="203"/>
                    <a:pt x="90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3"/>
                  </a:cubicBezTo>
                  <a:cubicBezTo>
                    <a:pt x="240" y="120"/>
                    <a:pt x="261" y="104"/>
                    <a:pt x="261" y="71"/>
                  </a:cubicBezTo>
                  <a:cubicBezTo>
                    <a:pt x="261" y="50"/>
                    <a:pt x="240" y="34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7" name="Google Shape;5927;p7"/>
            <p:cNvSpPr/>
            <p:nvPr/>
          </p:nvSpPr>
          <p:spPr>
            <a:xfrm>
              <a:off x="4720150" y="2431600"/>
              <a:ext cx="6400" cy="4950"/>
            </a:xfrm>
            <a:custGeom>
              <a:rect b="b" l="l" r="r" t="t"/>
              <a:pathLst>
                <a:path extrusionOk="0" h="198" w="256">
                  <a:moveTo>
                    <a:pt x="196" y="1"/>
                  </a:moveTo>
                  <a:cubicBezTo>
                    <a:pt x="189" y="1"/>
                    <a:pt x="180" y="3"/>
                    <a:pt x="169" y="8"/>
                  </a:cubicBezTo>
                  <a:cubicBezTo>
                    <a:pt x="103" y="8"/>
                    <a:pt x="33" y="45"/>
                    <a:pt x="17" y="94"/>
                  </a:cubicBezTo>
                  <a:cubicBezTo>
                    <a:pt x="0" y="148"/>
                    <a:pt x="33" y="197"/>
                    <a:pt x="103" y="197"/>
                  </a:cubicBezTo>
                  <a:cubicBezTo>
                    <a:pt x="120" y="197"/>
                    <a:pt x="136" y="197"/>
                    <a:pt x="153" y="181"/>
                  </a:cubicBezTo>
                  <a:cubicBezTo>
                    <a:pt x="169" y="181"/>
                    <a:pt x="169" y="181"/>
                    <a:pt x="190" y="164"/>
                  </a:cubicBezTo>
                  <a:cubicBezTo>
                    <a:pt x="223" y="148"/>
                    <a:pt x="239" y="131"/>
                    <a:pt x="239" y="94"/>
                  </a:cubicBezTo>
                  <a:cubicBezTo>
                    <a:pt x="256" y="78"/>
                    <a:pt x="256" y="45"/>
                    <a:pt x="239" y="28"/>
                  </a:cubicBezTo>
                  <a:cubicBezTo>
                    <a:pt x="227" y="14"/>
                    <a:pt x="216" y="1"/>
                    <a:pt x="1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8" name="Google Shape;5928;p7"/>
            <p:cNvSpPr/>
            <p:nvPr/>
          </p:nvSpPr>
          <p:spPr>
            <a:xfrm>
              <a:off x="4768175" y="2375700"/>
              <a:ext cx="6525" cy="5075"/>
            </a:xfrm>
            <a:custGeom>
              <a:rect b="b" l="l" r="r" t="t"/>
              <a:pathLst>
                <a:path extrusionOk="0" h="203" w="261">
                  <a:moveTo>
                    <a:pt x="161" y="1"/>
                  </a:moveTo>
                  <a:cubicBezTo>
                    <a:pt x="139" y="1"/>
                    <a:pt x="114" y="5"/>
                    <a:pt x="87" y="13"/>
                  </a:cubicBezTo>
                  <a:cubicBezTo>
                    <a:pt x="54" y="30"/>
                    <a:pt x="21" y="63"/>
                    <a:pt x="0" y="100"/>
                  </a:cubicBezTo>
                  <a:lnTo>
                    <a:pt x="0" y="149"/>
                  </a:lnTo>
                  <a:cubicBezTo>
                    <a:pt x="13" y="183"/>
                    <a:pt x="45" y="202"/>
                    <a:pt x="79" y="202"/>
                  </a:cubicBezTo>
                  <a:cubicBezTo>
                    <a:pt x="100" y="202"/>
                    <a:pt x="121" y="196"/>
                    <a:pt x="141" y="182"/>
                  </a:cubicBezTo>
                  <a:cubicBezTo>
                    <a:pt x="206" y="149"/>
                    <a:pt x="260" y="100"/>
                    <a:pt x="244" y="46"/>
                  </a:cubicBezTo>
                  <a:cubicBezTo>
                    <a:pt x="227" y="30"/>
                    <a:pt x="227" y="30"/>
                    <a:pt x="206" y="13"/>
                  </a:cubicBezTo>
                  <a:cubicBezTo>
                    <a:pt x="198" y="5"/>
                    <a:pt x="182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9" name="Google Shape;5929;p7"/>
            <p:cNvSpPr/>
            <p:nvPr/>
          </p:nvSpPr>
          <p:spPr>
            <a:xfrm>
              <a:off x="4769500" y="2385400"/>
              <a:ext cx="6425" cy="5225"/>
            </a:xfrm>
            <a:custGeom>
              <a:rect b="b" l="l" r="r" t="t"/>
              <a:pathLst>
                <a:path extrusionOk="0" h="209" w="257">
                  <a:moveTo>
                    <a:pt x="153" y="0"/>
                  </a:moveTo>
                  <a:cubicBezTo>
                    <a:pt x="137" y="0"/>
                    <a:pt x="120" y="21"/>
                    <a:pt x="104" y="21"/>
                  </a:cubicBezTo>
                  <a:cubicBezTo>
                    <a:pt x="34" y="54"/>
                    <a:pt x="1" y="103"/>
                    <a:pt x="17" y="157"/>
                  </a:cubicBezTo>
                  <a:cubicBezTo>
                    <a:pt x="17" y="189"/>
                    <a:pt x="47" y="209"/>
                    <a:pt x="85" y="209"/>
                  </a:cubicBezTo>
                  <a:cubicBezTo>
                    <a:pt x="106" y="209"/>
                    <a:pt x="130" y="203"/>
                    <a:pt x="153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0" y="124"/>
                    <a:pt x="257" y="87"/>
                    <a:pt x="240" y="54"/>
                  </a:cubicBezTo>
                  <a:cubicBezTo>
                    <a:pt x="240" y="21"/>
                    <a:pt x="207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0" name="Google Shape;5930;p7"/>
            <p:cNvSpPr/>
            <p:nvPr/>
          </p:nvSpPr>
          <p:spPr>
            <a:xfrm>
              <a:off x="4774250" y="2443850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53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34" y="54"/>
                    <a:pt x="17" y="70"/>
                    <a:pt x="1" y="103"/>
                  </a:cubicBezTo>
                  <a:cubicBezTo>
                    <a:pt x="1" y="120"/>
                    <a:pt x="1" y="157"/>
                    <a:pt x="17" y="173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7"/>
                    <a:pt x="223" y="120"/>
                    <a:pt x="223" y="103"/>
                  </a:cubicBezTo>
                  <a:cubicBezTo>
                    <a:pt x="256" y="54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1" name="Google Shape;5931;p7"/>
            <p:cNvSpPr/>
            <p:nvPr/>
          </p:nvSpPr>
          <p:spPr>
            <a:xfrm>
              <a:off x="4778075" y="2409100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1"/>
                  </a:moveTo>
                  <a:cubicBezTo>
                    <a:pt x="157" y="1"/>
                    <a:pt x="120" y="17"/>
                    <a:pt x="103" y="34"/>
                  </a:cubicBezTo>
                  <a:cubicBezTo>
                    <a:pt x="70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207"/>
                    <a:pt x="140" y="186"/>
                  </a:cubicBezTo>
                  <a:lnTo>
                    <a:pt x="173" y="186"/>
                  </a:lnTo>
                  <a:lnTo>
                    <a:pt x="190" y="170"/>
                  </a:ln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2" name="Google Shape;5932;p7"/>
            <p:cNvSpPr/>
            <p:nvPr/>
          </p:nvSpPr>
          <p:spPr>
            <a:xfrm>
              <a:off x="4783225" y="2433125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73" y="0"/>
                  </a:moveTo>
                  <a:cubicBezTo>
                    <a:pt x="157" y="0"/>
                    <a:pt x="120" y="0"/>
                    <a:pt x="103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3" y="173"/>
                    <a:pt x="190" y="173"/>
                    <a:pt x="206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3" name="Google Shape;5933;p7"/>
            <p:cNvSpPr/>
            <p:nvPr/>
          </p:nvSpPr>
          <p:spPr>
            <a:xfrm>
              <a:off x="4787950" y="2396225"/>
              <a:ext cx="6525" cy="5050"/>
            </a:xfrm>
            <a:custGeom>
              <a:rect b="b" l="l" r="r" t="t"/>
              <a:pathLst>
                <a:path extrusionOk="0" h="202" w="261">
                  <a:moveTo>
                    <a:pt x="137" y="0"/>
                  </a:moveTo>
                  <a:cubicBezTo>
                    <a:pt x="104" y="17"/>
                    <a:pt x="71" y="33"/>
                    <a:pt x="55" y="50"/>
                  </a:cubicBezTo>
                  <a:cubicBezTo>
                    <a:pt x="17" y="66"/>
                    <a:pt x="17" y="103"/>
                    <a:pt x="1" y="120"/>
                  </a:cubicBezTo>
                  <a:cubicBezTo>
                    <a:pt x="1" y="153"/>
                    <a:pt x="17" y="169"/>
                    <a:pt x="34" y="186"/>
                  </a:cubicBezTo>
                  <a:cubicBezTo>
                    <a:pt x="44" y="196"/>
                    <a:pt x="58" y="201"/>
                    <a:pt x="73" y="201"/>
                  </a:cubicBezTo>
                  <a:cubicBezTo>
                    <a:pt x="88" y="201"/>
                    <a:pt x="104" y="196"/>
                    <a:pt x="120" y="186"/>
                  </a:cubicBezTo>
                  <a:lnTo>
                    <a:pt x="158" y="186"/>
                  </a:lnTo>
                  <a:cubicBezTo>
                    <a:pt x="174" y="169"/>
                    <a:pt x="191" y="153"/>
                    <a:pt x="207" y="153"/>
                  </a:cubicBezTo>
                  <a:cubicBezTo>
                    <a:pt x="261" y="103"/>
                    <a:pt x="261" y="33"/>
                    <a:pt x="224" y="17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4" name="Google Shape;5934;p7"/>
            <p:cNvSpPr/>
            <p:nvPr/>
          </p:nvSpPr>
          <p:spPr>
            <a:xfrm>
              <a:off x="4783625" y="2420225"/>
              <a:ext cx="6525" cy="5075"/>
            </a:xfrm>
            <a:custGeom>
              <a:rect b="b" l="l" r="r" t="t"/>
              <a:pathLst>
                <a:path extrusionOk="0" h="203" w="261">
                  <a:moveTo>
                    <a:pt x="171" y="0"/>
                  </a:moveTo>
                  <a:cubicBezTo>
                    <a:pt x="151" y="0"/>
                    <a:pt x="129" y="6"/>
                    <a:pt x="104" y="17"/>
                  </a:cubicBezTo>
                  <a:cubicBezTo>
                    <a:pt x="71" y="34"/>
                    <a:pt x="38" y="71"/>
                    <a:pt x="21" y="87"/>
                  </a:cubicBezTo>
                  <a:cubicBezTo>
                    <a:pt x="21" y="104"/>
                    <a:pt x="1" y="137"/>
                    <a:pt x="21" y="153"/>
                  </a:cubicBezTo>
                  <a:cubicBezTo>
                    <a:pt x="21" y="174"/>
                    <a:pt x="38" y="191"/>
                    <a:pt x="54" y="191"/>
                  </a:cubicBezTo>
                  <a:cubicBezTo>
                    <a:pt x="71" y="199"/>
                    <a:pt x="88" y="203"/>
                    <a:pt x="106" y="203"/>
                  </a:cubicBezTo>
                  <a:cubicBezTo>
                    <a:pt x="123" y="203"/>
                    <a:pt x="141" y="199"/>
                    <a:pt x="157" y="191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33" y="18"/>
                    <a:pt x="207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5" name="Google Shape;5935;p7"/>
            <p:cNvSpPr/>
            <p:nvPr/>
          </p:nvSpPr>
          <p:spPr>
            <a:xfrm>
              <a:off x="4726525" y="2397875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23" y="157"/>
                    <a:pt x="244" y="120"/>
                    <a:pt x="244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6" name="Google Shape;5936;p7"/>
            <p:cNvSpPr/>
            <p:nvPr/>
          </p:nvSpPr>
          <p:spPr>
            <a:xfrm>
              <a:off x="4723950" y="2445575"/>
              <a:ext cx="6525" cy="5025"/>
            </a:xfrm>
            <a:custGeom>
              <a:rect b="b" l="l" r="r" t="t"/>
              <a:pathLst>
                <a:path extrusionOk="0" h="201" w="261">
                  <a:moveTo>
                    <a:pt x="175" y="0"/>
                  </a:moveTo>
                  <a:cubicBezTo>
                    <a:pt x="153" y="0"/>
                    <a:pt x="129" y="6"/>
                    <a:pt x="104" y="18"/>
                  </a:cubicBezTo>
                  <a:cubicBezTo>
                    <a:pt x="38" y="51"/>
                    <a:pt x="1" y="104"/>
                    <a:pt x="17" y="154"/>
                  </a:cubicBezTo>
                  <a:cubicBezTo>
                    <a:pt x="30" y="188"/>
                    <a:pt x="56" y="200"/>
                    <a:pt x="90" y="200"/>
                  </a:cubicBezTo>
                  <a:cubicBezTo>
                    <a:pt x="110" y="200"/>
                    <a:pt x="132" y="197"/>
                    <a:pt x="157" y="191"/>
                  </a:cubicBezTo>
                  <a:cubicBezTo>
                    <a:pt x="223" y="154"/>
                    <a:pt x="260" y="104"/>
                    <a:pt x="244" y="51"/>
                  </a:cubicBezTo>
                  <a:cubicBezTo>
                    <a:pt x="244" y="19"/>
                    <a:pt x="215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7" name="Google Shape;5937;p7"/>
            <p:cNvSpPr/>
            <p:nvPr/>
          </p:nvSpPr>
          <p:spPr>
            <a:xfrm>
              <a:off x="4760450" y="23966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7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7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8" name="Google Shape;5938;p7"/>
            <p:cNvSpPr/>
            <p:nvPr/>
          </p:nvSpPr>
          <p:spPr>
            <a:xfrm>
              <a:off x="4731675" y="240992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4" y="1"/>
                    <a:pt x="71" y="34"/>
                  </a:cubicBezTo>
                  <a:cubicBezTo>
                    <a:pt x="54" y="50"/>
                    <a:pt x="38" y="71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74" y="174"/>
                    <a:pt x="174" y="174"/>
                    <a:pt x="190" y="174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71"/>
                    <a:pt x="261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9" name="Google Shape;5939;p7"/>
            <p:cNvSpPr/>
            <p:nvPr/>
          </p:nvSpPr>
          <p:spPr>
            <a:xfrm>
              <a:off x="4757875" y="2339950"/>
              <a:ext cx="6500" cy="4750"/>
            </a:xfrm>
            <a:custGeom>
              <a:rect b="b" l="l" r="r" t="t"/>
              <a:pathLst>
                <a:path extrusionOk="0" h="190" w="260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103"/>
                  </a:cubicBezTo>
                  <a:cubicBezTo>
                    <a:pt x="0" y="153"/>
                    <a:pt x="37" y="190"/>
                    <a:pt x="87" y="190"/>
                  </a:cubicBezTo>
                  <a:lnTo>
                    <a:pt x="140" y="190"/>
                  </a:lnTo>
                  <a:cubicBezTo>
                    <a:pt x="140" y="190"/>
                    <a:pt x="157" y="190"/>
                    <a:pt x="157" y="169"/>
                  </a:cubicBezTo>
                  <a:cubicBezTo>
                    <a:pt x="173" y="169"/>
                    <a:pt x="173" y="169"/>
                    <a:pt x="190" y="153"/>
                  </a:cubicBezTo>
                  <a:cubicBezTo>
                    <a:pt x="206" y="136"/>
                    <a:pt x="243" y="120"/>
                    <a:pt x="243" y="87"/>
                  </a:cubicBezTo>
                  <a:cubicBezTo>
                    <a:pt x="260" y="66"/>
                    <a:pt x="260" y="33"/>
                    <a:pt x="243" y="17"/>
                  </a:cubicBezTo>
                  <a:cubicBezTo>
                    <a:pt x="227" y="0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0" name="Google Shape;5940;p7"/>
            <p:cNvSpPr/>
            <p:nvPr/>
          </p:nvSpPr>
          <p:spPr>
            <a:xfrm>
              <a:off x="4749725" y="2362200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4"/>
                    <a:pt x="37" y="71"/>
                    <a:pt x="37" y="104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73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0" y="104"/>
                  </a:cubicBezTo>
                  <a:cubicBezTo>
                    <a:pt x="277" y="38"/>
                    <a:pt x="244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1" name="Google Shape;5941;p7"/>
            <p:cNvSpPr/>
            <p:nvPr/>
          </p:nvSpPr>
          <p:spPr>
            <a:xfrm>
              <a:off x="4744150" y="2352800"/>
              <a:ext cx="6925" cy="5100"/>
            </a:xfrm>
            <a:custGeom>
              <a:rect b="b" l="l" r="r" t="t"/>
              <a:pathLst>
                <a:path extrusionOk="0" h="204" w="277">
                  <a:moveTo>
                    <a:pt x="173" y="1"/>
                  </a:moveTo>
                  <a:cubicBezTo>
                    <a:pt x="136" y="1"/>
                    <a:pt x="92" y="19"/>
                    <a:pt x="71" y="51"/>
                  </a:cubicBezTo>
                  <a:cubicBezTo>
                    <a:pt x="17" y="105"/>
                    <a:pt x="1" y="154"/>
                    <a:pt x="54" y="191"/>
                  </a:cubicBezTo>
                  <a:cubicBezTo>
                    <a:pt x="63" y="199"/>
                    <a:pt x="75" y="204"/>
                    <a:pt x="89" y="204"/>
                  </a:cubicBezTo>
                  <a:cubicBezTo>
                    <a:pt x="104" y="204"/>
                    <a:pt x="120" y="199"/>
                    <a:pt x="137" y="191"/>
                  </a:cubicBezTo>
                  <a:lnTo>
                    <a:pt x="174" y="191"/>
                  </a:lnTo>
                  <a:cubicBezTo>
                    <a:pt x="190" y="171"/>
                    <a:pt x="207" y="171"/>
                    <a:pt x="223" y="154"/>
                  </a:cubicBezTo>
                  <a:cubicBezTo>
                    <a:pt x="277" y="105"/>
                    <a:pt x="277" y="51"/>
                    <a:pt x="223" y="18"/>
                  </a:cubicBezTo>
                  <a:cubicBezTo>
                    <a:pt x="212" y="6"/>
                    <a:pt x="19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2" name="Google Shape;5942;p7"/>
            <p:cNvSpPr/>
            <p:nvPr/>
          </p:nvSpPr>
          <p:spPr>
            <a:xfrm>
              <a:off x="4770325" y="24313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5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8" y="190"/>
                  </a:cubicBezTo>
                  <a:cubicBezTo>
                    <a:pt x="174" y="190"/>
                    <a:pt x="174" y="190"/>
                    <a:pt x="191" y="173"/>
                  </a:cubicBezTo>
                  <a:cubicBezTo>
                    <a:pt x="207" y="157"/>
                    <a:pt x="244" y="140"/>
                    <a:pt x="244" y="103"/>
                  </a:cubicBezTo>
                  <a:cubicBezTo>
                    <a:pt x="261" y="54"/>
                    <a:pt x="22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3" name="Google Shape;5943;p7"/>
            <p:cNvSpPr/>
            <p:nvPr/>
          </p:nvSpPr>
          <p:spPr>
            <a:xfrm>
              <a:off x="4831775" y="2397850"/>
              <a:ext cx="6500" cy="4950"/>
            </a:xfrm>
            <a:custGeom>
              <a:rect b="b" l="l" r="r" t="t"/>
              <a:pathLst>
                <a:path extrusionOk="0" h="198" w="260">
                  <a:moveTo>
                    <a:pt x="168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3" y="38"/>
                    <a:pt x="0" y="104"/>
                    <a:pt x="17" y="158"/>
                  </a:cubicBezTo>
                  <a:cubicBezTo>
                    <a:pt x="17" y="182"/>
                    <a:pt x="54" y="197"/>
                    <a:pt x="102" y="197"/>
                  </a:cubicBezTo>
                  <a:cubicBezTo>
                    <a:pt x="119" y="197"/>
                    <a:pt x="138" y="195"/>
                    <a:pt x="157" y="191"/>
                  </a:cubicBezTo>
                  <a:cubicBezTo>
                    <a:pt x="223" y="158"/>
                    <a:pt x="260" y="104"/>
                    <a:pt x="239" y="55"/>
                  </a:cubicBezTo>
                  <a:cubicBezTo>
                    <a:pt x="229" y="20"/>
                    <a:pt x="204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4" name="Google Shape;5944;p7"/>
            <p:cNvSpPr/>
            <p:nvPr/>
          </p:nvSpPr>
          <p:spPr>
            <a:xfrm>
              <a:off x="4826200" y="2420750"/>
              <a:ext cx="6925" cy="5075"/>
            </a:xfrm>
            <a:custGeom>
              <a:rect b="b" l="l" r="r" t="t"/>
              <a:pathLst>
                <a:path extrusionOk="0" h="203" w="277">
                  <a:moveTo>
                    <a:pt x="190" y="0"/>
                  </a:moveTo>
                  <a:cubicBezTo>
                    <a:pt x="177" y="0"/>
                    <a:pt x="163" y="5"/>
                    <a:pt x="153" y="13"/>
                  </a:cubicBezTo>
                  <a:cubicBezTo>
                    <a:pt x="120" y="13"/>
                    <a:pt x="87" y="29"/>
                    <a:pt x="71" y="50"/>
                  </a:cubicBezTo>
                  <a:cubicBezTo>
                    <a:pt x="17" y="99"/>
                    <a:pt x="1" y="170"/>
                    <a:pt x="50" y="186"/>
                  </a:cubicBezTo>
                  <a:cubicBezTo>
                    <a:pt x="71" y="203"/>
                    <a:pt x="104" y="203"/>
                    <a:pt x="137" y="203"/>
                  </a:cubicBezTo>
                  <a:cubicBezTo>
                    <a:pt x="137" y="203"/>
                    <a:pt x="153" y="186"/>
                    <a:pt x="174" y="186"/>
                  </a:cubicBezTo>
                  <a:cubicBezTo>
                    <a:pt x="190" y="186"/>
                    <a:pt x="207" y="170"/>
                    <a:pt x="223" y="153"/>
                  </a:cubicBezTo>
                  <a:cubicBezTo>
                    <a:pt x="277" y="99"/>
                    <a:pt x="277" y="50"/>
                    <a:pt x="223" y="13"/>
                  </a:cubicBezTo>
                  <a:cubicBezTo>
                    <a:pt x="215" y="5"/>
                    <a:pt x="203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5" name="Google Shape;5945;p7"/>
            <p:cNvSpPr/>
            <p:nvPr/>
          </p:nvSpPr>
          <p:spPr>
            <a:xfrm>
              <a:off x="4816725" y="239787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40" y="0"/>
                    <a:pt x="103" y="17"/>
                    <a:pt x="70" y="37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0" y="190"/>
                    <a:pt x="140" y="190"/>
                    <a:pt x="157" y="190"/>
                  </a:cubicBez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3" y="120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6" name="Google Shape;5946;p7"/>
            <p:cNvSpPr/>
            <p:nvPr/>
          </p:nvSpPr>
          <p:spPr>
            <a:xfrm>
              <a:off x="4821875" y="2409525"/>
              <a:ext cx="6925" cy="4750"/>
            </a:xfrm>
            <a:custGeom>
              <a:rect b="b" l="l" r="r" t="t"/>
              <a:pathLst>
                <a:path extrusionOk="0" h="190" w="277">
                  <a:moveTo>
                    <a:pt x="174" y="0"/>
                  </a:moveTo>
                  <a:cubicBezTo>
                    <a:pt x="141" y="0"/>
                    <a:pt x="120" y="0"/>
                    <a:pt x="87" y="17"/>
                  </a:cubicBezTo>
                  <a:cubicBezTo>
                    <a:pt x="54" y="33"/>
                    <a:pt x="37" y="66"/>
                    <a:pt x="17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0" y="190"/>
                    <a:pt x="141" y="190"/>
                    <a:pt x="157" y="169"/>
                  </a:cubicBezTo>
                  <a:cubicBezTo>
                    <a:pt x="174" y="169"/>
                    <a:pt x="190" y="169"/>
                    <a:pt x="190" y="153"/>
                  </a:cubicBezTo>
                  <a:cubicBezTo>
                    <a:pt x="223" y="136"/>
                    <a:pt x="244" y="120"/>
                    <a:pt x="260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7" name="Google Shape;5947;p7"/>
            <p:cNvSpPr/>
            <p:nvPr/>
          </p:nvSpPr>
          <p:spPr>
            <a:xfrm>
              <a:off x="4838250" y="2351075"/>
              <a:ext cx="6025" cy="4775"/>
            </a:xfrm>
            <a:custGeom>
              <a:rect b="b" l="l" r="r" t="t"/>
              <a:pathLst>
                <a:path extrusionOk="0" h="191" w="241">
                  <a:moveTo>
                    <a:pt x="137" y="0"/>
                  </a:moveTo>
                  <a:cubicBezTo>
                    <a:pt x="104" y="0"/>
                    <a:pt x="67" y="17"/>
                    <a:pt x="50" y="54"/>
                  </a:cubicBezTo>
                  <a:cubicBezTo>
                    <a:pt x="1" y="87"/>
                    <a:pt x="1" y="157"/>
                    <a:pt x="34" y="174"/>
                  </a:cubicBezTo>
                  <a:cubicBezTo>
                    <a:pt x="67" y="190"/>
                    <a:pt x="83" y="190"/>
                    <a:pt x="120" y="190"/>
                  </a:cubicBezTo>
                  <a:cubicBezTo>
                    <a:pt x="137" y="190"/>
                    <a:pt x="137" y="190"/>
                    <a:pt x="153" y="174"/>
                  </a:cubicBezTo>
                  <a:cubicBezTo>
                    <a:pt x="170" y="174"/>
                    <a:pt x="186" y="157"/>
                    <a:pt x="207" y="136"/>
                  </a:cubicBezTo>
                  <a:cubicBezTo>
                    <a:pt x="224" y="120"/>
                    <a:pt x="240" y="87"/>
                    <a:pt x="240" y="71"/>
                  </a:cubicBezTo>
                  <a:cubicBezTo>
                    <a:pt x="240" y="33"/>
                    <a:pt x="240" y="17"/>
                    <a:pt x="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8" name="Google Shape;5948;p7"/>
            <p:cNvSpPr/>
            <p:nvPr/>
          </p:nvSpPr>
          <p:spPr>
            <a:xfrm>
              <a:off x="4832175" y="238632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0"/>
                    <a:pt x="17" y="66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0" y="190"/>
                    <a:pt x="141" y="190"/>
                    <a:pt x="157" y="169"/>
                  </a:cubicBezTo>
                  <a:lnTo>
                    <a:pt x="190" y="169"/>
                  </a:lnTo>
                  <a:cubicBezTo>
                    <a:pt x="207" y="137"/>
                    <a:pt x="244" y="120"/>
                    <a:pt x="244" y="87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9" name="Google Shape;5949;p7"/>
            <p:cNvSpPr/>
            <p:nvPr/>
          </p:nvSpPr>
          <p:spPr>
            <a:xfrm>
              <a:off x="4832600" y="2371675"/>
              <a:ext cx="6500" cy="5100"/>
            </a:xfrm>
            <a:custGeom>
              <a:rect b="b" l="l" r="r" t="t"/>
              <a:pathLst>
                <a:path extrusionOk="0" h="204" w="260">
                  <a:moveTo>
                    <a:pt x="157" y="1"/>
                  </a:moveTo>
                  <a:cubicBezTo>
                    <a:pt x="119" y="1"/>
                    <a:pt x="75" y="20"/>
                    <a:pt x="54" y="55"/>
                  </a:cubicBezTo>
                  <a:cubicBezTo>
                    <a:pt x="21" y="71"/>
                    <a:pt x="0" y="104"/>
                    <a:pt x="0" y="121"/>
                  </a:cubicBezTo>
                  <a:cubicBezTo>
                    <a:pt x="0" y="158"/>
                    <a:pt x="21" y="174"/>
                    <a:pt x="37" y="191"/>
                  </a:cubicBezTo>
                  <a:cubicBezTo>
                    <a:pt x="45" y="199"/>
                    <a:pt x="58" y="203"/>
                    <a:pt x="73" y="203"/>
                  </a:cubicBezTo>
                  <a:cubicBezTo>
                    <a:pt x="88" y="203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4"/>
                    <a:pt x="190" y="174"/>
                    <a:pt x="206" y="158"/>
                  </a:cubicBezTo>
                  <a:cubicBezTo>
                    <a:pt x="260" y="104"/>
                    <a:pt x="260" y="34"/>
                    <a:pt x="206" y="17"/>
                  </a:cubicBezTo>
                  <a:cubicBezTo>
                    <a:pt x="195" y="6"/>
                    <a:pt x="17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0" name="Google Shape;5950;p7"/>
            <p:cNvSpPr/>
            <p:nvPr/>
          </p:nvSpPr>
          <p:spPr>
            <a:xfrm>
              <a:off x="4798675" y="243270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41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3"/>
                    <a:pt x="38" y="190"/>
                  </a:cubicBezTo>
                  <a:cubicBezTo>
                    <a:pt x="60" y="190"/>
                    <a:pt x="74" y="198"/>
                    <a:pt x="92" y="198"/>
                  </a:cubicBezTo>
                  <a:cubicBezTo>
                    <a:pt x="100" y="198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44" y="104"/>
                    <a:pt x="260" y="67"/>
                  </a:cubicBezTo>
                  <a:cubicBezTo>
                    <a:pt x="260" y="50"/>
                    <a:pt x="244" y="17"/>
                    <a:pt x="223" y="17"/>
                  </a:cubicBezTo>
                  <a:cubicBezTo>
                    <a:pt x="190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1" name="Google Shape;5951;p7"/>
            <p:cNvSpPr/>
            <p:nvPr/>
          </p:nvSpPr>
          <p:spPr>
            <a:xfrm>
              <a:off x="4793525" y="2407775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4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4"/>
                    <a:pt x="38" y="87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4" y="136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2" name="Google Shape;5952;p7"/>
            <p:cNvSpPr/>
            <p:nvPr/>
          </p:nvSpPr>
          <p:spPr>
            <a:xfrm>
              <a:off x="4793525" y="2467025"/>
              <a:ext cx="6100" cy="5200"/>
            </a:xfrm>
            <a:custGeom>
              <a:rect b="b" l="l" r="r" t="t"/>
              <a:pathLst>
                <a:path extrusionOk="0" h="208" w="244">
                  <a:moveTo>
                    <a:pt x="157" y="1"/>
                  </a:moveTo>
                  <a:cubicBezTo>
                    <a:pt x="141" y="1"/>
                    <a:pt x="120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1" y="189"/>
                    <a:pt x="44" y="207"/>
                    <a:pt x="85" y="207"/>
                  </a:cubicBezTo>
                  <a:cubicBezTo>
                    <a:pt x="108" y="207"/>
                    <a:pt x="132" y="202"/>
                    <a:pt x="157" y="190"/>
                  </a:cubicBezTo>
                  <a:cubicBezTo>
                    <a:pt x="174" y="190"/>
                    <a:pt x="190" y="174"/>
                    <a:pt x="190" y="157"/>
                  </a:cubicBezTo>
                  <a:cubicBezTo>
                    <a:pt x="223" y="120"/>
                    <a:pt x="244" y="87"/>
                    <a:pt x="244" y="5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3" name="Google Shape;5953;p7"/>
            <p:cNvSpPr/>
            <p:nvPr/>
          </p:nvSpPr>
          <p:spPr>
            <a:xfrm>
              <a:off x="4803825" y="24438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8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38" y="54"/>
                    <a:pt x="17" y="87"/>
                    <a:pt x="1" y="103"/>
                  </a:cubicBezTo>
                  <a:cubicBezTo>
                    <a:pt x="1" y="136"/>
                    <a:pt x="1" y="157"/>
                    <a:pt x="17" y="173"/>
                  </a:cubicBezTo>
                  <a:cubicBezTo>
                    <a:pt x="17" y="190"/>
                    <a:pt x="54" y="206"/>
                    <a:pt x="87" y="206"/>
                  </a:cubicBezTo>
                  <a:cubicBezTo>
                    <a:pt x="104" y="206"/>
                    <a:pt x="120" y="206"/>
                    <a:pt x="141" y="190"/>
                  </a:cubicBezTo>
                  <a:cubicBezTo>
                    <a:pt x="158" y="190"/>
                    <a:pt x="158" y="173"/>
                    <a:pt x="174" y="173"/>
                  </a:cubicBezTo>
                  <a:cubicBezTo>
                    <a:pt x="207" y="157"/>
                    <a:pt x="223" y="136"/>
                    <a:pt x="223" y="103"/>
                  </a:cubicBezTo>
                  <a:cubicBezTo>
                    <a:pt x="261" y="54"/>
                    <a:pt x="223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4" name="Google Shape;5954;p7"/>
            <p:cNvSpPr/>
            <p:nvPr/>
          </p:nvSpPr>
          <p:spPr>
            <a:xfrm>
              <a:off x="4811975" y="2420625"/>
              <a:ext cx="6925" cy="5025"/>
            </a:xfrm>
            <a:custGeom>
              <a:rect b="b" l="l" r="r" t="t"/>
              <a:pathLst>
                <a:path extrusionOk="0" h="201" w="277">
                  <a:moveTo>
                    <a:pt x="180" y="1"/>
                  </a:moveTo>
                  <a:cubicBezTo>
                    <a:pt x="161" y="1"/>
                    <a:pt x="141" y="6"/>
                    <a:pt x="124" y="18"/>
                  </a:cubicBezTo>
                  <a:cubicBezTo>
                    <a:pt x="54" y="55"/>
                    <a:pt x="1" y="104"/>
                    <a:pt x="21" y="158"/>
                  </a:cubicBezTo>
                  <a:cubicBezTo>
                    <a:pt x="32" y="189"/>
                    <a:pt x="62" y="201"/>
                    <a:pt x="96" y="201"/>
                  </a:cubicBezTo>
                  <a:cubicBezTo>
                    <a:pt x="116" y="201"/>
                    <a:pt x="138" y="197"/>
                    <a:pt x="157" y="191"/>
                  </a:cubicBezTo>
                  <a:cubicBezTo>
                    <a:pt x="227" y="158"/>
                    <a:pt x="277" y="104"/>
                    <a:pt x="260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5" name="Google Shape;5955;p7"/>
            <p:cNvSpPr/>
            <p:nvPr/>
          </p:nvSpPr>
          <p:spPr>
            <a:xfrm>
              <a:off x="4811575" y="2433125"/>
              <a:ext cx="6500" cy="4750"/>
            </a:xfrm>
            <a:custGeom>
              <a:rect b="b" l="l" r="r" t="t"/>
              <a:pathLst>
                <a:path extrusionOk="0" h="190" w="260">
                  <a:moveTo>
                    <a:pt x="173" y="0"/>
                  </a:moveTo>
                  <a:cubicBezTo>
                    <a:pt x="140" y="0"/>
                    <a:pt x="103" y="0"/>
                    <a:pt x="87" y="33"/>
                  </a:cubicBezTo>
                  <a:cubicBezTo>
                    <a:pt x="54" y="50"/>
                    <a:pt x="37" y="70"/>
                    <a:pt x="17" y="103"/>
                  </a:cubicBezTo>
                  <a:cubicBezTo>
                    <a:pt x="0" y="120"/>
                    <a:pt x="17" y="153"/>
                    <a:pt x="37" y="173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0" y="190"/>
                    <a:pt x="140" y="190"/>
                    <a:pt x="157" y="173"/>
                  </a:cubicBezTo>
                  <a:cubicBezTo>
                    <a:pt x="190" y="153"/>
                    <a:pt x="243" y="136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6" name="Google Shape;5956;p7"/>
            <p:cNvSpPr/>
            <p:nvPr/>
          </p:nvSpPr>
          <p:spPr>
            <a:xfrm>
              <a:off x="4806825" y="2454900"/>
              <a:ext cx="6825" cy="4825"/>
            </a:xfrm>
            <a:custGeom>
              <a:rect b="b" l="l" r="r" t="t"/>
              <a:pathLst>
                <a:path extrusionOk="0" h="193" w="273">
                  <a:moveTo>
                    <a:pt x="198" y="0"/>
                  </a:moveTo>
                  <a:cubicBezTo>
                    <a:pt x="191" y="0"/>
                    <a:pt x="182" y="1"/>
                    <a:pt x="174" y="3"/>
                  </a:cubicBezTo>
                  <a:cubicBezTo>
                    <a:pt x="141" y="3"/>
                    <a:pt x="103" y="3"/>
                    <a:pt x="87" y="24"/>
                  </a:cubicBezTo>
                  <a:cubicBezTo>
                    <a:pt x="54" y="40"/>
                    <a:pt x="38" y="73"/>
                    <a:pt x="21" y="90"/>
                  </a:cubicBezTo>
                  <a:cubicBezTo>
                    <a:pt x="0" y="143"/>
                    <a:pt x="38" y="193"/>
                    <a:pt x="103" y="193"/>
                  </a:cubicBezTo>
                  <a:cubicBezTo>
                    <a:pt x="124" y="193"/>
                    <a:pt x="141" y="193"/>
                    <a:pt x="157" y="176"/>
                  </a:cubicBezTo>
                  <a:cubicBezTo>
                    <a:pt x="207" y="160"/>
                    <a:pt x="244" y="127"/>
                    <a:pt x="244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7" name="Google Shape;5957;p7"/>
            <p:cNvSpPr/>
            <p:nvPr/>
          </p:nvSpPr>
          <p:spPr>
            <a:xfrm>
              <a:off x="4713650" y="2363950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4"/>
                    <a:pt x="37" y="71"/>
                    <a:pt x="17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44" y="120"/>
                    <a:pt x="244" y="104"/>
                  </a:cubicBezTo>
                  <a:cubicBezTo>
                    <a:pt x="277" y="54"/>
                    <a:pt x="244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8" name="Google Shape;5958;p7"/>
            <p:cNvSpPr/>
            <p:nvPr/>
          </p:nvSpPr>
          <p:spPr>
            <a:xfrm>
              <a:off x="4597700" y="2376425"/>
              <a:ext cx="6500" cy="4775"/>
            </a:xfrm>
            <a:custGeom>
              <a:rect b="b" l="l" r="r" t="t"/>
              <a:pathLst>
                <a:path extrusionOk="0" h="191" w="26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37" y="34"/>
                    <a:pt x="17" y="71"/>
                    <a:pt x="17" y="87"/>
                  </a:cubicBezTo>
                  <a:cubicBezTo>
                    <a:pt x="0" y="120"/>
                    <a:pt x="0" y="137"/>
                    <a:pt x="17" y="153"/>
                  </a:cubicBezTo>
                  <a:cubicBezTo>
                    <a:pt x="37" y="174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4"/>
                  </a:cubicBezTo>
                  <a:cubicBezTo>
                    <a:pt x="157" y="174"/>
                    <a:pt x="173" y="174"/>
                    <a:pt x="173" y="153"/>
                  </a:cubicBezTo>
                  <a:cubicBezTo>
                    <a:pt x="206" y="137"/>
                    <a:pt x="223" y="120"/>
                    <a:pt x="243" y="87"/>
                  </a:cubicBezTo>
                  <a:cubicBezTo>
                    <a:pt x="260" y="34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9" name="Google Shape;5959;p7"/>
            <p:cNvSpPr/>
            <p:nvPr/>
          </p:nvSpPr>
          <p:spPr>
            <a:xfrm>
              <a:off x="4623450" y="2363950"/>
              <a:ext cx="6950" cy="5175"/>
            </a:xfrm>
            <a:custGeom>
              <a:rect b="b" l="l" r="r" t="t"/>
              <a:pathLst>
                <a:path extrusionOk="0" h="207" w="278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7"/>
                    <a:pt x="244" y="137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0" name="Google Shape;5960;p7"/>
            <p:cNvSpPr/>
            <p:nvPr/>
          </p:nvSpPr>
          <p:spPr>
            <a:xfrm>
              <a:off x="4617075" y="2397875"/>
              <a:ext cx="6400" cy="4750"/>
            </a:xfrm>
            <a:custGeom>
              <a:rect b="b" l="l" r="r" t="t"/>
              <a:pathLst>
                <a:path extrusionOk="0" h="190" w="256">
                  <a:moveTo>
                    <a:pt x="169" y="0"/>
                  </a:moveTo>
                  <a:cubicBezTo>
                    <a:pt x="120" y="0"/>
                    <a:pt x="50" y="37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56" y="87"/>
                  </a:cubicBezTo>
                  <a:cubicBezTo>
                    <a:pt x="256" y="70"/>
                    <a:pt x="256" y="37"/>
                    <a:pt x="239" y="17"/>
                  </a:cubicBezTo>
                  <a:cubicBezTo>
                    <a:pt x="223" y="0"/>
                    <a:pt x="20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1" name="Google Shape;5961;p7"/>
            <p:cNvSpPr/>
            <p:nvPr/>
          </p:nvSpPr>
          <p:spPr>
            <a:xfrm>
              <a:off x="4840325" y="23042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1"/>
                  </a:moveTo>
                  <a:cubicBezTo>
                    <a:pt x="141" y="1"/>
                    <a:pt x="124" y="17"/>
                    <a:pt x="87" y="17"/>
                  </a:cubicBezTo>
                  <a:cubicBezTo>
                    <a:pt x="54" y="50"/>
                    <a:pt x="37" y="71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24" y="190"/>
                    <a:pt x="141" y="190"/>
                  </a:cubicBezTo>
                  <a:lnTo>
                    <a:pt x="157" y="190"/>
                  </a:lnTo>
                  <a:cubicBezTo>
                    <a:pt x="174" y="190"/>
                    <a:pt x="174" y="174"/>
                    <a:pt x="190" y="174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71"/>
                    <a:pt x="260" y="50"/>
                    <a:pt x="244" y="34"/>
                  </a:cubicBezTo>
                  <a:cubicBezTo>
                    <a:pt x="227" y="17"/>
                    <a:pt x="206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2" name="Google Shape;5962;p7"/>
            <p:cNvSpPr/>
            <p:nvPr/>
          </p:nvSpPr>
          <p:spPr>
            <a:xfrm>
              <a:off x="4612725" y="23760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8" y="0"/>
                  </a:moveTo>
                  <a:cubicBezTo>
                    <a:pt x="121" y="17"/>
                    <a:pt x="88" y="33"/>
                    <a:pt x="71" y="50"/>
                  </a:cubicBezTo>
                  <a:cubicBezTo>
                    <a:pt x="17" y="103"/>
                    <a:pt x="1" y="153"/>
                    <a:pt x="55" y="190"/>
                  </a:cubicBezTo>
                  <a:cubicBezTo>
                    <a:pt x="71" y="206"/>
                    <a:pt x="104" y="206"/>
                    <a:pt x="137" y="206"/>
                  </a:cubicBezTo>
                  <a:cubicBezTo>
                    <a:pt x="137" y="190"/>
                    <a:pt x="158" y="190"/>
                    <a:pt x="174" y="190"/>
                  </a:cubicBezTo>
                  <a:cubicBezTo>
                    <a:pt x="191" y="169"/>
                    <a:pt x="207" y="169"/>
                    <a:pt x="224" y="153"/>
                  </a:cubicBezTo>
                  <a:cubicBezTo>
                    <a:pt x="240" y="120"/>
                    <a:pt x="261" y="103"/>
                    <a:pt x="261" y="66"/>
                  </a:cubicBezTo>
                  <a:cubicBezTo>
                    <a:pt x="261" y="50"/>
                    <a:pt x="261" y="33"/>
                    <a:pt x="224" y="17"/>
                  </a:cubicBezTo>
                  <a:cubicBezTo>
                    <a:pt x="207" y="0"/>
                    <a:pt x="174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3" name="Google Shape;5963;p7"/>
            <p:cNvSpPr/>
            <p:nvPr/>
          </p:nvSpPr>
          <p:spPr>
            <a:xfrm>
              <a:off x="4601200" y="2387150"/>
              <a:ext cx="6400" cy="4775"/>
            </a:xfrm>
            <a:custGeom>
              <a:rect b="b" l="l" r="r" t="t"/>
              <a:pathLst>
                <a:path extrusionOk="0" h="191" w="256">
                  <a:moveTo>
                    <a:pt x="153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33" y="54"/>
                    <a:pt x="17" y="71"/>
                    <a:pt x="17" y="104"/>
                  </a:cubicBezTo>
                  <a:cubicBezTo>
                    <a:pt x="0" y="157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4"/>
                  </a:cubicBezTo>
                  <a:cubicBezTo>
                    <a:pt x="186" y="157"/>
                    <a:pt x="223" y="136"/>
                    <a:pt x="239" y="87"/>
                  </a:cubicBezTo>
                  <a:cubicBezTo>
                    <a:pt x="256" y="33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4" name="Google Shape;5964;p7"/>
            <p:cNvSpPr/>
            <p:nvPr/>
          </p:nvSpPr>
          <p:spPr>
            <a:xfrm>
              <a:off x="4636750" y="24107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1"/>
                  </a:moveTo>
                  <a:cubicBezTo>
                    <a:pt x="124" y="1"/>
                    <a:pt x="87" y="17"/>
                    <a:pt x="71" y="38"/>
                  </a:cubicBezTo>
                  <a:cubicBezTo>
                    <a:pt x="38" y="54"/>
                    <a:pt x="21" y="87"/>
                    <a:pt x="1" y="104"/>
                  </a:cubicBezTo>
                  <a:lnTo>
                    <a:pt x="1" y="157"/>
                  </a:lnTo>
                  <a:cubicBezTo>
                    <a:pt x="38" y="174"/>
                    <a:pt x="54" y="190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7" y="141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5" name="Google Shape;5965;p7"/>
            <p:cNvSpPr/>
            <p:nvPr/>
          </p:nvSpPr>
          <p:spPr>
            <a:xfrm>
              <a:off x="4628600" y="237602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5" y="50"/>
                    <a:pt x="38" y="66"/>
                    <a:pt x="17" y="103"/>
                  </a:cubicBezTo>
                  <a:cubicBezTo>
                    <a:pt x="1" y="153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69"/>
                    <a:pt x="174" y="169"/>
                    <a:pt x="191" y="169"/>
                  </a:cubicBezTo>
                  <a:cubicBezTo>
                    <a:pt x="224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6" name="Google Shape;5966;p7"/>
            <p:cNvSpPr/>
            <p:nvPr/>
          </p:nvSpPr>
          <p:spPr>
            <a:xfrm>
              <a:off x="4659950" y="243270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1"/>
                  </a:moveTo>
                  <a:cubicBezTo>
                    <a:pt x="124" y="1"/>
                    <a:pt x="87" y="17"/>
                    <a:pt x="70" y="34"/>
                  </a:cubicBezTo>
                  <a:cubicBezTo>
                    <a:pt x="37" y="50"/>
                    <a:pt x="21" y="67"/>
                    <a:pt x="0" y="104"/>
                  </a:cubicBezTo>
                  <a:cubicBezTo>
                    <a:pt x="0" y="120"/>
                    <a:pt x="0" y="153"/>
                    <a:pt x="21" y="170"/>
                  </a:cubicBezTo>
                  <a:cubicBezTo>
                    <a:pt x="37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0"/>
                    <a:pt x="173" y="170"/>
                  </a:cubicBezTo>
                  <a:cubicBezTo>
                    <a:pt x="206" y="153"/>
                    <a:pt x="227" y="120"/>
                    <a:pt x="227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7" name="Google Shape;5967;p7"/>
            <p:cNvSpPr/>
            <p:nvPr/>
          </p:nvSpPr>
          <p:spPr>
            <a:xfrm>
              <a:off x="4649625" y="2294375"/>
              <a:ext cx="6525" cy="5200"/>
            </a:xfrm>
            <a:custGeom>
              <a:rect b="b" l="l" r="r" t="t"/>
              <a:pathLst>
                <a:path extrusionOk="0" h="208" w="261">
                  <a:moveTo>
                    <a:pt x="158" y="1"/>
                  </a:moveTo>
                  <a:cubicBezTo>
                    <a:pt x="141" y="1"/>
                    <a:pt x="125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4" y="189"/>
                    <a:pt x="47" y="208"/>
                    <a:pt x="87" y="208"/>
                  </a:cubicBezTo>
                  <a:cubicBezTo>
                    <a:pt x="109" y="208"/>
                    <a:pt x="133" y="202"/>
                    <a:pt x="158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28" y="17"/>
                    <a:pt x="19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8" name="Google Shape;5968;p7"/>
            <p:cNvSpPr/>
            <p:nvPr/>
          </p:nvSpPr>
          <p:spPr>
            <a:xfrm>
              <a:off x="4645000" y="2272625"/>
              <a:ext cx="6000" cy="4775"/>
            </a:xfrm>
            <a:custGeom>
              <a:rect b="b" l="l" r="r" t="t"/>
              <a:pathLst>
                <a:path extrusionOk="0" h="191" w="240">
                  <a:moveTo>
                    <a:pt x="151" y="1"/>
                  </a:moveTo>
                  <a:cubicBezTo>
                    <a:pt x="131" y="1"/>
                    <a:pt x="110" y="5"/>
                    <a:pt x="83" y="13"/>
                  </a:cubicBezTo>
                  <a:cubicBezTo>
                    <a:pt x="50" y="30"/>
                    <a:pt x="17" y="63"/>
                    <a:pt x="0" y="100"/>
                  </a:cubicBezTo>
                  <a:lnTo>
                    <a:pt x="0" y="149"/>
                  </a:lnTo>
                  <a:cubicBezTo>
                    <a:pt x="12" y="173"/>
                    <a:pt x="42" y="191"/>
                    <a:pt x="83" y="191"/>
                  </a:cubicBezTo>
                  <a:cubicBezTo>
                    <a:pt x="99" y="191"/>
                    <a:pt x="117" y="188"/>
                    <a:pt x="137" y="182"/>
                  </a:cubicBezTo>
                  <a:cubicBezTo>
                    <a:pt x="207" y="149"/>
                    <a:pt x="240" y="79"/>
                    <a:pt x="223" y="46"/>
                  </a:cubicBezTo>
                  <a:cubicBezTo>
                    <a:pt x="223" y="30"/>
                    <a:pt x="223" y="13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9" name="Google Shape;5969;p7"/>
            <p:cNvSpPr/>
            <p:nvPr/>
          </p:nvSpPr>
          <p:spPr>
            <a:xfrm>
              <a:off x="4645825" y="2282325"/>
              <a:ext cx="6425" cy="4925"/>
            </a:xfrm>
            <a:custGeom>
              <a:rect b="b" l="l" r="r" t="t"/>
              <a:pathLst>
                <a:path extrusionOk="0" h="197" w="257">
                  <a:moveTo>
                    <a:pt x="174" y="0"/>
                  </a:moveTo>
                  <a:cubicBezTo>
                    <a:pt x="153" y="0"/>
                    <a:pt x="136" y="0"/>
                    <a:pt x="120" y="21"/>
                  </a:cubicBezTo>
                  <a:cubicBezTo>
                    <a:pt x="50" y="38"/>
                    <a:pt x="0" y="104"/>
                    <a:pt x="17" y="157"/>
                  </a:cubicBezTo>
                  <a:cubicBezTo>
                    <a:pt x="29" y="181"/>
                    <a:pt x="70" y="197"/>
                    <a:pt x="110" y="197"/>
                  </a:cubicBezTo>
                  <a:cubicBezTo>
                    <a:pt x="125" y="197"/>
                    <a:pt x="140" y="195"/>
                    <a:pt x="153" y="190"/>
                  </a:cubicBezTo>
                  <a:cubicBezTo>
                    <a:pt x="190" y="174"/>
                    <a:pt x="190" y="157"/>
                    <a:pt x="207" y="157"/>
                  </a:cubicBezTo>
                  <a:cubicBezTo>
                    <a:pt x="240" y="124"/>
                    <a:pt x="256" y="87"/>
                    <a:pt x="256" y="54"/>
                  </a:cubicBezTo>
                  <a:cubicBezTo>
                    <a:pt x="240" y="21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0" name="Google Shape;5970;p7"/>
            <p:cNvSpPr/>
            <p:nvPr/>
          </p:nvSpPr>
          <p:spPr>
            <a:xfrm>
              <a:off x="4637275" y="2293550"/>
              <a:ext cx="6400" cy="4775"/>
            </a:xfrm>
            <a:custGeom>
              <a:rect b="b" l="l" r="r" t="t"/>
              <a:pathLst>
                <a:path extrusionOk="0" h="191" w="256">
                  <a:moveTo>
                    <a:pt x="169" y="1"/>
                  </a:moveTo>
                  <a:cubicBezTo>
                    <a:pt x="136" y="1"/>
                    <a:pt x="103" y="1"/>
                    <a:pt x="66" y="17"/>
                  </a:cubicBezTo>
                  <a:cubicBezTo>
                    <a:pt x="50" y="50"/>
                    <a:pt x="33" y="67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0"/>
                  </a:cubicBezTo>
                  <a:lnTo>
                    <a:pt x="186" y="170"/>
                  </a:lnTo>
                  <a:cubicBezTo>
                    <a:pt x="206" y="137"/>
                    <a:pt x="239" y="120"/>
                    <a:pt x="239" y="87"/>
                  </a:cubicBezTo>
                  <a:cubicBezTo>
                    <a:pt x="256" y="67"/>
                    <a:pt x="256" y="34"/>
                    <a:pt x="239" y="17"/>
                  </a:cubicBezTo>
                  <a:cubicBezTo>
                    <a:pt x="223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1" name="Google Shape;5971;p7"/>
            <p:cNvSpPr/>
            <p:nvPr/>
          </p:nvSpPr>
          <p:spPr>
            <a:xfrm>
              <a:off x="4639325" y="23068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71"/>
                    <a:pt x="1" y="104"/>
                  </a:cubicBezTo>
                  <a:cubicBezTo>
                    <a:pt x="1" y="120"/>
                    <a:pt x="1" y="153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190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3"/>
                    <a:pt x="227" y="120"/>
                    <a:pt x="244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2" name="Google Shape;5972;p7"/>
            <p:cNvSpPr/>
            <p:nvPr/>
          </p:nvSpPr>
          <p:spPr>
            <a:xfrm>
              <a:off x="4632525" y="2338775"/>
              <a:ext cx="6425" cy="5025"/>
            </a:xfrm>
            <a:custGeom>
              <a:rect b="b" l="l" r="r" t="t"/>
              <a:pathLst>
                <a:path extrusionOk="0" h="201" w="257">
                  <a:moveTo>
                    <a:pt x="172" y="0"/>
                  </a:moveTo>
                  <a:cubicBezTo>
                    <a:pt x="151" y="0"/>
                    <a:pt x="127" y="4"/>
                    <a:pt x="104" y="10"/>
                  </a:cubicBezTo>
                  <a:cubicBezTo>
                    <a:pt x="34" y="47"/>
                    <a:pt x="1" y="97"/>
                    <a:pt x="17" y="150"/>
                  </a:cubicBezTo>
                  <a:cubicBezTo>
                    <a:pt x="28" y="182"/>
                    <a:pt x="54" y="200"/>
                    <a:pt x="89" y="200"/>
                  </a:cubicBezTo>
                  <a:cubicBezTo>
                    <a:pt x="108" y="200"/>
                    <a:pt x="130" y="195"/>
                    <a:pt x="153" y="183"/>
                  </a:cubicBezTo>
                  <a:cubicBezTo>
                    <a:pt x="223" y="150"/>
                    <a:pt x="256" y="97"/>
                    <a:pt x="240" y="47"/>
                  </a:cubicBezTo>
                  <a:cubicBezTo>
                    <a:pt x="240" y="13"/>
                    <a:pt x="21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3" name="Google Shape;5973;p7"/>
            <p:cNvSpPr/>
            <p:nvPr/>
          </p:nvSpPr>
          <p:spPr>
            <a:xfrm>
              <a:off x="4700750" y="24099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8" y="1"/>
                  </a:moveTo>
                  <a:cubicBezTo>
                    <a:pt x="121" y="1"/>
                    <a:pt x="88" y="17"/>
                    <a:pt x="71" y="34"/>
                  </a:cubicBezTo>
                  <a:cubicBezTo>
                    <a:pt x="38" y="50"/>
                    <a:pt x="17" y="87"/>
                    <a:pt x="1" y="104"/>
                  </a:cubicBezTo>
                  <a:cubicBezTo>
                    <a:pt x="1" y="137"/>
                    <a:pt x="1" y="153"/>
                    <a:pt x="17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1" y="207"/>
                    <a:pt x="141" y="190"/>
                  </a:cubicBezTo>
                  <a:cubicBezTo>
                    <a:pt x="158" y="190"/>
                    <a:pt x="174" y="190"/>
                    <a:pt x="174" y="174"/>
                  </a:cubicBezTo>
                  <a:cubicBezTo>
                    <a:pt x="207" y="153"/>
                    <a:pt x="224" y="137"/>
                    <a:pt x="244" y="104"/>
                  </a:cubicBezTo>
                  <a:cubicBezTo>
                    <a:pt x="261" y="50"/>
                    <a:pt x="22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4" name="Google Shape;5974;p7"/>
            <p:cNvSpPr/>
            <p:nvPr/>
          </p:nvSpPr>
          <p:spPr>
            <a:xfrm>
              <a:off x="4703750" y="2421050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4" y="1"/>
                  </a:moveTo>
                  <a:cubicBezTo>
                    <a:pt x="141" y="1"/>
                    <a:pt x="124" y="1"/>
                    <a:pt x="87" y="17"/>
                  </a:cubicBezTo>
                  <a:cubicBezTo>
                    <a:pt x="54" y="38"/>
                    <a:pt x="38" y="71"/>
                    <a:pt x="21" y="87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4" y="191"/>
                    <a:pt x="141" y="191"/>
                    <a:pt x="174" y="174"/>
                  </a:cubicBezTo>
                  <a:cubicBezTo>
                    <a:pt x="207" y="158"/>
                    <a:pt x="244" y="120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5" name="Google Shape;5975;p7"/>
            <p:cNvSpPr/>
            <p:nvPr/>
          </p:nvSpPr>
          <p:spPr>
            <a:xfrm>
              <a:off x="4690450" y="24331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0"/>
                  </a:moveTo>
                  <a:cubicBezTo>
                    <a:pt x="141" y="17"/>
                    <a:pt x="120" y="17"/>
                    <a:pt x="104" y="17"/>
                  </a:cubicBezTo>
                  <a:cubicBezTo>
                    <a:pt x="38" y="50"/>
                    <a:pt x="1" y="103"/>
                    <a:pt x="17" y="153"/>
                  </a:cubicBezTo>
                  <a:cubicBezTo>
                    <a:pt x="17" y="188"/>
                    <a:pt x="47" y="207"/>
                    <a:pt x="87" y="207"/>
                  </a:cubicBezTo>
                  <a:cubicBezTo>
                    <a:pt x="108" y="207"/>
                    <a:pt x="133" y="201"/>
                    <a:pt x="157" y="190"/>
                  </a:cubicBezTo>
                  <a:cubicBezTo>
                    <a:pt x="174" y="190"/>
                    <a:pt x="190" y="173"/>
                    <a:pt x="207" y="153"/>
                  </a:cubicBezTo>
                  <a:cubicBezTo>
                    <a:pt x="244" y="120"/>
                    <a:pt x="260" y="87"/>
                    <a:pt x="244" y="50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6" name="Google Shape;5976;p7"/>
            <p:cNvSpPr/>
            <p:nvPr/>
          </p:nvSpPr>
          <p:spPr>
            <a:xfrm>
              <a:off x="4695600" y="2398800"/>
              <a:ext cx="6525" cy="5050"/>
            </a:xfrm>
            <a:custGeom>
              <a:rect b="b" l="l" r="r" t="t"/>
              <a:pathLst>
                <a:path extrusionOk="0" h="202" w="261">
                  <a:moveTo>
                    <a:pt x="141" y="0"/>
                  </a:moveTo>
                  <a:cubicBezTo>
                    <a:pt x="104" y="17"/>
                    <a:pt x="87" y="33"/>
                    <a:pt x="54" y="50"/>
                  </a:cubicBezTo>
                  <a:cubicBezTo>
                    <a:pt x="1" y="103"/>
                    <a:pt x="1" y="153"/>
                    <a:pt x="54" y="186"/>
                  </a:cubicBezTo>
                  <a:cubicBezTo>
                    <a:pt x="63" y="196"/>
                    <a:pt x="75" y="201"/>
                    <a:pt x="87" y="201"/>
                  </a:cubicBezTo>
                  <a:cubicBezTo>
                    <a:pt x="100" y="201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69"/>
                    <a:pt x="207" y="169"/>
                    <a:pt x="207" y="153"/>
                  </a:cubicBezTo>
                  <a:cubicBezTo>
                    <a:pt x="244" y="120"/>
                    <a:pt x="261" y="103"/>
                    <a:pt x="261" y="66"/>
                  </a:cubicBezTo>
                  <a:cubicBezTo>
                    <a:pt x="261" y="50"/>
                    <a:pt x="244" y="33"/>
                    <a:pt x="223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7" name="Google Shape;5977;p7"/>
            <p:cNvSpPr/>
            <p:nvPr/>
          </p:nvSpPr>
          <p:spPr>
            <a:xfrm>
              <a:off x="4654800" y="2306025"/>
              <a:ext cx="6500" cy="4675"/>
            </a:xfrm>
            <a:custGeom>
              <a:rect b="b" l="l" r="r" t="t"/>
              <a:pathLst>
                <a:path extrusionOk="0" h="187" w="260">
                  <a:moveTo>
                    <a:pt x="173" y="1"/>
                  </a:moveTo>
                  <a:cubicBezTo>
                    <a:pt x="140" y="1"/>
                    <a:pt x="124" y="1"/>
                    <a:pt x="87" y="17"/>
                  </a:cubicBezTo>
                  <a:cubicBezTo>
                    <a:pt x="54" y="34"/>
                    <a:pt x="37" y="67"/>
                    <a:pt x="21" y="104"/>
                  </a:cubicBezTo>
                  <a:cubicBezTo>
                    <a:pt x="0" y="153"/>
                    <a:pt x="37" y="186"/>
                    <a:pt x="103" y="186"/>
                  </a:cubicBezTo>
                  <a:lnTo>
                    <a:pt x="157" y="186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27" y="137"/>
                    <a:pt x="243" y="120"/>
                    <a:pt x="243" y="104"/>
                  </a:cubicBezTo>
                  <a:cubicBezTo>
                    <a:pt x="260" y="67"/>
                    <a:pt x="260" y="50"/>
                    <a:pt x="243" y="17"/>
                  </a:cubicBezTo>
                  <a:cubicBezTo>
                    <a:pt x="227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8" name="Google Shape;5978;p7"/>
            <p:cNvSpPr/>
            <p:nvPr/>
          </p:nvSpPr>
          <p:spPr>
            <a:xfrm>
              <a:off x="4708900" y="2399200"/>
              <a:ext cx="6100" cy="4775"/>
            </a:xfrm>
            <a:custGeom>
              <a:rect b="b" l="l" r="r" t="t"/>
              <a:pathLst>
                <a:path extrusionOk="0" h="191" w="244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67"/>
                    <a:pt x="1" y="104"/>
                  </a:cubicBezTo>
                  <a:cubicBezTo>
                    <a:pt x="1" y="137"/>
                    <a:pt x="1" y="153"/>
                    <a:pt x="21" y="170"/>
                  </a:cubicBezTo>
                  <a:cubicBezTo>
                    <a:pt x="38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90" y="170"/>
                    <a:pt x="227" y="137"/>
                    <a:pt x="244" y="104"/>
                  </a:cubicBezTo>
                  <a:lnTo>
                    <a:pt x="244" y="87"/>
                  </a:lnTo>
                  <a:cubicBezTo>
                    <a:pt x="244" y="34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9" name="Google Shape;5979;p7"/>
            <p:cNvSpPr/>
            <p:nvPr/>
          </p:nvSpPr>
          <p:spPr>
            <a:xfrm>
              <a:off x="4709425" y="2386725"/>
              <a:ext cx="6400" cy="5200"/>
            </a:xfrm>
            <a:custGeom>
              <a:rect b="b" l="l" r="r" t="t"/>
              <a:pathLst>
                <a:path extrusionOk="0" h="208" w="256">
                  <a:moveTo>
                    <a:pt x="160" y="0"/>
                  </a:moveTo>
                  <a:cubicBezTo>
                    <a:pt x="141" y="0"/>
                    <a:pt x="121" y="6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3" y="208"/>
                    <a:pt x="83" y="208"/>
                  </a:cubicBezTo>
                  <a:cubicBezTo>
                    <a:pt x="104" y="208"/>
                    <a:pt x="128" y="202"/>
                    <a:pt x="153" y="191"/>
                  </a:cubicBezTo>
                  <a:cubicBezTo>
                    <a:pt x="206" y="153"/>
                    <a:pt x="256" y="104"/>
                    <a:pt x="239" y="50"/>
                  </a:cubicBezTo>
                  <a:cubicBezTo>
                    <a:pt x="229" y="18"/>
                    <a:pt x="19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0" name="Google Shape;5980;p7"/>
            <p:cNvSpPr/>
            <p:nvPr/>
          </p:nvSpPr>
          <p:spPr>
            <a:xfrm>
              <a:off x="4686650" y="2421050"/>
              <a:ext cx="6400" cy="4925"/>
            </a:xfrm>
            <a:custGeom>
              <a:rect b="b" l="l" r="r" t="t"/>
              <a:pathLst>
                <a:path extrusionOk="0" h="197" w="256">
                  <a:moveTo>
                    <a:pt x="169" y="1"/>
                  </a:moveTo>
                  <a:cubicBezTo>
                    <a:pt x="153" y="1"/>
                    <a:pt x="136" y="1"/>
                    <a:pt x="120" y="17"/>
                  </a:cubicBezTo>
                  <a:cubicBezTo>
                    <a:pt x="50" y="38"/>
                    <a:pt x="0" y="104"/>
                    <a:pt x="17" y="158"/>
                  </a:cubicBezTo>
                  <a:cubicBezTo>
                    <a:pt x="29" y="182"/>
                    <a:pt x="69" y="197"/>
                    <a:pt x="116" y="197"/>
                  </a:cubicBezTo>
                  <a:cubicBezTo>
                    <a:pt x="134" y="197"/>
                    <a:pt x="151" y="195"/>
                    <a:pt x="169" y="191"/>
                  </a:cubicBezTo>
                  <a:cubicBezTo>
                    <a:pt x="190" y="174"/>
                    <a:pt x="206" y="174"/>
                    <a:pt x="206" y="158"/>
                  </a:cubicBezTo>
                  <a:cubicBezTo>
                    <a:pt x="239" y="120"/>
                    <a:pt x="256" y="87"/>
                    <a:pt x="256" y="54"/>
                  </a:cubicBezTo>
                  <a:cubicBezTo>
                    <a:pt x="239" y="17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1" name="Google Shape;5981;p7"/>
            <p:cNvSpPr/>
            <p:nvPr/>
          </p:nvSpPr>
          <p:spPr>
            <a:xfrm>
              <a:off x="4672825" y="2421975"/>
              <a:ext cx="6525" cy="4900"/>
            </a:xfrm>
            <a:custGeom>
              <a:rect b="b" l="l" r="r" t="t"/>
              <a:pathLst>
                <a:path extrusionOk="0" h="196" w="261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4"/>
                    <a:pt x="54" y="187"/>
                  </a:cubicBezTo>
                  <a:cubicBezTo>
                    <a:pt x="65" y="187"/>
                    <a:pt x="84" y="196"/>
                    <a:pt x="106" y="196"/>
                  </a:cubicBezTo>
                  <a:cubicBezTo>
                    <a:pt x="117" y="196"/>
                    <a:pt x="128" y="193"/>
                    <a:pt x="141" y="187"/>
                  </a:cubicBezTo>
                  <a:lnTo>
                    <a:pt x="157" y="187"/>
                  </a:lnTo>
                  <a:cubicBezTo>
                    <a:pt x="190" y="170"/>
                    <a:pt x="207" y="154"/>
                    <a:pt x="227" y="154"/>
                  </a:cubicBezTo>
                  <a:cubicBezTo>
                    <a:pt x="244" y="121"/>
                    <a:pt x="260" y="104"/>
                    <a:pt x="260" y="67"/>
                  </a:cubicBezTo>
                  <a:cubicBezTo>
                    <a:pt x="260" y="50"/>
                    <a:pt x="244" y="34"/>
                    <a:pt x="227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2" name="Google Shape;5982;p7"/>
            <p:cNvSpPr/>
            <p:nvPr/>
          </p:nvSpPr>
          <p:spPr>
            <a:xfrm>
              <a:off x="4677975" y="2432300"/>
              <a:ext cx="6525" cy="4650"/>
            </a:xfrm>
            <a:custGeom>
              <a:rect b="b" l="l" r="r" t="t"/>
              <a:pathLst>
                <a:path extrusionOk="0" h="186" w="261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0"/>
                    <a:pt x="38" y="66"/>
                    <a:pt x="21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17"/>
                  </a:cubicBezTo>
                  <a:cubicBezTo>
                    <a:pt x="228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3" name="Google Shape;5983;p7"/>
            <p:cNvSpPr/>
            <p:nvPr/>
          </p:nvSpPr>
          <p:spPr>
            <a:xfrm>
              <a:off x="4669025" y="2457125"/>
              <a:ext cx="4750" cy="4775"/>
            </a:xfrm>
            <a:custGeom>
              <a:rect b="b" l="l" r="r" t="t"/>
              <a:pathLst>
                <a:path extrusionOk="0" h="191" w="190">
                  <a:moveTo>
                    <a:pt x="87" y="1"/>
                  </a:moveTo>
                  <a:cubicBezTo>
                    <a:pt x="50" y="1"/>
                    <a:pt x="17" y="17"/>
                    <a:pt x="0" y="38"/>
                  </a:cubicBezTo>
                  <a:cubicBezTo>
                    <a:pt x="17" y="87"/>
                    <a:pt x="33" y="141"/>
                    <a:pt x="50" y="191"/>
                  </a:cubicBezTo>
                  <a:lnTo>
                    <a:pt x="70" y="191"/>
                  </a:lnTo>
                  <a:cubicBezTo>
                    <a:pt x="87" y="191"/>
                    <a:pt x="103" y="174"/>
                    <a:pt x="103" y="174"/>
                  </a:cubicBezTo>
                  <a:cubicBezTo>
                    <a:pt x="136" y="158"/>
                    <a:pt x="153" y="120"/>
                    <a:pt x="173" y="104"/>
                  </a:cubicBezTo>
                  <a:cubicBezTo>
                    <a:pt x="190" y="54"/>
                    <a:pt x="15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4" name="Google Shape;5984;p7"/>
            <p:cNvSpPr/>
            <p:nvPr/>
          </p:nvSpPr>
          <p:spPr>
            <a:xfrm>
              <a:off x="4685725" y="2411300"/>
              <a:ext cx="6100" cy="4800"/>
            </a:xfrm>
            <a:custGeom>
              <a:rect b="b" l="l" r="r" t="t"/>
              <a:pathLst>
                <a:path extrusionOk="0" h="192" w="244">
                  <a:moveTo>
                    <a:pt x="154" y="0"/>
                  </a:moveTo>
                  <a:cubicBezTo>
                    <a:pt x="135" y="0"/>
                    <a:pt x="113" y="5"/>
                    <a:pt x="87" y="16"/>
                  </a:cubicBezTo>
                  <a:cubicBezTo>
                    <a:pt x="54" y="32"/>
                    <a:pt x="21" y="65"/>
                    <a:pt x="0" y="98"/>
                  </a:cubicBezTo>
                  <a:lnTo>
                    <a:pt x="0" y="152"/>
                  </a:lnTo>
                  <a:cubicBezTo>
                    <a:pt x="15" y="176"/>
                    <a:pt x="46" y="191"/>
                    <a:pt x="88" y="191"/>
                  </a:cubicBezTo>
                  <a:cubicBezTo>
                    <a:pt x="104" y="191"/>
                    <a:pt x="121" y="189"/>
                    <a:pt x="140" y="185"/>
                  </a:cubicBezTo>
                  <a:cubicBezTo>
                    <a:pt x="206" y="152"/>
                    <a:pt x="243" y="98"/>
                    <a:pt x="227" y="49"/>
                  </a:cubicBezTo>
                  <a:cubicBezTo>
                    <a:pt x="227" y="32"/>
                    <a:pt x="227" y="16"/>
                    <a:pt x="206" y="16"/>
                  </a:cubicBezTo>
                  <a:cubicBezTo>
                    <a:pt x="190" y="5"/>
                    <a:pt x="173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5" name="Google Shape;5985;p7"/>
            <p:cNvSpPr/>
            <p:nvPr/>
          </p:nvSpPr>
          <p:spPr>
            <a:xfrm>
              <a:off x="4680150" y="2399200"/>
              <a:ext cx="6525" cy="5025"/>
            </a:xfrm>
            <a:custGeom>
              <a:rect b="b" l="l" r="r" t="t"/>
              <a:pathLst>
                <a:path extrusionOk="0" h="201" w="261">
                  <a:moveTo>
                    <a:pt x="174" y="1"/>
                  </a:moveTo>
                  <a:cubicBezTo>
                    <a:pt x="157" y="1"/>
                    <a:pt x="141" y="1"/>
                    <a:pt x="120" y="17"/>
                  </a:cubicBezTo>
                  <a:cubicBezTo>
                    <a:pt x="54" y="50"/>
                    <a:pt x="0" y="104"/>
                    <a:pt x="17" y="153"/>
                  </a:cubicBezTo>
                  <a:cubicBezTo>
                    <a:pt x="30" y="188"/>
                    <a:pt x="62" y="200"/>
                    <a:pt x="102" y="200"/>
                  </a:cubicBezTo>
                  <a:cubicBezTo>
                    <a:pt x="124" y="200"/>
                    <a:pt x="149" y="196"/>
                    <a:pt x="174" y="190"/>
                  </a:cubicBezTo>
                  <a:cubicBezTo>
                    <a:pt x="190" y="170"/>
                    <a:pt x="207" y="170"/>
                    <a:pt x="207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6" name="Google Shape;5986;p7"/>
            <p:cNvSpPr/>
            <p:nvPr/>
          </p:nvSpPr>
          <p:spPr>
            <a:xfrm>
              <a:off x="4606750" y="2397875"/>
              <a:ext cx="1275" cy="425"/>
            </a:xfrm>
            <a:custGeom>
              <a:rect b="b" l="l" r="r" t="t"/>
              <a:pathLst>
                <a:path extrusionOk="0" h="17" w="51">
                  <a:moveTo>
                    <a:pt x="1" y="0"/>
                  </a:moveTo>
                  <a:cubicBezTo>
                    <a:pt x="12" y="0"/>
                    <a:pt x="23" y="7"/>
                    <a:pt x="33" y="12"/>
                  </a:cubicBezTo>
                  <a:lnTo>
                    <a:pt x="33" y="12"/>
                  </a:lnTo>
                  <a:cubicBezTo>
                    <a:pt x="31" y="0"/>
                    <a:pt x="16" y="0"/>
                    <a:pt x="1" y="0"/>
                  </a:cubicBezTo>
                  <a:close/>
                  <a:moveTo>
                    <a:pt x="33" y="12"/>
                  </a:moveTo>
                  <a:cubicBezTo>
                    <a:pt x="34" y="14"/>
                    <a:pt x="34" y="15"/>
                    <a:pt x="34" y="17"/>
                  </a:cubicBezTo>
                  <a:lnTo>
                    <a:pt x="50" y="17"/>
                  </a:lnTo>
                  <a:cubicBezTo>
                    <a:pt x="45" y="17"/>
                    <a:pt x="39" y="15"/>
                    <a:pt x="33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7" name="Google Shape;5987;p7"/>
            <p:cNvSpPr/>
            <p:nvPr/>
          </p:nvSpPr>
          <p:spPr>
            <a:xfrm>
              <a:off x="4617900" y="23863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36" y="0"/>
                    <a:pt x="103" y="17"/>
                    <a:pt x="70" y="33"/>
                  </a:cubicBezTo>
                  <a:cubicBezTo>
                    <a:pt x="54" y="50"/>
                    <a:pt x="17" y="87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20" y="207"/>
                    <a:pt x="136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39" y="137"/>
                    <a:pt x="239" y="104"/>
                  </a:cubicBezTo>
                  <a:cubicBezTo>
                    <a:pt x="260" y="66"/>
                    <a:pt x="260" y="50"/>
                    <a:pt x="239" y="33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8" name="Google Shape;5988;p7"/>
            <p:cNvSpPr/>
            <p:nvPr/>
          </p:nvSpPr>
          <p:spPr>
            <a:xfrm>
              <a:off x="4572325" y="2295500"/>
              <a:ext cx="6125" cy="4875"/>
            </a:xfrm>
            <a:custGeom>
              <a:rect b="b" l="l" r="r" t="t"/>
              <a:pathLst>
                <a:path extrusionOk="0" h="195" w="245">
                  <a:moveTo>
                    <a:pt x="170" y="0"/>
                  </a:moveTo>
                  <a:cubicBezTo>
                    <a:pt x="161" y="0"/>
                    <a:pt x="152" y="3"/>
                    <a:pt x="141" y="9"/>
                  </a:cubicBezTo>
                  <a:cubicBezTo>
                    <a:pt x="104" y="9"/>
                    <a:pt x="71" y="26"/>
                    <a:pt x="54" y="59"/>
                  </a:cubicBezTo>
                  <a:cubicBezTo>
                    <a:pt x="1" y="92"/>
                    <a:pt x="1" y="162"/>
                    <a:pt x="38" y="178"/>
                  </a:cubicBezTo>
                  <a:cubicBezTo>
                    <a:pt x="71" y="195"/>
                    <a:pt x="87" y="195"/>
                    <a:pt x="124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8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28" y="9"/>
                  </a:cubicBezTo>
                  <a:cubicBezTo>
                    <a:pt x="203" y="9"/>
                    <a:pt x="187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9" name="Google Shape;5989;p7"/>
            <p:cNvSpPr/>
            <p:nvPr/>
          </p:nvSpPr>
          <p:spPr>
            <a:xfrm>
              <a:off x="4572325" y="23411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1"/>
                  </a:moveTo>
                  <a:cubicBezTo>
                    <a:pt x="141" y="17"/>
                    <a:pt x="104" y="17"/>
                    <a:pt x="87" y="38"/>
                  </a:cubicBezTo>
                  <a:cubicBezTo>
                    <a:pt x="54" y="54"/>
                    <a:pt x="38" y="87"/>
                    <a:pt x="21" y="104"/>
                  </a:cubicBezTo>
                  <a:cubicBezTo>
                    <a:pt x="1" y="157"/>
                    <a:pt x="38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57" y="190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07" y="157"/>
                    <a:pt x="244" y="141"/>
                    <a:pt x="244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28" y="17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0" name="Google Shape;5990;p7"/>
            <p:cNvSpPr/>
            <p:nvPr/>
          </p:nvSpPr>
          <p:spPr>
            <a:xfrm>
              <a:off x="4585225" y="22957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3"/>
                    <a:pt x="21" y="103"/>
                  </a:cubicBezTo>
                  <a:cubicBezTo>
                    <a:pt x="0" y="136"/>
                    <a:pt x="21" y="169"/>
                    <a:pt x="37" y="186"/>
                  </a:cubicBezTo>
                  <a:cubicBezTo>
                    <a:pt x="54" y="207"/>
                    <a:pt x="70" y="207"/>
                    <a:pt x="87" y="207"/>
                  </a:cubicBezTo>
                  <a:cubicBezTo>
                    <a:pt x="124" y="207"/>
                    <a:pt x="140" y="207"/>
                    <a:pt x="157" y="186"/>
                  </a:cubicBezTo>
                  <a:cubicBezTo>
                    <a:pt x="190" y="169"/>
                    <a:pt x="227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1" name="Google Shape;5991;p7"/>
            <p:cNvSpPr/>
            <p:nvPr/>
          </p:nvSpPr>
          <p:spPr>
            <a:xfrm>
              <a:off x="4881150" y="2339025"/>
              <a:ext cx="6500" cy="4950"/>
            </a:xfrm>
            <a:custGeom>
              <a:rect b="b" l="l" r="r" t="t"/>
              <a:pathLst>
                <a:path extrusionOk="0" h="198" w="260">
                  <a:moveTo>
                    <a:pt x="140" y="0"/>
                  </a:moveTo>
                  <a:cubicBezTo>
                    <a:pt x="103" y="0"/>
                    <a:pt x="70" y="21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9" y="190"/>
                    <a:pt x="74" y="197"/>
                    <a:pt x="91" y="197"/>
                  </a:cubicBezTo>
                  <a:cubicBezTo>
                    <a:pt x="99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7"/>
                    <a:pt x="206" y="140"/>
                  </a:cubicBezTo>
                  <a:cubicBezTo>
                    <a:pt x="243" y="124"/>
                    <a:pt x="243" y="103"/>
                    <a:pt x="243" y="70"/>
                  </a:cubicBezTo>
                  <a:cubicBezTo>
                    <a:pt x="260" y="54"/>
                    <a:pt x="243" y="21"/>
                    <a:pt x="223" y="21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2" name="Google Shape;5992;p7"/>
            <p:cNvSpPr/>
            <p:nvPr/>
          </p:nvSpPr>
          <p:spPr>
            <a:xfrm>
              <a:off x="4818875" y="2385900"/>
              <a:ext cx="6525" cy="5050"/>
            </a:xfrm>
            <a:custGeom>
              <a:rect b="b" l="l" r="r" t="t"/>
              <a:pathLst>
                <a:path extrusionOk="0" h="202" w="261">
                  <a:moveTo>
                    <a:pt x="137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4"/>
                    <a:pt x="34" y="186"/>
                  </a:cubicBezTo>
                  <a:cubicBezTo>
                    <a:pt x="44" y="197"/>
                    <a:pt x="57" y="202"/>
                    <a:pt x="72" y="202"/>
                  </a:cubicBezTo>
                  <a:cubicBezTo>
                    <a:pt x="87" y="202"/>
                    <a:pt x="104" y="197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190" y="154"/>
                    <a:pt x="207" y="154"/>
                  </a:cubicBezTo>
                  <a:cubicBezTo>
                    <a:pt x="261" y="104"/>
                    <a:pt x="261" y="34"/>
                    <a:pt x="207" y="17"/>
                  </a:cubicBezTo>
                  <a:cubicBezTo>
                    <a:pt x="190" y="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3" name="Google Shape;5993;p7"/>
            <p:cNvSpPr/>
            <p:nvPr/>
          </p:nvSpPr>
          <p:spPr>
            <a:xfrm>
              <a:off x="4762600" y="2410250"/>
              <a:ext cx="6475" cy="4850"/>
            </a:xfrm>
            <a:custGeom>
              <a:rect b="b" l="l" r="r" t="t"/>
              <a:pathLst>
                <a:path extrusionOk="0" h="194" w="259">
                  <a:moveTo>
                    <a:pt x="182" y="1"/>
                  </a:moveTo>
                  <a:cubicBezTo>
                    <a:pt x="174" y="1"/>
                    <a:pt x="166" y="2"/>
                    <a:pt x="157" y="4"/>
                  </a:cubicBezTo>
                  <a:cubicBezTo>
                    <a:pt x="141" y="4"/>
                    <a:pt x="104" y="4"/>
                    <a:pt x="71" y="21"/>
                  </a:cubicBezTo>
                  <a:cubicBezTo>
                    <a:pt x="38" y="37"/>
                    <a:pt x="17" y="74"/>
                    <a:pt x="17" y="91"/>
                  </a:cubicBezTo>
                  <a:cubicBezTo>
                    <a:pt x="1" y="124"/>
                    <a:pt x="1" y="140"/>
                    <a:pt x="17" y="161"/>
                  </a:cubicBezTo>
                  <a:cubicBezTo>
                    <a:pt x="38" y="177"/>
                    <a:pt x="54" y="194"/>
                    <a:pt x="87" y="194"/>
                  </a:cubicBezTo>
                  <a:cubicBezTo>
                    <a:pt x="104" y="194"/>
                    <a:pt x="141" y="194"/>
                    <a:pt x="157" y="177"/>
                  </a:cubicBezTo>
                  <a:cubicBezTo>
                    <a:pt x="157" y="177"/>
                    <a:pt x="174" y="177"/>
                    <a:pt x="174" y="161"/>
                  </a:cubicBezTo>
                  <a:cubicBezTo>
                    <a:pt x="207" y="140"/>
                    <a:pt x="223" y="124"/>
                    <a:pt x="244" y="91"/>
                  </a:cubicBezTo>
                  <a:cubicBezTo>
                    <a:pt x="258" y="44"/>
                    <a:pt x="232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4" name="Google Shape;5994;p7"/>
            <p:cNvSpPr/>
            <p:nvPr/>
          </p:nvSpPr>
          <p:spPr>
            <a:xfrm>
              <a:off x="4550075" y="2374250"/>
              <a:ext cx="6400" cy="4950"/>
            </a:xfrm>
            <a:custGeom>
              <a:rect b="b" l="l" r="r" t="t"/>
              <a:pathLst>
                <a:path extrusionOk="0" h="198" w="256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34"/>
                    <a:pt x="0" y="104"/>
                    <a:pt x="17" y="158"/>
                  </a:cubicBezTo>
                  <a:cubicBezTo>
                    <a:pt x="17" y="182"/>
                    <a:pt x="54" y="197"/>
                    <a:pt x="100" y="197"/>
                  </a:cubicBezTo>
                  <a:cubicBezTo>
                    <a:pt x="117" y="197"/>
                    <a:pt x="135" y="195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5" name="Google Shape;5995;p7"/>
            <p:cNvSpPr/>
            <p:nvPr/>
          </p:nvSpPr>
          <p:spPr>
            <a:xfrm>
              <a:off x="4626950" y="2303850"/>
              <a:ext cx="6025" cy="5200"/>
            </a:xfrm>
            <a:custGeom>
              <a:rect b="b" l="l" r="r" t="t"/>
              <a:pathLst>
                <a:path extrusionOk="0" h="208" w="241">
                  <a:moveTo>
                    <a:pt x="146" y="0"/>
                  </a:moveTo>
                  <a:cubicBezTo>
                    <a:pt x="106" y="0"/>
                    <a:pt x="66" y="19"/>
                    <a:pt x="34" y="51"/>
                  </a:cubicBezTo>
                  <a:cubicBezTo>
                    <a:pt x="17" y="88"/>
                    <a:pt x="1" y="104"/>
                    <a:pt x="1" y="137"/>
                  </a:cubicBezTo>
                  <a:cubicBezTo>
                    <a:pt x="1" y="154"/>
                    <a:pt x="1" y="170"/>
                    <a:pt x="34" y="191"/>
                  </a:cubicBezTo>
                  <a:cubicBezTo>
                    <a:pt x="50" y="207"/>
                    <a:pt x="67" y="207"/>
                    <a:pt x="104" y="207"/>
                  </a:cubicBezTo>
                  <a:cubicBezTo>
                    <a:pt x="121" y="191"/>
                    <a:pt x="137" y="191"/>
                    <a:pt x="137" y="191"/>
                  </a:cubicBezTo>
                  <a:cubicBezTo>
                    <a:pt x="153" y="170"/>
                    <a:pt x="170" y="170"/>
                    <a:pt x="186" y="154"/>
                  </a:cubicBezTo>
                  <a:cubicBezTo>
                    <a:pt x="240" y="104"/>
                    <a:pt x="240" y="51"/>
                    <a:pt x="207" y="18"/>
                  </a:cubicBezTo>
                  <a:cubicBezTo>
                    <a:pt x="188" y="6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6" name="Google Shape;5996;p7"/>
            <p:cNvSpPr/>
            <p:nvPr/>
          </p:nvSpPr>
          <p:spPr>
            <a:xfrm>
              <a:off x="4528125" y="2365700"/>
              <a:ext cx="6500" cy="4775"/>
            </a:xfrm>
            <a:custGeom>
              <a:rect b="b" l="l" r="r" t="t"/>
              <a:pathLst>
                <a:path extrusionOk="0" h="191" w="26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06" y="153"/>
                    <a:pt x="243" y="120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7" name="Google Shape;5997;p7"/>
            <p:cNvSpPr/>
            <p:nvPr/>
          </p:nvSpPr>
          <p:spPr>
            <a:xfrm>
              <a:off x="4510075" y="2342200"/>
              <a:ext cx="6100" cy="5075"/>
            </a:xfrm>
            <a:custGeom>
              <a:rect b="b" l="l" r="r" t="t"/>
              <a:pathLst>
                <a:path extrusionOk="0" h="203" w="244">
                  <a:moveTo>
                    <a:pt x="182" y="1"/>
                  </a:moveTo>
                  <a:cubicBezTo>
                    <a:pt x="170" y="1"/>
                    <a:pt x="157" y="5"/>
                    <a:pt x="141" y="13"/>
                  </a:cubicBezTo>
                  <a:cubicBezTo>
                    <a:pt x="104" y="13"/>
                    <a:pt x="71" y="30"/>
                    <a:pt x="54" y="46"/>
                  </a:cubicBezTo>
                  <a:cubicBezTo>
                    <a:pt x="1" y="100"/>
                    <a:pt x="1" y="166"/>
                    <a:pt x="38" y="182"/>
                  </a:cubicBezTo>
                  <a:cubicBezTo>
                    <a:pt x="71" y="203"/>
                    <a:pt x="87" y="203"/>
                    <a:pt x="120" y="203"/>
                  </a:cubicBezTo>
                  <a:cubicBezTo>
                    <a:pt x="141" y="182"/>
                    <a:pt x="141" y="182"/>
                    <a:pt x="157" y="182"/>
                  </a:cubicBezTo>
                  <a:cubicBezTo>
                    <a:pt x="174" y="182"/>
                    <a:pt x="190" y="166"/>
                    <a:pt x="207" y="149"/>
                  </a:cubicBezTo>
                  <a:cubicBezTo>
                    <a:pt x="223" y="133"/>
                    <a:pt x="244" y="100"/>
                    <a:pt x="244" y="79"/>
                  </a:cubicBezTo>
                  <a:cubicBezTo>
                    <a:pt x="244" y="46"/>
                    <a:pt x="244" y="30"/>
                    <a:pt x="223" y="13"/>
                  </a:cubicBezTo>
                  <a:cubicBezTo>
                    <a:pt x="207" y="5"/>
                    <a:pt x="194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8" name="Google Shape;5998;p7"/>
            <p:cNvSpPr/>
            <p:nvPr/>
          </p:nvSpPr>
          <p:spPr>
            <a:xfrm>
              <a:off x="4514000" y="2363950"/>
              <a:ext cx="6400" cy="4775"/>
            </a:xfrm>
            <a:custGeom>
              <a:rect b="b" l="l" r="r" t="t"/>
              <a:pathLst>
                <a:path extrusionOk="0" h="191" w="256">
                  <a:moveTo>
                    <a:pt x="169" y="1"/>
                  </a:moveTo>
                  <a:cubicBezTo>
                    <a:pt x="120" y="1"/>
                    <a:pt x="50" y="34"/>
                    <a:pt x="33" y="104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3" y="190"/>
                    <a:pt x="169" y="174"/>
                  </a:cubicBezTo>
                  <a:cubicBezTo>
                    <a:pt x="169" y="174"/>
                    <a:pt x="190" y="174"/>
                    <a:pt x="190" y="157"/>
                  </a:cubicBezTo>
                  <a:cubicBezTo>
                    <a:pt x="223" y="137"/>
                    <a:pt x="239" y="120"/>
                    <a:pt x="256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39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9" name="Google Shape;5999;p7"/>
            <p:cNvSpPr/>
            <p:nvPr/>
          </p:nvSpPr>
          <p:spPr>
            <a:xfrm>
              <a:off x="4543175" y="2365700"/>
              <a:ext cx="6500" cy="4925"/>
            </a:xfrm>
            <a:custGeom>
              <a:rect b="b" l="l" r="r" t="t"/>
              <a:pathLst>
                <a:path extrusionOk="0" h="197" w="260">
                  <a:moveTo>
                    <a:pt x="169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3" y="34"/>
                    <a:pt x="0" y="104"/>
                    <a:pt x="17" y="153"/>
                  </a:cubicBezTo>
                  <a:cubicBezTo>
                    <a:pt x="17" y="181"/>
                    <a:pt x="55" y="197"/>
                    <a:pt x="103" y="197"/>
                  </a:cubicBezTo>
                  <a:cubicBezTo>
                    <a:pt x="120" y="197"/>
                    <a:pt x="138" y="195"/>
                    <a:pt x="157" y="191"/>
                  </a:cubicBezTo>
                  <a:cubicBezTo>
                    <a:pt x="223" y="153"/>
                    <a:pt x="260" y="87"/>
                    <a:pt x="239" y="50"/>
                  </a:cubicBezTo>
                  <a:cubicBezTo>
                    <a:pt x="229" y="18"/>
                    <a:pt x="204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0" name="Google Shape;6000;p7"/>
            <p:cNvSpPr/>
            <p:nvPr/>
          </p:nvSpPr>
          <p:spPr>
            <a:xfrm>
              <a:off x="4544000" y="2339475"/>
              <a:ext cx="6500" cy="4950"/>
            </a:xfrm>
            <a:custGeom>
              <a:rect b="b" l="l" r="r" t="t"/>
              <a:pathLst>
                <a:path extrusionOk="0" h="198" w="260">
                  <a:moveTo>
                    <a:pt x="166" y="0"/>
                  </a:moveTo>
                  <a:cubicBezTo>
                    <a:pt x="126" y="0"/>
                    <a:pt x="86" y="20"/>
                    <a:pt x="54" y="52"/>
                  </a:cubicBezTo>
                  <a:cubicBezTo>
                    <a:pt x="21" y="69"/>
                    <a:pt x="21" y="106"/>
                    <a:pt x="0" y="122"/>
                  </a:cubicBezTo>
                  <a:cubicBezTo>
                    <a:pt x="0" y="155"/>
                    <a:pt x="21" y="172"/>
                    <a:pt x="37" y="188"/>
                  </a:cubicBezTo>
                  <a:cubicBezTo>
                    <a:pt x="48" y="188"/>
                    <a:pt x="66" y="197"/>
                    <a:pt x="88" y="197"/>
                  </a:cubicBezTo>
                  <a:cubicBezTo>
                    <a:pt x="99" y="197"/>
                    <a:pt x="111" y="195"/>
                    <a:pt x="124" y="188"/>
                  </a:cubicBezTo>
                  <a:lnTo>
                    <a:pt x="157" y="188"/>
                  </a:lnTo>
                  <a:cubicBezTo>
                    <a:pt x="173" y="172"/>
                    <a:pt x="190" y="155"/>
                    <a:pt x="206" y="155"/>
                  </a:cubicBezTo>
                  <a:cubicBezTo>
                    <a:pt x="260" y="106"/>
                    <a:pt x="260" y="36"/>
                    <a:pt x="227" y="19"/>
                  </a:cubicBezTo>
                  <a:cubicBezTo>
                    <a:pt x="208" y="6"/>
                    <a:pt x="187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1" name="Google Shape;6001;p7"/>
            <p:cNvSpPr/>
            <p:nvPr/>
          </p:nvSpPr>
          <p:spPr>
            <a:xfrm>
              <a:off x="4543575" y="235405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8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0" y="191"/>
                    <a:pt x="141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44" y="121"/>
                    <a:pt x="244" y="88"/>
                  </a:cubicBezTo>
                  <a:cubicBezTo>
                    <a:pt x="260" y="38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2" name="Google Shape;6002;p7"/>
            <p:cNvSpPr/>
            <p:nvPr/>
          </p:nvSpPr>
          <p:spPr>
            <a:xfrm>
              <a:off x="4530275" y="235365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37" y="0"/>
                  </a:moveTo>
                  <a:cubicBezTo>
                    <a:pt x="104" y="17"/>
                    <a:pt x="71" y="33"/>
                    <a:pt x="54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47" y="190"/>
                    <a:pt x="67" y="197"/>
                    <a:pt x="88" y="197"/>
                  </a:cubicBezTo>
                  <a:cubicBezTo>
                    <a:pt x="98" y="197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190" y="157"/>
                    <a:pt x="207" y="137"/>
                  </a:cubicBezTo>
                  <a:cubicBezTo>
                    <a:pt x="260" y="104"/>
                    <a:pt x="260" y="33"/>
                    <a:pt x="223" y="17"/>
                  </a:cubicBezTo>
                  <a:cubicBezTo>
                    <a:pt x="190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3" name="Google Shape;6003;p7"/>
            <p:cNvSpPr/>
            <p:nvPr/>
          </p:nvSpPr>
          <p:spPr>
            <a:xfrm>
              <a:off x="4739425" y="2444675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3" y="0"/>
                  </a:moveTo>
                  <a:cubicBezTo>
                    <a:pt x="140" y="0"/>
                    <a:pt x="103" y="21"/>
                    <a:pt x="87" y="37"/>
                  </a:cubicBezTo>
                  <a:cubicBezTo>
                    <a:pt x="54" y="54"/>
                    <a:pt x="37" y="87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206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40"/>
                    <a:pt x="243" y="103"/>
                  </a:cubicBezTo>
                  <a:cubicBezTo>
                    <a:pt x="276" y="54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4" name="Google Shape;6004;p7"/>
            <p:cNvSpPr/>
            <p:nvPr/>
          </p:nvSpPr>
          <p:spPr>
            <a:xfrm>
              <a:off x="4850225" y="2291400"/>
              <a:ext cx="6500" cy="4950"/>
            </a:xfrm>
            <a:custGeom>
              <a:rect b="b" l="l" r="r" t="t"/>
              <a:pathLst>
                <a:path extrusionOk="0" h="198" w="260">
                  <a:moveTo>
                    <a:pt x="120" y="0"/>
                  </a:moveTo>
                  <a:cubicBezTo>
                    <a:pt x="103" y="0"/>
                    <a:pt x="70" y="17"/>
                    <a:pt x="37" y="50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53"/>
                    <a:pt x="17" y="173"/>
                    <a:pt x="37" y="190"/>
                  </a:cubicBezTo>
                  <a:cubicBezTo>
                    <a:pt x="48" y="190"/>
                    <a:pt x="67" y="197"/>
                    <a:pt x="87" y="197"/>
                  </a:cubicBezTo>
                  <a:cubicBezTo>
                    <a:pt x="98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60" y="103"/>
                    <a:pt x="260" y="33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5" name="Google Shape;6005;p7"/>
            <p:cNvSpPr/>
            <p:nvPr/>
          </p:nvSpPr>
          <p:spPr>
            <a:xfrm>
              <a:off x="4848575" y="2280675"/>
              <a:ext cx="6825" cy="4775"/>
            </a:xfrm>
            <a:custGeom>
              <a:rect b="b" l="l" r="r" t="t"/>
              <a:pathLst>
                <a:path extrusionOk="0" h="191" w="273">
                  <a:moveTo>
                    <a:pt x="169" y="0"/>
                  </a:moveTo>
                  <a:cubicBezTo>
                    <a:pt x="136" y="0"/>
                    <a:pt x="120" y="0"/>
                    <a:pt x="83" y="33"/>
                  </a:cubicBezTo>
                  <a:cubicBezTo>
                    <a:pt x="50" y="50"/>
                    <a:pt x="33" y="66"/>
                    <a:pt x="33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69" y="170"/>
                  </a:cubicBezTo>
                  <a:cubicBezTo>
                    <a:pt x="206" y="153"/>
                    <a:pt x="239" y="137"/>
                    <a:pt x="256" y="87"/>
                  </a:cubicBezTo>
                  <a:cubicBezTo>
                    <a:pt x="272" y="33"/>
                    <a:pt x="239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6" name="Google Shape;6006;p7"/>
            <p:cNvSpPr/>
            <p:nvPr/>
          </p:nvSpPr>
          <p:spPr>
            <a:xfrm>
              <a:off x="4659525" y="237642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34"/>
                    <a:pt x="17" y="71"/>
                    <a:pt x="17" y="87"/>
                  </a:cubicBezTo>
                  <a:cubicBezTo>
                    <a:pt x="1" y="120"/>
                    <a:pt x="1" y="137"/>
                    <a:pt x="17" y="153"/>
                  </a:cubicBezTo>
                  <a:cubicBezTo>
                    <a:pt x="38" y="190"/>
                    <a:pt x="71" y="190"/>
                    <a:pt x="87" y="190"/>
                  </a:cubicBezTo>
                  <a:cubicBezTo>
                    <a:pt x="120" y="190"/>
                    <a:pt x="141" y="190"/>
                    <a:pt x="157" y="174"/>
                  </a:cubicBezTo>
                  <a:cubicBezTo>
                    <a:pt x="174" y="174"/>
                    <a:pt x="174" y="174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7" name="Google Shape;6007;p7"/>
            <p:cNvSpPr/>
            <p:nvPr/>
          </p:nvSpPr>
          <p:spPr>
            <a:xfrm>
              <a:off x="4845475" y="2269950"/>
              <a:ext cx="6525" cy="4675"/>
            </a:xfrm>
            <a:custGeom>
              <a:rect b="b" l="l" r="r" t="t"/>
              <a:pathLst>
                <a:path extrusionOk="0" h="187" w="261">
                  <a:moveTo>
                    <a:pt x="104" y="1"/>
                  </a:moveTo>
                  <a:cubicBezTo>
                    <a:pt x="104" y="1"/>
                    <a:pt x="87" y="17"/>
                    <a:pt x="71" y="17"/>
                  </a:cubicBezTo>
                  <a:cubicBezTo>
                    <a:pt x="38" y="34"/>
                    <a:pt x="21" y="67"/>
                    <a:pt x="0" y="83"/>
                  </a:cubicBezTo>
                  <a:cubicBezTo>
                    <a:pt x="0" y="120"/>
                    <a:pt x="0" y="137"/>
                    <a:pt x="21" y="153"/>
                  </a:cubicBezTo>
                  <a:cubicBezTo>
                    <a:pt x="38" y="186"/>
                    <a:pt x="54" y="186"/>
                    <a:pt x="87" y="186"/>
                  </a:cubicBezTo>
                  <a:cubicBezTo>
                    <a:pt x="104" y="186"/>
                    <a:pt x="124" y="186"/>
                    <a:pt x="141" y="170"/>
                  </a:cubicBezTo>
                  <a:cubicBezTo>
                    <a:pt x="157" y="170"/>
                    <a:pt x="174" y="170"/>
                    <a:pt x="174" y="153"/>
                  </a:cubicBezTo>
                  <a:cubicBezTo>
                    <a:pt x="207" y="137"/>
                    <a:pt x="227" y="120"/>
                    <a:pt x="244" y="83"/>
                  </a:cubicBezTo>
                  <a:cubicBezTo>
                    <a:pt x="260" y="50"/>
                    <a:pt x="244" y="17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8" name="Google Shape;6008;p7"/>
            <p:cNvSpPr/>
            <p:nvPr/>
          </p:nvSpPr>
          <p:spPr>
            <a:xfrm>
              <a:off x="4824850" y="2361800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20"/>
                    <a:pt x="1" y="157"/>
                    <a:pt x="22" y="173"/>
                  </a:cubicBezTo>
                  <a:cubicBezTo>
                    <a:pt x="38" y="190"/>
                    <a:pt x="71" y="190"/>
                    <a:pt x="88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40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9" name="Google Shape;6009;p7"/>
            <p:cNvSpPr/>
            <p:nvPr/>
          </p:nvSpPr>
          <p:spPr>
            <a:xfrm>
              <a:off x="4836100" y="2339025"/>
              <a:ext cx="6400" cy="4750"/>
            </a:xfrm>
            <a:custGeom>
              <a:rect b="b" l="l" r="r" t="t"/>
              <a:pathLst>
                <a:path extrusionOk="0" h="190" w="256">
                  <a:moveTo>
                    <a:pt x="169" y="0"/>
                  </a:moveTo>
                  <a:cubicBezTo>
                    <a:pt x="136" y="0"/>
                    <a:pt x="103" y="0"/>
                    <a:pt x="66" y="37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24"/>
                    <a:pt x="17" y="157"/>
                    <a:pt x="17" y="173"/>
                  </a:cubicBezTo>
                  <a:cubicBezTo>
                    <a:pt x="33" y="190"/>
                    <a:pt x="66" y="190"/>
                    <a:pt x="10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90" y="173"/>
                  </a:cubicBezTo>
                  <a:cubicBezTo>
                    <a:pt x="206" y="157"/>
                    <a:pt x="239" y="124"/>
                    <a:pt x="239" y="103"/>
                  </a:cubicBezTo>
                  <a:cubicBezTo>
                    <a:pt x="256" y="37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0" name="Google Shape;6010;p7"/>
            <p:cNvSpPr/>
            <p:nvPr/>
          </p:nvSpPr>
          <p:spPr>
            <a:xfrm>
              <a:off x="4865675" y="22797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17" y="87"/>
                    <a:pt x="17" y="103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0"/>
                  </a:cubicBezTo>
                  <a:lnTo>
                    <a:pt x="174" y="174"/>
                  </a:lnTo>
                  <a:cubicBezTo>
                    <a:pt x="207" y="157"/>
                    <a:pt x="223" y="141"/>
                    <a:pt x="244" y="103"/>
                  </a:cubicBezTo>
                  <a:cubicBezTo>
                    <a:pt x="260" y="70"/>
                    <a:pt x="244" y="54"/>
                    <a:pt x="244" y="37"/>
                  </a:cubicBezTo>
                  <a:cubicBezTo>
                    <a:pt x="223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1" name="Google Shape;6011;p7"/>
            <p:cNvSpPr/>
            <p:nvPr/>
          </p:nvSpPr>
          <p:spPr>
            <a:xfrm>
              <a:off x="4605825" y="2365300"/>
              <a:ext cx="6525" cy="4650"/>
            </a:xfrm>
            <a:custGeom>
              <a:rect b="b" l="l" r="r" t="t"/>
              <a:pathLst>
                <a:path extrusionOk="0" h="186" w="261">
                  <a:moveTo>
                    <a:pt x="157" y="0"/>
                  </a:moveTo>
                  <a:cubicBezTo>
                    <a:pt x="124" y="0"/>
                    <a:pt x="104" y="17"/>
                    <a:pt x="71" y="33"/>
                  </a:cubicBezTo>
                  <a:cubicBezTo>
                    <a:pt x="38" y="50"/>
                    <a:pt x="21" y="66"/>
                    <a:pt x="21" y="103"/>
                  </a:cubicBezTo>
                  <a:cubicBezTo>
                    <a:pt x="1" y="136"/>
                    <a:pt x="1" y="153"/>
                    <a:pt x="38" y="169"/>
                  </a:cubicBezTo>
                  <a:cubicBezTo>
                    <a:pt x="38" y="186"/>
                    <a:pt x="71" y="186"/>
                    <a:pt x="87" y="186"/>
                  </a:cubicBezTo>
                  <a:lnTo>
                    <a:pt x="157" y="186"/>
                  </a:lnTo>
                  <a:cubicBezTo>
                    <a:pt x="190" y="169"/>
                    <a:pt x="228" y="136"/>
                    <a:pt x="244" y="103"/>
                  </a:cubicBezTo>
                  <a:lnTo>
                    <a:pt x="244" y="83"/>
                  </a:lnTo>
                  <a:cubicBezTo>
                    <a:pt x="260" y="33"/>
                    <a:pt x="228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2" name="Google Shape;6012;p7"/>
            <p:cNvSpPr/>
            <p:nvPr/>
          </p:nvSpPr>
          <p:spPr>
            <a:xfrm>
              <a:off x="4742400" y="23970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0"/>
                  </a:moveTo>
                  <a:cubicBezTo>
                    <a:pt x="141" y="17"/>
                    <a:pt x="104" y="17"/>
                    <a:pt x="71" y="33"/>
                  </a:cubicBezTo>
                  <a:cubicBezTo>
                    <a:pt x="38" y="50"/>
                    <a:pt x="21" y="87"/>
                    <a:pt x="21" y="103"/>
                  </a:cubicBezTo>
                  <a:cubicBezTo>
                    <a:pt x="1" y="136"/>
                    <a:pt x="1" y="153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4" y="206"/>
                    <a:pt x="157" y="190"/>
                  </a:cubicBezTo>
                  <a:cubicBezTo>
                    <a:pt x="157" y="190"/>
                    <a:pt x="174" y="190"/>
                    <a:pt x="174" y="173"/>
                  </a:cubicBezTo>
                  <a:cubicBezTo>
                    <a:pt x="207" y="153"/>
                    <a:pt x="227" y="136"/>
                    <a:pt x="244" y="103"/>
                  </a:cubicBezTo>
                  <a:cubicBezTo>
                    <a:pt x="260" y="50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3" name="Google Shape;6013;p7"/>
            <p:cNvSpPr/>
            <p:nvPr/>
          </p:nvSpPr>
          <p:spPr>
            <a:xfrm>
              <a:off x="4736000" y="2421300"/>
              <a:ext cx="6950" cy="4925"/>
            </a:xfrm>
            <a:custGeom>
              <a:rect b="b" l="l" r="r" t="t"/>
              <a:pathLst>
                <a:path extrusionOk="0" h="197" w="278">
                  <a:moveTo>
                    <a:pt x="172" y="0"/>
                  </a:moveTo>
                  <a:cubicBezTo>
                    <a:pt x="161" y="0"/>
                    <a:pt x="149" y="2"/>
                    <a:pt x="137" y="7"/>
                  </a:cubicBezTo>
                  <a:cubicBezTo>
                    <a:pt x="121" y="7"/>
                    <a:pt x="88" y="28"/>
                    <a:pt x="50" y="61"/>
                  </a:cubicBezTo>
                  <a:cubicBezTo>
                    <a:pt x="17" y="94"/>
                    <a:pt x="1" y="164"/>
                    <a:pt x="50" y="181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4" y="197"/>
                    <a:pt x="154" y="181"/>
                  </a:cubicBezTo>
                  <a:cubicBezTo>
                    <a:pt x="191" y="181"/>
                    <a:pt x="207" y="164"/>
                    <a:pt x="224" y="148"/>
                  </a:cubicBezTo>
                  <a:cubicBezTo>
                    <a:pt x="257" y="110"/>
                    <a:pt x="277" y="44"/>
                    <a:pt x="224" y="7"/>
                  </a:cubicBezTo>
                  <a:cubicBezTo>
                    <a:pt x="213" y="7"/>
                    <a:pt x="194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4" name="Google Shape;6014;p7"/>
            <p:cNvSpPr/>
            <p:nvPr/>
          </p:nvSpPr>
          <p:spPr>
            <a:xfrm>
              <a:off x="4520375" y="2330050"/>
              <a:ext cx="6950" cy="5175"/>
            </a:xfrm>
            <a:custGeom>
              <a:rect b="b" l="l" r="r" t="t"/>
              <a:pathLst>
                <a:path extrusionOk="0" h="207" w="278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0"/>
                    <a:pt x="38" y="87"/>
                    <a:pt x="38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206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3"/>
                    <a:pt x="244" y="136"/>
                    <a:pt x="261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5" name="Google Shape;6015;p7"/>
            <p:cNvSpPr/>
            <p:nvPr/>
          </p:nvSpPr>
          <p:spPr>
            <a:xfrm>
              <a:off x="4796100" y="2328300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4" y="0"/>
                  </a:moveTo>
                  <a:cubicBezTo>
                    <a:pt x="141" y="17"/>
                    <a:pt x="120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7" y="190"/>
                  </a:cubicBezTo>
                  <a:cubicBezTo>
                    <a:pt x="174" y="190"/>
                    <a:pt x="190" y="190"/>
                    <a:pt x="190" y="173"/>
                  </a:cubicBezTo>
                  <a:cubicBezTo>
                    <a:pt x="223" y="157"/>
                    <a:pt x="244" y="140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6" name="Google Shape;6016;p7"/>
            <p:cNvSpPr/>
            <p:nvPr/>
          </p:nvSpPr>
          <p:spPr>
            <a:xfrm>
              <a:off x="4811575" y="2316750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3" y="0"/>
                  </a:moveTo>
                  <a:cubicBezTo>
                    <a:pt x="140" y="0"/>
                    <a:pt x="120" y="17"/>
                    <a:pt x="87" y="33"/>
                  </a:cubicBezTo>
                  <a:cubicBezTo>
                    <a:pt x="54" y="50"/>
                    <a:pt x="37" y="66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7" name="Google Shape;6017;p7"/>
            <p:cNvSpPr/>
            <p:nvPr/>
          </p:nvSpPr>
          <p:spPr>
            <a:xfrm>
              <a:off x="4693025" y="2294800"/>
              <a:ext cx="6925" cy="4750"/>
            </a:xfrm>
            <a:custGeom>
              <a:rect b="b" l="l" r="r" t="t"/>
              <a:pathLst>
                <a:path extrusionOk="0" h="190" w="277">
                  <a:moveTo>
                    <a:pt x="174" y="0"/>
                  </a:moveTo>
                  <a:cubicBezTo>
                    <a:pt x="157" y="0"/>
                    <a:pt x="120" y="0"/>
                    <a:pt x="87" y="17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1" y="157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0"/>
                    <a:pt x="260" y="87"/>
                  </a:cubicBezTo>
                  <a:cubicBezTo>
                    <a:pt x="277" y="37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8" name="Google Shape;6018;p7"/>
            <p:cNvSpPr/>
            <p:nvPr/>
          </p:nvSpPr>
          <p:spPr>
            <a:xfrm>
              <a:off x="4753625" y="2374600"/>
              <a:ext cx="6375" cy="4850"/>
            </a:xfrm>
            <a:custGeom>
              <a:rect b="b" l="l" r="r" t="t"/>
              <a:pathLst>
                <a:path extrusionOk="0" h="194" w="255">
                  <a:moveTo>
                    <a:pt x="189" y="1"/>
                  </a:moveTo>
                  <a:cubicBezTo>
                    <a:pt x="183" y="1"/>
                    <a:pt x="177" y="1"/>
                    <a:pt x="170" y="4"/>
                  </a:cubicBezTo>
                  <a:cubicBezTo>
                    <a:pt x="137" y="4"/>
                    <a:pt x="104" y="4"/>
                    <a:pt x="67" y="20"/>
                  </a:cubicBezTo>
                  <a:cubicBezTo>
                    <a:pt x="50" y="41"/>
                    <a:pt x="17" y="74"/>
                    <a:pt x="17" y="90"/>
                  </a:cubicBezTo>
                  <a:cubicBezTo>
                    <a:pt x="1" y="123"/>
                    <a:pt x="1" y="144"/>
                    <a:pt x="17" y="160"/>
                  </a:cubicBezTo>
                  <a:cubicBezTo>
                    <a:pt x="34" y="177"/>
                    <a:pt x="50" y="193"/>
                    <a:pt x="88" y="193"/>
                  </a:cubicBezTo>
                  <a:cubicBezTo>
                    <a:pt x="104" y="193"/>
                    <a:pt x="137" y="193"/>
                    <a:pt x="154" y="177"/>
                  </a:cubicBezTo>
                  <a:cubicBezTo>
                    <a:pt x="154" y="177"/>
                    <a:pt x="170" y="177"/>
                    <a:pt x="191" y="160"/>
                  </a:cubicBezTo>
                  <a:cubicBezTo>
                    <a:pt x="207" y="144"/>
                    <a:pt x="224" y="123"/>
                    <a:pt x="240" y="90"/>
                  </a:cubicBezTo>
                  <a:cubicBezTo>
                    <a:pt x="255" y="47"/>
                    <a:pt x="231" y="1"/>
                    <a:pt x="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9" name="Google Shape;6019;p7"/>
            <p:cNvSpPr/>
            <p:nvPr/>
          </p:nvSpPr>
          <p:spPr>
            <a:xfrm>
              <a:off x="4514825" y="23524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36" y="0"/>
                    <a:pt x="103" y="17"/>
                    <a:pt x="87" y="33"/>
                  </a:cubicBezTo>
                  <a:cubicBezTo>
                    <a:pt x="54" y="49"/>
                    <a:pt x="33" y="82"/>
                    <a:pt x="17" y="103"/>
                  </a:cubicBezTo>
                  <a:cubicBezTo>
                    <a:pt x="0" y="153"/>
                    <a:pt x="33" y="206"/>
                    <a:pt x="103" y="206"/>
                  </a:cubicBezTo>
                  <a:cubicBezTo>
                    <a:pt x="120" y="206"/>
                    <a:pt x="136" y="206"/>
                    <a:pt x="157" y="186"/>
                  </a:cubicBezTo>
                  <a:cubicBezTo>
                    <a:pt x="173" y="186"/>
                    <a:pt x="173" y="186"/>
                    <a:pt x="190" y="169"/>
                  </a:cubicBezTo>
                  <a:cubicBezTo>
                    <a:pt x="223" y="153"/>
                    <a:pt x="239" y="136"/>
                    <a:pt x="239" y="103"/>
                  </a:cubicBezTo>
                  <a:cubicBezTo>
                    <a:pt x="260" y="82"/>
                    <a:pt x="260" y="49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0" name="Google Shape;6020;p7"/>
            <p:cNvSpPr/>
            <p:nvPr/>
          </p:nvSpPr>
          <p:spPr>
            <a:xfrm>
              <a:off x="4948550" y="2303775"/>
              <a:ext cx="6400" cy="4850"/>
            </a:xfrm>
            <a:custGeom>
              <a:rect b="b" l="l" r="r" t="t"/>
              <a:pathLst>
                <a:path extrusionOk="0" h="194" w="256">
                  <a:moveTo>
                    <a:pt x="183" y="1"/>
                  </a:moveTo>
                  <a:cubicBezTo>
                    <a:pt x="175" y="1"/>
                    <a:pt x="166" y="2"/>
                    <a:pt x="157" y="4"/>
                  </a:cubicBezTo>
                  <a:cubicBezTo>
                    <a:pt x="124" y="4"/>
                    <a:pt x="87" y="4"/>
                    <a:pt x="70" y="21"/>
                  </a:cubicBezTo>
                  <a:cubicBezTo>
                    <a:pt x="38" y="37"/>
                    <a:pt x="21" y="70"/>
                    <a:pt x="0" y="91"/>
                  </a:cubicBezTo>
                  <a:cubicBezTo>
                    <a:pt x="0" y="124"/>
                    <a:pt x="0" y="140"/>
                    <a:pt x="21" y="157"/>
                  </a:cubicBezTo>
                  <a:cubicBezTo>
                    <a:pt x="38" y="173"/>
                    <a:pt x="54" y="194"/>
                    <a:pt x="87" y="194"/>
                  </a:cubicBezTo>
                  <a:cubicBezTo>
                    <a:pt x="103" y="194"/>
                    <a:pt x="124" y="194"/>
                    <a:pt x="141" y="173"/>
                  </a:cubicBezTo>
                  <a:cubicBezTo>
                    <a:pt x="157" y="173"/>
                    <a:pt x="157" y="173"/>
                    <a:pt x="174" y="157"/>
                  </a:cubicBezTo>
                  <a:cubicBezTo>
                    <a:pt x="207" y="140"/>
                    <a:pt x="227" y="124"/>
                    <a:pt x="227" y="91"/>
                  </a:cubicBezTo>
                  <a:cubicBezTo>
                    <a:pt x="256" y="44"/>
                    <a:pt x="235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1" name="Google Shape;6021;p7"/>
            <p:cNvSpPr/>
            <p:nvPr/>
          </p:nvSpPr>
          <p:spPr>
            <a:xfrm>
              <a:off x="4951125" y="2269750"/>
              <a:ext cx="6925" cy="4925"/>
            </a:xfrm>
            <a:custGeom>
              <a:rect b="b" l="l" r="r" t="t"/>
              <a:pathLst>
                <a:path extrusionOk="0" h="197" w="277">
                  <a:moveTo>
                    <a:pt x="161" y="0"/>
                  </a:moveTo>
                  <a:cubicBezTo>
                    <a:pt x="142" y="0"/>
                    <a:pt x="123" y="3"/>
                    <a:pt x="104" y="9"/>
                  </a:cubicBezTo>
                  <a:cubicBezTo>
                    <a:pt x="54" y="42"/>
                    <a:pt x="0" y="112"/>
                    <a:pt x="21" y="145"/>
                  </a:cubicBezTo>
                  <a:cubicBezTo>
                    <a:pt x="32" y="177"/>
                    <a:pt x="63" y="197"/>
                    <a:pt x="99" y="197"/>
                  </a:cubicBezTo>
                  <a:cubicBezTo>
                    <a:pt x="118" y="197"/>
                    <a:pt x="138" y="191"/>
                    <a:pt x="157" y="178"/>
                  </a:cubicBezTo>
                  <a:cubicBezTo>
                    <a:pt x="227" y="161"/>
                    <a:pt x="277" y="91"/>
                    <a:pt x="260" y="42"/>
                  </a:cubicBezTo>
                  <a:cubicBezTo>
                    <a:pt x="248" y="18"/>
                    <a:pt x="208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2" name="Google Shape;6022;p7"/>
            <p:cNvSpPr/>
            <p:nvPr/>
          </p:nvSpPr>
          <p:spPr>
            <a:xfrm>
              <a:off x="4934425" y="2314575"/>
              <a:ext cx="6425" cy="4925"/>
            </a:xfrm>
            <a:custGeom>
              <a:rect b="b" l="l" r="r" t="t"/>
              <a:pathLst>
                <a:path extrusionOk="0" h="197" w="257">
                  <a:moveTo>
                    <a:pt x="174" y="1"/>
                  </a:moveTo>
                  <a:cubicBezTo>
                    <a:pt x="153" y="1"/>
                    <a:pt x="137" y="1"/>
                    <a:pt x="104" y="17"/>
                  </a:cubicBezTo>
                  <a:cubicBezTo>
                    <a:pt x="50" y="34"/>
                    <a:pt x="1" y="104"/>
                    <a:pt x="17" y="153"/>
                  </a:cubicBezTo>
                  <a:cubicBezTo>
                    <a:pt x="29" y="181"/>
                    <a:pt x="70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174" y="174"/>
                    <a:pt x="190" y="174"/>
                    <a:pt x="207" y="153"/>
                  </a:cubicBezTo>
                  <a:cubicBezTo>
                    <a:pt x="240" y="120"/>
                    <a:pt x="256" y="87"/>
                    <a:pt x="256" y="50"/>
                  </a:cubicBezTo>
                  <a:cubicBezTo>
                    <a:pt x="240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3" name="Google Shape;6023;p7"/>
            <p:cNvSpPr/>
            <p:nvPr/>
          </p:nvSpPr>
          <p:spPr>
            <a:xfrm>
              <a:off x="4956800" y="2280425"/>
              <a:ext cx="6825" cy="5000"/>
            </a:xfrm>
            <a:custGeom>
              <a:rect b="b" l="l" r="r" t="t"/>
              <a:pathLst>
                <a:path extrusionOk="0" h="200" w="273">
                  <a:moveTo>
                    <a:pt x="179" y="1"/>
                  </a:moveTo>
                  <a:cubicBezTo>
                    <a:pt x="159" y="1"/>
                    <a:pt x="138" y="4"/>
                    <a:pt x="120" y="10"/>
                  </a:cubicBezTo>
                  <a:cubicBezTo>
                    <a:pt x="50" y="43"/>
                    <a:pt x="0" y="97"/>
                    <a:pt x="17" y="147"/>
                  </a:cubicBezTo>
                  <a:cubicBezTo>
                    <a:pt x="27" y="180"/>
                    <a:pt x="59" y="200"/>
                    <a:pt x="94" y="200"/>
                  </a:cubicBezTo>
                  <a:cubicBezTo>
                    <a:pt x="114" y="200"/>
                    <a:pt x="135" y="193"/>
                    <a:pt x="153" y="180"/>
                  </a:cubicBezTo>
                  <a:cubicBezTo>
                    <a:pt x="223" y="147"/>
                    <a:pt x="272" y="97"/>
                    <a:pt x="256" y="43"/>
                  </a:cubicBezTo>
                  <a:cubicBezTo>
                    <a:pt x="245" y="12"/>
                    <a:pt x="213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4" name="Google Shape;6024;p7"/>
            <p:cNvSpPr/>
            <p:nvPr/>
          </p:nvSpPr>
          <p:spPr>
            <a:xfrm>
              <a:off x="4940825" y="2281900"/>
              <a:ext cx="6500" cy="4925"/>
            </a:xfrm>
            <a:custGeom>
              <a:rect b="b" l="l" r="r" t="t"/>
              <a:pathLst>
                <a:path extrusionOk="0" h="197" w="260">
                  <a:moveTo>
                    <a:pt x="170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7" y="38"/>
                    <a:pt x="0" y="104"/>
                    <a:pt x="21" y="141"/>
                  </a:cubicBezTo>
                  <a:cubicBezTo>
                    <a:pt x="21" y="178"/>
                    <a:pt x="58" y="197"/>
                    <a:pt x="106" y="197"/>
                  </a:cubicBezTo>
                  <a:cubicBezTo>
                    <a:pt x="122" y="197"/>
                    <a:pt x="139" y="195"/>
                    <a:pt x="157" y="191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5" name="Google Shape;6025;p7"/>
            <p:cNvSpPr/>
            <p:nvPr/>
          </p:nvSpPr>
          <p:spPr>
            <a:xfrm>
              <a:off x="4938250" y="2326900"/>
              <a:ext cx="6100" cy="4900"/>
            </a:xfrm>
            <a:custGeom>
              <a:rect b="b" l="l" r="r" t="t"/>
              <a:pathLst>
                <a:path extrusionOk="0" h="196" w="244">
                  <a:moveTo>
                    <a:pt x="184" y="0"/>
                  </a:moveTo>
                  <a:cubicBezTo>
                    <a:pt x="175" y="0"/>
                    <a:pt x="166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0" y="143"/>
                  </a:cubicBezTo>
                  <a:cubicBezTo>
                    <a:pt x="13" y="177"/>
                    <a:pt x="44" y="196"/>
                    <a:pt x="83" y="196"/>
                  </a:cubicBezTo>
                  <a:cubicBezTo>
                    <a:pt x="106" y="196"/>
                    <a:pt x="131" y="189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27" y="126"/>
                    <a:pt x="243" y="73"/>
                    <a:pt x="243" y="40"/>
                  </a:cubicBezTo>
                  <a:cubicBezTo>
                    <a:pt x="231" y="16"/>
                    <a:pt x="208" y="0"/>
                    <a:pt x="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6" name="Google Shape;6026;p7"/>
            <p:cNvSpPr/>
            <p:nvPr/>
          </p:nvSpPr>
          <p:spPr>
            <a:xfrm>
              <a:off x="4956275" y="229262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1" y="141"/>
                    <a:pt x="21" y="157"/>
                    <a:pt x="38" y="174"/>
                  </a:cubicBezTo>
                  <a:cubicBezTo>
                    <a:pt x="54" y="190"/>
                    <a:pt x="71" y="190"/>
                    <a:pt x="104" y="190"/>
                  </a:cubicBezTo>
                  <a:lnTo>
                    <a:pt x="157" y="190"/>
                  </a:lnTo>
                  <a:cubicBezTo>
                    <a:pt x="207" y="174"/>
                    <a:pt x="244" y="141"/>
                    <a:pt x="244" y="104"/>
                  </a:cubicBezTo>
                  <a:lnTo>
                    <a:pt x="244" y="87"/>
                  </a:ln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7" name="Google Shape;6027;p7"/>
            <p:cNvSpPr/>
            <p:nvPr/>
          </p:nvSpPr>
          <p:spPr>
            <a:xfrm>
              <a:off x="4757450" y="2548675"/>
              <a:ext cx="5600" cy="3000"/>
            </a:xfrm>
            <a:custGeom>
              <a:rect b="b" l="l" r="r" t="t"/>
              <a:pathLst>
                <a:path extrusionOk="0" h="120" w="224">
                  <a:moveTo>
                    <a:pt x="104" y="0"/>
                  </a:moveTo>
                  <a:cubicBezTo>
                    <a:pt x="87" y="17"/>
                    <a:pt x="54" y="33"/>
                    <a:pt x="17" y="49"/>
                  </a:cubicBezTo>
                  <a:cubicBezTo>
                    <a:pt x="17" y="66"/>
                    <a:pt x="1" y="66"/>
                    <a:pt x="1" y="87"/>
                  </a:cubicBezTo>
                  <a:cubicBezTo>
                    <a:pt x="71" y="103"/>
                    <a:pt x="141" y="120"/>
                    <a:pt x="207" y="120"/>
                  </a:cubicBezTo>
                  <a:cubicBezTo>
                    <a:pt x="207" y="120"/>
                    <a:pt x="223" y="87"/>
                    <a:pt x="223" y="66"/>
                  </a:cubicBezTo>
                  <a:cubicBezTo>
                    <a:pt x="223" y="49"/>
                    <a:pt x="207" y="33"/>
                    <a:pt x="190" y="17"/>
                  </a:cubicBezTo>
                  <a:cubicBezTo>
                    <a:pt x="174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8" name="Google Shape;6028;p7"/>
            <p:cNvSpPr/>
            <p:nvPr/>
          </p:nvSpPr>
          <p:spPr>
            <a:xfrm>
              <a:off x="4536250" y="2273350"/>
              <a:ext cx="6125" cy="4775"/>
            </a:xfrm>
            <a:custGeom>
              <a:rect b="b" l="l" r="r" t="t"/>
              <a:pathLst>
                <a:path extrusionOk="0" h="191" w="245">
                  <a:moveTo>
                    <a:pt x="228" y="1"/>
                  </a:moveTo>
                  <a:cubicBezTo>
                    <a:pt x="174" y="1"/>
                    <a:pt x="141" y="17"/>
                    <a:pt x="87" y="17"/>
                  </a:cubicBezTo>
                  <a:lnTo>
                    <a:pt x="71" y="17"/>
                  </a:lnTo>
                  <a:cubicBezTo>
                    <a:pt x="38" y="34"/>
                    <a:pt x="21" y="50"/>
                    <a:pt x="21" y="87"/>
                  </a:cubicBezTo>
                  <a:cubicBezTo>
                    <a:pt x="1" y="120"/>
                    <a:pt x="1" y="137"/>
                    <a:pt x="21" y="153"/>
                  </a:cubicBezTo>
                  <a:cubicBezTo>
                    <a:pt x="38" y="174"/>
                    <a:pt x="54" y="190"/>
                    <a:pt x="87" y="190"/>
                  </a:cubicBezTo>
                  <a:cubicBezTo>
                    <a:pt x="104" y="190"/>
                    <a:pt x="124" y="174"/>
                    <a:pt x="157" y="174"/>
                  </a:cubicBezTo>
                  <a:lnTo>
                    <a:pt x="174" y="153"/>
                  </a:lnTo>
                  <a:cubicBezTo>
                    <a:pt x="207" y="137"/>
                    <a:pt x="228" y="104"/>
                    <a:pt x="244" y="87"/>
                  </a:cubicBezTo>
                  <a:cubicBezTo>
                    <a:pt x="244" y="50"/>
                    <a:pt x="244" y="17"/>
                    <a:pt x="2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9" name="Google Shape;6029;p7"/>
            <p:cNvSpPr/>
            <p:nvPr/>
          </p:nvSpPr>
          <p:spPr>
            <a:xfrm>
              <a:off x="4959375" y="2336950"/>
              <a:ext cx="5175" cy="3425"/>
            </a:xfrm>
            <a:custGeom>
              <a:rect b="b" l="l" r="r" t="t"/>
              <a:pathLst>
                <a:path extrusionOk="0" h="137" w="207">
                  <a:moveTo>
                    <a:pt x="153" y="1"/>
                  </a:moveTo>
                  <a:cubicBezTo>
                    <a:pt x="120" y="1"/>
                    <a:pt x="83" y="17"/>
                    <a:pt x="66" y="34"/>
                  </a:cubicBezTo>
                  <a:cubicBezTo>
                    <a:pt x="33" y="50"/>
                    <a:pt x="17" y="67"/>
                    <a:pt x="0" y="104"/>
                  </a:cubicBezTo>
                  <a:lnTo>
                    <a:pt x="0" y="137"/>
                  </a:lnTo>
                  <a:cubicBezTo>
                    <a:pt x="66" y="104"/>
                    <a:pt x="136" y="67"/>
                    <a:pt x="206" y="17"/>
                  </a:cubicBezTo>
                  <a:cubicBezTo>
                    <a:pt x="206" y="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0" name="Google Shape;6030;p7"/>
            <p:cNvSpPr/>
            <p:nvPr/>
          </p:nvSpPr>
          <p:spPr>
            <a:xfrm>
              <a:off x="4951650" y="2314575"/>
              <a:ext cx="6825" cy="4775"/>
            </a:xfrm>
            <a:custGeom>
              <a:rect b="b" l="l" r="r" t="t"/>
              <a:pathLst>
                <a:path extrusionOk="0" h="191" w="273">
                  <a:moveTo>
                    <a:pt x="169" y="1"/>
                  </a:moveTo>
                  <a:cubicBezTo>
                    <a:pt x="136" y="1"/>
                    <a:pt x="103" y="1"/>
                    <a:pt x="83" y="17"/>
                  </a:cubicBezTo>
                  <a:cubicBezTo>
                    <a:pt x="50" y="34"/>
                    <a:pt x="33" y="71"/>
                    <a:pt x="17" y="87"/>
                  </a:cubicBezTo>
                  <a:cubicBezTo>
                    <a:pt x="0" y="153"/>
                    <a:pt x="33" y="191"/>
                    <a:pt x="103" y="191"/>
                  </a:cubicBezTo>
                  <a:cubicBezTo>
                    <a:pt x="120" y="191"/>
                    <a:pt x="136" y="191"/>
                    <a:pt x="153" y="174"/>
                  </a:cubicBezTo>
                  <a:cubicBezTo>
                    <a:pt x="206" y="153"/>
                    <a:pt x="239" y="120"/>
                    <a:pt x="256" y="87"/>
                  </a:cubicBezTo>
                  <a:cubicBezTo>
                    <a:pt x="272" y="34"/>
                    <a:pt x="239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1" name="Google Shape;6031;p7"/>
            <p:cNvSpPr/>
            <p:nvPr/>
          </p:nvSpPr>
          <p:spPr>
            <a:xfrm>
              <a:off x="4943400" y="2338200"/>
              <a:ext cx="6500" cy="4750"/>
            </a:xfrm>
            <a:custGeom>
              <a:rect b="b" l="l" r="r" t="t"/>
              <a:pathLst>
                <a:path extrusionOk="0" h="190" w="260">
                  <a:moveTo>
                    <a:pt x="173" y="0"/>
                  </a:moveTo>
                  <a:cubicBezTo>
                    <a:pt x="140" y="0"/>
                    <a:pt x="124" y="17"/>
                    <a:pt x="87" y="17"/>
                  </a:cubicBezTo>
                  <a:cubicBezTo>
                    <a:pt x="54" y="33"/>
                    <a:pt x="37" y="70"/>
                    <a:pt x="21" y="103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4" y="120"/>
                    <a:pt x="244" y="103"/>
                  </a:cubicBezTo>
                  <a:cubicBezTo>
                    <a:pt x="260" y="70"/>
                    <a:pt x="260" y="54"/>
                    <a:pt x="244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2" name="Google Shape;6032;p7"/>
            <p:cNvSpPr/>
            <p:nvPr/>
          </p:nvSpPr>
          <p:spPr>
            <a:xfrm>
              <a:off x="4953300" y="2325300"/>
              <a:ext cx="6500" cy="4775"/>
            </a:xfrm>
            <a:custGeom>
              <a:rect b="b" l="l" r="r" t="t"/>
              <a:pathLst>
                <a:path extrusionOk="0" h="191" w="260">
                  <a:moveTo>
                    <a:pt x="120" y="1"/>
                  </a:moveTo>
                  <a:cubicBezTo>
                    <a:pt x="87" y="1"/>
                    <a:pt x="70" y="17"/>
                    <a:pt x="37" y="54"/>
                  </a:cubicBezTo>
                  <a:cubicBezTo>
                    <a:pt x="17" y="71"/>
                    <a:pt x="0" y="104"/>
                    <a:pt x="0" y="120"/>
                  </a:cubicBezTo>
                  <a:cubicBezTo>
                    <a:pt x="0" y="137"/>
                    <a:pt x="17" y="174"/>
                    <a:pt x="37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40" y="190"/>
                    <a:pt x="140" y="174"/>
                  </a:cubicBezTo>
                  <a:cubicBezTo>
                    <a:pt x="173" y="174"/>
                    <a:pt x="190" y="157"/>
                    <a:pt x="206" y="137"/>
                  </a:cubicBezTo>
                  <a:cubicBezTo>
                    <a:pt x="243" y="104"/>
                    <a:pt x="260" y="34"/>
                    <a:pt x="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3" name="Google Shape;6033;p7"/>
            <p:cNvSpPr/>
            <p:nvPr/>
          </p:nvSpPr>
          <p:spPr>
            <a:xfrm>
              <a:off x="4933075" y="2304800"/>
              <a:ext cx="6525" cy="4825"/>
            </a:xfrm>
            <a:custGeom>
              <a:rect b="b" l="l" r="r" t="t"/>
              <a:pathLst>
                <a:path extrusionOk="0" h="193" w="261">
                  <a:moveTo>
                    <a:pt x="172" y="0"/>
                  </a:moveTo>
                  <a:cubicBezTo>
                    <a:pt x="152" y="0"/>
                    <a:pt x="131" y="4"/>
                    <a:pt x="104" y="13"/>
                  </a:cubicBezTo>
                  <a:cubicBezTo>
                    <a:pt x="55" y="29"/>
                    <a:pt x="22" y="66"/>
                    <a:pt x="22" y="99"/>
                  </a:cubicBezTo>
                  <a:cubicBezTo>
                    <a:pt x="22" y="116"/>
                    <a:pt x="1" y="132"/>
                    <a:pt x="22" y="153"/>
                  </a:cubicBezTo>
                  <a:cubicBezTo>
                    <a:pt x="34" y="177"/>
                    <a:pt x="63" y="192"/>
                    <a:pt x="106" y="192"/>
                  </a:cubicBezTo>
                  <a:cubicBezTo>
                    <a:pt x="122" y="192"/>
                    <a:pt x="139" y="190"/>
                    <a:pt x="158" y="186"/>
                  </a:cubicBezTo>
                  <a:cubicBezTo>
                    <a:pt x="228" y="153"/>
                    <a:pt x="261" y="99"/>
                    <a:pt x="244" y="50"/>
                  </a:cubicBezTo>
                  <a:cubicBezTo>
                    <a:pt x="244" y="29"/>
                    <a:pt x="244" y="13"/>
                    <a:pt x="228" y="13"/>
                  </a:cubicBezTo>
                  <a:cubicBezTo>
                    <a:pt x="209" y="4"/>
                    <a:pt x="192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4" name="Google Shape;6034;p7"/>
            <p:cNvSpPr/>
            <p:nvPr/>
          </p:nvSpPr>
          <p:spPr>
            <a:xfrm>
              <a:off x="4943400" y="2292225"/>
              <a:ext cx="6500" cy="5075"/>
            </a:xfrm>
            <a:custGeom>
              <a:rect b="b" l="l" r="r" t="t"/>
              <a:pathLst>
                <a:path extrusionOk="0" h="203" w="260">
                  <a:moveTo>
                    <a:pt x="140" y="0"/>
                  </a:moveTo>
                  <a:cubicBezTo>
                    <a:pt x="103" y="17"/>
                    <a:pt x="70" y="37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4" y="198"/>
                    <a:pt x="66" y="202"/>
                    <a:pt x="79" y="202"/>
                  </a:cubicBezTo>
                  <a:cubicBezTo>
                    <a:pt x="92" y="202"/>
                    <a:pt x="105" y="198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73"/>
                    <a:pt x="206" y="157"/>
                  </a:cubicBezTo>
                  <a:cubicBezTo>
                    <a:pt x="244" y="120"/>
                    <a:pt x="244" y="103"/>
                    <a:pt x="260" y="70"/>
                  </a:cubicBezTo>
                  <a:cubicBezTo>
                    <a:pt x="260" y="54"/>
                    <a:pt x="244" y="37"/>
                    <a:pt x="227" y="17"/>
                  </a:cubicBezTo>
                  <a:cubicBezTo>
                    <a:pt x="206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5" name="Google Shape;6035;p7"/>
            <p:cNvSpPr/>
            <p:nvPr/>
          </p:nvSpPr>
          <p:spPr>
            <a:xfrm>
              <a:off x="4866100" y="2397450"/>
              <a:ext cx="6100" cy="5200"/>
            </a:xfrm>
            <a:custGeom>
              <a:rect b="b" l="l" r="r" t="t"/>
              <a:pathLst>
                <a:path extrusionOk="0" h="208" w="244">
                  <a:moveTo>
                    <a:pt x="157" y="1"/>
                  </a:moveTo>
                  <a:cubicBezTo>
                    <a:pt x="140" y="1"/>
                    <a:pt x="124" y="17"/>
                    <a:pt x="103" y="17"/>
                  </a:cubicBezTo>
                  <a:cubicBezTo>
                    <a:pt x="37" y="54"/>
                    <a:pt x="0" y="104"/>
                    <a:pt x="0" y="157"/>
                  </a:cubicBezTo>
                  <a:cubicBezTo>
                    <a:pt x="13" y="189"/>
                    <a:pt x="46" y="208"/>
                    <a:pt x="86" y="208"/>
                  </a:cubicBezTo>
                  <a:cubicBezTo>
                    <a:pt x="108" y="208"/>
                    <a:pt x="132" y="202"/>
                    <a:pt x="157" y="190"/>
                  </a:cubicBezTo>
                  <a:cubicBezTo>
                    <a:pt x="173" y="190"/>
                    <a:pt x="190" y="174"/>
                    <a:pt x="190" y="157"/>
                  </a:cubicBezTo>
                  <a:cubicBezTo>
                    <a:pt x="227" y="120"/>
                    <a:pt x="243" y="87"/>
                    <a:pt x="243" y="54"/>
                  </a:cubicBezTo>
                  <a:cubicBezTo>
                    <a:pt x="227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6" name="Google Shape;6036;p7"/>
            <p:cNvSpPr/>
            <p:nvPr/>
          </p:nvSpPr>
          <p:spPr>
            <a:xfrm>
              <a:off x="4866600" y="2384825"/>
              <a:ext cx="6000" cy="4925"/>
            </a:xfrm>
            <a:custGeom>
              <a:rect b="b" l="l" r="r" t="t"/>
              <a:pathLst>
                <a:path extrusionOk="0" h="197" w="240">
                  <a:moveTo>
                    <a:pt x="137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60"/>
                    <a:pt x="17" y="93"/>
                  </a:cubicBezTo>
                  <a:cubicBezTo>
                    <a:pt x="1" y="110"/>
                    <a:pt x="1" y="126"/>
                    <a:pt x="1" y="147"/>
                  </a:cubicBezTo>
                  <a:cubicBezTo>
                    <a:pt x="1" y="164"/>
                    <a:pt x="17" y="180"/>
                    <a:pt x="34" y="197"/>
                  </a:cubicBezTo>
                  <a:cubicBezTo>
                    <a:pt x="67" y="197"/>
                    <a:pt x="104" y="197"/>
                    <a:pt x="137" y="180"/>
                  </a:cubicBezTo>
                  <a:cubicBezTo>
                    <a:pt x="207" y="164"/>
                    <a:pt x="240" y="93"/>
                    <a:pt x="240" y="44"/>
                  </a:cubicBezTo>
                  <a:cubicBezTo>
                    <a:pt x="228" y="17"/>
                    <a:pt x="186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7" name="Google Shape;6037;p7"/>
            <p:cNvSpPr/>
            <p:nvPr/>
          </p:nvSpPr>
          <p:spPr>
            <a:xfrm>
              <a:off x="4907825" y="2326125"/>
              <a:ext cx="6000" cy="5175"/>
            </a:xfrm>
            <a:custGeom>
              <a:rect b="b" l="l" r="r" t="t"/>
              <a:pathLst>
                <a:path extrusionOk="0" h="207" w="240">
                  <a:moveTo>
                    <a:pt x="153" y="1"/>
                  </a:moveTo>
                  <a:cubicBezTo>
                    <a:pt x="120" y="1"/>
                    <a:pt x="83" y="21"/>
                    <a:pt x="67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17" y="190"/>
                    <a:pt x="50" y="207"/>
                    <a:pt x="83" y="207"/>
                  </a:cubicBezTo>
                  <a:cubicBezTo>
                    <a:pt x="104" y="207"/>
                    <a:pt x="120" y="190"/>
                    <a:pt x="137" y="190"/>
                  </a:cubicBezTo>
                  <a:cubicBezTo>
                    <a:pt x="153" y="190"/>
                    <a:pt x="153" y="174"/>
                    <a:pt x="170" y="174"/>
                  </a:cubicBezTo>
                  <a:cubicBezTo>
                    <a:pt x="207" y="157"/>
                    <a:pt x="223" y="124"/>
                    <a:pt x="223" y="104"/>
                  </a:cubicBezTo>
                  <a:cubicBezTo>
                    <a:pt x="240" y="54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8" name="Google Shape;6038;p7"/>
            <p:cNvSpPr/>
            <p:nvPr/>
          </p:nvSpPr>
          <p:spPr>
            <a:xfrm>
              <a:off x="4756625" y="2490625"/>
              <a:ext cx="6425" cy="5075"/>
            </a:xfrm>
            <a:custGeom>
              <a:rect b="b" l="l" r="r" t="t"/>
              <a:pathLst>
                <a:path extrusionOk="0" h="203" w="257">
                  <a:moveTo>
                    <a:pt x="137" y="1"/>
                  </a:moveTo>
                  <a:cubicBezTo>
                    <a:pt x="104" y="17"/>
                    <a:pt x="71" y="38"/>
                    <a:pt x="50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52" y="199"/>
                    <a:pt x="65" y="203"/>
                    <a:pt x="78" y="203"/>
                  </a:cubicBezTo>
                  <a:cubicBezTo>
                    <a:pt x="91" y="203"/>
                    <a:pt x="104" y="199"/>
                    <a:pt x="120" y="190"/>
                  </a:cubicBezTo>
                  <a:lnTo>
                    <a:pt x="153" y="190"/>
                  </a:lnTo>
                  <a:cubicBezTo>
                    <a:pt x="174" y="174"/>
                    <a:pt x="190" y="174"/>
                    <a:pt x="207" y="157"/>
                  </a:cubicBezTo>
                  <a:cubicBezTo>
                    <a:pt x="256" y="104"/>
                    <a:pt x="256" y="54"/>
                    <a:pt x="223" y="17"/>
                  </a:cubicBezTo>
                  <a:cubicBezTo>
                    <a:pt x="190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9" name="Google Shape;6039;p7"/>
            <p:cNvSpPr/>
            <p:nvPr/>
          </p:nvSpPr>
          <p:spPr>
            <a:xfrm>
              <a:off x="4790525" y="2500950"/>
              <a:ext cx="6950" cy="4750"/>
            </a:xfrm>
            <a:custGeom>
              <a:rect b="b" l="l" r="r" t="t"/>
              <a:pathLst>
                <a:path extrusionOk="0" h="190" w="278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74" y="190"/>
                  </a:lnTo>
                  <a:cubicBezTo>
                    <a:pt x="174" y="173"/>
                    <a:pt x="191" y="173"/>
                    <a:pt x="191" y="173"/>
                  </a:cubicBezTo>
                  <a:cubicBezTo>
                    <a:pt x="224" y="157"/>
                    <a:pt x="240" y="120"/>
                    <a:pt x="261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0" name="Google Shape;6040;p7"/>
            <p:cNvSpPr/>
            <p:nvPr/>
          </p:nvSpPr>
          <p:spPr>
            <a:xfrm>
              <a:off x="4502750" y="23312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8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1" y="157"/>
                    <a:pt x="38" y="190"/>
                  </a:cubicBezTo>
                  <a:cubicBezTo>
                    <a:pt x="54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lnTo>
                    <a:pt x="244" y="87"/>
                  </a:lnTo>
                  <a:cubicBezTo>
                    <a:pt x="261" y="38"/>
                    <a:pt x="228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1" name="Google Shape;6041;p7"/>
            <p:cNvSpPr/>
            <p:nvPr/>
          </p:nvSpPr>
          <p:spPr>
            <a:xfrm>
              <a:off x="4920725" y="2315400"/>
              <a:ext cx="6400" cy="5075"/>
            </a:xfrm>
            <a:custGeom>
              <a:rect b="b" l="l" r="r" t="t"/>
              <a:pathLst>
                <a:path extrusionOk="0" h="203" w="256">
                  <a:moveTo>
                    <a:pt x="136" y="1"/>
                  </a:moveTo>
                  <a:cubicBezTo>
                    <a:pt x="103" y="17"/>
                    <a:pt x="66" y="38"/>
                    <a:pt x="50" y="54"/>
                  </a:cubicBezTo>
                  <a:cubicBezTo>
                    <a:pt x="0" y="104"/>
                    <a:pt x="0" y="158"/>
                    <a:pt x="50" y="191"/>
                  </a:cubicBezTo>
                  <a:cubicBezTo>
                    <a:pt x="58" y="199"/>
                    <a:pt x="71" y="203"/>
                    <a:pt x="85" y="203"/>
                  </a:cubicBezTo>
                  <a:cubicBezTo>
                    <a:pt x="98" y="203"/>
                    <a:pt x="112" y="199"/>
                    <a:pt x="120" y="191"/>
                  </a:cubicBezTo>
                  <a:lnTo>
                    <a:pt x="153" y="191"/>
                  </a:lnTo>
                  <a:cubicBezTo>
                    <a:pt x="169" y="174"/>
                    <a:pt x="186" y="158"/>
                    <a:pt x="206" y="158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8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2" name="Google Shape;6042;p7"/>
            <p:cNvSpPr/>
            <p:nvPr/>
          </p:nvSpPr>
          <p:spPr>
            <a:xfrm>
              <a:off x="4538425" y="2285200"/>
              <a:ext cx="6525" cy="4875"/>
            </a:xfrm>
            <a:custGeom>
              <a:rect b="b" l="l" r="r" t="t"/>
              <a:pathLst>
                <a:path extrusionOk="0" h="195" w="261">
                  <a:moveTo>
                    <a:pt x="178" y="1"/>
                  </a:moveTo>
                  <a:cubicBezTo>
                    <a:pt x="136" y="1"/>
                    <a:pt x="90" y="18"/>
                    <a:pt x="54" y="42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70" y="195"/>
                    <a:pt x="87" y="195"/>
                    <a:pt x="120" y="195"/>
                  </a:cubicBezTo>
                  <a:cubicBezTo>
                    <a:pt x="141" y="195"/>
                    <a:pt x="141" y="178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60" y="92"/>
                    <a:pt x="260" y="42"/>
                    <a:pt x="223" y="9"/>
                  </a:cubicBezTo>
                  <a:cubicBezTo>
                    <a:pt x="209" y="3"/>
                    <a:pt x="194" y="1"/>
                    <a:pt x="1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3" name="Google Shape;6043;p7"/>
            <p:cNvSpPr/>
            <p:nvPr/>
          </p:nvSpPr>
          <p:spPr>
            <a:xfrm>
              <a:off x="4465450" y="2342100"/>
              <a:ext cx="6000" cy="4675"/>
            </a:xfrm>
            <a:custGeom>
              <a:rect b="b" l="l" r="r" t="t"/>
              <a:pathLst>
                <a:path extrusionOk="0" h="187" w="240">
                  <a:moveTo>
                    <a:pt x="153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33" y="137"/>
                    <a:pt x="87" y="170"/>
                    <a:pt x="120" y="186"/>
                  </a:cubicBezTo>
                  <a:lnTo>
                    <a:pt x="136" y="186"/>
                  </a:lnTo>
                  <a:cubicBezTo>
                    <a:pt x="153" y="186"/>
                    <a:pt x="153" y="186"/>
                    <a:pt x="174" y="170"/>
                  </a:cubicBezTo>
                  <a:cubicBezTo>
                    <a:pt x="190" y="153"/>
                    <a:pt x="223" y="137"/>
                    <a:pt x="223" y="104"/>
                  </a:cubicBezTo>
                  <a:cubicBezTo>
                    <a:pt x="239" y="50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4" name="Google Shape;6044;p7"/>
            <p:cNvSpPr/>
            <p:nvPr/>
          </p:nvSpPr>
          <p:spPr>
            <a:xfrm>
              <a:off x="4925875" y="2325725"/>
              <a:ext cx="6400" cy="4750"/>
            </a:xfrm>
            <a:custGeom>
              <a:rect b="b" l="l" r="r" t="t"/>
              <a:pathLst>
                <a:path extrusionOk="0" h="190" w="256">
                  <a:moveTo>
                    <a:pt x="169" y="0"/>
                  </a:moveTo>
                  <a:cubicBezTo>
                    <a:pt x="136" y="0"/>
                    <a:pt x="103" y="17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86" y="173"/>
                  </a:cubicBezTo>
                  <a:cubicBezTo>
                    <a:pt x="207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5" name="Google Shape;6045;p7"/>
            <p:cNvSpPr/>
            <p:nvPr/>
          </p:nvSpPr>
          <p:spPr>
            <a:xfrm>
              <a:off x="4467200" y="2332200"/>
              <a:ext cx="425" cy="850"/>
            </a:xfrm>
            <a:custGeom>
              <a:rect b="b" l="l" r="r" t="t"/>
              <a:pathLst>
                <a:path extrusionOk="0" h="34" w="17">
                  <a:moveTo>
                    <a:pt x="0" y="34"/>
                  </a:moveTo>
                  <a:cubicBezTo>
                    <a:pt x="0" y="34"/>
                    <a:pt x="17" y="17"/>
                    <a:pt x="17" y="1"/>
                  </a:cubicBezTo>
                  <a:lnTo>
                    <a:pt x="17" y="1"/>
                  </a:lnTo>
                  <a:cubicBezTo>
                    <a:pt x="17" y="17"/>
                    <a:pt x="0" y="34"/>
                    <a:pt x="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6" name="Google Shape;6046;p7"/>
            <p:cNvSpPr/>
            <p:nvPr/>
          </p:nvSpPr>
          <p:spPr>
            <a:xfrm>
              <a:off x="4522950" y="2284500"/>
              <a:ext cx="6950" cy="5175"/>
            </a:xfrm>
            <a:custGeom>
              <a:rect b="b" l="l" r="r" t="t"/>
              <a:pathLst>
                <a:path extrusionOk="0" h="207" w="278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8" y="70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1" y="206"/>
                    <a:pt x="141" y="190"/>
                    <a:pt x="174" y="190"/>
                  </a:cubicBezTo>
                  <a:lnTo>
                    <a:pt x="191" y="173"/>
                  </a:lnTo>
                  <a:cubicBezTo>
                    <a:pt x="224" y="157"/>
                    <a:pt x="244" y="120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7" name="Google Shape;6047;p7"/>
            <p:cNvSpPr/>
            <p:nvPr/>
          </p:nvSpPr>
          <p:spPr>
            <a:xfrm>
              <a:off x="4928450" y="2280050"/>
              <a:ext cx="6425" cy="4875"/>
            </a:xfrm>
            <a:custGeom>
              <a:rect b="b" l="l" r="r" t="t"/>
              <a:pathLst>
                <a:path extrusionOk="0" h="195" w="257">
                  <a:moveTo>
                    <a:pt x="155" y="1"/>
                  </a:moveTo>
                  <a:cubicBezTo>
                    <a:pt x="139" y="1"/>
                    <a:pt x="122" y="3"/>
                    <a:pt x="104" y="9"/>
                  </a:cubicBezTo>
                  <a:cubicBezTo>
                    <a:pt x="66" y="25"/>
                    <a:pt x="33" y="58"/>
                    <a:pt x="17" y="75"/>
                  </a:cubicBezTo>
                  <a:cubicBezTo>
                    <a:pt x="17" y="112"/>
                    <a:pt x="0" y="129"/>
                    <a:pt x="17" y="145"/>
                  </a:cubicBezTo>
                  <a:cubicBezTo>
                    <a:pt x="17" y="162"/>
                    <a:pt x="33" y="178"/>
                    <a:pt x="50" y="195"/>
                  </a:cubicBezTo>
                  <a:cubicBezTo>
                    <a:pt x="83" y="195"/>
                    <a:pt x="120" y="195"/>
                    <a:pt x="153" y="178"/>
                  </a:cubicBezTo>
                  <a:cubicBezTo>
                    <a:pt x="223" y="162"/>
                    <a:pt x="256" y="91"/>
                    <a:pt x="240" y="42"/>
                  </a:cubicBezTo>
                  <a:cubicBezTo>
                    <a:pt x="228" y="18"/>
                    <a:pt x="196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8" name="Google Shape;6048;p7"/>
            <p:cNvSpPr/>
            <p:nvPr/>
          </p:nvSpPr>
          <p:spPr>
            <a:xfrm>
              <a:off x="4927925" y="2292625"/>
              <a:ext cx="6525" cy="5025"/>
            </a:xfrm>
            <a:custGeom>
              <a:rect b="b" l="l" r="r" t="t"/>
              <a:pathLst>
                <a:path extrusionOk="0" h="201" w="261">
                  <a:moveTo>
                    <a:pt x="174" y="1"/>
                  </a:moveTo>
                  <a:cubicBezTo>
                    <a:pt x="157" y="1"/>
                    <a:pt x="141" y="21"/>
                    <a:pt x="104" y="21"/>
                  </a:cubicBezTo>
                  <a:cubicBezTo>
                    <a:pt x="54" y="54"/>
                    <a:pt x="1" y="104"/>
                    <a:pt x="21" y="157"/>
                  </a:cubicBezTo>
                  <a:cubicBezTo>
                    <a:pt x="32" y="189"/>
                    <a:pt x="62" y="200"/>
                    <a:pt x="97" y="200"/>
                  </a:cubicBezTo>
                  <a:cubicBezTo>
                    <a:pt x="117" y="200"/>
                    <a:pt x="138" y="196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4"/>
                    <a:pt x="261" y="87"/>
                    <a:pt x="261" y="54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9" name="Google Shape;6049;p7"/>
            <p:cNvSpPr/>
            <p:nvPr/>
          </p:nvSpPr>
          <p:spPr>
            <a:xfrm>
              <a:off x="4846000" y="2315400"/>
              <a:ext cx="6400" cy="5075"/>
            </a:xfrm>
            <a:custGeom>
              <a:rect b="b" l="l" r="r" t="t"/>
              <a:pathLst>
                <a:path extrusionOk="0" h="203" w="256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66" y="38"/>
                    <a:pt x="33" y="54"/>
                    <a:pt x="17" y="87"/>
                  </a:cubicBezTo>
                  <a:cubicBezTo>
                    <a:pt x="0" y="104"/>
                    <a:pt x="0" y="141"/>
                    <a:pt x="0" y="158"/>
                  </a:cubicBezTo>
                  <a:cubicBezTo>
                    <a:pt x="17" y="174"/>
                    <a:pt x="33" y="191"/>
                    <a:pt x="50" y="191"/>
                  </a:cubicBezTo>
                  <a:cubicBezTo>
                    <a:pt x="58" y="199"/>
                    <a:pt x="75" y="203"/>
                    <a:pt x="95" y="203"/>
                  </a:cubicBezTo>
                  <a:cubicBezTo>
                    <a:pt x="115" y="203"/>
                    <a:pt x="136" y="199"/>
                    <a:pt x="153" y="191"/>
                  </a:cubicBezTo>
                  <a:cubicBezTo>
                    <a:pt x="206" y="158"/>
                    <a:pt x="256" y="104"/>
                    <a:pt x="239" y="54"/>
                  </a:cubicBezTo>
                  <a:cubicBezTo>
                    <a:pt x="228" y="20"/>
                    <a:pt x="195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0" name="Google Shape;6050;p7"/>
            <p:cNvSpPr/>
            <p:nvPr/>
          </p:nvSpPr>
          <p:spPr>
            <a:xfrm>
              <a:off x="4775500" y="2352800"/>
              <a:ext cx="6925" cy="5025"/>
            </a:xfrm>
            <a:custGeom>
              <a:rect b="b" l="l" r="r" t="t"/>
              <a:pathLst>
                <a:path extrusionOk="0" h="201" w="277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5"/>
                    <a:pt x="17" y="154"/>
                  </a:cubicBezTo>
                  <a:cubicBezTo>
                    <a:pt x="30" y="189"/>
                    <a:pt x="62" y="201"/>
                    <a:pt x="97" y="201"/>
                  </a:cubicBezTo>
                  <a:cubicBezTo>
                    <a:pt x="117" y="201"/>
                    <a:pt x="138" y="197"/>
                    <a:pt x="157" y="191"/>
                  </a:cubicBezTo>
                  <a:cubicBezTo>
                    <a:pt x="223" y="154"/>
                    <a:pt x="276" y="105"/>
                    <a:pt x="260" y="51"/>
                  </a:cubicBezTo>
                  <a:cubicBezTo>
                    <a:pt x="249" y="19"/>
                    <a:pt x="216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1" name="Google Shape;6051;p7"/>
            <p:cNvSpPr/>
            <p:nvPr/>
          </p:nvSpPr>
          <p:spPr>
            <a:xfrm>
              <a:off x="4765600" y="2271375"/>
              <a:ext cx="6500" cy="5000"/>
            </a:xfrm>
            <a:custGeom>
              <a:rect b="b" l="l" r="r" t="t"/>
              <a:pathLst>
                <a:path extrusionOk="0" h="200" w="260">
                  <a:moveTo>
                    <a:pt x="176" y="0"/>
                  </a:moveTo>
                  <a:cubicBezTo>
                    <a:pt x="153" y="0"/>
                    <a:pt x="128" y="4"/>
                    <a:pt x="103" y="10"/>
                  </a:cubicBezTo>
                  <a:cubicBezTo>
                    <a:pt x="54" y="47"/>
                    <a:pt x="0" y="96"/>
                    <a:pt x="21" y="150"/>
                  </a:cubicBezTo>
                  <a:cubicBezTo>
                    <a:pt x="32" y="182"/>
                    <a:pt x="63" y="200"/>
                    <a:pt x="98" y="200"/>
                  </a:cubicBezTo>
                  <a:cubicBezTo>
                    <a:pt x="117" y="200"/>
                    <a:pt x="138" y="195"/>
                    <a:pt x="157" y="183"/>
                  </a:cubicBezTo>
                  <a:cubicBezTo>
                    <a:pt x="227" y="150"/>
                    <a:pt x="260" y="96"/>
                    <a:pt x="260" y="47"/>
                  </a:cubicBezTo>
                  <a:cubicBezTo>
                    <a:pt x="249" y="12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2" name="Google Shape;6052;p7"/>
            <p:cNvSpPr/>
            <p:nvPr/>
          </p:nvSpPr>
          <p:spPr>
            <a:xfrm>
              <a:off x="4755275" y="228350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56" y="1"/>
                  </a:moveTo>
                  <a:cubicBezTo>
                    <a:pt x="140" y="1"/>
                    <a:pt x="123" y="3"/>
                    <a:pt x="104" y="7"/>
                  </a:cubicBezTo>
                  <a:cubicBezTo>
                    <a:pt x="38" y="40"/>
                    <a:pt x="1" y="110"/>
                    <a:pt x="22" y="143"/>
                  </a:cubicBezTo>
                  <a:cubicBezTo>
                    <a:pt x="22" y="178"/>
                    <a:pt x="50" y="197"/>
                    <a:pt x="88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228" y="160"/>
                    <a:pt x="261" y="94"/>
                    <a:pt x="244" y="40"/>
                  </a:cubicBezTo>
                  <a:cubicBezTo>
                    <a:pt x="232" y="16"/>
                    <a:pt x="200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3" name="Google Shape;6053;p7"/>
            <p:cNvSpPr/>
            <p:nvPr/>
          </p:nvSpPr>
          <p:spPr>
            <a:xfrm>
              <a:off x="4763025" y="2305100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57" y="1"/>
                  </a:moveTo>
                  <a:cubicBezTo>
                    <a:pt x="124" y="1"/>
                    <a:pt x="87" y="17"/>
                    <a:pt x="70" y="38"/>
                  </a:cubicBezTo>
                  <a:cubicBezTo>
                    <a:pt x="37" y="54"/>
                    <a:pt x="21" y="87"/>
                    <a:pt x="0" y="104"/>
                  </a:cubicBezTo>
                  <a:cubicBezTo>
                    <a:pt x="0" y="141"/>
                    <a:pt x="0" y="157"/>
                    <a:pt x="21" y="174"/>
                  </a:cubicBezTo>
                  <a:cubicBezTo>
                    <a:pt x="21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4"/>
                    <a:pt x="173" y="174"/>
                  </a:cubicBezTo>
                  <a:cubicBezTo>
                    <a:pt x="206" y="157"/>
                    <a:pt x="227" y="120"/>
                    <a:pt x="227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4" name="Google Shape;6054;p7"/>
            <p:cNvSpPr/>
            <p:nvPr/>
          </p:nvSpPr>
          <p:spPr>
            <a:xfrm>
              <a:off x="4747550" y="2306375"/>
              <a:ext cx="6525" cy="4825"/>
            </a:xfrm>
            <a:custGeom>
              <a:rect b="b" l="l" r="r" t="t"/>
              <a:pathLst>
                <a:path extrusionOk="0" h="193" w="261">
                  <a:moveTo>
                    <a:pt x="163" y="1"/>
                  </a:moveTo>
                  <a:cubicBezTo>
                    <a:pt x="145" y="1"/>
                    <a:pt x="126" y="6"/>
                    <a:pt x="104" y="20"/>
                  </a:cubicBezTo>
                  <a:cubicBezTo>
                    <a:pt x="54" y="36"/>
                    <a:pt x="21" y="69"/>
                    <a:pt x="21" y="106"/>
                  </a:cubicBezTo>
                  <a:cubicBezTo>
                    <a:pt x="1" y="123"/>
                    <a:pt x="1" y="139"/>
                    <a:pt x="21" y="139"/>
                  </a:cubicBezTo>
                  <a:cubicBezTo>
                    <a:pt x="21" y="173"/>
                    <a:pt x="48" y="192"/>
                    <a:pt x="85" y="192"/>
                  </a:cubicBezTo>
                  <a:cubicBezTo>
                    <a:pt x="107" y="192"/>
                    <a:pt x="132" y="186"/>
                    <a:pt x="157" y="172"/>
                  </a:cubicBezTo>
                  <a:cubicBezTo>
                    <a:pt x="228" y="156"/>
                    <a:pt x="260" y="90"/>
                    <a:pt x="244" y="53"/>
                  </a:cubicBezTo>
                  <a:cubicBezTo>
                    <a:pt x="244" y="36"/>
                    <a:pt x="228" y="20"/>
                    <a:pt x="228" y="20"/>
                  </a:cubicBezTo>
                  <a:cubicBezTo>
                    <a:pt x="206" y="10"/>
                    <a:pt x="186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5" name="Google Shape;6055;p7"/>
            <p:cNvSpPr/>
            <p:nvPr/>
          </p:nvSpPr>
          <p:spPr>
            <a:xfrm>
              <a:off x="4748900" y="2316350"/>
              <a:ext cx="6400" cy="4725"/>
            </a:xfrm>
            <a:custGeom>
              <a:rect b="b" l="l" r="r" t="t"/>
              <a:pathLst>
                <a:path extrusionOk="0" h="189" w="256">
                  <a:moveTo>
                    <a:pt x="153" y="0"/>
                  </a:moveTo>
                  <a:cubicBezTo>
                    <a:pt x="153" y="0"/>
                    <a:pt x="120" y="0"/>
                    <a:pt x="103" y="16"/>
                  </a:cubicBezTo>
                  <a:cubicBezTo>
                    <a:pt x="50" y="33"/>
                    <a:pt x="0" y="103"/>
                    <a:pt x="17" y="136"/>
                  </a:cubicBezTo>
                  <a:cubicBezTo>
                    <a:pt x="28" y="168"/>
                    <a:pt x="61" y="188"/>
                    <a:pt x="96" y="188"/>
                  </a:cubicBezTo>
                  <a:cubicBezTo>
                    <a:pt x="115" y="188"/>
                    <a:pt x="135" y="182"/>
                    <a:pt x="153" y="169"/>
                  </a:cubicBezTo>
                  <a:cubicBezTo>
                    <a:pt x="174" y="169"/>
                    <a:pt x="190" y="153"/>
                    <a:pt x="206" y="153"/>
                  </a:cubicBezTo>
                  <a:cubicBezTo>
                    <a:pt x="239" y="120"/>
                    <a:pt x="256" y="82"/>
                    <a:pt x="256" y="49"/>
                  </a:cubicBezTo>
                  <a:cubicBezTo>
                    <a:pt x="239" y="16"/>
                    <a:pt x="206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6" name="Google Shape;6056;p7"/>
            <p:cNvSpPr/>
            <p:nvPr/>
          </p:nvSpPr>
          <p:spPr>
            <a:xfrm>
              <a:off x="4631175" y="239962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5" y="50"/>
                    <a:pt x="17" y="70"/>
                    <a:pt x="17" y="103"/>
                  </a:cubicBezTo>
                  <a:cubicBezTo>
                    <a:pt x="1" y="153"/>
                    <a:pt x="38" y="190"/>
                    <a:pt x="88" y="190"/>
                  </a:cubicBezTo>
                  <a:cubicBezTo>
                    <a:pt x="121" y="190"/>
                    <a:pt x="141" y="190"/>
                    <a:pt x="158" y="173"/>
                  </a:cubicBezTo>
                  <a:lnTo>
                    <a:pt x="191" y="173"/>
                  </a:lnTo>
                  <a:cubicBezTo>
                    <a:pt x="207" y="136"/>
                    <a:pt x="244" y="120"/>
                    <a:pt x="244" y="87"/>
                  </a:cubicBezTo>
                  <a:cubicBezTo>
                    <a:pt x="261" y="33"/>
                    <a:pt x="22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7" name="Google Shape;6057;p7"/>
            <p:cNvSpPr/>
            <p:nvPr/>
          </p:nvSpPr>
          <p:spPr>
            <a:xfrm>
              <a:off x="4752300" y="2328300"/>
              <a:ext cx="6525" cy="5200"/>
            </a:xfrm>
            <a:custGeom>
              <a:rect b="b" l="l" r="r" t="t"/>
              <a:pathLst>
                <a:path extrusionOk="0" h="208" w="261">
                  <a:moveTo>
                    <a:pt x="174" y="0"/>
                  </a:moveTo>
                  <a:cubicBezTo>
                    <a:pt x="157" y="0"/>
                    <a:pt x="141" y="17"/>
                    <a:pt x="120" y="17"/>
                  </a:cubicBezTo>
                  <a:cubicBezTo>
                    <a:pt x="54" y="54"/>
                    <a:pt x="0" y="103"/>
                    <a:pt x="17" y="157"/>
                  </a:cubicBezTo>
                  <a:cubicBezTo>
                    <a:pt x="30" y="189"/>
                    <a:pt x="62" y="207"/>
                    <a:pt x="102" y="207"/>
                  </a:cubicBezTo>
                  <a:cubicBezTo>
                    <a:pt x="124" y="207"/>
                    <a:pt x="149" y="202"/>
                    <a:pt x="174" y="190"/>
                  </a:cubicBezTo>
                  <a:cubicBezTo>
                    <a:pt x="190" y="173"/>
                    <a:pt x="207" y="173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8" name="Google Shape;6058;p7"/>
            <p:cNvSpPr/>
            <p:nvPr/>
          </p:nvSpPr>
          <p:spPr>
            <a:xfrm>
              <a:off x="4763525" y="2351050"/>
              <a:ext cx="6425" cy="4800"/>
            </a:xfrm>
            <a:custGeom>
              <a:rect b="b" l="l" r="r" t="t"/>
              <a:pathLst>
                <a:path extrusionOk="0" h="192" w="257">
                  <a:moveTo>
                    <a:pt x="154" y="1"/>
                  </a:moveTo>
                  <a:cubicBezTo>
                    <a:pt x="132" y="1"/>
                    <a:pt x="108" y="6"/>
                    <a:pt x="83" y="18"/>
                  </a:cubicBezTo>
                  <a:cubicBezTo>
                    <a:pt x="50" y="18"/>
                    <a:pt x="34" y="55"/>
                    <a:pt x="17" y="88"/>
                  </a:cubicBezTo>
                  <a:cubicBezTo>
                    <a:pt x="1" y="104"/>
                    <a:pt x="1" y="121"/>
                    <a:pt x="1" y="137"/>
                  </a:cubicBezTo>
                  <a:cubicBezTo>
                    <a:pt x="1" y="175"/>
                    <a:pt x="17" y="175"/>
                    <a:pt x="50" y="191"/>
                  </a:cubicBezTo>
                  <a:cubicBezTo>
                    <a:pt x="67" y="191"/>
                    <a:pt x="104" y="191"/>
                    <a:pt x="137" y="175"/>
                  </a:cubicBezTo>
                  <a:cubicBezTo>
                    <a:pt x="207" y="158"/>
                    <a:pt x="256" y="88"/>
                    <a:pt x="240" y="55"/>
                  </a:cubicBezTo>
                  <a:cubicBezTo>
                    <a:pt x="229" y="20"/>
                    <a:pt x="196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9" name="Google Shape;6059;p7"/>
            <p:cNvSpPr/>
            <p:nvPr/>
          </p:nvSpPr>
          <p:spPr>
            <a:xfrm>
              <a:off x="4763025" y="2363800"/>
              <a:ext cx="6500" cy="4925"/>
            </a:xfrm>
            <a:custGeom>
              <a:rect b="b" l="l" r="r" t="t"/>
              <a:pathLst>
                <a:path extrusionOk="0" h="197" w="260">
                  <a:moveTo>
                    <a:pt x="193" y="0"/>
                  </a:moveTo>
                  <a:cubicBezTo>
                    <a:pt x="182" y="0"/>
                    <a:pt x="170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21" y="143"/>
                  </a:cubicBezTo>
                  <a:cubicBezTo>
                    <a:pt x="21" y="178"/>
                    <a:pt x="49" y="197"/>
                    <a:pt x="88" y="197"/>
                  </a:cubicBezTo>
                  <a:cubicBezTo>
                    <a:pt x="108" y="197"/>
                    <a:pt x="132" y="191"/>
                    <a:pt x="157" y="180"/>
                  </a:cubicBezTo>
                  <a:cubicBezTo>
                    <a:pt x="173" y="180"/>
                    <a:pt x="190" y="163"/>
                    <a:pt x="206" y="143"/>
                  </a:cubicBezTo>
                  <a:cubicBezTo>
                    <a:pt x="243" y="126"/>
                    <a:pt x="260" y="77"/>
                    <a:pt x="243" y="40"/>
                  </a:cubicBezTo>
                  <a:cubicBezTo>
                    <a:pt x="243" y="16"/>
                    <a:pt x="224" y="0"/>
                    <a:pt x="1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0" name="Google Shape;6060;p7"/>
            <p:cNvSpPr/>
            <p:nvPr/>
          </p:nvSpPr>
          <p:spPr>
            <a:xfrm>
              <a:off x="4773325" y="233860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0" y="157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lnTo>
                    <a:pt x="190" y="174"/>
                  </a:lnTo>
                  <a:cubicBezTo>
                    <a:pt x="207" y="141"/>
                    <a:pt x="244" y="120"/>
                    <a:pt x="244" y="87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1" name="Google Shape;6061;p7"/>
            <p:cNvSpPr/>
            <p:nvPr/>
          </p:nvSpPr>
          <p:spPr>
            <a:xfrm>
              <a:off x="4766100" y="2315825"/>
              <a:ext cx="6825" cy="5175"/>
            </a:xfrm>
            <a:custGeom>
              <a:rect b="b" l="l" r="r" t="t"/>
              <a:pathLst>
                <a:path extrusionOk="0" h="207" w="273">
                  <a:moveTo>
                    <a:pt x="170" y="0"/>
                  </a:moveTo>
                  <a:cubicBezTo>
                    <a:pt x="137" y="0"/>
                    <a:pt x="104" y="21"/>
                    <a:pt x="83" y="37"/>
                  </a:cubicBezTo>
                  <a:cubicBezTo>
                    <a:pt x="50" y="54"/>
                    <a:pt x="34" y="87"/>
                    <a:pt x="17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207"/>
                    <a:pt x="153" y="190"/>
                  </a:cubicBezTo>
                  <a:cubicBezTo>
                    <a:pt x="207" y="174"/>
                    <a:pt x="240" y="141"/>
                    <a:pt x="240" y="103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2" name="Google Shape;6062;p7"/>
            <p:cNvSpPr/>
            <p:nvPr/>
          </p:nvSpPr>
          <p:spPr>
            <a:xfrm>
              <a:off x="4767750" y="2326875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56" y="0"/>
                  </a:moveTo>
                  <a:cubicBezTo>
                    <a:pt x="145" y="0"/>
                    <a:pt x="133" y="2"/>
                    <a:pt x="120" y="8"/>
                  </a:cubicBezTo>
                  <a:cubicBezTo>
                    <a:pt x="87" y="8"/>
                    <a:pt x="71" y="24"/>
                    <a:pt x="38" y="41"/>
                  </a:cubicBezTo>
                  <a:cubicBezTo>
                    <a:pt x="17" y="74"/>
                    <a:pt x="1" y="94"/>
                    <a:pt x="1" y="127"/>
                  </a:cubicBezTo>
                  <a:cubicBezTo>
                    <a:pt x="1" y="14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lnTo>
                    <a:pt x="141" y="177"/>
                  </a:lnTo>
                  <a:cubicBezTo>
                    <a:pt x="158" y="177"/>
                    <a:pt x="190" y="160"/>
                    <a:pt x="207" y="144"/>
                  </a:cubicBezTo>
                  <a:cubicBezTo>
                    <a:pt x="244" y="94"/>
                    <a:pt x="261" y="41"/>
                    <a:pt x="207" y="8"/>
                  </a:cubicBezTo>
                  <a:cubicBezTo>
                    <a:pt x="196" y="8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3" name="Google Shape;6063;p7"/>
            <p:cNvSpPr/>
            <p:nvPr/>
          </p:nvSpPr>
          <p:spPr>
            <a:xfrm>
              <a:off x="4771275" y="2281900"/>
              <a:ext cx="6825" cy="4950"/>
            </a:xfrm>
            <a:custGeom>
              <a:rect b="b" l="l" r="r" t="t"/>
              <a:pathLst>
                <a:path extrusionOk="0" h="198" w="273">
                  <a:moveTo>
                    <a:pt x="171" y="0"/>
                  </a:moveTo>
                  <a:cubicBezTo>
                    <a:pt x="150" y="0"/>
                    <a:pt x="126" y="6"/>
                    <a:pt x="103" y="17"/>
                  </a:cubicBezTo>
                  <a:cubicBezTo>
                    <a:pt x="49" y="55"/>
                    <a:pt x="0" y="104"/>
                    <a:pt x="17" y="158"/>
                  </a:cubicBezTo>
                  <a:cubicBezTo>
                    <a:pt x="29" y="182"/>
                    <a:pt x="69" y="197"/>
                    <a:pt x="110" y="197"/>
                  </a:cubicBezTo>
                  <a:cubicBezTo>
                    <a:pt x="125" y="197"/>
                    <a:pt x="139" y="195"/>
                    <a:pt x="153" y="191"/>
                  </a:cubicBezTo>
                  <a:cubicBezTo>
                    <a:pt x="223" y="158"/>
                    <a:pt x="272" y="104"/>
                    <a:pt x="256" y="55"/>
                  </a:cubicBezTo>
                  <a:cubicBezTo>
                    <a:pt x="245" y="20"/>
                    <a:pt x="211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4" name="Google Shape;6064;p7"/>
            <p:cNvSpPr/>
            <p:nvPr/>
          </p:nvSpPr>
          <p:spPr>
            <a:xfrm>
              <a:off x="4770750" y="22943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3" y="1"/>
                    <a:pt x="87" y="17"/>
                  </a:cubicBezTo>
                  <a:cubicBezTo>
                    <a:pt x="54" y="54"/>
                    <a:pt x="38" y="71"/>
                    <a:pt x="21" y="87"/>
                  </a:cubicBezTo>
                  <a:cubicBezTo>
                    <a:pt x="0" y="120"/>
                    <a:pt x="21" y="157"/>
                    <a:pt x="38" y="174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90" y="157"/>
                    <a:pt x="227" y="137"/>
                    <a:pt x="244" y="87"/>
                  </a:cubicBezTo>
                  <a:cubicBezTo>
                    <a:pt x="260" y="34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5" name="Google Shape;6065;p7"/>
            <p:cNvSpPr/>
            <p:nvPr/>
          </p:nvSpPr>
          <p:spPr>
            <a:xfrm>
              <a:off x="4757875" y="2293975"/>
              <a:ext cx="6500" cy="4950"/>
            </a:xfrm>
            <a:custGeom>
              <a:rect b="b" l="l" r="r" t="t"/>
              <a:pathLst>
                <a:path extrusionOk="0" h="198" w="260">
                  <a:moveTo>
                    <a:pt x="140" y="0"/>
                  </a:moveTo>
                  <a:cubicBezTo>
                    <a:pt x="103" y="17"/>
                    <a:pt x="70" y="33"/>
                    <a:pt x="54" y="50"/>
                  </a:cubicBezTo>
                  <a:cubicBezTo>
                    <a:pt x="0" y="103"/>
                    <a:pt x="0" y="153"/>
                    <a:pt x="37" y="190"/>
                  </a:cubicBezTo>
                  <a:cubicBezTo>
                    <a:pt x="59" y="190"/>
                    <a:pt x="74" y="197"/>
                    <a:pt x="92" y="197"/>
                  </a:cubicBezTo>
                  <a:cubicBezTo>
                    <a:pt x="101" y="197"/>
                    <a:pt x="111" y="195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43" y="120"/>
                    <a:pt x="243" y="103"/>
                    <a:pt x="243" y="70"/>
                  </a:cubicBezTo>
                  <a:cubicBezTo>
                    <a:pt x="260" y="50"/>
                    <a:pt x="243" y="17"/>
                    <a:pt x="227" y="17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6" name="Google Shape;6066;p7"/>
            <p:cNvSpPr/>
            <p:nvPr/>
          </p:nvSpPr>
          <p:spPr>
            <a:xfrm>
              <a:off x="4646650" y="23879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0"/>
                  </a:moveTo>
                  <a:cubicBezTo>
                    <a:pt x="141" y="0"/>
                    <a:pt x="103" y="0"/>
                    <a:pt x="71" y="21"/>
                  </a:cubicBezTo>
                  <a:cubicBezTo>
                    <a:pt x="54" y="38"/>
                    <a:pt x="17" y="71"/>
                    <a:pt x="17" y="87"/>
                  </a:cubicBezTo>
                  <a:cubicBezTo>
                    <a:pt x="0" y="141"/>
                    <a:pt x="38" y="190"/>
                    <a:pt x="87" y="190"/>
                  </a:cubicBezTo>
                  <a:cubicBezTo>
                    <a:pt x="103" y="190"/>
                    <a:pt x="141" y="190"/>
                    <a:pt x="157" y="174"/>
                  </a:cubicBezTo>
                  <a:cubicBezTo>
                    <a:pt x="157" y="174"/>
                    <a:pt x="174" y="174"/>
                    <a:pt x="190" y="157"/>
                  </a:cubicBezTo>
                  <a:cubicBezTo>
                    <a:pt x="207" y="141"/>
                    <a:pt x="223" y="124"/>
                    <a:pt x="244" y="87"/>
                  </a:cubicBezTo>
                  <a:cubicBezTo>
                    <a:pt x="260" y="38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7" name="Google Shape;6067;p7"/>
            <p:cNvSpPr/>
            <p:nvPr/>
          </p:nvSpPr>
          <p:spPr>
            <a:xfrm>
              <a:off x="4647050" y="2373425"/>
              <a:ext cx="6525" cy="4975"/>
            </a:xfrm>
            <a:custGeom>
              <a:rect b="b" l="l" r="r" t="t"/>
              <a:pathLst>
                <a:path extrusionOk="0" h="199" w="261">
                  <a:moveTo>
                    <a:pt x="157" y="0"/>
                  </a:moveTo>
                  <a:cubicBezTo>
                    <a:pt x="119" y="0"/>
                    <a:pt x="76" y="19"/>
                    <a:pt x="55" y="51"/>
                  </a:cubicBezTo>
                  <a:cubicBezTo>
                    <a:pt x="22" y="67"/>
                    <a:pt x="1" y="104"/>
                    <a:pt x="1" y="121"/>
                  </a:cubicBezTo>
                  <a:cubicBezTo>
                    <a:pt x="1" y="154"/>
                    <a:pt x="22" y="170"/>
                    <a:pt x="38" y="191"/>
                  </a:cubicBezTo>
                  <a:cubicBezTo>
                    <a:pt x="49" y="191"/>
                    <a:pt x="67" y="198"/>
                    <a:pt x="89" y="198"/>
                  </a:cubicBezTo>
                  <a:cubicBezTo>
                    <a:pt x="100" y="198"/>
                    <a:pt x="112" y="196"/>
                    <a:pt x="125" y="191"/>
                  </a:cubicBezTo>
                  <a:lnTo>
                    <a:pt x="158" y="191"/>
                  </a:lnTo>
                  <a:cubicBezTo>
                    <a:pt x="174" y="170"/>
                    <a:pt x="191" y="154"/>
                    <a:pt x="207" y="137"/>
                  </a:cubicBezTo>
                  <a:cubicBezTo>
                    <a:pt x="261" y="104"/>
                    <a:pt x="261" y="34"/>
                    <a:pt x="207" y="18"/>
                  </a:cubicBezTo>
                  <a:cubicBezTo>
                    <a:pt x="195" y="6"/>
                    <a:pt x="17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8" name="Google Shape;6068;p7"/>
            <p:cNvSpPr/>
            <p:nvPr/>
          </p:nvSpPr>
          <p:spPr>
            <a:xfrm>
              <a:off x="4675400" y="2329450"/>
              <a:ext cx="6100" cy="4950"/>
            </a:xfrm>
            <a:custGeom>
              <a:rect b="b" l="l" r="r" t="t"/>
              <a:pathLst>
                <a:path extrusionOk="0" h="198" w="244">
                  <a:moveTo>
                    <a:pt x="162" y="1"/>
                  </a:moveTo>
                  <a:cubicBezTo>
                    <a:pt x="154" y="1"/>
                    <a:pt x="146" y="2"/>
                    <a:pt x="141" y="8"/>
                  </a:cubicBezTo>
                  <a:cubicBezTo>
                    <a:pt x="104" y="8"/>
                    <a:pt x="71" y="24"/>
                    <a:pt x="54" y="41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8"/>
                    <a:pt x="87" y="198"/>
                    <a:pt x="124" y="198"/>
                  </a:cubicBezTo>
                  <a:cubicBezTo>
                    <a:pt x="141" y="198"/>
                    <a:pt x="141" y="17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27" y="127"/>
                    <a:pt x="244" y="94"/>
                    <a:pt x="244" y="74"/>
                  </a:cubicBezTo>
                  <a:cubicBezTo>
                    <a:pt x="244" y="41"/>
                    <a:pt x="244" y="24"/>
                    <a:pt x="207" y="8"/>
                  </a:cubicBezTo>
                  <a:cubicBezTo>
                    <a:pt x="196" y="8"/>
                    <a:pt x="178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9" name="Google Shape;6069;p7"/>
            <p:cNvSpPr/>
            <p:nvPr/>
          </p:nvSpPr>
          <p:spPr>
            <a:xfrm>
              <a:off x="4646225" y="2399600"/>
              <a:ext cx="6525" cy="4800"/>
            </a:xfrm>
            <a:custGeom>
              <a:rect b="b" l="l" r="r" t="t"/>
              <a:pathLst>
                <a:path extrusionOk="0" h="192" w="261">
                  <a:moveTo>
                    <a:pt x="170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4" y="34"/>
                    <a:pt x="1" y="104"/>
                    <a:pt x="1" y="137"/>
                  </a:cubicBezTo>
                  <a:cubicBezTo>
                    <a:pt x="12" y="172"/>
                    <a:pt x="45" y="191"/>
                    <a:pt x="87" y="191"/>
                  </a:cubicBezTo>
                  <a:cubicBezTo>
                    <a:pt x="109" y="191"/>
                    <a:pt x="133" y="186"/>
                    <a:pt x="158" y="174"/>
                  </a:cubicBezTo>
                  <a:cubicBezTo>
                    <a:pt x="207" y="154"/>
                    <a:pt x="261" y="88"/>
                    <a:pt x="240" y="51"/>
                  </a:cubicBezTo>
                  <a:cubicBezTo>
                    <a:pt x="229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0" name="Google Shape;6070;p7"/>
            <p:cNvSpPr/>
            <p:nvPr/>
          </p:nvSpPr>
          <p:spPr>
            <a:xfrm>
              <a:off x="4679325" y="2292625"/>
              <a:ext cx="6400" cy="5175"/>
            </a:xfrm>
            <a:custGeom>
              <a:rect b="b" l="l" r="r" t="t"/>
              <a:pathLst>
                <a:path extrusionOk="0" h="207" w="256">
                  <a:moveTo>
                    <a:pt x="174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3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3" y="157"/>
                    <a:pt x="240" y="141"/>
                    <a:pt x="240" y="104"/>
                  </a:cubicBezTo>
                  <a:cubicBezTo>
                    <a:pt x="256" y="87"/>
                    <a:pt x="256" y="54"/>
                    <a:pt x="240" y="38"/>
                  </a:cubicBezTo>
                  <a:cubicBezTo>
                    <a:pt x="223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1" name="Google Shape;6071;p7"/>
            <p:cNvSpPr/>
            <p:nvPr/>
          </p:nvSpPr>
          <p:spPr>
            <a:xfrm>
              <a:off x="4657375" y="2420650"/>
              <a:ext cx="6500" cy="4775"/>
            </a:xfrm>
            <a:custGeom>
              <a:rect b="b" l="l" r="r" t="t"/>
              <a:pathLst>
                <a:path extrusionOk="0" h="191" w="260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21" y="70"/>
                    <a:pt x="21" y="87"/>
                  </a:cubicBezTo>
                  <a:cubicBezTo>
                    <a:pt x="0" y="136"/>
                    <a:pt x="21" y="174"/>
                    <a:pt x="54" y="190"/>
                  </a:cubicBezTo>
                  <a:lnTo>
                    <a:pt x="87" y="190"/>
                  </a:lnTo>
                  <a:cubicBezTo>
                    <a:pt x="103" y="190"/>
                    <a:pt x="124" y="190"/>
                    <a:pt x="157" y="174"/>
                  </a:cubicBezTo>
                  <a:cubicBezTo>
                    <a:pt x="173" y="174"/>
                    <a:pt x="206" y="136"/>
                    <a:pt x="227" y="120"/>
                  </a:cubicBezTo>
                  <a:cubicBezTo>
                    <a:pt x="227" y="103"/>
                    <a:pt x="243" y="103"/>
                    <a:pt x="243" y="87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2" name="Google Shape;6072;p7"/>
            <p:cNvSpPr/>
            <p:nvPr/>
          </p:nvSpPr>
          <p:spPr>
            <a:xfrm>
              <a:off x="4653150" y="2408175"/>
              <a:ext cx="6400" cy="4925"/>
            </a:xfrm>
            <a:custGeom>
              <a:rect b="b" l="l" r="r" t="t"/>
              <a:pathLst>
                <a:path extrusionOk="0" h="197" w="256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33" y="38"/>
                    <a:pt x="0" y="104"/>
                    <a:pt x="0" y="157"/>
                  </a:cubicBezTo>
                  <a:cubicBezTo>
                    <a:pt x="12" y="181"/>
                    <a:pt x="53" y="197"/>
                    <a:pt x="100" y="197"/>
                  </a:cubicBezTo>
                  <a:cubicBezTo>
                    <a:pt x="117" y="197"/>
                    <a:pt x="135" y="195"/>
                    <a:pt x="153" y="190"/>
                  </a:cubicBezTo>
                  <a:cubicBezTo>
                    <a:pt x="206" y="157"/>
                    <a:pt x="256" y="87"/>
                    <a:pt x="239" y="54"/>
                  </a:cubicBezTo>
                  <a:cubicBezTo>
                    <a:pt x="229" y="19"/>
                    <a:pt x="195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3" name="Google Shape;6073;p7"/>
            <p:cNvSpPr/>
            <p:nvPr/>
          </p:nvSpPr>
          <p:spPr>
            <a:xfrm>
              <a:off x="4680150" y="234077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20"/>
                    <a:pt x="0" y="157"/>
                    <a:pt x="17" y="173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07" y="157"/>
                    <a:pt x="244" y="120"/>
                    <a:pt x="244" y="103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4" name="Google Shape;6074;p7"/>
            <p:cNvSpPr/>
            <p:nvPr/>
          </p:nvSpPr>
          <p:spPr>
            <a:xfrm>
              <a:off x="4632950" y="2387550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53" y="1"/>
                  </a:moveTo>
                  <a:cubicBezTo>
                    <a:pt x="120" y="1"/>
                    <a:pt x="87" y="17"/>
                    <a:pt x="70" y="55"/>
                  </a:cubicBezTo>
                  <a:cubicBezTo>
                    <a:pt x="17" y="88"/>
                    <a:pt x="0" y="158"/>
                    <a:pt x="50" y="191"/>
                  </a:cubicBezTo>
                  <a:lnTo>
                    <a:pt x="136" y="191"/>
                  </a:lnTo>
                  <a:cubicBezTo>
                    <a:pt x="136" y="191"/>
                    <a:pt x="153" y="191"/>
                    <a:pt x="173" y="174"/>
                  </a:cubicBezTo>
                  <a:cubicBezTo>
                    <a:pt x="190" y="174"/>
                    <a:pt x="206" y="158"/>
                    <a:pt x="223" y="141"/>
                  </a:cubicBezTo>
                  <a:cubicBezTo>
                    <a:pt x="276" y="104"/>
                    <a:pt x="276" y="38"/>
                    <a:pt x="223" y="17"/>
                  </a:cubicBezTo>
                  <a:cubicBezTo>
                    <a:pt x="206" y="1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5" name="Google Shape;6075;p7"/>
            <p:cNvSpPr/>
            <p:nvPr/>
          </p:nvSpPr>
          <p:spPr>
            <a:xfrm>
              <a:off x="4683650" y="2351475"/>
              <a:ext cx="6425" cy="5200"/>
            </a:xfrm>
            <a:custGeom>
              <a:rect b="b" l="l" r="r" t="t"/>
              <a:pathLst>
                <a:path extrusionOk="0" h="208" w="257">
                  <a:moveTo>
                    <a:pt x="170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50" y="55"/>
                    <a:pt x="34" y="71"/>
                    <a:pt x="17" y="104"/>
                  </a:cubicBezTo>
                  <a:cubicBezTo>
                    <a:pt x="1" y="158"/>
                    <a:pt x="34" y="207"/>
                    <a:pt x="83" y="207"/>
                  </a:cubicBezTo>
                  <a:cubicBezTo>
                    <a:pt x="120" y="207"/>
                    <a:pt x="137" y="191"/>
                    <a:pt x="153" y="191"/>
                  </a:cubicBezTo>
                  <a:cubicBezTo>
                    <a:pt x="186" y="174"/>
                    <a:pt x="223" y="141"/>
                    <a:pt x="240" y="104"/>
                  </a:cubicBezTo>
                  <a:cubicBezTo>
                    <a:pt x="256" y="55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6" name="Google Shape;6076;p7"/>
            <p:cNvSpPr/>
            <p:nvPr/>
          </p:nvSpPr>
          <p:spPr>
            <a:xfrm>
              <a:off x="4636750" y="23510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4"/>
                    <a:pt x="38" y="71"/>
                    <a:pt x="21" y="103"/>
                  </a:cubicBezTo>
                  <a:cubicBezTo>
                    <a:pt x="1" y="157"/>
                    <a:pt x="21" y="190"/>
                    <a:pt x="71" y="190"/>
                  </a:cubicBezTo>
                  <a:cubicBezTo>
                    <a:pt x="71" y="207"/>
                    <a:pt x="87" y="207"/>
                    <a:pt x="104" y="207"/>
                  </a:cubicBezTo>
                  <a:cubicBezTo>
                    <a:pt x="124" y="207"/>
                    <a:pt x="141" y="190"/>
                    <a:pt x="157" y="190"/>
                  </a:cubicBezTo>
                  <a:cubicBezTo>
                    <a:pt x="190" y="174"/>
                    <a:pt x="207" y="157"/>
                    <a:pt x="227" y="120"/>
                  </a:cubicBezTo>
                  <a:cubicBezTo>
                    <a:pt x="244" y="120"/>
                    <a:pt x="244" y="103"/>
                    <a:pt x="244" y="103"/>
                  </a:cubicBezTo>
                  <a:cubicBezTo>
                    <a:pt x="260" y="54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7" name="Google Shape;6077;p7"/>
            <p:cNvSpPr/>
            <p:nvPr/>
          </p:nvSpPr>
          <p:spPr>
            <a:xfrm>
              <a:off x="4688300" y="23296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37"/>
                    <a:pt x="21" y="170"/>
                    <a:pt x="37" y="191"/>
                  </a:cubicBezTo>
                  <a:cubicBezTo>
                    <a:pt x="54" y="191"/>
                    <a:pt x="70" y="207"/>
                    <a:pt x="87" y="207"/>
                  </a:cubicBezTo>
                  <a:cubicBezTo>
                    <a:pt x="103" y="207"/>
                    <a:pt x="140" y="207"/>
                    <a:pt x="157" y="191"/>
                  </a:cubicBezTo>
                  <a:cubicBezTo>
                    <a:pt x="190" y="170"/>
                    <a:pt x="227" y="137"/>
                    <a:pt x="243" y="104"/>
                  </a:cubicBezTo>
                  <a:lnTo>
                    <a:pt x="243" y="87"/>
                  </a:ln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8" name="Google Shape;6078;p7"/>
            <p:cNvSpPr/>
            <p:nvPr/>
          </p:nvSpPr>
          <p:spPr>
            <a:xfrm>
              <a:off x="4679725" y="228150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4"/>
                    <a:pt x="34" y="71"/>
                    <a:pt x="34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190"/>
                    <a:pt x="174" y="190"/>
                  </a:cubicBezTo>
                  <a:lnTo>
                    <a:pt x="191" y="174"/>
                  </a:lnTo>
                  <a:cubicBezTo>
                    <a:pt x="224" y="157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3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9" name="Google Shape;6079;p7"/>
            <p:cNvSpPr/>
            <p:nvPr/>
          </p:nvSpPr>
          <p:spPr>
            <a:xfrm>
              <a:off x="4683125" y="2306850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75" y="0"/>
                  </a:moveTo>
                  <a:cubicBezTo>
                    <a:pt x="154" y="0"/>
                    <a:pt x="129" y="6"/>
                    <a:pt x="104" y="17"/>
                  </a:cubicBezTo>
                  <a:cubicBezTo>
                    <a:pt x="38" y="34"/>
                    <a:pt x="1" y="104"/>
                    <a:pt x="22" y="153"/>
                  </a:cubicBezTo>
                  <a:cubicBezTo>
                    <a:pt x="34" y="181"/>
                    <a:pt x="64" y="197"/>
                    <a:pt x="107" y="197"/>
                  </a:cubicBezTo>
                  <a:cubicBezTo>
                    <a:pt x="122" y="197"/>
                    <a:pt x="139" y="195"/>
                    <a:pt x="158" y="190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44" y="18"/>
                    <a:pt x="215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0" name="Google Shape;6080;p7"/>
            <p:cNvSpPr/>
            <p:nvPr/>
          </p:nvSpPr>
          <p:spPr>
            <a:xfrm>
              <a:off x="4778075" y="2363225"/>
              <a:ext cx="6500" cy="5075"/>
            </a:xfrm>
            <a:custGeom>
              <a:rect b="b" l="l" r="r" t="t"/>
              <a:pathLst>
                <a:path extrusionOk="0" h="203" w="260">
                  <a:moveTo>
                    <a:pt x="188" y="1"/>
                  </a:moveTo>
                  <a:cubicBezTo>
                    <a:pt x="173" y="1"/>
                    <a:pt x="157" y="5"/>
                    <a:pt x="140" y="13"/>
                  </a:cubicBezTo>
                  <a:cubicBezTo>
                    <a:pt x="120" y="13"/>
                    <a:pt x="87" y="30"/>
                    <a:pt x="54" y="46"/>
                  </a:cubicBezTo>
                  <a:cubicBezTo>
                    <a:pt x="17" y="100"/>
                    <a:pt x="0" y="166"/>
                    <a:pt x="54" y="186"/>
                  </a:cubicBezTo>
                  <a:cubicBezTo>
                    <a:pt x="70" y="203"/>
                    <a:pt x="103" y="203"/>
                    <a:pt x="140" y="203"/>
                  </a:cubicBezTo>
                  <a:cubicBezTo>
                    <a:pt x="140" y="203"/>
                    <a:pt x="157" y="186"/>
                    <a:pt x="173" y="186"/>
                  </a:cubicBezTo>
                  <a:cubicBezTo>
                    <a:pt x="190" y="186"/>
                    <a:pt x="206" y="166"/>
                    <a:pt x="223" y="149"/>
                  </a:cubicBezTo>
                  <a:cubicBezTo>
                    <a:pt x="243" y="133"/>
                    <a:pt x="260" y="100"/>
                    <a:pt x="260" y="83"/>
                  </a:cubicBezTo>
                  <a:cubicBezTo>
                    <a:pt x="260" y="46"/>
                    <a:pt x="243" y="30"/>
                    <a:pt x="223" y="13"/>
                  </a:cubicBezTo>
                  <a:cubicBezTo>
                    <a:pt x="215" y="5"/>
                    <a:pt x="202" y="1"/>
                    <a:pt x="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1" name="Google Shape;6081;p7"/>
            <p:cNvSpPr/>
            <p:nvPr/>
          </p:nvSpPr>
          <p:spPr>
            <a:xfrm>
              <a:off x="4824850" y="230510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8" y="1"/>
                  </a:moveTo>
                  <a:cubicBezTo>
                    <a:pt x="125" y="1"/>
                    <a:pt x="104" y="17"/>
                    <a:pt x="71" y="38"/>
                  </a:cubicBezTo>
                  <a:cubicBezTo>
                    <a:pt x="38" y="54"/>
                    <a:pt x="22" y="87"/>
                    <a:pt x="1" y="104"/>
                  </a:cubicBezTo>
                  <a:cubicBezTo>
                    <a:pt x="1" y="141"/>
                    <a:pt x="1" y="157"/>
                    <a:pt x="22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5" y="207"/>
                    <a:pt x="141" y="190"/>
                  </a:cubicBezTo>
                  <a:cubicBezTo>
                    <a:pt x="158" y="190"/>
                    <a:pt x="174" y="174"/>
                    <a:pt x="174" y="174"/>
                  </a:cubicBezTo>
                  <a:cubicBezTo>
                    <a:pt x="207" y="157"/>
                    <a:pt x="228" y="141"/>
                    <a:pt x="244" y="104"/>
                  </a:cubicBezTo>
                  <a:cubicBezTo>
                    <a:pt x="261" y="54"/>
                    <a:pt x="228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2" name="Google Shape;6082;p7"/>
            <p:cNvSpPr/>
            <p:nvPr/>
          </p:nvSpPr>
          <p:spPr>
            <a:xfrm>
              <a:off x="4831775" y="2280675"/>
              <a:ext cx="6000" cy="5000"/>
            </a:xfrm>
            <a:custGeom>
              <a:rect b="b" l="l" r="r" t="t"/>
              <a:pathLst>
                <a:path extrusionOk="0" h="200" w="240">
                  <a:moveTo>
                    <a:pt x="157" y="0"/>
                  </a:moveTo>
                  <a:cubicBezTo>
                    <a:pt x="136" y="0"/>
                    <a:pt x="120" y="0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4" y="200"/>
                    <a:pt x="84" y="200"/>
                  </a:cubicBezTo>
                  <a:cubicBezTo>
                    <a:pt x="107" y="200"/>
                    <a:pt x="132" y="196"/>
                    <a:pt x="157" y="190"/>
                  </a:cubicBezTo>
                  <a:cubicBezTo>
                    <a:pt x="173" y="170"/>
                    <a:pt x="190" y="170"/>
                    <a:pt x="190" y="153"/>
                  </a:cubicBezTo>
                  <a:cubicBezTo>
                    <a:pt x="223" y="120"/>
                    <a:pt x="239" y="87"/>
                    <a:pt x="239" y="50"/>
                  </a:cubicBez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3" name="Google Shape;6083;p7"/>
            <p:cNvSpPr/>
            <p:nvPr/>
          </p:nvSpPr>
          <p:spPr>
            <a:xfrm>
              <a:off x="4822850" y="2291800"/>
              <a:ext cx="6375" cy="4850"/>
            </a:xfrm>
            <a:custGeom>
              <a:rect b="b" l="l" r="r" t="t"/>
              <a:pathLst>
                <a:path extrusionOk="0" h="194" w="255">
                  <a:moveTo>
                    <a:pt x="168" y="1"/>
                  </a:moveTo>
                  <a:cubicBezTo>
                    <a:pt x="135" y="1"/>
                    <a:pt x="102" y="17"/>
                    <a:pt x="81" y="34"/>
                  </a:cubicBezTo>
                  <a:cubicBezTo>
                    <a:pt x="48" y="54"/>
                    <a:pt x="31" y="71"/>
                    <a:pt x="15" y="104"/>
                  </a:cubicBezTo>
                  <a:cubicBezTo>
                    <a:pt x="1" y="150"/>
                    <a:pt x="24" y="194"/>
                    <a:pt x="76" y="194"/>
                  </a:cubicBezTo>
                  <a:cubicBezTo>
                    <a:pt x="84" y="194"/>
                    <a:pt x="92" y="193"/>
                    <a:pt x="102" y="190"/>
                  </a:cubicBezTo>
                  <a:lnTo>
                    <a:pt x="151" y="190"/>
                  </a:lnTo>
                  <a:cubicBezTo>
                    <a:pt x="168" y="174"/>
                    <a:pt x="168" y="174"/>
                    <a:pt x="184" y="174"/>
                  </a:cubicBezTo>
                  <a:cubicBezTo>
                    <a:pt x="221" y="157"/>
                    <a:pt x="238" y="120"/>
                    <a:pt x="238" y="104"/>
                  </a:cubicBezTo>
                  <a:cubicBezTo>
                    <a:pt x="254" y="71"/>
                    <a:pt x="254" y="54"/>
                    <a:pt x="238" y="34"/>
                  </a:cubicBezTo>
                  <a:cubicBezTo>
                    <a:pt x="221" y="17"/>
                    <a:pt x="205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4" name="Google Shape;6084;p7"/>
            <p:cNvSpPr/>
            <p:nvPr/>
          </p:nvSpPr>
          <p:spPr>
            <a:xfrm>
              <a:off x="4832600" y="2326650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03" y="206"/>
                    <a:pt x="140" y="186"/>
                    <a:pt x="157" y="186"/>
                  </a:cubicBezTo>
                  <a:cubicBezTo>
                    <a:pt x="157" y="186"/>
                    <a:pt x="173" y="169"/>
                    <a:pt x="190" y="169"/>
                  </a:cubicBezTo>
                  <a:cubicBezTo>
                    <a:pt x="206" y="153"/>
                    <a:pt x="227" y="120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5" name="Google Shape;6085;p7"/>
            <p:cNvSpPr/>
            <p:nvPr/>
          </p:nvSpPr>
          <p:spPr>
            <a:xfrm>
              <a:off x="4827025" y="2317425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83" y="0"/>
                  </a:moveTo>
                  <a:cubicBezTo>
                    <a:pt x="140" y="0"/>
                    <a:pt x="91" y="20"/>
                    <a:pt x="54" y="60"/>
                  </a:cubicBezTo>
                  <a:cubicBezTo>
                    <a:pt x="1" y="93"/>
                    <a:pt x="1" y="163"/>
                    <a:pt x="38" y="180"/>
                  </a:cubicBezTo>
                  <a:cubicBezTo>
                    <a:pt x="71" y="196"/>
                    <a:pt x="87" y="196"/>
                    <a:pt x="120" y="196"/>
                  </a:cubicBezTo>
                  <a:cubicBezTo>
                    <a:pt x="141" y="196"/>
                    <a:pt x="141" y="196"/>
                    <a:pt x="157" y="180"/>
                  </a:cubicBezTo>
                  <a:cubicBezTo>
                    <a:pt x="174" y="180"/>
                    <a:pt x="190" y="163"/>
                    <a:pt x="207" y="143"/>
                  </a:cubicBezTo>
                  <a:cubicBezTo>
                    <a:pt x="260" y="93"/>
                    <a:pt x="260" y="39"/>
                    <a:pt x="223" y="6"/>
                  </a:cubicBezTo>
                  <a:cubicBezTo>
                    <a:pt x="211" y="2"/>
                    <a:pt x="198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6" name="Google Shape;6086;p7"/>
            <p:cNvSpPr/>
            <p:nvPr/>
          </p:nvSpPr>
          <p:spPr>
            <a:xfrm>
              <a:off x="4822275" y="23493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87"/>
                    <a:pt x="21" y="103"/>
                  </a:cubicBezTo>
                  <a:cubicBezTo>
                    <a:pt x="1" y="157"/>
                    <a:pt x="21" y="190"/>
                    <a:pt x="71" y="206"/>
                  </a:cubicBezTo>
                  <a:lnTo>
                    <a:pt x="104" y="206"/>
                  </a:lnTo>
                  <a:cubicBezTo>
                    <a:pt x="125" y="206"/>
                    <a:pt x="141" y="206"/>
                    <a:pt x="158" y="190"/>
                  </a:cubicBezTo>
                  <a:cubicBezTo>
                    <a:pt x="191" y="173"/>
                    <a:pt x="228" y="157"/>
                    <a:pt x="244" y="141"/>
                  </a:cubicBezTo>
                  <a:lnTo>
                    <a:pt x="244" y="103"/>
                  </a:lnTo>
                  <a:cubicBezTo>
                    <a:pt x="261" y="54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7" name="Google Shape;6087;p7"/>
            <p:cNvSpPr/>
            <p:nvPr/>
          </p:nvSpPr>
          <p:spPr>
            <a:xfrm>
              <a:off x="4818050" y="2337200"/>
              <a:ext cx="6425" cy="4925"/>
            </a:xfrm>
            <a:custGeom>
              <a:rect b="b" l="l" r="r" t="t"/>
              <a:pathLst>
                <a:path extrusionOk="0" h="197" w="257">
                  <a:moveTo>
                    <a:pt x="157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50" y="40"/>
                    <a:pt x="1" y="94"/>
                    <a:pt x="17" y="143"/>
                  </a:cubicBezTo>
                  <a:cubicBezTo>
                    <a:pt x="28" y="177"/>
                    <a:pt x="53" y="196"/>
                    <a:pt x="87" y="196"/>
                  </a:cubicBezTo>
                  <a:cubicBezTo>
                    <a:pt x="107" y="196"/>
                    <a:pt x="129" y="190"/>
                    <a:pt x="153" y="176"/>
                  </a:cubicBezTo>
                  <a:cubicBezTo>
                    <a:pt x="223" y="160"/>
                    <a:pt x="256" y="94"/>
                    <a:pt x="256" y="40"/>
                  </a:cubicBezTo>
                  <a:cubicBezTo>
                    <a:pt x="244" y="16"/>
                    <a:pt x="20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8" name="Google Shape;6088;p7"/>
            <p:cNvSpPr/>
            <p:nvPr/>
          </p:nvSpPr>
          <p:spPr>
            <a:xfrm>
              <a:off x="4830525" y="2270875"/>
              <a:ext cx="6000" cy="4900"/>
            </a:xfrm>
            <a:custGeom>
              <a:rect b="b" l="l" r="r" t="t"/>
              <a:pathLst>
                <a:path extrusionOk="0" h="196" w="240">
                  <a:moveTo>
                    <a:pt x="151" y="1"/>
                  </a:moveTo>
                  <a:cubicBezTo>
                    <a:pt x="132" y="1"/>
                    <a:pt x="110" y="5"/>
                    <a:pt x="83" y="13"/>
                  </a:cubicBezTo>
                  <a:cubicBezTo>
                    <a:pt x="50" y="30"/>
                    <a:pt x="17" y="67"/>
                    <a:pt x="1" y="100"/>
                  </a:cubicBezTo>
                  <a:lnTo>
                    <a:pt x="1" y="149"/>
                  </a:lnTo>
                  <a:cubicBezTo>
                    <a:pt x="11" y="184"/>
                    <a:pt x="36" y="196"/>
                    <a:pt x="70" y="196"/>
                  </a:cubicBezTo>
                  <a:cubicBezTo>
                    <a:pt x="89" y="196"/>
                    <a:pt x="112" y="192"/>
                    <a:pt x="137" y="186"/>
                  </a:cubicBezTo>
                  <a:cubicBezTo>
                    <a:pt x="207" y="149"/>
                    <a:pt x="240" y="100"/>
                    <a:pt x="223" y="46"/>
                  </a:cubicBezTo>
                  <a:cubicBezTo>
                    <a:pt x="223" y="30"/>
                    <a:pt x="223" y="30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9" name="Google Shape;6089;p7"/>
            <p:cNvSpPr/>
            <p:nvPr/>
          </p:nvSpPr>
          <p:spPr>
            <a:xfrm>
              <a:off x="4814150" y="237427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40" y="0"/>
                    <a:pt x="103" y="17"/>
                    <a:pt x="87" y="33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20"/>
                    <a:pt x="243" y="103"/>
                  </a:cubicBezTo>
                  <a:cubicBezTo>
                    <a:pt x="260" y="70"/>
                    <a:pt x="260" y="54"/>
                    <a:pt x="243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0" name="Google Shape;6090;p7"/>
            <p:cNvSpPr/>
            <p:nvPr/>
          </p:nvSpPr>
          <p:spPr>
            <a:xfrm>
              <a:off x="4796100" y="2422225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55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38" y="40"/>
                    <a:pt x="1" y="111"/>
                    <a:pt x="17" y="144"/>
                  </a:cubicBezTo>
                  <a:cubicBezTo>
                    <a:pt x="17" y="177"/>
                    <a:pt x="45" y="197"/>
                    <a:pt x="84" y="197"/>
                  </a:cubicBezTo>
                  <a:cubicBezTo>
                    <a:pt x="106" y="197"/>
                    <a:pt x="132" y="190"/>
                    <a:pt x="157" y="177"/>
                  </a:cubicBezTo>
                  <a:cubicBezTo>
                    <a:pt x="223" y="160"/>
                    <a:pt x="260" y="94"/>
                    <a:pt x="244" y="40"/>
                  </a:cubicBezTo>
                  <a:cubicBezTo>
                    <a:pt x="229" y="16"/>
                    <a:pt x="198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1" name="Google Shape;6091;p7"/>
            <p:cNvSpPr/>
            <p:nvPr/>
          </p:nvSpPr>
          <p:spPr>
            <a:xfrm>
              <a:off x="4802600" y="2396225"/>
              <a:ext cx="6400" cy="4650"/>
            </a:xfrm>
            <a:custGeom>
              <a:rect b="b" l="l" r="r" t="t"/>
              <a:pathLst>
                <a:path extrusionOk="0" h="186" w="256">
                  <a:moveTo>
                    <a:pt x="169" y="0"/>
                  </a:moveTo>
                  <a:cubicBezTo>
                    <a:pt x="120" y="0"/>
                    <a:pt x="50" y="33"/>
                    <a:pt x="33" y="103"/>
                  </a:cubicBezTo>
                  <a:cubicBezTo>
                    <a:pt x="0" y="153"/>
                    <a:pt x="33" y="186"/>
                    <a:pt x="103" y="186"/>
                  </a:cubicBezTo>
                  <a:lnTo>
                    <a:pt x="169" y="186"/>
                  </a:lnTo>
                  <a:cubicBezTo>
                    <a:pt x="169" y="169"/>
                    <a:pt x="190" y="169"/>
                    <a:pt x="190" y="169"/>
                  </a:cubicBezTo>
                  <a:cubicBezTo>
                    <a:pt x="223" y="153"/>
                    <a:pt x="240" y="120"/>
                    <a:pt x="256" y="103"/>
                  </a:cubicBezTo>
                  <a:cubicBezTo>
                    <a:pt x="256" y="66"/>
                    <a:pt x="256" y="50"/>
                    <a:pt x="240" y="17"/>
                  </a:cubicBezTo>
                  <a:cubicBezTo>
                    <a:pt x="223" y="0"/>
                    <a:pt x="207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2" name="Google Shape;6092;p7"/>
            <p:cNvSpPr/>
            <p:nvPr/>
          </p:nvSpPr>
          <p:spPr>
            <a:xfrm>
              <a:off x="4803425" y="23849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36" y="1"/>
                    <a:pt x="103" y="1"/>
                    <a:pt x="70" y="17"/>
                  </a:cubicBezTo>
                  <a:cubicBezTo>
                    <a:pt x="54" y="38"/>
                    <a:pt x="33" y="71"/>
                    <a:pt x="17" y="87"/>
                  </a:cubicBezTo>
                  <a:cubicBezTo>
                    <a:pt x="0" y="141"/>
                    <a:pt x="33" y="191"/>
                    <a:pt x="87" y="191"/>
                  </a:cubicBezTo>
                  <a:cubicBezTo>
                    <a:pt x="120" y="191"/>
                    <a:pt x="136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39" y="120"/>
                    <a:pt x="239" y="87"/>
                  </a:cubicBezTo>
                  <a:cubicBezTo>
                    <a:pt x="260" y="71"/>
                    <a:pt x="260" y="38"/>
                    <a:pt x="239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3" name="Google Shape;6093;p7"/>
            <p:cNvSpPr/>
            <p:nvPr/>
          </p:nvSpPr>
          <p:spPr>
            <a:xfrm>
              <a:off x="4808975" y="2362725"/>
              <a:ext cx="6950" cy="4650"/>
            </a:xfrm>
            <a:custGeom>
              <a:rect b="b" l="l" r="r" t="t"/>
              <a:pathLst>
                <a:path extrusionOk="0" h="186" w="278">
                  <a:moveTo>
                    <a:pt x="174" y="0"/>
                  </a:moveTo>
                  <a:cubicBezTo>
                    <a:pt x="141" y="0"/>
                    <a:pt x="121" y="0"/>
                    <a:pt x="88" y="17"/>
                  </a:cubicBezTo>
                  <a:cubicBezTo>
                    <a:pt x="55" y="33"/>
                    <a:pt x="38" y="66"/>
                    <a:pt x="17" y="83"/>
                  </a:cubicBezTo>
                  <a:cubicBezTo>
                    <a:pt x="1" y="153"/>
                    <a:pt x="38" y="186"/>
                    <a:pt x="104" y="186"/>
                  </a:cubicBezTo>
                  <a:cubicBezTo>
                    <a:pt x="121" y="186"/>
                    <a:pt x="141" y="186"/>
                    <a:pt x="158" y="169"/>
                  </a:cubicBezTo>
                  <a:cubicBezTo>
                    <a:pt x="174" y="169"/>
                    <a:pt x="191" y="169"/>
                    <a:pt x="191" y="153"/>
                  </a:cubicBezTo>
                  <a:cubicBezTo>
                    <a:pt x="224" y="136"/>
                    <a:pt x="244" y="120"/>
                    <a:pt x="261" y="8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4" name="Google Shape;6094;p7"/>
            <p:cNvSpPr/>
            <p:nvPr/>
          </p:nvSpPr>
          <p:spPr>
            <a:xfrm>
              <a:off x="4806400" y="2410175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59" y="1"/>
                  </a:moveTo>
                  <a:cubicBezTo>
                    <a:pt x="142" y="1"/>
                    <a:pt x="123" y="3"/>
                    <a:pt x="104" y="7"/>
                  </a:cubicBezTo>
                  <a:cubicBezTo>
                    <a:pt x="55" y="40"/>
                    <a:pt x="1" y="94"/>
                    <a:pt x="17" y="143"/>
                  </a:cubicBezTo>
                  <a:cubicBezTo>
                    <a:pt x="31" y="178"/>
                    <a:pt x="64" y="197"/>
                    <a:pt x="99" y="197"/>
                  </a:cubicBezTo>
                  <a:cubicBezTo>
                    <a:pt x="119" y="197"/>
                    <a:pt x="139" y="192"/>
                    <a:pt x="158" y="180"/>
                  </a:cubicBezTo>
                  <a:cubicBezTo>
                    <a:pt x="224" y="164"/>
                    <a:pt x="261" y="94"/>
                    <a:pt x="261" y="40"/>
                  </a:cubicBezTo>
                  <a:cubicBezTo>
                    <a:pt x="249" y="16"/>
                    <a:pt x="208" y="1"/>
                    <a:pt x="1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5" name="Google Shape;6095;p7"/>
            <p:cNvSpPr/>
            <p:nvPr/>
          </p:nvSpPr>
          <p:spPr>
            <a:xfrm>
              <a:off x="4835175" y="2293150"/>
              <a:ext cx="6500" cy="4725"/>
            </a:xfrm>
            <a:custGeom>
              <a:rect b="b" l="l" r="r" t="t"/>
              <a:pathLst>
                <a:path extrusionOk="0" h="189" w="260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21" y="168"/>
                    <a:pt x="48" y="188"/>
                    <a:pt x="87" y="188"/>
                  </a:cubicBezTo>
                  <a:cubicBezTo>
                    <a:pt x="108" y="188"/>
                    <a:pt x="132" y="182"/>
                    <a:pt x="157" y="169"/>
                  </a:cubicBezTo>
                  <a:cubicBezTo>
                    <a:pt x="173" y="169"/>
                    <a:pt x="190" y="153"/>
                    <a:pt x="206" y="136"/>
                  </a:cubicBezTo>
                  <a:cubicBezTo>
                    <a:pt x="243" y="120"/>
                    <a:pt x="260" y="66"/>
                    <a:pt x="243" y="33"/>
                  </a:cubicBezTo>
                  <a:cubicBezTo>
                    <a:pt x="243" y="17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6" name="Google Shape;6096;p7"/>
            <p:cNvSpPr/>
            <p:nvPr/>
          </p:nvSpPr>
          <p:spPr>
            <a:xfrm>
              <a:off x="4783225" y="23746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57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37" y="54"/>
                    <a:pt x="17" y="71"/>
                    <a:pt x="17" y="104"/>
                  </a:cubicBezTo>
                  <a:cubicBezTo>
                    <a:pt x="0" y="120"/>
                    <a:pt x="0" y="157"/>
                    <a:pt x="17" y="174"/>
                  </a:cubicBezTo>
                  <a:cubicBezTo>
                    <a:pt x="37" y="190"/>
                    <a:pt x="54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lnTo>
                    <a:pt x="173" y="174"/>
                  </a:lnTo>
                  <a:cubicBezTo>
                    <a:pt x="206" y="141"/>
                    <a:pt x="223" y="120"/>
                    <a:pt x="244" y="87"/>
                  </a:cubicBezTo>
                  <a:cubicBezTo>
                    <a:pt x="260" y="38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7" name="Google Shape;6097;p7"/>
            <p:cNvSpPr/>
            <p:nvPr/>
          </p:nvSpPr>
          <p:spPr>
            <a:xfrm>
              <a:off x="4791350" y="23635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8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38" y="50"/>
                    <a:pt x="22" y="87"/>
                    <a:pt x="22" y="103"/>
                  </a:cubicBezTo>
                  <a:cubicBezTo>
                    <a:pt x="1" y="136"/>
                    <a:pt x="1" y="173"/>
                    <a:pt x="38" y="190"/>
                  </a:cubicBezTo>
                  <a:cubicBezTo>
                    <a:pt x="38" y="190"/>
                    <a:pt x="71" y="206"/>
                    <a:pt x="88" y="206"/>
                  </a:cubicBezTo>
                  <a:cubicBezTo>
                    <a:pt x="104" y="206"/>
                    <a:pt x="125" y="190"/>
                    <a:pt x="158" y="190"/>
                  </a:cubicBezTo>
                  <a:cubicBezTo>
                    <a:pt x="191" y="173"/>
                    <a:pt x="228" y="136"/>
                    <a:pt x="244" y="103"/>
                  </a:cubicBezTo>
                  <a:lnTo>
                    <a:pt x="244" y="87"/>
                  </a:ln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8" name="Google Shape;6098;p7"/>
            <p:cNvSpPr/>
            <p:nvPr/>
          </p:nvSpPr>
          <p:spPr>
            <a:xfrm>
              <a:off x="4786725" y="2385400"/>
              <a:ext cx="6425" cy="4750"/>
            </a:xfrm>
            <a:custGeom>
              <a:rect b="b" l="l" r="r" t="t"/>
              <a:pathLst>
                <a:path extrusionOk="0" h="190" w="257">
                  <a:moveTo>
                    <a:pt x="153" y="0"/>
                  </a:moveTo>
                  <a:cubicBezTo>
                    <a:pt x="137" y="0"/>
                    <a:pt x="104" y="21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4"/>
                    <a:pt x="223" y="141"/>
                    <a:pt x="240" y="103"/>
                  </a:cubicBezTo>
                  <a:cubicBezTo>
                    <a:pt x="256" y="37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9" name="Google Shape;6099;p7"/>
            <p:cNvSpPr/>
            <p:nvPr/>
          </p:nvSpPr>
          <p:spPr>
            <a:xfrm>
              <a:off x="4772900" y="23978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58" y="0"/>
                  </a:moveTo>
                  <a:cubicBezTo>
                    <a:pt x="141" y="0"/>
                    <a:pt x="121" y="0"/>
                    <a:pt x="104" y="17"/>
                  </a:cubicBezTo>
                  <a:cubicBezTo>
                    <a:pt x="38" y="37"/>
                    <a:pt x="1" y="103"/>
                    <a:pt x="17" y="140"/>
                  </a:cubicBezTo>
                  <a:cubicBezTo>
                    <a:pt x="31" y="172"/>
                    <a:pt x="56" y="191"/>
                    <a:pt x="91" y="191"/>
                  </a:cubicBezTo>
                  <a:cubicBezTo>
                    <a:pt x="111" y="191"/>
                    <a:pt x="133" y="185"/>
                    <a:pt x="158" y="173"/>
                  </a:cubicBezTo>
                  <a:cubicBezTo>
                    <a:pt x="174" y="173"/>
                    <a:pt x="191" y="157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44" y="17"/>
                    <a:pt x="207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0" name="Google Shape;6100;p7"/>
            <p:cNvSpPr/>
            <p:nvPr/>
          </p:nvSpPr>
          <p:spPr>
            <a:xfrm>
              <a:off x="4791875" y="2351325"/>
              <a:ext cx="6425" cy="4950"/>
            </a:xfrm>
            <a:custGeom>
              <a:rect b="b" l="l" r="r" t="t"/>
              <a:pathLst>
                <a:path extrusionOk="0" h="198" w="257">
                  <a:moveTo>
                    <a:pt x="153" y="1"/>
                  </a:moveTo>
                  <a:cubicBezTo>
                    <a:pt x="138" y="1"/>
                    <a:pt x="121" y="3"/>
                    <a:pt x="104" y="7"/>
                  </a:cubicBezTo>
                  <a:cubicBezTo>
                    <a:pt x="34" y="44"/>
                    <a:pt x="1" y="110"/>
                    <a:pt x="17" y="147"/>
                  </a:cubicBezTo>
                  <a:cubicBezTo>
                    <a:pt x="17" y="179"/>
                    <a:pt x="45" y="197"/>
                    <a:pt x="83" y="197"/>
                  </a:cubicBezTo>
                  <a:cubicBezTo>
                    <a:pt x="104" y="197"/>
                    <a:pt x="128" y="192"/>
                    <a:pt x="153" y="180"/>
                  </a:cubicBezTo>
                  <a:cubicBezTo>
                    <a:pt x="223" y="164"/>
                    <a:pt x="256" y="93"/>
                    <a:pt x="240" y="44"/>
                  </a:cubicBezTo>
                  <a:cubicBezTo>
                    <a:pt x="228" y="17"/>
                    <a:pt x="195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1" name="Google Shape;6101;p7"/>
            <p:cNvSpPr/>
            <p:nvPr/>
          </p:nvSpPr>
          <p:spPr>
            <a:xfrm>
              <a:off x="4798675" y="2374375"/>
              <a:ext cx="6100" cy="5075"/>
            </a:xfrm>
            <a:custGeom>
              <a:rect b="b" l="l" r="r" t="t"/>
              <a:pathLst>
                <a:path extrusionOk="0" h="203" w="244">
                  <a:moveTo>
                    <a:pt x="174" y="0"/>
                  </a:moveTo>
                  <a:cubicBezTo>
                    <a:pt x="161" y="0"/>
                    <a:pt x="149" y="4"/>
                    <a:pt x="141" y="13"/>
                  </a:cubicBezTo>
                  <a:cubicBezTo>
                    <a:pt x="104" y="13"/>
                    <a:pt x="71" y="29"/>
                    <a:pt x="54" y="50"/>
                  </a:cubicBezTo>
                  <a:cubicBezTo>
                    <a:pt x="1" y="99"/>
                    <a:pt x="1" y="169"/>
                    <a:pt x="38" y="186"/>
                  </a:cubicBezTo>
                  <a:cubicBezTo>
                    <a:pt x="54" y="202"/>
                    <a:pt x="87" y="202"/>
                    <a:pt x="120" y="202"/>
                  </a:cubicBezTo>
                  <a:cubicBezTo>
                    <a:pt x="141" y="202"/>
                    <a:pt x="141" y="186"/>
                    <a:pt x="157" y="186"/>
                  </a:cubicBezTo>
                  <a:cubicBezTo>
                    <a:pt x="174" y="186"/>
                    <a:pt x="190" y="169"/>
                    <a:pt x="207" y="153"/>
                  </a:cubicBezTo>
                  <a:cubicBezTo>
                    <a:pt x="223" y="132"/>
                    <a:pt x="244" y="99"/>
                    <a:pt x="244" y="83"/>
                  </a:cubicBezTo>
                  <a:cubicBezTo>
                    <a:pt x="244" y="50"/>
                    <a:pt x="244" y="29"/>
                    <a:pt x="207" y="13"/>
                  </a:cubicBezTo>
                  <a:cubicBezTo>
                    <a:pt x="199" y="4"/>
                    <a:pt x="186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2" name="Google Shape;6102;p7"/>
            <p:cNvSpPr/>
            <p:nvPr/>
          </p:nvSpPr>
          <p:spPr>
            <a:xfrm>
              <a:off x="4782400" y="2326650"/>
              <a:ext cx="6400" cy="5175"/>
            </a:xfrm>
            <a:custGeom>
              <a:rect b="b" l="l" r="r" t="t"/>
              <a:pathLst>
                <a:path extrusionOk="0" h="207" w="256">
                  <a:moveTo>
                    <a:pt x="173" y="0"/>
                  </a:moveTo>
                  <a:cubicBezTo>
                    <a:pt x="103" y="0"/>
                    <a:pt x="33" y="50"/>
                    <a:pt x="17" y="103"/>
                  </a:cubicBezTo>
                  <a:cubicBezTo>
                    <a:pt x="0" y="153"/>
                    <a:pt x="33" y="206"/>
                    <a:pt x="87" y="206"/>
                  </a:cubicBezTo>
                  <a:cubicBezTo>
                    <a:pt x="120" y="206"/>
                    <a:pt x="136" y="206"/>
                    <a:pt x="153" y="186"/>
                  </a:cubicBezTo>
                  <a:cubicBezTo>
                    <a:pt x="173" y="186"/>
                    <a:pt x="173" y="169"/>
                    <a:pt x="190" y="169"/>
                  </a:cubicBezTo>
                  <a:cubicBezTo>
                    <a:pt x="206" y="153"/>
                    <a:pt x="239" y="136"/>
                    <a:pt x="239" y="103"/>
                  </a:cubicBezTo>
                  <a:cubicBezTo>
                    <a:pt x="256" y="66"/>
                    <a:pt x="256" y="50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3" name="Google Shape;6103;p7"/>
            <p:cNvSpPr/>
            <p:nvPr/>
          </p:nvSpPr>
          <p:spPr>
            <a:xfrm>
              <a:off x="4786200" y="234075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4"/>
                    <a:pt x="1" y="104"/>
                    <a:pt x="21" y="158"/>
                  </a:cubicBezTo>
                  <a:cubicBezTo>
                    <a:pt x="21" y="182"/>
                    <a:pt x="57" y="197"/>
                    <a:pt x="103" y="197"/>
                  </a:cubicBezTo>
                  <a:cubicBezTo>
                    <a:pt x="120" y="197"/>
                    <a:pt x="139" y="195"/>
                    <a:pt x="158" y="191"/>
                  </a:cubicBezTo>
                  <a:cubicBezTo>
                    <a:pt x="228" y="158"/>
                    <a:pt x="261" y="88"/>
                    <a:pt x="244" y="55"/>
                  </a:cubicBezTo>
                  <a:cubicBezTo>
                    <a:pt x="233" y="20"/>
                    <a:pt x="20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4" name="Google Shape;6104;p7"/>
            <p:cNvSpPr/>
            <p:nvPr/>
          </p:nvSpPr>
          <p:spPr>
            <a:xfrm>
              <a:off x="4812500" y="2302375"/>
              <a:ext cx="6000" cy="4925"/>
            </a:xfrm>
            <a:custGeom>
              <a:rect b="b" l="l" r="r" t="t"/>
              <a:pathLst>
                <a:path extrusionOk="0" h="197" w="240">
                  <a:moveTo>
                    <a:pt x="161" y="0"/>
                  </a:moveTo>
                  <a:cubicBezTo>
                    <a:pt x="117" y="0"/>
                    <a:pt x="70" y="16"/>
                    <a:pt x="33" y="44"/>
                  </a:cubicBezTo>
                  <a:cubicBezTo>
                    <a:pt x="17" y="77"/>
                    <a:pt x="0" y="93"/>
                    <a:pt x="0" y="126"/>
                  </a:cubicBezTo>
                  <a:cubicBezTo>
                    <a:pt x="0" y="147"/>
                    <a:pt x="0" y="180"/>
                    <a:pt x="33" y="180"/>
                  </a:cubicBezTo>
                  <a:cubicBezTo>
                    <a:pt x="50" y="196"/>
                    <a:pt x="83" y="196"/>
                    <a:pt x="103" y="196"/>
                  </a:cubicBezTo>
                  <a:cubicBezTo>
                    <a:pt x="120" y="196"/>
                    <a:pt x="136" y="180"/>
                    <a:pt x="136" y="180"/>
                  </a:cubicBezTo>
                  <a:cubicBezTo>
                    <a:pt x="153" y="180"/>
                    <a:pt x="169" y="163"/>
                    <a:pt x="186" y="147"/>
                  </a:cubicBezTo>
                  <a:cubicBezTo>
                    <a:pt x="239" y="93"/>
                    <a:pt x="239" y="44"/>
                    <a:pt x="206" y="7"/>
                  </a:cubicBezTo>
                  <a:cubicBezTo>
                    <a:pt x="192" y="2"/>
                    <a:pt x="177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5" name="Google Shape;6105;p7"/>
            <p:cNvSpPr/>
            <p:nvPr/>
          </p:nvSpPr>
          <p:spPr>
            <a:xfrm>
              <a:off x="4811150" y="232855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57" y="0"/>
                  </a:moveTo>
                  <a:cubicBezTo>
                    <a:pt x="140" y="0"/>
                    <a:pt x="122" y="2"/>
                    <a:pt x="104" y="7"/>
                  </a:cubicBezTo>
                  <a:cubicBezTo>
                    <a:pt x="54" y="44"/>
                    <a:pt x="1" y="93"/>
                    <a:pt x="17" y="147"/>
                  </a:cubicBezTo>
                  <a:cubicBezTo>
                    <a:pt x="28" y="179"/>
                    <a:pt x="61" y="197"/>
                    <a:pt x="97" y="197"/>
                  </a:cubicBezTo>
                  <a:cubicBezTo>
                    <a:pt x="117" y="197"/>
                    <a:pt x="138" y="192"/>
                    <a:pt x="157" y="180"/>
                  </a:cubicBezTo>
                  <a:cubicBezTo>
                    <a:pt x="223" y="163"/>
                    <a:pt x="260" y="93"/>
                    <a:pt x="260" y="44"/>
                  </a:cubicBezTo>
                  <a:cubicBezTo>
                    <a:pt x="245" y="17"/>
                    <a:pt x="205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6" name="Google Shape;6106;p7"/>
            <p:cNvSpPr/>
            <p:nvPr/>
          </p:nvSpPr>
          <p:spPr>
            <a:xfrm>
              <a:off x="4817650" y="2281500"/>
              <a:ext cx="6400" cy="5075"/>
            </a:xfrm>
            <a:custGeom>
              <a:rect b="b" l="l" r="r" t="t"/>
              <a:pathLst>
                <a:path extrusionOk="0" h="203" w="256">
                  <a:moveTo>
                    <a:pt x="136" y="0"/>
                  </a:moveTo>
                  <a:cubicBezTo>
                    <a:pt x="103" y="17"/>
                    <a:pt x="83" y="33"/>
                    <a:pt x="50" y="54"/>
                  </a:cubicBezTo>
                  <a:cubicBezTo>
                    <a:pt x="0" y="104"/>
                    <a:pt x="0" y="157"/>
                    <a:pt x="50" y="190"/>
                  </a:cubicBezTo>
                  <a:cubicBezTo>
                    <a:pt x="58" y="198"/>
                    <a:pt x="71" y="202"/>
                    <a:pt x="87" y="202"/>
                  </a:cubicBezTo>
                  <a:cubicBezTo>
                    <a:pt x="102" y="202"/>
                    <a:pt x="120" y="198"/>
                    <a:pt x="136" y="190"/>
                  </a:cubicBezTo>
                  <a:lnTo>
                    <a:pt x="153" y="190"/>
                  </a:lnTo>
                  <a:cubicBezTo>
                    <a:pt x="186" y="174"/>
                    <a:pt x="206" y="174"/>
                    <a:pt x="223" y="157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3"/>
                    <a:pt x="223" y="17"/>
                  </a:cubicBezTo>
                  <a:cubicBezTo>
                    <a:pt x="206" y="0"/>
                    <a:pt x="169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7" name="Google Shape;6107;p7"/>
            <p:cNvSpPr/>
            <p:nvPr/>
          </p:nvSpPr>
          <p:spPr>
            <a:xfrm>
              <a:off x="4806000" y="2351475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36" y="1"/>
                  </a:moveTo>
                  <a:cubicBezTo>
                    <a:pt x="104" y="17"/>
                    <a:pt x="71" y="38"/>
                    <a:pt x="54" y="55"/>
                  </a:cubicBezTo>
                  <a:cubicBezTo>
                    <a:pt x="0" y="104"/>
                    <a:pt x="0" y="158"/>
                    <a:pt x="54" y="191"/>
                  </a:cubicBezTo>
                  <a:cubicBezTo>
                    <a:pt x="65" y="191"/>
                    <a:pt x="76" y="198"/>
                    <a:pt x="92" y="198"/>
                  </a:cubicBezTo>
                  <a:cubicBezTo>
                    <a:pt x="100" y="198"/>
                    <a:pt x="109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0" y="104"/>
                    <a:pt x="260" y="38"/>
                    <a:pt x="223" y="17"/>
                  </a:cubicBezTo>
                  <a:cubicBezTo>
                    <a:pt x="207" y="1"/>
                    <a:pt x="174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8" name="Google Shape;6108;p7"/>
            <p:cNvSpPr/>
            <p:nvPr/>
          </p:nvSpPr>
          <p:spPr>
            <a:xfrm>
              <a:off x="4801675" y="23399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44" y="120"/>
                    <a:pt x="244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9" name="Google Shape;6109;p7"/>
            <p:cNvSpPr/>
            <p:nvPr/>
          </p:nvSpPr>
          <p:spPr>
            <a:xfrm>
              <a:off x="4804750" y="2292225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54" y="0"/>
                  </a:moveTo>
                  <a:cubicBezTo>
                    <a:pt x="121" y="0"/>
                    <a:pt x="83" y="17"/>
                    <a:pt x="67" y="37"/>
                  </a:cubicBezTo>
                  <a:cubicBezTo>
                    <a:pt x="34" y="54"/>
                    <a:pt x="17" y="87"/>
                    <a:pt x="1" y="103"/>
                  </a:cubicBezTo>
                  <a:cubicBezTo>
                    <a:pt x="1" y="140"/>
                    <a:pt x="1" y="157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1" y="190"/>
                    <a:pt x="137" y="190"/>
                  </a:cubicBezTo>
                  <a:cubicBezTo>
                    <a:pt x="154" y="190"/>
                    <a:pt x="170" y="173"/>
                    <a:pt x="170" y="173"/>
                  </a:cubicBezTo>
                  <a:cubicBezTo>
                    <a:pt x="207" y="157"/>
                    <a:pt x="224" y="140"/>
                    <a:pt x="240" y="103"/>
                  </a:cubicBezTo>
                  <a:cubicBezTo>
                    <a:pt x="257" y="54"/>
                    <a:pt x="224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0" name="Google Shape;6110;p7"/>
            <p:cNvSpPr/>
            <p:nvPr/>
          </p:nvSpPr>
          <p:spPr>
            <a:xfrm>
              <a:off x="4558625" y="2354500"/>
              <a:ext cx="6925" cy="4925"/>
            </a:xfrm>
            <a:custGeom>
              <a:rect b="b" l="l" r="r" t="t"/>
              <a:pathLst>
                <a:path extrusionOk="0" h="197" w="277">
                  <a:moveTo>
                    <a:pt x="170" y="0"/>
                  </a:moveTo>
                  <a:cubicBezTo>
                    <a:pt x="132" y="0"/>
                    <a:pt x="85" y="19"/>
                    <a:pt x="54" y="53"/>
                  </a:cubicBezTo>
                  <a:cubicBezTo>
                    <a:pt x="17" y="103"/>
                    <a:pt x="0" y="156"/>
                    <a:pt x="54" y="189"/>
                  </a:cubicBezTo>
                  <a:cubicBezTo>
                    <a:pt x="65" y="189"/>
                    <a:pt x="83" y="196"/>
                    <a:pt x="104" y="196"/>
                  </a:cubicBezTo>
                  <a:cubicBezTo>
                    <a:pt x="115" y="196"/>
                    <a:pt x="126" y="195"/>
                    <a:pt x="137" y="189"/>
                  </a:cubicBezTo>
                  <a:lnTo>
                    <a:pt x="174" y="189"/>
                  </a:lnTo>
                  <a:cubicBezTo>
                    <a:pt x="190" y="173"/>
                    <a:pt x="207" y="156"/>
                    <a:pt x="223" y="156"/>
                  </a:cubicBezTo>
                  <a:cubicBezTo>
                    <a:pt x="277" y="103"/>
                    <a:pt x="277" y="37"/>
                    <a:pt x="223" y="20"/>
                  </a:cubicBezTo>
                  <a:cubicBezTo>
                    <a:pt x="211" y="6"/>
                    <a:pt x="192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1" name="Google Shape;6111;p7"/>
            <p:cNvSpPr/>
            <p:nvPr/>
          </p:nvSpPr>
          <p:spPr>
            <a:xfrm>
              <a:off x="4493800" y="2294375"/>
              <a:ext cx="6400" cy="5175"/>
            </a:xfrm>
            <a:custGeom>
              <a:rect b="b" l="l" r="r" t="t"/>
              <a:pathLst>
                <a:path extrusionOk="0" h="207" w="256">
                  <a:moveTo>
                    <a:pt x="173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190"/>
                    <a:pt x="153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39" y="120"/>
                    <a:pt x="239" y="104"/>
                  </a:cubicBezTo>
                  <a:cubicBezTo>
                    <a:pt x="256" y="71"/>
                    <a:pt x="256" y="54"/>
                    <a:pt x="239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2" name="Google Shape;6112;p7"/>
            <p:cNvSpPr/>
            <p:nvPr/>
          </p:nvSpPr>
          <p:spPr>
            <a:xfrm>
              <a:off x="4497600" y="230855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1" y="0"/>
                  </a:moveTo>
                  <a:cubicBezTo>
                    <a:pt x="151" y="0"/>
                    <a:pt x="128" y="6"/>
                    <a:pt x="104" y="19"/>
                  </a:cubicBezTo>
                  <a:cubicBezTo>
                    <a:pt x="38" y="36"/>
                    <a:pt x="1" y="106"/>
                    <a:pt x="21" y="139"/>
                  </a:cubicBezTo>
                  <a:cubicBezTo>
                    <a:pt x="32" y="171"/>
                    <a:pt x="57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7" y="155"/>
                    <a:pt x="260" y="85"/>
                    <a:pt x="244" y="52"/>
                  </a:cubicBezTo>
                  <a:cubicBezTo>
                    <a:pt x="233" y="20"/>
                    <a:pt x="207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3" name="Google Shape;6113;p7"/>
            <p:cNvSpPr/>
            <p:nvPr/>
          </p:nvSpPr>
          <p:spPr>
            <a:xfrm>
              <a:off x="4503275" y="2319175"/>
              <a:ext cx="6425" cy="4900"/>
            </a:xfrm>
            <a:custGeom>
              <a:rect b="b" l="l" r="r" t="t"/>
              <a:pathLst>
                <a:path extrusionOk="0" h="196" w="257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33" y="40"/>
                    <a:pt x="0" y="93"/>
                    <a:pt x="17" y="143"/>
                  </a:cubicBezTo>
                  <a:cubicBezTo>
                    <a:pt x="27" y="177"/>
                    <a:pt x="51" y="196"/>
                    <a:pt x="85" y="196"/>
                  </a:cubicBezTo>
                  <a:cubicBezTo>
                    <a:pt x="104" y="196"/>
                    <a:pt x="127" y="189"/>
                    <a:pt x="153" y="176"/>
                  </a:cubicBezTo>
                  <a:cubicBezTo>
                    <a:pt x="223" y="159"/>
                    <a:pt x="256" y="93"/>
                    <a:pt x="240" y="40"/>
                  </a:cubicBezTo>
                  <a:cubicBezTo>
                    <a:pt x="240" y="15"/>
                    <a:pt x="202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4" name="Google Shape;6114;p7"/>
            <p:cNvSpPr/>
            <p:nvPr/>
          </p:nvSpPr>
          <p:spPr>
            <a:xfrm>
              <a:off x="4489475" y="2330975"/>
              <a:ext cx="6500" cy="5075"/>
            </a:xfrm>
            <a:custGeom>
              <a:rect b="b" l="l" r="r" t="t"/>
              <a:pathLst>
                <a:path extrusionOk="0" h="203" w="260">
                  <a:moveTo>
                    <a:pt x="190" y="0"/>
                  </a:moveTo>
                  <a:cubicBezTo>
                    <a:pt x="177" y="0"/>
                    <a:pt x="165" y="5"/>
                    <a:pt x="157" y="13"/>
                  </a:cubicBezTo>
                  <a:cubicBezTo>
                    <a:pt x="120" y="13"/>
                    <a:pt x="87" y="33"/>
                    <a:pt x="70" y="50"/>
                  </a:cubicBezTo>
                  <a:cubicBezTo>
                    <a:pt x="16" y="99"/>
                    <a:pt x="0" y="169"/>
                    <a:pt x="54" y="186"/>
                  </a:cubicBezTo>
                  <a:cubicBezTo>
                    <a:pt x="70" y="202"/>
                    <a:pt x="103" y="202"/>
                    <a:pt x="140" y="202"/>
                  </a:cubicBezTo>
                  <a:cubicBezTo>
                    <a:pt x="140" y="186"/>
                    <a:pt x="157" y="186"/>
                    <a:pt x="173" y="186"/>
                  </a:cubicBezTo>
                  <a:cubicBezTo>
                    <a:pt x="190" y="169"/>
                    <a:pt x="206" y="169"/>
                    <a:pt x="223" y="153"/>
                  </a:cubicBezTo>
                  <a:cubicBezTo>
                    <a:pt x="243" y="137"/>
                    <a:pt x="260" y="99"/>
                    <a:pt x="260" y="83"/>
                  </a:cubicBezTo>
                  <a:cubicBezTo>
                    <a:pt x="260" y="50"/>
                    <a:pt x="260" y="33"/>
                    <a:pt x="223" y="13"/>
                  </a:cubicBezTo>
                  <a:cubicBezTo>
                    <a:pt x="214" y="5"/>
                    <a:pt x="202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5" name="Google Shape;6115;p7"/>
            <p:cNvSpPr/>
            <p:nvPr/>
          </p:nvSpPr>
          <p:spPr>
            <a:xfrm>
              <a:off x="4507500" y="2296125"/>
              <a:ext cx="6925" cy="5200"/>
            </a:xfrm>
            <a:custGeom>
              <a:rect b="b" l="l" r="r" t="t"/>
              <a:pathLst>
                <a:path extrusionOk="0" h="208" w="277">
                  <a:moveTo>
                    <a:pt x="174" y="1"/>
                  </a:moveTo>
                  <a:cubicBezTo>
                    <a:pt x="157" y="1"/>
                    <a:pt x="120" y="17"/>
                    <a:pt x="87" y="34"/>
                  </a:cubicBezTo>
                  <a:cubicBezTo>
                    <a:pt x="54" y="50"/>
                    <a:pt x="38" y="87"/>
                    <a:pt x="38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1"/>
                  </a:cubicBezTo>
                  <a:lnTo>
                    <a:pt x="190" y="170"/>
                  </a:lnTo>
                  <a:cubicBezTo>
                    <a:pt x="223" y="153"/>
                    <a:pt x="244" y="137"/>
                    <a:pt x="260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6" name="Google Shape;6116;p7"/>
            <p:cNvSpPr/>
            <p:nvPr/>
          </p:nvSpPr>
          <p:spPr>
            <a:xfrm>
              <a:off x="4484725" y="2306450"/>
              <a:ext cx="6925" cy="4750"/>
            </a:xfrm>
            <a:custGeom>
              <a:rect b="b" l="l" r="r" t="t"/>
              <a:pathLst>
                <a:path extrusionOk="0" h="190" w="277">
                  <a:moveTo>
                    <a:pt x="174" y="0"/>
                  </a:moveTo>
                  <a:cubicBezTo>
                    <a:pt x="141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4" y="190"/>
                    <a:pt x="141" y="190"/>
                    <a:pt x="157" y="169"/>
                  </a:cubicBezTo>
                  <a:cubicBezTo>
                    <a:pt x="174" y="169"/>
                    <a:pt x="174" y="169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7" name="Google Shape;6117;p7"/>
            <p:cNvSpPr/>
            <p:nvPr/>
          </p:nvSpPr>
          <p:spPr>
            <a:xfrm>
              <a:off x="4486875" y="2320550"/>
              <a:ext cx="6950" cy="4950"/>
            </a:xfrm>
            <a:custGeom>
              <a:rect b="b" l="l" r="r" t="t"/>
              <a:pathLst>
                <a:path extrusionOk="0" h="198" w="278">
                  <a:moveTo>
                    <a:pt x="180" y="1"/>
                  </a:moveTo>
                  <a:cubicBezTo>
                    <a:pt x="160" y="1"/>
                    <a:pt x="139" y="6"/>
                    <a:pt x="120" y="18"/>
                  </a:cubicBezTo>
                  <a:cubicBezTo>
                    <a:pt x="55" y="38"/>
                    <a:pt x="1" y="104"/>
                    <a:pt x="17" y="158"/>
                  </a:cubicBezTo>
                  <a:cubicBezTo>
                    <a:pt x="33" y="182"/>
                    <a:pt x="72" y="197"/>
                    <a:pt x="119" y="197"/>
                  </a:cubicBezTo>
                  <a:cubicBezTo>
                    <a:pt x="137" y="197"/>
                    <a:pt x="155" y="195"/>
                    <a:pt x="174" y="191"/>
                  </a:cubicBezTo>
                  <a:cubicBezTo>
                    <a:pt x="224" y="158"/>
                    <a:pt x="277" y="104"/>
                    <a:pt x="261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8" name="Google Shape;6118;p7"/>
            <p:cNvSpPr/>
            <p:nvPr/>
          </p:nvSpPr>
          <p:spPr>
            <a:xfrm>
              <a:off x="4522550" y="2296300"/>
              <a:ext cx="6925" cy="5025"/>
            </a:xfrm>
            <a:custGeom>
              <a:rect b="b" l="l" r="r" t="t"/>
              <a:pathLst>
                <a:path extrusionOk="0" h="201" w="277">
                  <a:moveTo>
                    <a:pt x="177" y="1"/>
                  </a:moveTo>
                  <a:cubicBezTo>
                    <a:pt x="154" y="1"/>
                    <a:pt x="129" y="4"/>
                    <a:pt x="104" y="10"/>
                  </a:cubicBezTo>
                  <a:cubicBezTo>
                    <a:pt x="54" y="43"/>
                    <a:pt x="0" y="97"/>
                    <a:pt x="17" y="146"/>
                  </a:cubicBezTo>
                  <a:cubicBezTo>
                    <a:pt x="28" y="181"/>
                    <a:pt x="61" y="201"/>
                    <a:pt x="98" y="201"/>
                  </a:cubicBezTo>
                  <a:cubicBezTo>
                    <a:pt x="118" y="201"/>
                    <a:pt x="138" y="195"/>
                    <a:pt x="157" y="184"/>
                  </a:cubicBezTo>
                  <a:cubicBezTo>
                    <a:pt x="223" y="146"/>
                    <a:pt x="277" y="97"/>
                    <a:pt x="260" y="43"/>
                  </a:cubicBezTo>
                  <a:cubicBezTo>
                    <a:pt x="247" y="12"/>
                    <a:pt x="216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9" name="Google Shape;6119;p7"/>
            <p:cNvSpPr/>
            <p:nvPr/>
          </p:nvSpPr>
          <p:spPr>
            <a:xfrm>
              <a:off x="4509675" y="2284175"/>
              <a:ext cx="6925" cy="5075"/>
            </a:xfrm>
            <a:custGeom>
              <a:rect b="b" l="l" r="r" t="t"/>
              <a:pathLst>
                <a:path extrusionOk="0" h="203" w="277">
                  <a:moveTo>
                    <a:pt x="187" y="1"/>
                  </a:moveTo>
                  <a:cubicBezTo>
                    <a:pt x="172" y="1"/>
                    <a:pt x="155" y="5"/>
                    <a:pt x="136" y="13"/>
                  </a:cubicBezTo>
                  <a:cubicBezTo>
                    <a:pt x="103" y="13"/>
                    <a:pt x="87" y="30"/>
                    <a:pt x="54" y="50"/>
                  </a:cubicBezTo>
                  <a:cubicBezTo>
                    <a:pt x="0" y="100"/>
                    <a:pt x="0" y="170"/>
                    <a:pt x="54" y="186"/>
                  </a:cubicBezTo>
                  <a:cubicBezTo>
                    <a:pt x="70" y="203"/>
                    <a:pt x="103" y="203"/>
                    <a:pt x="136" y="203"/>
                  </a:cubicBezTo>
                  <a:lnTo>
                    <a:pt x="157" y="186"/>
                  </a:lnTo>
                  <a:cubicBezTo>
                    <a:pt x="190" y="186"/>
                    <a:pt x="206" y="170"/>
                    <a:pt x="223" y="153"/>
                  </a:cubicBezTo>
                  <a:cubicBezTo>
                    <a:pt x="260" y="100"/>
                    <a:pt x="276" y="50"/>
                    <a:pt x="223" y="13"/>
                  </a:cubicBezTo>
                  <a:cubicBezTo>
                    <a:pt x="214" y="5"/>
                    <a:pt x="202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0" name="Google Shape;6120;p7"/>
            <p:cNvSpPr/>
            <p:nvPr/>
          </p:nvSpPr>
          <p:spPr>
            <a:xfrm>
              <a:off x="4529450" y="2304950"/>
              <a:ext cx="6425" cy="4925"/>
            </a:xfrm>
            <a:custGeom>
              <a:rect b="b" l="l" r="r" t="t"/>
              <a:pathLst>
                <a:path extrusionOk="0" h="197" w="257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50" y="44"/>
                    <a:pt x="1" y="93"/>
                    <a:pt x="17" y="147"/>
                  </a:cubicBezTo>
                  <a:cubicBezTo>
                    <a:pt x="28" y="179"/>
                    <a:pt x="61" y="197"/>
                    <a:pt x="96" y="197"/>
                  </a:cubicBezTo>
                  <a:cubicBezTo>
                    <a:pt x="116" y="197"/>
                    <a:pt x="136" y="191"/>
                    <a:pt x="153" y="180"/>
                  </a:cubicBezTo>
                  <a:cubicBezTo>
                    <a:pt x="223" y="147"/>
                    <a:pt x="256" y="93"/>
                    <a:pt x="256" y="44"/>
                  </a:cubicBezTo>
                  <a:cubicBezTo>
                    <a:pt x="244" y="16"/>
                    <a:pt x="203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1" name="Google Shape;6121;p7"/>
            <p:cNvSpPr/>
            <p:nvPr/>
          </p:nvSpPr>
          <p:spPr>
            <a:xfrm>
              <a:off x="4533675" y="2317150"/>
              <a:ext cx="6925" cy="5200"/>
            </a:xfrm>
            <a:custGeom>
              <a:rect b="b" l="l" r="r" t="t"/>
              <a:pathLst>
                <a:path extrusionOk="0" h="208" w="277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0"/>
                    <a:pt x="38" y="88"/>
                    <a:pt x="21" y="104"/>
                  </a:cubicBezTo>
                  <a:cubicBezTo>
                    <a:pt x="1" y="154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4" y="207"/>
                    <a:pt x="141" y="191"/>
                    <a:pt x="157" y="191"/>
                  </a:cubicBezTo>
                  <a:cubicBezTo>
                    <a:pt x="190" y="174"/>
                    <a:pt x="227" y="154"/>
                    <a:pt x="244" y="121"/>
                  </a:cubicBezTo>
                  <a:lnTo>
                    <a:pt x="244" y="104"/>
                  </a:ln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2" name="Google Shape;6122;p7"/>
            <p:cNvSpPr/>
            <p:nvPr/>
          </p:nvSpPr>
          <p:spPr>
            <a:xfrm>
              <a:off x="4525550" y="2342100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86"/>
                    <a:pt x="157" y="186"/>
                  </a:cubicBezTo>
                  <a:cubicBezTo>
                    <a:pt x="173" y="186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3" name="Google Shape;6123;p7"/>
            <p:cNvSpPr/>
            <p:nvPr/>
          </p:nvSpPr>
          <p:spPr>
            <a:xfrm>
              <a:off x="4479575" y="2343450"/>
              <a:ext cx="6500" cy="5100"/>
            </a:xfrm>
            <a:custGeom>
              <a:rect b="b" l="l" r="r" t="t"/>
              <a:pathLst>
                <a:path extrusionOk="0" h="204" w="260">
                  <a:moveTo>
                    <a:pt x="163" y="0"/>
                  </a:moveTo>
                  <a:cubicBezTo>
                    <a:pt x="143" y="0"/>
                    <a:pt x="122" y="4"/>
                    <a:pt x="103" y="13"/>
                  </a:cubicBezTo>
                  <a:cubicBezTo>
                    <a:pt x="54" y="29"/>
                    <a:pt x="21" y="66"/>
                    <a:pt x="0" y="99"/>
                  </a:cubicBezTo>
                  <a:lnTo>
                    <a:pt x="0" y="153"/>
                  </a:lnTo>
                  <a:cubicBezTo>
                    <a:pt x="14" y="185"/>
                    <a:pt x="46" y="203"/>
                    <a:pt x="86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06" y="153"/>
                    <a:pt x="260" y="99"/>
                    <a:pt x="243" y="50"/>
                  </a:cubicBezTo>
                  <a:cubicBezTo>
                    <a:pt x="243" y="29"/>
                    <a:pt x="227" y="29"/>
                    <a:pt x="206" y="13"/>
                  </a:cubicBezTo>
                  <a:cubicBezTo>
                    <a:pt x="198" y="4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4" name="Google Shape;6124;p7"/>
            <p:cNvSpPr/>
            <p:nvPr/>
          </p:nvSpPr>
          <p:spPr>
            <a:xfrm>
              <a:off x="4513125" y="2307675"/>
              <a:ext cx="6450" cy="4850"/>
            </a:xfrm>
            <a:custGeom>
              <a:rect b="b" l="l" r="r" t="t"/>
              <a:pathLst>
                <a:path extrusionOk="0" h="194" w="258">
                  <a:moveTo>
                    <a:pt x="171" y="1"/>
                  </a:moveTo>
                  <a:cubicBezTo>
                    <a:pt x="138" y="1"/>
                    <a:pt x="101" y="17"/>
                    <a:pt x="68" y="38"/>
                  </a:cubicBezTo>
                  <a:cubicBezTo>
                    <a:pt x="52" y="54"/>
                    <a:pt x="35" y="71"/>
                    <a:pt x="19" y="104"/>
                  </a:cubicBezTo>
                  <a:cubicBezTo>
                    <a:pt x="1" y="150"/>
                    <a:pt x="26" y="194"/>
                    <a:pt x="66" y="194"/>
                  </a:cubicBezTo>
                  <a:cubicBezTo>
                    <a:pt x="72" y="194"/>
                    <a:pt x="78" y="193"/>
                    <a:pt x="85" y="190"/>
                  </a:cubicBezTo>
                  <a:lnTo>
                    <a:pt x="155" y="190"/>
                  </a:lnTo>
                  <a:cubicBezTo>
                    <a:pt x="171" y="174"/>
                    <a:pt x="171" y="174"/>
                    <a:pt x="188" y="174"/>
                  </a:cubicBezTo>
                  <a:cubicBezTo>
                    <a:pt x="204" y="157"/>
                    <a:pt x="241" y="120"/>
                    <a:pt x="241" y="104"/>
                  </a:cubicBezTo>
                  <a:cubicBezTo>
                    <a:pt x="258" y="54"/>
                    <a:pt x="225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5" name="Google Shape;6125;p7"/>
            <p:cNvSpPr/>
            <p:nvPr/>
          </p:nvSpPr>
          <p:spPr>
            <a:xfrm>
              <a:off x="4517400" y="2319325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36" y="1"/>
                  </a:moveTo>
                  <a:cubicBezTo>
                    <a:pt x="103" y="1"/>
                    <a:pt x="87" y="17"/>
                    <a:pt x="54" y="50"/>
                  </a:cubicBezTo>
                  <a:cubicBezTo>
                    <a:pt x="0" y="87"/>
                    <a:pt x="0" y="153"/>
                    <a:pt x="54" y="190"/>
                  </a:cubicBezTo>
                  <a:lnTo>
                    <a:pt x="120" y="190"/>
                  </a:lnTo>
                  <a:cubicBezTo>
                    <a:pt x="136" y="190"/>
                    <a:pt x="157" y="190"/>
                    <a:pt x="157" y="170"/>
                  </a:cubicBezTo>
                  <a:cubicBezTo>
                    <a:pt x="173" y="170"/>
                    <a:pt x="206" y="153"/>
                    <a:pt x="206" y="137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6" name="Google Shape;6126;p7"/>
            <p:cNvSpPr/>
            <p:nvPr/>
          </p:nvSpPr>
          <p:spPr>
            <a:xfrm>
              <a:off x="4544000" y="229437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57"/>
                    <a:pt x="37" y="207"/>
                    <a:pt x="87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7" name="Google Shape;6127;p7"/>
            <p:cNvSpPr/>
            <p:nvPr/>
          </p:nvSpPr>
          <p:spPr>
            <a:xfrm>
              <a:off x="4474425" y="2331275"/>
              <a:ext cx="6500" cy="5250"/>
            </a:xfrm>
            <a:custGeom>
              <a:rect b="b" l="l" r="r" t="t"/>
              <a:pathLst>
                <a:path extrusionOk="0" h="210" w="260">
                  <a:moveTo>
                    <a:pt x="157" y="1"/>
                  </a:moveTo>
                  <a:cubicBezTo>
                    <a:pt x="140" y="1"/>
                    <a:pt x="124" y="21"/>
                    <a:pt x="103" y="21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21" y="190"/>
                    <a:pt x="48" y="209"/>
                    <a:pt x="87" y="209"/>
                  </a:cubicBezTo>
                  <a:cubicBezTo>
                    <a:pt x="108" y="209"/>
                    <a:pt x="132" y="204"/>
                    <a:pt x="157" y="190"/>
                  </a:cubicBezTo>
                  <a:cubicBezTo>
                    <a:pt x="173" y="190"/>
                    <a:pt x="190" y="174"/>
                    <a:pt x="206" y="157"/>
                  </a:cubicBezTo>
                  <a:cubicBezTo>
                    <a:pt x="243" y="125"/>
                    <a:pt x="260" y="87"/>
                    <a:pt x="243" y="54"/>
                  </a:cubicBezTo>
                  <a:cubicBezTo>
                    <a:pt x="243" y="21"/>
                    <a:pt x="206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8" name="Google Shape;6128;p7"/>
            <p:cNvSpPr/>
            <p:nvPr/>
          </p:nvSpPr>
          <p:spPr>
            <a:xfrm>
              <a:off x="4716225" y="2513825"/>
              <a:ext cx="6100" cy="5175"/>
            </a:xfrm>
            <a:custGeom>
              <a:rect b="b" l="l" r="r" t="t"/>
              <a:pathLst>
                <a:path extrusionOk="0" h="207" w="244">
                  <a:moveTo>
                    <a:pt x="157" y="0"/>
                  </a:moveTo>
                  <a:cubicBezTo>
                    <a:pt x="141" y="0"/>
                    <a:pt x="103" y="17"/>
                    <a:pt x="87" y="38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0" y="157"/>
                    <a:pt x="37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41" y="190"/>
                    <a:pt x="157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3" y="141"/>
                    <a:pt x="244" y="104"/>
                  </a:cubicBezTo>
                  <a:lnTo>
                    <a:pt x="244" y="38"/>
                  </a:ln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9" name="Google Shape;6129;p7"/>
            <p:cNvSpPr/>
            <p:nvPr/>
          </p:nvSpPr>
          <p:spPr>
            <a:xfrm>
              <a:off x="4710650" y="2502700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74" y="0"/>
                  </a:moveTo>
                  <a:cubicBezTo>
                    <a:pt x="157" y="0"/>
                    <a:pt x="120" y="0"/>
                    <a:pt x="104" y="17"/>
                  </a:cubicBezTo>
                  <a:cubicBezTo>
                    <a:pt x="54" y="33"/>
                    <a:pt x="1" y="103"/>
                    <a:pt x="17" y="153"/>
                  </a:cubicBezTo>
                  <a:cubicBezTo>
                    <a:pt x="29" y="180"/>
                    <a:pt x="71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4" y="173"/>
                    <a:pt x="190" y="173"/>
                    <a:pt x="207" y="153"/>
                  </a:cubicBezTo>
                  <a:cubicBezTo>
                    <a:pt x="240" y="120"/>
                    <a:pt x="260" y="87"/>
                    <a:pt x="260" y="50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0" name="Google Shape;6130;p7"/>
            <p:cNvSpPr/>
            <p:nvPr/>
          </p:nvSpPr>
          <p:spPr>
            <a:xfrm>
              <a:off x="4721800" y="2525300"/>
              <a:ext cx="6100" cy="4925"/>
            </a:xfrm>
            <a:custGeom>
              <a:rect b="b" l="l" r="r" t="t"/>
              <a:pathLst>
                <a:path extrusionOk="0" h="197" w="244">
                  <a:moveTo>
                    <a:pt x="142" y="1"/>
                  </a:moveTo>
                  <a:cubicBezTo>
                    <a:pt x="124" y="1"/>
                    <a:pt x="105" y="3"/>
                    <a:pt x="87" y="7"/>
                  </a:cubicBezTo>
                  <a:cubicBezTo>
                    <a:pt x="54" y="24"/>
                    <a:pt x="21" y="57"/>
                    <a:pt x="21" y="73"/>
                  </a:cubicBezTo>
                  <a:cubicBezTo>
                    <a:pt x="0" y="110"/>
                    <a:pt x="0" y="127"/>
                    <a:pt x="0" y="143"/>
                  </a:cubicBezTo>
                  <a:cubicBezTo>
                    <a:pt x="0" y="160"/>
                    <a:pt x="21" y="176"/>
                    <a:pt x="37" y="197"/>
                  </a:cubicBezTo>
                  <a:cubicBezTo>
                    <a:pt x="70" y="197"/>
                    <a:pt x="103" y="197"/>
                    <a:pt x="140" y="176"/>
                  </a:cubicBezTo>
                  <a:cubicBezTo>
                    <a:pt x="206" y="160"/>
                    <a:pt x="243" y="94"/>
                    <a:pt x="227" y="40"/>
                  </a:cubicBezTo>
                  <a:cubicBezTo>
                    <a:pt x="227" y="16"/>
                    <a:pt x="189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1" name="Google Shape;6131;p7"/>
            <p:cNvSpPr/>
            <p:nvPr/>
          </p:nvSpPr>
          <p:spPr>
            <a:xfrm>
              <a:off x="4733850" y="2527125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76" y="1"/>
                  </a:moveTo>
                  <a:cubicBezTo>
                    <a:pt x="154" y="1"/>
                    <a:pt x="129" y="7"/>
                    <a:pt x="103" y="21"/>
                  </a:cubicBezTo>
                  <a:cubicBezTo>
                    <a:pt x="33" y="37"/>
                    <a:pt x="0" y="103"/>
                    <a:pt x="17" y="157"/>
                  </a:cubicBezTo>
                  <a:cubicBezTo>
                    <a:pt x="29" y="181"/>
                    <a:pt x="61" y="196"/>
                    <a:pt x="105" y="196"/>
                  </a:cubicBezTo>
                  <a:cubicBezTo>
                    <a:pt x="121" y="196"/>
                    <a:pt x="138" y="194"/>
                    <a:pt x="157" y="190"/>
                  </a:cubicBezTo>
                  <a:cubicBezTo>
                    <a:pt x="223" y="157"/>
                    <a:pt x="260" y="87"/>
                    <a:pt x="240" y="54"/>
                  </a:cubicBezTo>
                  <a:cubicBezTo>
                    <a:pt x="240" y="20"/>
                    <a:pt x="213" y="1"/>
                    <a:pt x="1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2" name="Google Shape;6132;p7"/>
            <p:cNvSpPr/>
            <p:nvPr/>
          </p:nvSpPr>
          <p:spPr>
            <a:xfrm>
              <a:off x="4726125" y="2500950"/>
              <a:ext cx="6000" cy="5075"/>
            </a:xfrm>
            <a:custGeom>
              <a:rect b="b" l="l" r="r" t="t"/>
              <a:pathLst>
                <a:path extrusionOk="0" h="203" w="240">
                  <a:moveTo>
                    <a:pt x="120" y="0"/>
                  </a:moveTo>
                  <a:cubicBezTo>
                    <a:pt x="87" y="17"/>
                    <a:pt x="54" y="37"/>
                    <a:pt x="33" y="54"/>
                  </a:cubicBezTo>
                  <a:cubicBezTo>
                    <a:pt x="17" y="70"/>
                    <a:pt x="0" y="103"/>
                    <a:pt x="0" y="140"/>
                  </a:cubicBezTo>
                  <a:cubicBezTo>
                    <a:pt x="0" y="157"/>
                    <a:pt x="0" y="173"/>
                    <a:pt x="17" y="190"/>
                  </a:cubicBezTo>
                  <a:cubicBezTo>
                    <a:pt x="35" y="198"/>
                    <a:pt x="49" y="202"/>
                    <a:pt x="62" y="202"/>
                  </a:cubicBezTo>
                  <a:cubicBezTo>
                    <a:pt x="74" y="202"/>
                    <a:pt x="87" y="198"/>
                    <a:pt x="103" y="190"/>
                  </a:cubicBezTo>
                  <a:lnTo>
                    <a:pt x="136" y="190"/>
                  </a:lnTo>
                  <a:cubicBezTo>
                    <a:pt x="157" y="173"/>
                    <a:pt x="173" y="173"/>
                    <a:pt x="190" y="157"/>
                  </a:cubicBezTo>
                  <a:cubicBezTo>
                    <a:pt x="239" y="103"/>
                    <a:pt x="239" y="54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3" name="Google Shape;6133;p7"/>
            <p:cNvSpPr/>
            <p:nvPr/>
          </p:nvSpPr>
          <p:spPr>
            <a:xfrm>
              <a:off x="4731675" y="2512575"/>
              <a:ext cx="6525" cy="5200"/>
            </a:xfrm>
            <a:custGeom>
              <a:rect b="b" l="l" r="r" t="t"/>
              <a:pathLst>
                <a:path extrusionOk="0" h="208" w="261">
                  <a:moveTo>
                    <a:pt x="174" y="1"/>
                  </a:moveTo>
                  <a:cubicBezTo>
                    <a:pt x="141" y="17"/>
                    <a:pt x="104" y="17"/>
                    <a:pt x="71" y="34"/>
                  </a:cubicBezTo>
                  <a:cubicBezTo>
                    <a:pt x="54" y="50"/>
                    <a:pt x="17" y="88"/>
                    <a:pt x="17" y="104"/>
                  </a:cubicBezTo>
                  <a:cubicBezTo>
                    <a:pt x="1" y="154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1"/>
                  </a:cubicBezTo>
                  <a:cubicBezTo>
                    <a:pt x="157" y="191"/>
                    <a:pt x="174" y="191"/>
                    <a:pt x="190" y="170"/>
                  </a:cubicBezTo>
                  <a:cubicBezTo>
                    <a:pt x="207" y="154"/>
                    <a:pt x="223" y="137"/>
                    <a:pt x="244" y="104"/>
                  </a:cubicBezTo>
                  <a:cubicBezTo>
                    <a:pt x="261" y="50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4" name="Google Shape;6134;p7"/>
            <p:cNvSpPr/>
            <p:nvPr/>
          </p:nvSpPr>
          <p:spPr>
            <a:xfrm>
              <a:off x="4707250" y="2490475"/>
              <a:ext cx="6425" cy="4950"/>
            </a:xfrm>
            <a:custGeom>
              <a:rect b="b" l="l" r="r" t="t"/>
              <a:pathLst>
                <a:path extrusionOk="0" h="198" w="257">
                  <a:moveTo>
                    <a:pt x="191" y="0"/>
                  </a:moveTo>
                  <a:cubicBezTo>
                    <a:pt x="180" y="0"/>
                    <a:pt x="167" y="2"/>
                    <a:pt x="153" y="7"/>
                  </a:cubicBezTo>
                  <a:lnTo>
                    <a:pt x="104" y="7"/>
                  </a:lnTo>
                  <a:cubicBezTo>
                    <a:pt x="34" y="44"/>
                    <a:pt x="1" y="93"/>
                    <a:pt x="17" y="147"/>
                  </a:cubicBezTo>
                  <a:cubicBezTo>
                    <a:pt x="28" y="179"/>
                    <a:pt x="54" y="197"/>
                    <a:pt x="89" y="197"/>
                  </a:cubicBezTo>
                  <a:cubicBezTo>
                    <a:pt x="108" y="197"/>
                    <a:pt x="130" y="192"/>
                    <a:pt x="153" y="180"/>
                  </a:cubicBezTo>
                  <a:cubicBezTo>
                    <a:pt x="170" y="180"/>
                    <a:pt x="190" y="163"/>
                    <a:pt x="207" y="147"/>
                  </a:cubicBezTo>
                  <a:cubicBezTo>
                    <a:pt x="240" y="126"/>
                    <a:pt x="256" y="77"/>
                    <a:pt x="240" y="44"/>
                  </a:cubicBezTo>
                  <a:cubicBezTo>
                    <a:pt x="240" y="17"/>
                    <a:pt x="222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5" name="Google Shape;6135;p7"/>
            <p:cNvSpPr/>
            <p:nvPr/>
          </p:nvSpPr>
          <p:spPr>
            <a:xfrm>
              <a:off x="4705925" y="2480425"/>
              <a:ext cx="6500" cy="5100"/>
            </a:xfrm>
            <a:custGeom>
              <a:rect b="b" l="l" r="r" t="t"/>
              <a:pathLst>
                <a:path extrusionOk="0" h="204" w="260">
                  <a:moveTo>
                    <a:pt x="164" y="1"/>
                  </a:moveTo>
                  <a:cubicBezTo>
                    <a:pt x="143" y="1"/>
                    <a:pt x="122" y="5"/>
                    <a:pt x="103" y="13"/>
                  </a:cubicBezTo>
                  <a:cubicBezTo>
                    <a:pt x="54" y="34"/>
                    <a:pt x="17" y="83"/>
                    <a:pt x="0" y="116"/>
                  </a:cubicBezTo>
                  <a:lnTo>
                    <a:pt x="0" y="153"/>
                  </a:lnTo>
                  <a:cubicBezTo>
                    <a:pt x="11" y="185"/>
                    <a:pt x="44" y="203"/>
                    <a:pt x="85" y="203"/>
                  </a:cubicBezTo>
                  <a:cubicBezTo>
                    <a:pt x="107" y="203"/>
                    <a:pt x="132" y="198"/>
                    <a:pt x="157" y="186"/>
                  </a:cubicBezTo>
                  <a:cubicBezTo>
                    <a:pt x="206" y="170"/>
                    <a:pt x="260" y="100"/>
                    <a:pt x="243" y="50"/>
                  </a:cubicBezTo>
                  <a:cubicBezTo>
                    <a:pt x="243" y="50"/>
                    <a:pt x="223" y="34"/>
                    <a:pt x="223" y="13"/>
                  </a:cubicBezTo>
                  <a:cubicBezTo>
                    <a:pt x="206" y="5"/>
                    <a:pt x="186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6" name="Google Shape;6136;p7"/>
            <p:cNvSpPr/>
            <p:nvPr/>
          </p:nvSpPr>
          <p:spPr>
            <a:xfrm>
              <a:off x="4481325" y="2353250"/>
              <a:ext cx="6000" cy="4750"/>
            </a:xfrm>
            <a:custGeom>
              <a:rect b="b" l="l" r="r" t="t"/>
              <a:pathLst>
                <a:path extrusionOk="0" h="190" w="240">
                  <a:moveTo>
                    <a:pt x="136" y="0"/>
                  </a:moveTo>
                  <a:cubicBezTo>
                    <a:pt x="120" y="0"/>
                    <a:pt x="103" y="16"/>
                    <a:pt x="87" y="16"/>
                  </a:cubicBezTo>
                  <a:cubicBezTo>
                    <a:pt x="54" y="33"/>
                    <a:pt x="17" y="70"/>
                    <a:pt x="0" y="103"/>
                  </a:cubicBezTo>
                  <a:cubicBezTo>
                    <a:pt x="54" y="120"/>
                    <a:pt x="103" y="153"/>
                    <a:pt x="136" y="190"/>
                  </a:cubicBezTo>
                  <a:cubicBezTo>
                    <a:pt x="157" y="173"/>
                    <a:pt x="173" y="173"/>
                    <a:pt x="190" y="153"/>
                  </a:cubicBezTo>
                  <a:cubicBezTo>
                    <a:pt x="223" y="120"/>
                    <a:pt x="239" y="87"/>
                    <a:pt x="223" y="49"/>
                  </a:cubicBezTo>
                  <a:cubicBezTo>
                    <a:pt x="223" y="16"/>
                    <a:pt x="190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7" name="Google Shape;6137;p7"/>
            <p:cNvSpPr/>
            <p:nvPr/>
          </p:nvSpPr>
          <p:spPr>
            <a:xfrm>
              <a:off x="4474925" y="2318700"/>
              <a:ext cx="6425" cy="4875"/>
            </a:xfrm>
            <a:custGeom>
              <a:rect b="b" l="l" r="r" t="t"/>
              <a:pathLst>
                <a:path extrusionOk="0" h="195" w="257">
                  <a:moveTo>
                    <a:pt x="148" y="1"/>
                  </a:moveTo>
                  <a:cubicBezTo>
                    <a:pt x="133" y="1"/>
                    <a:pt x="117" y="3"/>
                    <a:pt x="104" y="9"/>
                  </a:cubicBezTo>
                  <a:cubicBezTo>
                    <a:pt x="50" y="26"/>
                    <a:pt x="34" y="59"/>
                    <a:pt x="17" y="92"/>
                  </a:cubicBezTo>
                  <a:cubicBezTo>
                    <a:pt x="1" y="112"/>
                    <a:pt x="1" y="129"/>
                    <a:pt x="1" y="145"/>
                  </a:cubicBezTo>
                  <a:cubicBezTo>
                    <a:pt x="17" y="162"/>
                    <a:pt x="17" y="178"/>
                    <a:pt x="50" y="195"/>
                  </a:cubicBezTo>
                  <a:cubicBezTo>
                    <a:pt x="67" y="195"/>
                    <a:pt x="104" y="195"/>
                    <a:pt x="137" y="178"/>
                  </a:cubicBezTo>
                  <a:cubicBezTo>
                    <a:pt x="207" y="162"/>
                    <a:pt x="256" y="92"/>
                    <a:pt x="240" y="42"/>
                  </a:cubicBezTo>
                  <a:cubicBezTo>
                    <a:pt x="228" y="18"/>
                    <a:pt x="188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8" name="Google Shape;6138;p7"/>
            <p:cNvSpPr/>
            <p:nvPr/>
          </p:nvSpPr>
          <p:spPr>
            <a:xfrm>
              <a:off x="4681475" y="2489800"/>
              <a:ext cx="2625" cy="3425"/>
            </a:xfrm>
            <a:custGeom>
              <a:rect b="b" l="l" r="r" t="t"/>
              <a:pathLst>
                <a:path extrusionOk="0" h="137" w="105">
                  <a:moveTo>
                    <a:pt x="1" y="1"/>
                  </a:moveTo>
                  <a:cubicBezTo>
                    <a:pt x="17" y="50"/>
                    <a:pt x="34" y="104"/>
                    <a:pt x="50" y="137"/>
                  </a:cubicBezTo>
                  <a:lnTo>
                    <a:pt x="67" y="137"/>
                  </a:lnTo>
                  <a:lnTo>
                    <a:pt x="67" y="120"/>
                  </a:lnTo>
                  <a:cubicBezTo>
                    <a:pt x="88" y="120"/>
                    <a:pt x="88" y="104"/>
                    <a:pt x="88" y="104"/>
                  </a:cubicBezTo>
                  <a:cubicBezTo>
                    <a:pt x="104" y="50"/>
                    <a:pt x="67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9" name="Google Shape;6139;p7"/>
            <p:cNvSpPr/>
            <p:nvPr/>
          </p:nvSpPr>
          <p:spPr>
            <a:xfrm>
              <a:off x="4700750" y="246877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04" y="1"/>
                  </a:moveTo>
                  <a:cubicBezTo>
                    <a:pt x="38" y="34"/>
                    <a:pt x="1" y="104"/>
                    <a:pt x="17" y="137"/>
                  </a:cubicBezTo>
                  <a:cubicBezTo>
                    <a:pt x="30" y="171"/>
                    <a:pt x="55" y="190"/>
                    <a:pt x="89" y="190"/>
                  </a:cubicBezTo>
                  <a:cubicBezTo>
                    <a:pt x="109" y="190"/>
                    <a:pt x="132" y="183"/>
                    <a:pt x="158" y="170"/>
                  </a:cubicBezTo>
                  <a:cubicBezTo>
                    <a:pt x="174" y="170"/>
                    <a:pt x="191" y="153"/>
                    <a:pt x="207" y="153"/>
                  </a:cubicBezTo>
                  <a:cubicBezTo>
                    <a:pt x="244" y="120"/>
                    <a:pt x="261" y="67"/>
                    <a:pt x="244" y="50"/>
                  </a:cubicBezTo>
                  <a:cubicBezTo>
                    <a:pt x="244" y="17"/>
                    <a:pt x="207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0" name="Google Shape;6140;p7"/>
            <p:cNvSpPr/>
            <p:nvPr/>
          </p:nvSpPr>
          <p:spPr>
            <a:xfrm>
              <a:off x="4698175" y="25013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1"/>
                  </a:moveTo>
                  <a:cubicBezTo>
                    <a:pt x="158" y="1"/>
                    <a:pt x="120" y="21"/>
                    <a:pt x="87" y="38"/>
                  </a:cubicBezTo>
                  <a:cubicBezTo>
                    <a:pt x="54" y="54"/>
                    <a:pt x="38" y="87"/>
                    <a:pt x="38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7"/>
                    <a:pt x="244" y="141"/>
                    <a:pt x="261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1" name="Google Shape;6141;p7"/>
            <p:cNvSpPr/>
            <p:nvPr/>
          </p:nvSpPr>
          <p:spPr>
            <a:xfrm>
              <a:off x="4630375" y="2272525"/>
              <a:ext cx="6000" cy="3850"/>
            </a:xfrm>
            <a:custGeom>
              <a:rect b="b" l="l" r="r" t="t"/>
              <a:pathLst>
                <a:path extrusionOk="0" h="154" w="240">
                  <a:moveTo>
                    <a:pt x="33" y="1"/>
                  </a:moveTo>
                  <a:cubicBezTo>
                    <a:pt x="33" y="17"/>
                    <a:pt x="16" y="34"/>
                    <a:pt x="0" y="50"/>
                  </a:cubicBezTo>
                  <a:cubicBezTo>
                    <a:pt x="0" y="67"/>
                    <a:pt x="0" y="104"/>
                    <a:pt x="16" y="120"/>
                  </a:cubicBezTo>
                  <a:cubicBezTo>
                    <a:pt x="33" y="137"/>
                    <a:pt x="49" y="153"/>
                    <a:pt x="87" y="153"/>
                  </a:cubicBezTo>
                  <a:cubicBezTo>
                    <a:pt x="103" y="153"/>
                    <a:pt x="120" y="137"/>
                    <a:pt x="153" y="137"/>
                  </a:cubicBezTo>
                  <a:lnTo>
                    <a:pt x="173" y="120"/>
                  </a:lnTo>
                  <a:cubicBezTo>
                    <a:pt x="206" y="104"/>
                    <a:pt x="223" y="67"/>
                    <a:pt x="239" y="50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2" name="Google Shape;6142;p7"/>
            <p:cNvSpPr/>
            <p:nvPr/>
          </p:nvSpPr>
          <p:spPr>
            <a:xfrm>
              <a:off x="4797850" y="2270375"/>
              <a:ext cx="6000" cy="2350"/>
            </a:xfrm>
            <a:custGeom>
              <a:rect b="b" l="l" r="r" t="t"/>
              <a:pathLst>
                <a:path extrusionOk="0" h="94" w="240">
                  <a:moveTo>
                    <a:pt x="1" y="0"/>
                  </a:moveTo>
                  <a:lnTo>
                    <a:pt x="1" y="50"/>
                  </a:lnTo>
                  <a:cubicBezTo>
                    <a:pt x="13" y="77"/>
                    <a:pt x="54" y="93"/>
                    <a:pt x="101" y="93"/>
                  </a:cubicBezTo>
                  <a:cubicBezTo>
                    <a:pt x="118" y="93"/>
                    <a:pt x="136" y="91"/>
                    <a:pt x="153" y="87"/>
                  </a:cubicBezTo>
                  <a:cubicBezTo>
                    <a:pt x="190" y="66"/>
                    <a:pt x="223" y="33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3" name="Google Shape;6143;p7"/>
            <p:cNvSpPr/>
            <p:nvPr/>
          </p:nvSpPr>
          <p:spPr>
            <a:xfrm>
              <a:off x="4894950" y="2269450"/>
              <a:ext cx="6000" cy="2350"/>
            </a:xfrm>
            <a:custGeom>
              <a:rect b="b" l="l" r="r" t="t"/>
              <a:pathLst>
                <a:path extrusionOk="0" h="94" w="240">
                  <a:moveTo>
                    <a:pt x="0" y="0"/>
                  </a:moveTo>
                  <a:lnTo>
                    <a:pt x="0" y="21"/>
                  </a:lnTo>
                  <a:cubicBezTo>
                    <a:pt x="0" y="54"/>
                    <a:pt x="17" y="70"/>
                    <a:pt x="33" y="87"/>
                  </a:cubicBezTo>
                  <a:cubicBezTo>
                    <a:pt x="44" y="87"/>
                    <a:pt x="63" y="94"/>
                    <a:pt x="85" y="94"/>
                  </a:cubicBezTo>
                  <a:cubicBezTo>
                    <a:pt x="96" y="94"/>
                    <a:pt x="108" y="92"/>
                    <a:pt x="120" y="87"/>
                  </a:cubicBezTo>
                  <a:lnTo>
                    <a:pt x="137" y="87"/>
                  </a:lnTo>
                  <a:cubicBezTo>
                    <a:pt x="170" y="70"/>
                    <a:pt x="186" y="54"/>
                    <a:pt x="207" y="37"/>
                  </a:cubicBezTo>
                  <a:cubicBezTo>
                    <a:pt x="223" y="37"/>
                    <a:pt x="223" y="21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4" name="Google Shape;6144;p7"/>
            <p:cNvSpPr/>
            <p:nvPr/>
          </p:nvSpPr>
          <p:spPr>
            <a:xfrm>
              <a:off x="4918975" y="2303450"/>
              <a:ext cx="6400" cy="5175"/>
            </a:xfrm>
            <a:custGeom>
              <a:rect b="b" l="l" r="r" t="t"/>
              <a:pathLst>
                <a:path extrusionOk="0" h="207" w="256">
                  <a:moveTo>
                    <a:pt x="153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0" y="137"/>
                    <a:pt x="0" y="153"/>
                    <a:pt x="17" y="170"/>
                  </a:cubicBezTo>
                  <a:cubicBezTo>
                    <a:pt x="33" y="186"/>
                    <a:pt x="50" y="207"/>
                    <a:pt x="87" y="207"/>
                  </a:cubicBezTo>
                  <a:cubicBezTo>
                    <a:pt x="103" y="207"/>
                    <a:pt x="120" y="186"/>
                    <a:pt x="136" y="186"/>
                  </a:cubicBezTo>
                  <a:cubicBezTo>
                    <a:pt x="153" y="186"/>
                    <a:pt x="173" y="170"/>
                    <a:pt x="173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5" name="Google Shape;6145;p7"/>
            <p:cNvSpPr/>
            <p:nvPr/>
          </p:nvSpPr>
          <p:spPr>
            <a:xfrm>
              <a:off x="4612725" y="2317975"/>
              <a:ext cx="6525" cy="5200"/>
            </a:xfrm>
            <a:custGeom>
              <a:rect b="b" l="l" r="r" t="t"/>
              <a:pathLst>
                <a:path extrusionOk="0" h="208" w="261">
                  <a:moveTo>
                    <a:pt x="137" y="1"/>
                  </a:moveTo>
                  <a:cubicBezTo>
                    <a:pt x="104" y="17"/>
                    <a:pt x="71" y="38"/>
                    <a:pt x="55" y="55"/>
                  </a:cubicBezTo>
                  <a:cubicBezTo>
                    <a:pt x="1" y="104"/>
                    <a:pt x="1" y="158"/>
                    <a:pt x="55" y="191"/>
                  </a:cubicBezTo>
                  <a:cubicBezTo>
                    <a:pt x="71" y="207"/>
                    <a:pt x="88" y="207"/>
                    <a:pt x="121" y="207"/>
                  </a:cubicBezTo>
                  <a:cubicBezTo>
                    <a:pt x="137" y="191"/>
                    <a:pt x="158" y="191"/>
                    <a:pt x="158" y="191"/>
                  </a:cubicBezTo>
                  <a:cubicBezTo>
                    <a:pt x="174" y="174"/>
                    <a:pt x="191" y="174"/>
                    <a:pt x="207" y="158"/>
                  </a:cubicBezTo>
                  <a:cubicBezTo>
                    <a:pt x="261" y="104"/>
                    <a:pt x="261" y="55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6" name="Google Shape;6146;p7"/>
            <p:cNvSpPr/>
            <p:nvPr/>
          </p:nvSpPr>
          <p:spPr>
            <a:xfrm>
              <a:off x="4616650" y="2281900"/>
              <a:ext cx="6425" cy="4775"/>
            </a:xfrm>
            <a:custGeom>
              <a:rect b="b" l="l" r="r" t="t"/>
              <a:pathLst>
                <a:path extrusionOk="0" h="191" w="257">
                  <a:moveTo>
                    <a:pt x="153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34" y="38"/>
                    <a:pt x="17" y="71"/>
                    <a:pt x="17" y="88"/>
                  </a:cubicBezTo>
                  <a:cubicBezTo>
                    <a:pt x="1" y="141"/>
                    <a:pt x="17" y="174"/>
                    <a:pt x="50" y="191"/>
                  </a:cubicBezTo>
                  <a:lnTo>
                    <a:pt x="83" y="191"/>
                  </a:lnTo>
                  <a:cubicBezTo>
                    <a:pt x="104" y="191"/>
                    <a:pt x="120" y="191"/>
                    <a:pt x="153" y="174"/>
                  </a:cubicBezTo>
                  <a:cubicBezTo>
                    <a:pt x="170" y="174"/>
                    <a:pt x="207" y="141"/>
                    <a:pt x="223" y="121"/>
                  </a:cubicBezTo>
                  <a:cubicBezTo>
                    <a:pt x="223" y="104"/>
                    <a:pt x="240" y="104"/>
                    <a:pt x="240" y="88"/>
                  </a:cubicBezTo>
                  <a:cubicBezTo>
                    <a:pt x="256" y="38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7" name="Google Shape;6147;p7"/>
            <p:cNvSpPr/>
            <p:nvPr/>
          </p:nvSpPr>
          <p:spPr>
            <a:xfrm>
              <a:off x="4915575" y="2336275"/>
              <a:ext cx="6000" cy="4925"/>
            </a:xfrm>
            <a:custGeom>
              <a:rect b="b" l="l" r="r" t="t"/>
              <a:pathLst>
                <a:path extrusionOk="0" h="197" w="240">
                  <a:moveTo>
                    <a:pt x="161" y="1"/>
                  </a:moveTo>
                  <a:cubicBezTo>
                    <a:pt x="117" y="1"/>
                    <a:pt x="70" y="17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47"/>
                    <a:pt x="0" y="164"/>
                    <a:pt x="17" y="180"/>
                  </a:cubicBezTo>
                  <a:cubicBezTo>
                    <a:pt x="50" y="197"/>
                    <a:pt x="66" y="197"/>
                    <a:pt x="103" y="197"/>
                  </a:cubicBezTo>
                  <a:cubicBezTo>
                    <a:pt x="120" y="197"/>
                    <a:pt x="120" y="180"/>
                    <a:pt x="136" y="180"/>
                  </a:cubicBezTo>
                  <a:cubicBezTo>
                    <a:pt x="153" y="180"/>
                    <a:pt x="169" y="164"/>
                    <a:pt x="186" y="147"/>
                  </a:cubicBezTo>
                  <a:cubicBezTo>
                    <a:pt x="239" y="94"/>
                    <a:pt x="239" y="44"/>
                    <a:pt x="206" y="7"/>
                  </a:cubicBezTo>
                  <a:cubicBezTo>
                    <a:pt x="192" y="3"/>
                    <a:pt x="177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8" name="Google Shape;6148;p7"/>
            <p:cNvSpPr/>
            <p:nvPr/>
          </p:nvSpPr>
          <p:spPr>
            <a:xfrm>
              <a:off x="4781050" y="2270775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57" y="1"/>
                  </a:moveTo>
                  <a:cubicBezTo>
                    <a:pt x="124" y="1"/>
                    <a:pt x="104" y="1"/>
                    <a:pt x="87" y="17"/>
                  </a:cubicBezTo>
                  <a:cubicBezTo>
                    <a:pt x="54" y="34"/>
                    <a:pt x="38" y="71"/>
                    <a:pt x="21" y="87"/>
                  </a:cubicBezTo>
                  <a:cubicBezTo>
                    <a:pt x="1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74" y="174"/>
                    <a:pt x="190" y="174"/>
                    <a:pt x="190" y="153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77" y="50"/>
                    <a:pt x="244" y="1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9" name="Google Shape;6149;p7"/>
            <p:cNvSpPr/>
            <p:nvPr/>
          </p:nvSpPr>
          <p:spPr>
            <a:xfrm>
              <a:off x="4736425" y="2537425"/>
              <a:ext cx="6525" cy="5075"/>
            </a:xfrm>
            <a:custGeom>
              <a:rect b="b" l="l" r="r" t="t"/>
              <a:pathLst>
                <a:path extrusionOk="0" h="203" w="261">
                  <a:moveTo>
                    <a:pt x="137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2" y="199"/>
                    <a:pt x="75" y="203"/>
                    <a:pt x="87" y="203"/>
                  </a:cubicBezTo>
                  <a:cubicBezTo>
                    <a:pt x="99" y="203"/>
                    <a:pt x="112" y="199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207" y="174"/>
                    <a:pt x="207" y="157"/>
                  </a:cubicBezTo>
                  <a:cubicBezTo>
                    <a:pt x="240" y="124"/>
                    <a:pt x="260" y="104"/>
                    <a:pt x="260" y="71"/>
                  </a:cubicBezTo>
                  <a:cubicBezTo>
                    <a:pt x="260" y="54"/>
                    <a:pt x="240" y="38"/>
                    <a:pt x="223" y="21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0" name="Google Shape;6150;p7"/>
            <p:cNvSpPr/>
            <p:nvPr/>
          </p:nvSpPr>
          <p:spPr>
            <a:xfrm>
              <a:off x="4907325" y="2269950"/>
              <a:ext cx="6500" cy="4675"/>
            </a:xfrm>
            <a:custGeom>
              <a:rect b="b" l="l" r="r" t="t"/>
              <a:pathLst>
                <a:path extrusionOk="0" h="187" w="26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4"/>
                    <a:pt x="21" y="67"/>
                    <a:pt x="21" y="83"/>
                  </a:cubicBezTo>
                  <a:cubicBezTo>
                    <a:pt x="0" y="120"/>
                    <a:pt x="0" y="137"/>
                    <a:pt x="21" y="170"/>
                  </a:cubicBezTo>
                  <a:cubicBezTo>
                    <a:pt x="37" y="186"/>
                    <a:pt x="54" y="186"/>
                    <a:pt x="87" y="186"/>
                  </a:cubicBezTo>
                  <a:cubicBezTo>
                    <a:pt x="103" y="186"/>
                    <a:pt x="140" y="186"/>
                    <a:pt x="157" y="170"/>
                  </a:cubicBezTo>
                  <a:cubicBezTo>
                    <a:pt x="157" y="170"/>
                    <a:pt x="173" y="170"/>
                    <a:pt x="173" y="153"/>
                  </a:cubicBezTo>
                  <a:cubicBezTo>
                    <a:pt x="206" y="137"/>
                    <a:pt x="227" y="120"/>
                    <a:pt x="243" y="83"/>
                  </a:cubicBezTo>
                  <a:cubicBezTo>
                    <a:pt x="260" y="3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1" name="Google Shape;6151;p7"/>
            <p:cNvSpPr/>
            <p:nvPr/>
          </p:nvSpPr>
          <p:spPr>
            <a:xfrm>
              <a:off x="4904750" y="2314175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3" y="0"/>
                  </a:moveTo>
                  <a:cubicBezTo>
                    <a:pt x="140" y="0"/>
                    <a:pt x="124" y="0"/>
                    <a:pt x="87" y="17"/>
                  </a:cubicBezTo>
                  <a:cubicBezTo>
                    <a:pt x="54" y="50"/>
                    <a:pt x="37" y="66"/>
                    <a:pt x="21" y="103"/>
                  </a:cubicBezTo>
                  <a:cubicBezTo>
                    <a:pt x="0" y="136"/>
                    <a:pt x="37" y="169"/>
                    <a:pt x="70" y="190"/>
                  </a:cubicBezTo>
                  <a:lnTo>
                    <a:pt x="103" y="190"/>
                  </a:lnTo>
                  <a:cubicBezTo>
                    <a:pt x="124" y="190"/>
                    <a:pt x="140" y="190"/>
                    <a:pt x="157" y="169"/>
                  </a:cubicBezTo>
                  <a:cubicBezTo>
                    <a:pt x="190" y="169"/>
                    <a:pt x="227" y="136"/>
                    <a:pt x="243" y="120"/>
                  </a:cubicBezTo>
                  <a:cubicBezTo>
                    <a:pt x="243" y="103"/>
                    <a:pt x="243" y="103"/>
                    <a:pt x="260" y="87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2" name="Google Shape;6152;p7"/>
            <p:cNvSpPr/>
            <p:nvPr/>
          </p:nvSpPr>
          <p:spPr>
            <a:xfrm>
              <a:off x="4901350" y="2350350"/>
              <a:ext cx="6500" cy="5075"/>
            </a:xfrm>
            <a:custGeom>
              <a:rect b="b" l="l" r="r" t="t"/>
              <a:pathLst>
                <a:path extrusionOk="0" h="203" w="260">
                  <a:moveTo>
                    <a:pt x="181" y="1"/>
                  </a:moveTo>
                  <a:cubicBezTo>
                    <a:pt x="168" y="1"/>
                    <a:pt x="155" y="5"/>
                    <a:pt x="136" y="13"/>
                  </a:cubicBezTo>
                  <a:cubicBezTo>
                    <a:pt x="103" y="13"/>
                    <a:pt x="70" y="29"/>
                    <a:pt x="54" y="46"/>
                  </a:cubicBezTo>
                  <a:cubicBezTo>
                    <a:pt x="0" y="100"/>
                    <a:pt x="0" y="165"/>
                    <a:pt x="33" y="186"/>
                  </a:cubicBezTo>
                  <a:cubicBezTo>
                    <a:pt x="70" y="203"/>
                    <a:pt x="87" y="203"/>
                    <a:pt x="120" y="203"/>
                  </a:cubicBezTo>
                  <a:cubicBezTo>
                    <a:pt x="136" y="203"/>
                    <a:pt x="136" y="186"/>
                    <a:pt x="157" y="186"/>
                  </a:cubicBezTo>
                  <a:cubicBezTo>
                    <a:pt x="173" y="186"/>
                    <a:pt x="190" y="165"/>
                    <a:pt x="206" y="149"/>
                  </a:cubicBezTo>
                  <a:cubicBezTo>
                    <a:pt x="260" y="100"/>
                    <a:pt x="260" y="46"/>
                    <a:pt x="223" y="13"/>
                  </a:cubicBezTo>
                  <a:cubicBezTo>
                    <a:pt x="206" y="5"/>
                    <a:pt x="194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3" name="Google Shape;6153;p7"/>
            <p:cNvSpPr/>
            <p:nvPr/>
          </p:nvSpPr>
          <p:spPr>
            <a:xfrm>
              <a:off x="4914625" y="2350650"/>
              <a:ext cx="6950" cy="5200"/>
            </a:xfrm>
            <a:custGeom>
              <a:rect b="b" l="l" r="r" t="t"/>
              <a:pathLst>
                <a:path extrusionOk="0" h="208" w="278">
                  <a:moveTo>
                    <a:pt x="174" y="1"/>
                  </a:moveTo>
                  <a:cubicBezTo>
                    <a:pt x="141" y="1"/>
                    <a:pt x="104" y="17"/>
                    <a:pt x="88" y="34"/>
                  </a:cubicBezTo>
                  <a:cubicBezTo>
                    <a:pt x="55" y="50"/>
                    <a:pt x="38" y="71"/>
                    <a:pt x="17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1" y="207"/>
                    <a:pt x="141" y="191"/>
                    <a:pt x="158" y="191"/>
                  </a:cubicBezTo>
                  <a:cubicBezTo>
                    <a:pt x="174" y="191"/>
                    <a:pt x="174" y="174"/>
                    <a:pt x="191" y="174"/>
                  </a:cubicBezTo>
                  <a:cubicBezTo>
                    <a:pt x="224" y="153"/>
                    <a:pt x="244" y="120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4" name="Google Shape;6154;p7"/>
            <p:cNvSpPr/>
            <p:nvPr/>
          </p:nvSpPr>
          <p:spPr>
            <a:xfrm>
              <a:off x="4909475" y="228190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66" y="0"/>
                  </a:moveTo>
                  <a:cubicBezTo>
                    <a:pt x="128" y="0"/>
                    <a:pt x="87" y="20"/>
                    <a:pt x="54" y="55"/>
                  </a:cubicBezTo>
                  <a:cubicBezTo>
                    <a:pt x="1" y="104"/>
                    <a:pt x="1" y="158"/>
                    <a:pt x="54" y="191"/>
                  </a:cubicBezTo>
                  <a:cubicBezTo>
                    <a:pt x="65" y="191"/>
                    <a:pt x="84" y="198"/>
                    <a:pt x="100" y="198"/>
                  </a:cubicBezTo>
                  <a:cubicBezTo>
                    <a:pt x="108" y="198"/>
                    <a:pt x="115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1" y="104"/>
                    <a:pt x="261" y="38"/>
                    <a:pt x="223" y="17"/>
                  </a:cubicBezTo>
                  <a:cubicBezTo>
                    <a:pt x="206" y="6"/>
                    <a:pt x="186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5" name="Google Shape;6155;p7"/>
            <p:cNvSpPr/>
            <p:nvPr/>
          </p:nvSpPr>
          <p:spPr>
            <a:xfrm>
              <a:off x="4915050" y="2291400"/>
              <a:ext cx="6925" cy="4750"/>
            </a:xfrm>
            <a:custGeom>
              <a:rect b="b" l="l" r="r" t="t"/>
              <a:pathLst>
                <a:path extrusionOk="0" h="190" w="277">
                  <a:moveTo>
                    <a:pt x="174" y="0"/>
                  </a:moveTo>
                  <a:cubicBezTo>
                    <a:pt x="141" y="0"/>
                    <a:pt x="104" y="0"/>
                    <a:pt x="87" y="17"/>
                  </a:cubicBezTo>
                  <a:cubicBezTo>
                    <a:pt x="54" y="33"/>
                    <a:pt x="38" y="70"/>
                    <a:pt x="21" y="87"/>
                  </a:cubicBezTo>
                  <a:cubicBezTo>
                    <a:pt x="0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6" name="Google Shape;6156;p7"/>
            <p:cNvSpPr/>
            <p:nvPr/>
          </p:nvSpPr>
          <p:spPr>
            <a:xfrm>
              <a:off x="4569750" y="2285100"/>
              <a:ext cx="6525" cy="5050"/>
            </a:xfrm>
            <a:custGeom>
              <a:rect b="b" l="l" r="r" t="t"/>
              <a:pathLst>
                <a:path extrusionOk="0" h="202" w="261">
                  <a:moveTo>
                    <a:pt x="176" y="0"/>
                  </a:moveTo>
                  <a:cubicBezTo>
                    <a:pt x="155" y="0"/>
                    <a:pt x="131" y="5"/>
                    <a:pt x="104" y="13"/>
                  </a:cubicBezTo>
                  <a:cubicBezTo>
                    <a:pt x="38" y="46"/>
                    <a:pt x="1" y="96"/>
                    <a:pt x="21" y="149"/>
                  </a:cubicBezTo>
                  <a:cubicBezTo>
                    <a:pt x="21" y="181"/>
                    <a:pt x="49" y="201"/>
                    <a:pt x="88" y="201"/>
                  </a:cubicBezTo>
                  <a:cubicBezTo>
                    <a:pt x="109" y="201"/>
                    <a:pt x="133" y="195"/>
                    <a:pt x="157" y="182"/>
                  </a:cubicBezTo>
                  <a:cubicBezTo>
                    <a:pt x="227" y="149"/>
                    <a:pt x="260" y="96"/>
                    <a:pt x="244" y="46"/>
                  </a:cubicBezTo>
                  <a:cubicBezTo>
                    <a:pt x="234" y="13"/>
                    <a:pt x="209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7" name="Google Shape;6157;p7"/>
            <p:cNvSpPr/>
            <p:nvPr/>
          </p:nvSpPr>
          <p:spPr>
            <a:xfrm>
              <a:off x="4557375" y="2283225"/>
              <a:ext cx="6425" cy="5100"/>
            </a:xfrm>
            <a:custGeom>
              <a:rect b="b" l="l" r="r" t="t"/>
              <a:pathLst>
                <a:path extrusionOk="0" h="204" w="257">
                  <a:moveTo>
                    <a:pt x="168" y="1"/>
                  </a:moveTo>
                  <a:cubicBezTo>
                    <a:pt x="149" y="1"/>
                    <a:pt x="127" y="6"/>
                    <a:pt x="104" y="18"/>
                  </a:cubicBezTo>
                  <a:cubicBezTo>
                    <a:pt x="67" y="35"/>
                    <a:pt x="34" y="51"/>
                    <a:pt x="17" y="88"/>
                  </a:cubicBezTo>
                  <a:cubicBezTo>
                    <a:pt x="1" y="105"/>
                    <a:pt x="1" y="121"/>
                    <a:pt x="17" y="154"/>
                  </a:cubicBezTo>
                  <a:cubicBezTo>
                    <a:pt x="17" y="171"/>
                    <a:pt x="34" y="191"/>
                    <a:pt x="50" y="191"/>
                  </a:cubicBezTo>
                  <a:cubicBezTo>
                    <a:pt x="67" y="199"/>
                    <a:pt x="84" y="204"/>
                    <a:pt x="102" y="204"/>
                  </a:cubicBezTo>
                  <a:cubicBezTo>
                    <a:pt x="120" y="204"/>
                    <a:pt x="137" y="199"/>
                    <a:pt x="154" y="191"/>
                  </a:cubicBezTo>
                  <a:cubicBezTo>
                    <a:pt x="224" y="154"/>
                    <a:pt x="257" y="105"/>
                    <a:pt x="240" y="51"/>
                  </a:cubicBezTo>
                  <a:cubicBezTo>
                    <a:pt x="229" y="19"/>
                    <a:pt x="203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8" name="Google Shape;6158;p7"/>
            <p:cNvSpPr/>
            <p:nvPr/>
          </p:nvSpPr>
          <p:spPr>
            <a:xfrm>
              <a:off x="4562025" y="2307775"/>
              <a:ext cx="6525" cy="5100"/>
            </a:xfrm>
            <a:custGeom>
              <a:rect b="b" l="l" r="r" t="t"/>
              <a:pathLst>
                <a:path extrusionOk="0" h="204" w="261">
                  <a:moveTo>
                    <a:pt x="172" y="1"/>
                  </a:moveTo>
                  <a:cubicBezTo>
                    <a:pt x="152" y="1"/>
                    <a:pt x="130" y="5"/>
                    <a:pt x="104" y="13"/>
                  </a:cubicBezTo>
                  <a:cubicBezTo>
                    <a:pt x="54" y="50"/>
                    <a:pt x="21" y="83"/>
                    <a:pt x="21" y="116"/>
                  </a:cubicBezTo>
                  <a:cubicBezTo>
                    <a:pt x="1" y="137"/>
                    <a:pt x="1" y="137"/>
                    <a:pt x="21" y="153"/>
                  </a:cubicBezTo>
                  <a:cubicBezTo>
                    <a:pt x="21" y="185"/>
                    <a:pt x="49" y="203"/>
                    <a:pt x="87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27" y="170"/>
                    <a:pt x="260" y="100"/>
                    <a:pt x="244" y="50"/>
                  </a:cubicBezTo>
                  <a:cubicBezTo>
                    <a:pt x="244" y="50"/>
                    <a:pt x="227" y="34"/>
                    <a:pt x="227" y="13"/>
                  </a:cubicBezTo>
                  <a:cubicBezTo>
                    <a:pt x="209" y="5"/>
                    <a:pt x="191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9" name="Google Shape;6159;p7"/>
            <p:cNvSpPr/>
            <p:nvPr/>
          </p:nvSpPr>
          <p:spPr>
            <a:xfrm>
              <a:off x="4563375" y="2317825"/>
              <a:ext cx="6400" cy="4950"/>
            </a:xfrm>
            <a:custGeom>
              <a:rect b="b" l="l" r="r" t="t"/>
              <a:pathLst>
                <a:path extrusionOk="0" h="198" w="256">
                  <a:moveTo>
                    <a:pt x="191" y="1"/>
                  </a:moveTo>
                  <a:cubicBezTo>
                    <a:pt x="179" y="1"/>
                    <a:pt x="167" y="3"/>
                    <a:pt x="153" y="7"/>
                  </a:cubicBezTo>
                  <a:lnTo>
                    <a:pt x="103" y="7"/>
                  </a:ln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53" y="197"/>
                    <a:pt x="88" y="197"/>
                  </a:cubicBezTo>
                  <a:cubicBezTo>
                    <a:pt x="107" y="197"/>
                    <a:pt x="129" y="192"/>
                    <a:pt x="153" y="180"/>
                  </a:cubicBezTo>
                  <a:cubicBezTo>
                    <a:pt x="173" y="180"/>
                    <a:pt x="190" y="164"/>
                    <a:pt x="206" y="147"/>
                  </a:cubicBezTo>
                  <a:cubicBezTo>
                    <a:pt x="239" y="127"/>
                    <a:pt x="256" y="77"/>
                    <a:pt x="256" y="44"/>
                  </a:cubicBezTo>
                  <a:cubicBezTo>
                    <a:pt x="244" y="17"/>
                    <a:pt x="222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0" name="Google Shape;6160;p7"/>
            <p:cNvSpPr/>
            <p:nvPr/>
          </p:nvSpPr>
          <p:spPr>
            <a:xfrm>
              <a:off x="4566775" y="2330050"/>
              <a:ext cx="6500" cy="4925"/>
            </a:xfrm>
            <a:custGeom>
              <a:rect b="b" l="l" r="r" t="t"/>
              <a:pathLst>
                <a:path extrusionOk="0" h="197" w="260">
                  <a:moveTo>
                    <a:pt x="173" y="0"/>
                  </a:moveTo>
                  <a:cubicBezTo>
                    <a:pt x="157" y="0"/>
                    <a:pt x="140" y="0"/>
                    <a:pt x="120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90" y="174"/>
                    <a:pt x="206" y="174"/>
                    <a:pt x="206" y="153"/>
                  </a:cubicBezTo>
                  <a:cubicBezTo>
                    <a:pt x="243" y="120"/>
                    <a:pt x="260" y="87"/>
                    <a:pt x="260" y="50"/>
                  </a:cubicBezTo>
                  <a:cubicBezTo>
                    <a:pt x="24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1" name="Google Shape;6161;p7"/>
            <p:cNvSpPr/>
            <p:nvPr/>
          </p:nvSpPr>
          <p:spPr>
            <a:xfrm>
              <a:off x="4556875" y="229612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57" y="1"/>
                  </a:moveTo>
                  <a:cubicBezTo>
                    <a:pt x="141" y="1"/>
                    <a:pt x="124" y="1"/>
                    <a:pt x="103" y="17"/>
                  </a:cubicBezTo>
                  <a:cubicBezTo>
                    <a:pt x="54" y="34"/>
                    <a:pt x="0" y="104"/>
                    <a:pt x="21" y="137"/>
                  </a:cubicBezTo>
                  <a:cubicBezTo>
                    <a:pt x="31" y="171"/>
                    <a:pt x="55" y="190"/>
                    <a:pt x="89" y="190"/>
                  </a:cubicBezTo>
                  <a:cubicBezTo>
                    <a:pt x="108" y="190"/>
                    <a:pt x="131" y="184"/>
                    <a:pt x="157" y="170"/>
                  </a:cubicBez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60" y="67"/>
                    <a:pt x="260" y="50"/>
                  </a:cubicBezTo>
                  <a:cubicBezTo>
                    <a:pt x="244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2" name="Google Shape;6162;p7"/>
            <p:cNvSpPr/>
            <p:nvPr/>
          </p:nvSpPr>
          <p:spPr>
            <a:xfrm>
              <a:off x="4549650" y="2318675"/>
              <a:ext cx="6425" cy="4900"/>
            </a:xfrm>
            <a:custGeom>
              <a:rect b="b" l="l" r="r" t="t"/>
              <a:pathLst>
                <a:path extrusionOk="0" h="196" w="257">
                  <a:moveTo>
                    <a:pt x="170" y="1"/>
                  </a:moveTo>
                  <a:cubicBezTo>
                    <a:pt x="159" y="1"/>
                    <a:pt x="148" y="3"/>
                    <a:pt x="137" y="10"/>
                  </a:cubicBezTo>
                  <a:cubicBezTo>
                    <a:pt x="104" y="10"/>
                    <a:pt x="67" y="27"/>
                    <a:pt x="50" y="60"/>
                  </a:cubicBezTo>
                  <a:cubicBezTo>
                    <a:pt x="1" y="93"/>
                    <a:pt x="1" y="163"/>
                    <a:pt x="34" y="179"/>
                  </a:cubicBezTo>
                  <a:cubicBezTo>
                    <a:pt x="67" y="196"/>
                    <a:pt x="83" y="196"/>
                    <a:pt x="120" y="196"/>
                  </a:cubicBezTo>
                  <a:cubicBezTo>
                    <a:pt x="137" y="196"/>
                    <a:pt x="137" y="196"/>
                    <a:pt x="153" y="179"/>
                  </a:cubicBezTo>
                  <a:cubicBezTo>
                    <a:pt x="170" y="179"/>
                    <a:pt x="186" y="163"/>
                    <a:pt x="207" y="146"/>
                  </a:cubicBezTo>
                  <a:cubicBezTo>
                    <a:pt x="240" y="130"/>
                    <a:pt x="240" y="93"/>
                    <a:pt x="256" y="76"/>
                  </a:cubicBezTo>
                  <a:cubicBezTo>
                    <a:pt x="256" y="43"/>
                    <a:pt x="240" y="27"/>
                    <a:pt x="223" y="10"/>
                  </a:cubicBezTo>
                  <a:cubicBezTo>
                    <a:pt x="212" y="10"/>
                    <a:pt x="192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3" name="Google Shape;6163;p7"/>
            <p:cNvSpPr/>
            <p:nvPr/>
          </p:nvSpPr>
          <p:spPr>
            <a:xfrm>
              <a:off x="4608000" y="23064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7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57" y="206"/>
                    <a:pt x="173" y="190"/>
                  </a:cubicBezTo>
                  <a:cubicBezTo>
                    <a:pt x="173" y="190"/>
                    <a:pt x="190" y="190"/>
                    <a:pt x="190" y="169"/>
                  </a:cubicBezTo>
                  <a:cubicBezTo>
                    <a:pt x="223" y="153"/>
                    <a:pt x="244" y="136"/>
                    <a:pt x="260" y="103"/>
                  </a:cubicBezTo>
                  <a:cubicBezTo>
                    <a:pt x="260" y="87"/>
                    <a:pt x="260" y="50"/>
                    <a:pt x="244" y="33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4" name="Google Shape;6164;p7"/>
            <p:cNvSpPr/>
            <p:nvPr/>
          </p:nvSpPr>
          <p:spPr>
            <a:xfrm>
              <a:off x="4554800" y="2328700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70" y="1"/>
                  </a:moveTo>
                  <a:cubicBezTo>
                    <a:pt x="137" y="1"/>
                    <a:pt x="104" y="21"/>
                    <a:pt x="67" y="38"/>
                  </a:cubicBezTo>
                  <a:cubicBezTo>
                    <a:pt x="50" y="54"/>
                    <a:pt x="17" y="87"/>
                    <a:pt x="17" y="104"/>
                  </a:cubicBezTo>
                  <a:cubicBezTo>
                    <a:pt x="1" y="157"/>
                    <a:pt x="34" y="207"/>
                    <a:pt x="83" y="207"/>
                  </a:cubicBezTo>
                  <a:cubicBezTo>
                    <a:pt x="104" y="207"/>
                    <a:pt x="137" y="207"/>
                    <a:pt x="153" y="190"/>
                  </a:cubicBezTo>
                  <a:cubicBezTo>
                    <a:pt x="153" y="190"/>
                    <a:pt x="170" y="190"/>
                    <a:pt x="186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87"/>
                    <a:pt x="240" y="54"/>
                    <a:pt x="240" y="38"/>
                  </a:cubicBezTo>
                  <a:cubicBezTo>
                    <a:pt x="224" y="21"/>
                    <a:pt x="186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5" name="Google Shape;6165;p7"/>
            <p:cNvSpPr/>
            <p:nvPr/>
          </p:nvSpPr>
          <p:spPr>
            <a:xfrm>
              <a:off x="4599850" y="2283675"/>
              <a:ext cx="6925" cy="5075"/>
            </a:xfrm>
            <a:custGeom>
              <a:rect b="b" l="l" r="r" t="t"/>
              <a:pathLst>
                <a:path extrusionOk="0" h="203" w="277">
                  <a:moveTo>
                    <a:pt x="137" y="0"/>
                  </a:moveTo>
                  <a:cubicBezTo>
                    <a:pt x="120" y="17"/>
                    <a:pt x="87" y="33"/>
                    <a:pt x="54" y="50"/>
                  </a:cubicBezTo>
                  <a:cubicBezTo>
                    <a:pt x="17" y="103"/>
                    <a:pt x="1" y="153"/>
                    <a:pt x="54" y="190"/>
                  </a:cubicBezTo>
                  <a:cubicBezTo>
                    <a:pt x="62" y="198"/>
                    <a:pt x="75" y="202"/>
                    <a:pt x="89" y="202"/>
                  </a:cubicBezTo>
                  <a:cubicBezTo>
                    <a:pt x="104" y="202"/>
                    <a:pt x="120" y="198"/>
                    <a:pt x="137" y="190"/>
                  </a:cubicBezTo>
                  <a:lnTo>
                    <a:pt x="174" y="190"/>
                  </a:lnTo>
                  <a:cubicBezTo>
                    <a:pt x="190" y="173"/>
                    <a:pt x="207" y="173"/>
                    <a:pt x="223" y="153"/>
                  </a:cubicBezTo>
                  <a:cubicBezTo>
                    <a:pt x="277" y="103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6" name="Google Shape;6166;p7"/>
            <p:cNvSpPr/>
            <p:nvPr/>
          </p:nvSpPr>
          <p:spPr>
            <a:xfrm>
              <a:off x="4597275" y="231715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37" y="1"/>
                    <a:pt x="104" y="1"/>
                    <a:pt x="87" y="17"/>
                  </a:cubicBezTo>
                  <a:cubicBezTo>
                    <a:pt x="54" y="50"/>
                    <a:pt x="34" y="71"/>
                    <a:pt x="17" y="104"/>
                  </a:cubicBezTo>
                  <a:cubicBezTo>
                    <a:pt x="1" y="154"/>
                    <a:pt x="34" y="191"/>
                    <a:pt x="104" y="191"/>
                  </a:cubicBezTo>
                  <a:cubicBezTo>
                    <a:pt x="120" y="191"/>
                    <a:pt x="137" y="191"/>
                    <a:pt x="157" y="174"/>
                  </a:cubicBezTo>
                  <a:lnTo>
                    <a:pt x="190" y="174"/>
                  </a:lnTo>
                  <a:cubicBezTo>
                    <a:pt x="223" y="137"/>
                    <a:pt x="240" y="121"/>
                    <a:pt x="260" y="88"/>
                  </a:cubicBezTo>
                  <a:cubicBezTo>
                    <a:pt x="260" y="71"/>
                    <a:pt x="260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7" name="Google Shape;6167;p7"/>
            <p:cNvSpPr/>
            <p:nvPr/>
          </p:nvSpPr>
          <p:spPr>
            <a:xfrm>
              <a:off x="4547900" y="2306850"/>
              <a:ext cx="6425" cy="4775"/>
            </a:xfrm>
            <a:custGeom>
              <a:rect b="b" l="l" r="r" t="t"/>
              <a:pathLst>
                <a:path extrusionOk="0" h="191" w="257">
                  <a:moveTo>
                    <a:pt x="153" y="1"/>
                  </a:moveTo>
                  <a:cubicBezTo>
                    <a:pt x="120" y="1"/>
                    <a:pt x="87" y="1"/>
                    <a:pt x="71" y="17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37"/>
                    <a:pt x="17" y="174"/>
                  </a:cubicBezTo>
                  <a:cubicBezTo>
                    <a:pt x="17" y="190"/>
                    <a:pt x="50" y="190"/>
                    <a:pt x="87" y="190"/>
                  </a:cubicBezTo>
                  <a:cubicBezTo>
                    <a:pt x="104" y="190"/>
                    <a:pt x="120" y="190"/>
                    <a:pt x="137" y="174"/>
                  </a:cubicBezTo>
                  <a:cubicBezTo>
                    <a:pt x="153" y="174"/>
                    <a:pt x="153" y="174"/>
                    <a:pt x="174" y="153"/>
                  </a:cubicBezTo>
                  <a:cubicBezTo>
                    <a:pt x="207" y="137"/>
                    <a:pt x="223" y="120"/>
                    <a:pt x="223" y="87"/>
                  </a:cubicBezTo>
                  <a:cubicBezTo>
                    <a:pt x="256" y="34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8" name="Google Shape;6168;p7"/>
            <p:cNvSpPr/>
            <p:nvPr/>
          </p:nvSpPr>
          <p:spPr>
            <a:xfrm>
              <a:off x="4603250" y="2294800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lnTo>
                    <a:pt x="190" y="173"/>
                  </a:lnTo>
                  <a:cubicBezTo>
                    <a:pt x="207" y="140"/>
                    <a:pt x="227" y="120"/>
                    <a:pt x="244" y="87"/>
                  </a:cubicBezTo>
                  <a:cubicBezTo>
                    <a:pt x="260" y="37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9" name="Google Shape;6169;p7"/>
            <p:cNvSpPr/>
            <p:nvPr/>
          </p:nvSpPr>
          <p:spPr>
            <a:xfrm>
              <a:off x="4580075" y="2272950"/>
              <a:ext cx="6500" cy="5000"/>
            </a:xfrm>
            <a:custGeom>
              <a:rect b="b" l="l" r="r" t="t"/>
              <a:pathLst>
                <a:path extrusionOk="0" h="200" w="260">
                  <a:moveTo>
                    <a:pt x="157" y="0"/>
                  </a:moveTo>
                  <a:cubicBezTo>
                    <a:pt x="140" y="0"/>
                    <a:pt x="124" y="17"/>
                    <a:pt x="103" y="17"/>
                  </a:cubicBezTo>
                  <a:cubicBezTo>
                    <a:pt x="54" y="50"/>
                    <a:pt x="0" y="103"/>
                    <a:pt x="21" y="153"/>
                  </a:cubicBezTo>
                  <a:cubicBezTo>
                    <a:pt x="31" y="187"/>
                    <a:pt x="56" y="200"/>
                    <a:pt x="90" y="200"/>
                  </a:cubicBezTo>
                  <a:cubicBezTo>
                    <a:pt x="109" y="200"/>
                    <a:pt x="132" y="196"/>
                    <a:pt x="157" y="190"/>
                  </a:cubicBezTo>
                  <a:cubicBezTo>
                    <a:pt x="227" y="153"/>
                    <a:pt x="260" y="103"/>
                    <a:pt x="260" y="50"/>
                  </a:cubicBezTo>
                  <a:cubicBezTo>
                    <a:pt x="243" y="17"/>
                    <a:pt x="227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0" name="Google Shape;6170;p7"/>
            <p:cNvSpPr/>
            <p:nvPr/>
          </p:nvSpPr>
          <p:spPr>
            <a:xfrm>
              <a:off x="4592525" y="230685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41" y="1"/>
                  </a:moveTo>
                  <a:cubicBezTo>
                    <a:pt x="104" y="1"/>
                    <a:pt x="71" y="17"/>
                    <a:pt x="54" y="50"/>
                  </a:cubicBezTo>
                  <a:cubicBezTo>
                    <a:pt x="1" y="87"/>
                    <a:pt x="1" y="153"/>
                    <a:pt x="54" y="174"/>
                  </a:cubicBezTo>
                  <a:cubicBezTo>
                    <a:pt x="71" y="190"/>
                    <a:pt x="87" y="190"/>
                    <a:pt x="120" y="190"/>
                  </a:cubicBezTo>
                  <a:cubicBezTo>
                    <a:pt x="141" y="190"/>
                    <a:pt x="158" y="190"/>
                    <a:pt x="158" y="174"/>
                  </a:cubicBezTo>
                  <a:cubicBezTo>
                    <a:pt x="174" y="174"/>
                    <a:pt x="191" y="153"/>
                    <a:pt x="207" y="137"/>
                  </a:cubicBezTo>
                  <a:cubicBezTo>
                    <a:pt x="244" y="120"/>
                    <a:pt x="261" y="87"/>
                    <a:pt x="261" y="71"/>
                  </a:cubicBezTo>
                  <a:cubicBezTo>
                    <a:pt x="261" y="34"/>
                    <a:pt x="244" y="17"/>
                    <a:pt x="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1" name="Google Shape;6171;p7"/>
            <p:cNvSpPr/>
            <p:nvPr/>
          </p:nvSpPr>
          <p:spPr>
            <a:xfrm>
              <a:off x="4963600" y="2303450"/>
              <a:ext cx="6525" cy="5050"/>
            </a:xfrm>
            <a:custGeom>
              <a:rect b="b" l="l" r="r" t="t"/>
              <a:pathLst>
                <a:path extrusionOk="0" h="202" w="261">
                  <a:moveTo>
                    <a:pt x="141" y="1"/>
                  </a:moveTo>
                  <a:cubicBezTo>
                    <a:pt x="103" y="17"/>
                    <a:pt x="87" y="34"/>
                    <a:pt x="54" y="50"/>
                  </a:cubicBezTo>
                  <a:cubicBezTo>
                    <a:pt x="0" y="104"/>
                    <a:pt x="0" y="153"/>
                    <a:pt x="54" y="186"/>
                  </a:cubicBezTo>
                  <a:cubicBezTo>
                    <a:pt x="62" y="196"/>
                    <a:pt x="75" y="202"/>
                    <a:pt x="87" y="202"/>
                  </a:cubicBezTo>
                  <a:cubicBezTo>
                    <a:pt x="99" y="202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206" y="170"/>
                    <a:pt x="206" y="153"/>
                  </a:cubicBezTo>
                  <a:cubicBezTo>
                    <a:pt x="244" y="120"/>
                    <a:pt x="260" y="104"/>
                    <a:pt x="260" y="67"/>
                  </a:cubicBezTo>
                  <a:cubicBezTo>
                    <a:pt x="260" y="50"/>
                    <a:pt x="244" y="34"/>
                    <a:pt x="223" y="17"/>
                  </a:cubicBezTo>
                  <a:cubicBezTo>
                    <a:pt x="206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2" name="Google Shape;6172;p7"/>
            <p:cNvSpPr/>
            <p:nvPr/>
          </p:nvSpPr>
          <p:spPr>
            <a:xfrm>
              <a:off x="4523900" y="2273775"/>
              <a:ext cx="5175" cy="1350"/>
            </a:xfrm>
            <a:custGeom>
              <a:rect b="b" l="l" r="r" t="t"/>
              <a:pathLst>
                <a:path extrusionOk="0" h="54" w="207">
                  <a:moveTo>
                    <a:pt x="0" y="0"/>
                  </a:moveTo>
                  <a:cubicBezTo>
                    <a:pt x="0" y="17"/>
                    <a:pt x="17" y="33"/>
                    <a:pt x="33" y="33"/>
                  </a:cubicBezTo>
                  <a:cubicBezTo>
                    <a:pt x="50" y="54"/>
                    <a:pt x="83" y="54"/>
                    <a:pt x="120" y="54"/>
                  </a:cubicBezTo>
                  <a:lnTo>
                    <a:pt x="136" y="33"/>
                  </a:lnTo>
                  <a:cubicBezTo>
                    <a:pt x="169" y="33"/>
                    <a:pt x="186" y="17"/>
                    <a:pt x="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3" name="Google Shape;6173;p7"/>
            <p:cNvSpPr/>
            <p:nvPr/>
          </p:nvSpPr>
          <p:spPr>
            <a:xfrm>
              <a:off x="4551725" y="2273350"/>
              <a:ext cx="6500" cy="3425"/>
            </a:xfrm>
            <a:custGeom>
              <a:rect b="b" l="l" r="r" t="t"/>
              <a:pathLst>
                <a:path extrusionOk="0" h="137" w="260">
                  <a:moveTo>
                    <a:pt x="54" y="1"/>
                  </a:moveTo>
                  <a:cubicBezTo>
                    <a:pt x="37" y="17"/>
                    <a:pt x="37" y="34"/>
                    <a:pt x="21" y="50"/>
                  </a:cubicBezTo>
                  <a:cubicBezTo>
                    <a:pt x="0" y="104"/>
                    <a:pt x="37" y="137"/>
                    <a:pt x="103" y="137"/>
                  </a:cubicBezTo>
                  <a:lnTo>
                    <a:pt x="157" y="137"/>
                  </a:lnTo>
                  <a:cubicBezTo>
                    <a:pt x="173" y="120"/>
                    <a:pt x="190" y="120"/>
                    <a:pt x="190" y="120"/>
                  </a:cubicBezTo>
                  <a:cubicBezTo>
                    <a:pt x="227" y="104"/>
                    <a:pt x="243" y="71"/>
                    <a:pt x="260" y="50"/>
                  </a:cubicBezTo>
                  <a:lnTo>
                    <a:pt x="2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4" name="Google Shape;6174;p7"/>
            <p:cNvSpPr/>
            <p:nvPr/>
          </p:nvSpPr>
          <p:spPr>
            <a:xfrm>
              <a:off x="4567175" y="2273350"/>
              <a:ext cx="6525" cy="2200"/>
            </a:xfrm>
            <a:custGeom>
              <a:rect b="b" l="l" r="r" t="t"/>
              <a:pathLst>
                <a:path extrusionOk="0" h="88" w="261">
                  <a:moveTo>
                    <a:pt x="21" y="1"/>
                  </a:moveTo>
                  <a:cubicBezTo>
                    <a:pt x="1" y="50"/>
                    <a:pt x="38" y="87"/>
                    <a:pt x="104" y="87"/>
                  </a:cubicBezTo>
                  <a:lnTo>
                    <a:pt x="174" y="87"/>
                  </a:lnTo>
                  <a:cubicBezTo>
                    <a:pt x="174" y="71"/>
                    <a:pt x="190" y="71"/>
                    <a:pt x="190" y="71"/>
                  </a:cubicBezTo>
                  <a:cubicBezTo>
                    <a:pt x="227" y="50"/>
                    <a:pt x="244" y="17"/>
                    <a:pt x="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5" name="Google Shape;6175;p7"/>
            <p:cNvSpPr/>
            <p:nvPr/>
          </p:nvSpPr>
          <p:spPr>
            <a:xfrm>
              <a:off x="4595525" y="2272950"/>
              <a:ext cx="6525" cy="4250"/>
            </a:xfrm>
            <a:custGeom>
              <a:rect b="b" l="l" r="r" t="t"/>
              <a:pathLst>
                <a:path extrusionOk="0" h="170" w="261">
                  <a:moveTo>
                    <a:pt x="87" y="0"/>
                  </a:moveTo>
                  <a:cubicBezTo>
                    <a:pt x="54" y="17"/>
                    <a:pt x="38" y="50"/>
                    <a:pt x="21" y="66"/>
                  </a:cubicBezTo>
                  <a:cubicBezTo>
                    <a:pt x="0" y="120"/>
                    <a:pt x="38" y="169"/>
                    <a:pt x="104" y="169"/>
                  </a:cubicBezTo>
                  <a:cubicBezTo>
                    <a:pt x="124" y="169"/>
                    <a:pt x="141" y="169"/>
                    <a:pt x="157" y="153"/>
                  </a:cubicBezTo>
                  <a:cubicBezTo>
                    <a:pt x="174" y="153"/>
                    <a:pt x="190" y="136"/>
                    <a:pt x="190" y="136"/>
                  </a:cubicBezTo>
                  <a:cubicBezTo>
                    <a:pt x="227" y="120"/>
                    <a:pt x="244" y="103"/>
                    <a:pt x="260" y="66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6" name="Google Shape;6176;p7"/>
            <p:cNvSpPr/>
            <p:nvPr/>
          </p:nvSpPr>
          <p:spPr>
            <a:xfrm>
              <a:off x="4852375" y="2455475"/>
              <a:ext cx="6925" cy="5200"/>
            </a:xfrm>
            <a:custGeom>
              <a:rect b="b" l="l" r="r" t="t"/>
              <a:pathLst>
                <a:path extrusionOk="0" h="208" w="277">
                  <a:moveTo>
                    <a:pt x="174" y="1"/>
                  </a:moveTo>
                  <a:cubicBezTo>
                    <a:pt x="137" y="1"/>
                    <a:pt x="120" y="17"/>
                    <a:pt x="87" y="34"/>
                  </a:cubicBezTo>
                  <a:cubicBezTo>
                    <a:pt x="54" y="50"/>
                    <a:pt x="34" y="83"/>
                    <a:pt x="17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0" y="207"/>
                    <a:pt x="137" y="186"/>
                    <a:pt x="157" y="186"/>
                  </a:cubicBezTo>
                  <a:cubicBezTo>
                    <a:pt x="174" y="186"/>
                    <a:pt x="190" y="170"/>
                    <a:pt x="190" y="170"/>
                  </a:cubicBezTo>
                  <a:cubicBezTo>
                    <a:pt x="223" y="153"/>
                    <a:pt x="240" y="137"/>
                    <a:pt x="260" y="104"/>
                  </a:cubicBezTo>
                  <a:cubicBezTo>
                    <a:pt x="277" y="50"/>
                    <a:pt x="24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7" name="Google Shape;6177;p7"/>
            <p:cNvSpPr/>
            <p:nvPr/>
          </p:nvSpPr>
          <p:spPr>
            <a:xfrm>
              <a:off x="4750125" y="2525625"/>
              <a:ext cx="6525" cy="5025"/>
            </a:xfrm>
            <a:custGeom>
              <a:rect b="b" l="l" r="r" t="t"/>
              <a:pathLst>
                <a:path extrusionOk="0" h="201" w="261">
                  <a:moveTo>
                    <a:pt x="166" y="1"/>
                  </a:moveTo>
                  <a:cubicBezTo>
                    <a:pt x="145" y="1"/>
                    <a:pt x="124" y="5"/>
                    <a:pt x="104" y="11"/>
                  </a:cubicBezTo>
                  <a:cubicBezTo>
                    <a:pt x="38" y="44"/>
                    <a:pt x="1" y="97"/>
                    <a:pt x="1" y="147"/>
                  </a:cubicBezTo>
                  <a:cubicBezTo>
                    <a:pt x="14" y="182"/>
                    <a:pt x="47" y="201"/>
                    <a:pt x="87" y="201"/>
                  </a:cubicBezTo>
                  <a:cubicBezTo>
                    <a:pt x="109" y="201"/>
                    <a:pt x="133" y="196"/>
                    <a:pt x="157" y="184"/>
                  </a:cubicBezTo>
                  <a:cubicBezTo>
                    <a:pt x="207" y="147"/>
                    <a:pt x="261" y="97"/>
                    <a:pt x="244" y="44"/>
                  </a:cubicBezTo>
                  <a:cubicBezTo>
                    <a:pt x="234" y="12"/>
                    <a:pt x="202" y="1"/>
                    <a:pt x="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8" name="Google Shape;6178;p7"/>
            <p:cNvSpPr/>
            <p:nvPr/>
          </p:nvSpPr>
          <p:spPr>
            <a:xfrm>
              <a:off x="4749725" y="2537950"/>
              <a:ext cx="6100" cy="4650"/>
            </a:xfrm>
            <a:custGeom>
              <a:rect b="b" l="l" r="r" t="t"/>
              <a:pathLst>
                <a:path extrusionOk="0" h="186" w="244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36"/>
                    <a:pt x="0" y="153"/>
                    <a:pt x="17" y="169"/>
                  </a:cubicBezTo>
                  <a:cubicBezTo>
                    <a:pt x="37" y="186"/>
                    <a:pt x="54" y="186"/>
                    <a:pt x="87" y="186"/>
                  </a:cubicBezTo>
                  <a:lnTo>
                    <a:pt x="141" y="186"/>
                  </a:lnTo>
                  <a:cubicBezTo>
                    <a:pt x="190" y="169"/>
                    <a:pt x="223" y="136"/>
                    <a:pt x="244" y="103"/>
                  </a:cubicBezTo>
                  <a:lnTo>
                    <a:pt x="244" y="83"/>
                  </a:lnTo>
                  <a:cubicBezTo>
                    <a:pt x="244" y="33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9" name="Google Shape;6179;p7"/>
            <p:cNvSpPr/>
            <p:nvPr/>
          </p:nvSpPr>
          <p:spPr>
            <a:xfrm>
              <a:off x="4889275" y="2374675"/>
              <a:ext cx="4775" cy="4350"/>
            </a:xfrm>
            <a:custGeom>
              <a:rect b="b" l="l" r="r" t="t"/>
              <a:pathLst>
                <a:path extrusionOk="0" h="174" w="191">
                  <a:moveTo>
                    <a:pt x="190" y="1"/>
                  </a:moveTo>
                  <a:cubicBezTo>
                    <a:pt x="174" y="1"/>
                    <a:pt x="141" y="1"/>
                    <a:pt x="104" y="17"/>
                  </a:cubicBezTo>
                  <a:cubicBezTo>
                    <a:pt x="38" y="38"/>
                    <a:pt x="1" y="104"/>
                    <a:pt x="1" y="141"/>
                  </a:cubicBezTo>
                  <a:cubicBezTo>
                    <a:pt x="21" y="157"/>
                    <a:pt x="21" y="157"/>
                    <a:pt x="21" y="174"/>
                  </a:cubicBezTo>
                  <a:cubicBezTo>
                    <a:pt x="71" y="104"/>
                    <a:pt x="141" y="54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0" name="Google Shape;6180;p7"/>
            <p:cNvSpPr/>
            <p:nvPr/>
          </p:nvSpPr>
          <p:spPr>
            <a:xfrm>
              <a:off x="4612325" y="2272525"/>
              <a:ext cx="5600" cy="1700"/>
            </a:xfrm>
            <a:custGeom>
              <a:rect b="b" l="l" r="r" t="t"/>
              <a:pathLst>
                <a:path extrusionOk="0" h="68" w="224">
                  <a:moveTo>
                    <a:pt x="223" y="1"/>
                  </a:moveTo>
                  <a:cubicBezTo>
                    <a:pt x="137" y="1"/>
                    <a:pt x="71" y="1"/>
                    <a:pt x="0" y="17"/>
                  </a:cubicBezTo>
                  <a:cubicBezTo>
                    <a:pt x="11" y="49"/>
                    <a:pt x="44" y="67"/>
                    <a:pt x="84" y="67"/>
                  </a:cubicBezTo>
                  <a:cubicBezTo>
                    <a:pt x="106" y="67"/>
                    <a:pt x="130" y="62"/>
                    <a:pt x="153" y="50"/>
                  </a:cubicBezTo>
                  <a:cubicBezTo>
                    <a:pt x="174" y="50"/>
                    <a:pt x="207" y="34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1" name="Google Shape;6181;p7"/>
            <p:cNvSpPr/>
            <p:nvPr/>
          </p:nvSpPr>
          <p:spPr>
            <a:xfrm>
              <a:off x="4853200" y="2441100"/>
              <a:ext cx="6100" cy="4925"/>
            </a:xfrm>
            <a:custGeom>
              <a:rect b="b" l="l" r="r" t="t"/>
              <a:pathLst>
                <a:path extrusionOk="0" h="197" w="244">
                  <a:moveTo>
                    <a:pt x="167" y="1"/>
                  </a:moveTo>
                  <a:cubicBezTo>
                    <a:pt x="124" y="1"/>
                    <a:pt x="75" y="20"/>
                    <a:pt x="38" y="61"/>
                  </a:cubicBezTo>
                  <a:cubicBezTo>
                    <a:pt x="21" y="77"/>
                    <a:pt x="1" y="94"/>
                    <a:pt x="1" y="127"/>
                  </a:cubicBezTo>
                  <a:cubicBezTo>
                    <a:pt x="1" y="143"/>
                    <a:pt x="1" y="180"/>
                    <a:pt x="38" y="180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97"/>
                    <a:pt x="141" y="180"/>
                  </a:cubicBezTo>
                  <a:cubicBezTo>
                    <a:pt x="157" y="180"/>
                    <a:pt x="190" y="164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5" y="3"/>
                    <a:pt x="18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2" name="Google Shape;6182;p7"/>
            <p:cNvSpPr/>
            <p:nvPr/>
          </p:nvSpPr>
          <p:spPr>
            <a:xfrm>
              <a:off x="4860925" y="237385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58" y="1"/>
                  </a:moveTo>
                  <a:cubicBezTo>
                    <a:pt x="141" y="1"/>
                    <a:pt x="104" y="1"/>
                    <a:pt x="88" y="17"/>
                  </a:cubicBezTo>
                  <a:cubicBezTo>
                    <a:pt x="55" y="34"/>
                    <a:pt x="22" y="71"/>
                    <a:pt x="22" y="87"/>
                  </a:cubicBezTo>
                  <a:cubicBezTo>
                    <a:pt x="1" y="153"/>
                    <a:pt x="38" y="190"/>
                    <a:pt x="88" y="190"/>
                  </a:cubicBezTo>
                  <a:lnTo>
                    <a:pt x="141" y="190"/>
                  </a:lnTo>
                  <a:cubicBezTo>
                    <a:pt x="141" y="190"/>
                    <a:pt x="141" y="174"/>
                    <a:pt x="158" y="174"/>
                  </a:cubicBezTo>
                  <a:cubicBezTo>
                    <a:pt x="158" y="174"/>
                    <a:pt x="174" y="174"/>
                    <a:pt x="191" y="153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71"/>
                    <a:pt x="244" y="34"/>
                    <a:pt x="244" y="17"/>
                  </a:cubicBezTo>
                  <a:cubicBezTo>
                    <a:pt x="228" y="1"/>
                    <a:pt x="19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3" name="Google Shape;6183;p7"/>
            <p:cNvSpPr/>
            <p:nvPr/>
          </p:nvSpPr>
          <p:spPr>
            <a:xfrm>
              <a:off x="4858350" y="2420225"/>
              <a:ext cx="6525" cy="5200"/>
            </a:xfrm>
            <a:custGeom>
              <a:rect b="b" l="l" r="r" t="t"/>
              <a:pathLst>
                <a:path extrusionOk="0" h="208" w="261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71" y="207"/>
                    <a:pt x="104" y="207"/>
                    <a:pt x="141" y="207"/>
                  </a:cubicBezTo>
                  <a:cubicBezTo>
                    <a:pt x="141" y="191"/>
                    <a:pt x="158" y="191"/>
                    <a:pt x="158" y="191"/>
                  </a:cubicBezTo>
                  <a:cubicBezTo>
                    <a:pt x="191" y="174"/>
                    <a:pt x="207" y="174"/>
                    <a:pt x="228" y="153"/>
                  </a:cubicBezTo>
                  <a:cubicBezTo>
                    <a:pt x="244" y="120"/>
                    <a:pt x="261" y="104"/>
                    <a:pt x="261" y="71"/>
                  </a:cubicBezTo>
                  <a:cubicBezTo>
                    <a:pt x="261" y="50"/>
                    <a:pt x="244" y="34"/>
                    <a:pt x="228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4" name="Google Shape;6184;p7"/>
            <p:cNvSpPr/>
            <p:nvPr/>
          </p:nvSpPr>
          <p:spPr>
            <a:xfrm>
              <a:off x="4783225" y="2536200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17" y="70"/>
                    <a:pt x="17" y="87"/>
                  </a:cubicBezTo>
                  <a:cubicBezTo>
                    <a:pt x="0" y="120"/>
                    <a:pt x="0" y="136"/>
                    <a:pt x="17" y="153"/>
                  </a:cubicBezTo>
                  <a:cubicBezTo>
                    <a:pt x="37" y="173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3"/>
                  </a:cubicBezTo>
                  <a:cubicBezTo>
                    <a:pt x="157" y="173"/>
                    <a:pt x="173" y="173"/>
                    <a:pt x="173" y="153"/>
                  </a:cubicBezTo>
                  <a:cubicBezTo>
                    <a:pt x="206" y="136"/>
                    <a:pt x="223" y="120"/>
                    <a:pt x="244" y="87"/>
                  </a:cubicBezTo>
                  <a:cubicBezTo>
                    <a:pt x="260" y="33"/>
                    <a:pt x="22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5" name="Google Shape;6185;p7"/>
            <p:cNvSpPr/>
            <p:nvPr/>
          </p:nvSpPr>
          <p:spPr>
            <a:xfrm>
              <a:off x="4922775" y="226902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41" y="1"/>
                  </a:moveTo>
                  <a:cubicBezTo>
                    <a:pt x="124" y="1"/>
                    <a:pt x="104" y="1"/>
                    <a:pt x="104" y="17"/>
                  </a:cubicBezTo>
                  <a:cubicBezTo>
                    <a:pt x="71" y="38"/>
                    <a:pt x="38" y="54"/>
                    <a:pt x="38" y="87"/>
                  </a:cubicBezTo>
                  <a:cubicBezTo>
                    <a:pt x="1" y="141"/>
                    <a:pt x="38" y="190"/>
                    <a:pt x="104" y="190"/>
                  </a:cubicBezTo>
                  <a:cubicBezTo>
                    <a:pt x="124" y="190"/>
                    <a:pt x="141" y="190"/>
                    <a:pt x="141" y="174"/>
                  </a:cubicBezTo>
                  <a:lnTo>
                    <a:pt x="174" y="174"/>
                  </a:lnTo>
                  <a:cubicBezTo>
                    <a:pt x="174" y="174"/>
                    <a:pt x="190" y="174"/>
                    <a:pt x="190" y="157"/>
                  </a:cubicBezTo>
                  <a:cubicBezTo>
                    <a:pt x="227" y="141"/>
                    <a:pt x="244" y="120"/>
                    <a:pt x="260" y="87"/>
                  </a:cubicBezTo>
                  <a:cubicBezTo>
                    <a:pt x="260" y="71"/>
                    <a:pt x="260" y="38"/>
                    <a:pt x="244" y="17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6" name="Google Shape;6186;p7"/>
            <p:cNvSpPr/>
            <p:nvPr/>
          </p:nvSpPr>
          <p:spPr>
            <a:xfrm>
              <a:off x="4927925" y="23390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0"/>
                  </a:moveTo>
                  <a:cubicBezTo>
                    <a:pt x="125" y="0"/>
                    <a:pt x="87" y="21"/>
                    <a:pt x="71" y="37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40"/>
                    <a:pt x="1" y="157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5" y="190"/>
                    <a:pt x="141" y="190"/>
                  </a:cubicBezTo>
                  <a:cubicBezTo>
                    <a:pt x="157" y="190"/>
                    <a:pt x="157" y="173"/>
                    <a:pt x="174" y="173"/>
                  </a:cubicBezTo>
                  <a:cubicBezTo>
                    <a:pt x="207" y="157"/>
                    <a:pt x="228" y="124"/>
                    <a:pt x="228" y="103"/>
                  </a:cubicBezTo>
                  <a:cubicBezTo>
                    <a:pt x="261" y="54"/>
                    <a:pt x="228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7" name="Google Shape;6187;p7"/>
            <p:cNvSpPr/>
            <p:nvPr/>
          </p:nvSpPr>
          <p:spPr>
            <a:xfrm>
              <a:off x="4700750" y="2515175"/>
              <a:ext cx="6125" cy="4750"/>
            </a:xfrm>
            <a:custGeom>
              <a:rect b="b" l="l" r="r" t="t"/>
              <a:pathLst>
                <a:path extrusionOk="0" h="190" w="245">
                  <a:moveTo>
                    <a:pt x="158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8" y="50"/>
                    <a:pt x="1" y="66"/>
                    <a:pt x="1" y="103"/>
                  </a:cubicBezTo>
                  <a:cubicBezTo>
                    <a:pt x="17" y="136"/>
                    <a:pt x="55" y="169"/>
                    <a:pt x="71" y="190"/>
                  </a:cubicBezTo>
                  <a:cubicBezTo>
                    <a:pt x="104" y="190"/>
                    <a:pt x="121" y="190"/>
                    <a:pt x="141" y="169"/>
                  </a:cubicBezTo>
                  <a:cubicBezTo>
                    <a:pt x="158" y="169"/>
                    <a:pt x="158" y="169"/>
                    <a:pt x="174" y="153"/>
                  </a:cubicBezTo>
                  <a:cubicBezTo>
                    <a:pt x="191" y="136"/>
                    <a:pt x="224" y="120"/>
                    <a:pt x="224" y="87"/>
                  </a:cubicBezTo>
                  <a:cubicBezTo>
                    <a:pt x="244" y="33"/>
                    <a:pt x="207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8" name="Google Shape;6188;p7"/>
            <p:cNvSpPr/>
            <p:nvPr/>
          </p:nvSpPr>
          <p:spPr>
            <a:xfrm>
              <a:off x="4845475" y="2328300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57" y="0"/>
                  </a:moveTo>
                  <a:cubicBezTo>
                    <a:pt x="141" y="0"/>
                    <a:pt x="124" y="0"/>
                    <a:pt x="104" y="17"/>
                  </a:cubicBezTo>
                  <a:cubicBezTo>
                    <a:pt x="38" y="37"/>
                    <a:pt x="0" y="103"/>
                    <a:pt x="21" y="140"/>
                  </a:cubicBezTo>
                  <a:cubicBezTo>
                    <a:pt x="33" y="178"/>
                    <a:pt x="64" y="196"/>
                    <a:pt x="109" y="196"/>
                  </a:cubicBezTo>
                  <a:cubicBezTo>
                    <a:pt x="123" y="196"/>
                    <a:pt x="140" y="194"/>
                    <a:pt x="157" y="190"/>
                  </a:cubicBezTo>
                  <a:cubicBezTo>
                    <a:pt x="174" y="173"/>
                    <a:pt x="190" y="157"/>
                    <a:pt x="207" y="157"/>
                  </a:cubicBezTo>
                  <a:cubicBezTo>
                    <a:pt x="244" y="120"/>
                    <a:pt x="260" y="87"/>
                    <a:pt x="244" y="54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9" name="Google Shape;6189;p7"/>
            <p:cNvSpPr/>
            <p:nvPr/>
          </p:nvSpPr>
          <p:spPr>
            <a:xfrm>
              <a:off x="4968325" y="2313750"/>
              <a:ext cx="6525" cy="5200"/>
            </a:xfrm>
            <a:custGeom>
              <a:rect b="b" l="l" r="r" t="t"/>
              <a:pathLst>
                <a:path extrusionOk="0" h="208" w="261">
                  <a:moveTo>
                    <a:pt x="174" y="1"/>
                  </a:moveTo>
                  <a:cubicBezTo>
                    <a:pt x="158" y="1"/>
                    <a:pt x="121" y="17"/>
                    <a:pt x="88" y="34"/>
                  </a:cubicBezTo>
                  <a:cubicBezTo>
                    <a:pt x="55" y="50"/>
                    <a:pt x="34" y="67"/>
                    <a:pt x="34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1" y="207"/>
                    <a:pt x="137" y="186"/>
                    <a:pt x="174" y="186"/>
                  </a:cubicBezTo>
                  <a:lnTo>
                    <a:pt x="191" y="170"/>
                  </a:lnTo>
                  <a:cubicBezTo>
                    <a:pt x="224" y="153"/>
                    <a:pt x="240" y="120"/>
                    <a:pt x="261" y="104"/>
                  </a:cubicBezTo>
                  <a:cubicBezTo>
                    <a:pt x="261" y="67"/>
                    <a:pt x="261" y="50"/>
                    <a:pt x="240" y="34"/>
                  </a:cubicBezTo>
                  <a:cubicBezTo>
                    <a:pt x="22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0" name="Google Shape;6190;p7"/>
            <p:cNvSpPr/>
            <p:nvPr/>
          </p:nvSpPr>
          <p:spPr>
            <a:xfrm>
              <a:off x="4967925" y="2325300"/>
              <a:ext cx="6425" cy="4775"/>
            </a:xfrm>
            <a:custGeom>
              <a:rect b="b" l="l" r="r" t="t"/>
              <a:pathLst>
                <a:path extrusionOk="0" h="191" w="257">
                  <a:moveTo>
                    <a:pt x="174" y="1"/>
                  </a:moveTo>
                  <a:cubicBezTo>
                    <a:pt x="104" y="1"/>
                    <a:pt x="33" y="34"/>
                    <a:pt x="17" y="87"/>
                  </a:cubicBezTo>
                  <a:cubicBezTo>
                    <a:pt x="1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71"/>
                    <a:pt x="256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1" name="Google Shape;6191;p7"/>
            <p:cNvSpPr/>
            <p:nvPr/>
          </p:nvSpPr>
          <p:spPr>
            <a:xfrm>
              <a:off x="4974325" y="2291400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7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3"/>
                    <a:pt x="243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2" name="Google Shape;6192;p7"/>
            <p:cNvSpPr/>
            <p:nvPr/>
          </p:nvSpPr>
          <p:spPr>
            <a:xfrm>
              <a:off x="4938250" y="2268625"/>
              <a:ext cx="6500" cy="3925"/>
            </a:xfrm>
            <a:custGeom>
              <a:rect b="b" l="l" r="r" t="t"/>
              <a:pathLst>
                <a:path extrusionOk="0" h="157" w="260">
                  <a:moveTo>
                    <a:pt x="260" y="0"/>
                  </a:moveTo>
                  <a:cubicBezTo>
                    <a:pt x="190" y="17"/>
                    <a:pt x="124" y="17"/>
                    <a:pt x="54" y="17"/>
                  </a:cubicBezTo>
                  <a:cubicBezTo>
                    <a:pt x="54" y="17"/>
                    <a:pt x="37" y="33"/>
                    <a:pt x="37" y="54"/>
                  </a:cubicBezTo>
                  <a:cubicBezTo>
                    <a:pt x="0" y="103"/>
                    <a:pt x="37" y="157"/>
                    <a:pt x="103" y="157"/>
                  </a:cubicBezTo>
                  <a:cubicBezTo>
                    <a:pt x="124" y="157"/>
                    <a:pt x="140" y="157"/>
                    <a:pt x="173" y="136"/>
                  </a:cubicBezTo>
                  <a:cubicBezTo>
                    <a:pt x="173" y="136"/>
                    <a:pt x="190" y="136"/>
                    <a:pt x="190" y="120"/>
                  </a:cubicBezTo>
                  <a:cubicBezTo>
                    <a:pt x="227" y="103"/>
                    <a:pt x="243" y="87"/>
                    <a:pt x="260" y="54"/>
                  </a:cubicBezTo>
                  <a:lnTo>
                    <a:pt x="2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3" name="Google Shape;6193;p7"/>
            <p:cNvSpPr/>
            <p:nvPr/>
          </p:nvSpPr>
          <p:spPr>
            <a:xfrm>
              <a:off x="4979475" y="2303450"/>
              <a:ext cx="6100" cy="4675"/>
            </a:xfrm>
            <a:custGeom>
              <a:rect b="b" l="l" r="r" t="t"/>
              <a:pathLst>
                <a:path extrusionOk="0" h="187" w="244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0" y="153"/>
                    <a:pt x="37" y="186"/>
                    <a:pt x="87" y="186"/>
                  </a:cubicBezTo>
                  <a:lnTo>
                    <a:pt x="157" y="186"/>
                  </a:lnTo>
                  <a:cubicBezTo>
                    <a:pt x="157" y="170"/>
                    <a:pt x="173" y="170"/>
                    <a:pt x="190" y="170"/>
                  </a:cubicBezTo>
                  <a:cubicBezTo>
                    <a:pt x="206" y="153"/>
                    <a:pt x="227" y="137"/>
                    <a:pt x="244" y="104"/>
                  </a:cubicBezTo>
                  <a:lnTo>
                    <a:pt x="244" y="34"/>
                  </a:lnTo>
                  <a:cubicBezTo>
                    <a:pt x="227" y="1"/>
                    <a:pt x="190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4" name="Google Shape;6194;p7"/>
            <p:cNvSpPr/>
            <p:nvPr/>
          </p:nvSpPr>
          <p:spPr>
            <a:xfrm>
              <a:off x="4899175" y="2362200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44" y="141"/>
                    <a:pt x="244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5" name="Google Shape;6195;p7"/>
            <p:cNvSpPr/>
            <p:nvPr/>
          </p:nvSpPr>
          <p:spPr>
            <a:xfrm>
              <a:off x="4930500" y="2351325"/>
              <a:ext cx="4375" cy="1925"/>
            </a:xfrm>
            <a:custGeom>
              <a:rect b="b" l="l" r="r" t="t"/>
              <a:pathLst>
                <a:path extrusionOk="0" h="77" w="175">
                  <a:moveTo>
                    <a:pt x="142" y="1"/>
                  </a:moveTo>
                  <a:cubicBezTo>
                    <a:pt x="107" y="1"/>
                    <a:pt x="62" y="17"/>
                    <a:pt x="38" y="44"/>
                  </a:cubicBezTo>
                  <a:cubicBezTo>
                    <a:pt x="26" y="56"/>
                    <a:pt x="23" y="68"/>
                    <a:pt x="14" y="74"/>
                  </a:cubicBezTo>
                  <a:lnTo>
                    <a:pt x="14" y="74"/>
                  </a:lnTo>
                  <a:cubicBezTo>
                    <a:pt x="78" y="56"/>
                    <a:pt x="128" y="22"/>
                    <a:pt x="174" y="7"/>
                  </a:cubicBezTo>
                  <a:cubicBezTo>
                    <a:pt x="165" y="3"/>
                    <a:pt x="154" y="1"/>
                    <a:pt x="142" y="1"/>
                  </a:cubicBezTo>
                  <a:close/>
                  <a:moveTo>
                    <a:pt x="14" y="74"/>
                  </a:moveTo>
                  <a:lnTo>
                    <a:pt x="14" y="74"/>
                  </a:lnTo>
                  <a:cubicBezTo>
                    <a:pt x="10" y="75"/>
                    <a:pt x="5" y="76"/>
                    <a:pt x="1" y="77"/>
                  </a:cubicBezTo>
                  <a:cubicBezTo>
                    <a:pt x="7" y="77"/>
                    <a:pt x="11" y="76"/>
                    <a:pt x="14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6" name="Google Shape;6196;p7"/>
            <p:cNvSpPr/>
            <p:nvPr/>
          </p:nvSpPr>
          <p:spPr>
            <a:xfrm>
              <a:off x="4740750" y="2500950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70" y="0"/>
                  </a:moveTo>
                  <a:cubicBezTo>
                    <a:pt x="104" y="0"/>
                    <a:pt x="34" y="54"/>
                    <a:pt x="17" y="103"/>
                  </a:cubicBezTo>
                  <a:cubicBezTo>
                    <a:pt x="1" y="157"/>
                    <a:pt x="34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cubicBezTo>
                    <a:pt x="153" y="173"/>
                    <a:pt x="170" y="173"/>
                    <a:pt x="190" y="173"/>
                  </a:cubicBezTo>
                  <a:cubicBezTo>
                    <a:pt x="207" y="157"/>
                    <a:pt x="223" y="120"/>
                    <a:pt x="240" y="103"/>
                  </a:cubicBezTo>
                  <a:cubicBezTo>
                    <a:pt x="256" y="70"/>
                    <a:pt x="240" y="54"/>
                    <a:pt x="240" y="37"/>
                  </a:cubicBezTo>
                  <a:cubicBezTo>
                    <a:pt x="223" y="17"/>
                    <a:pt x="19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7" name="Google Shape;6197;p7"/>
            <p:cNvSpPr/>
            <p:nvPr/>
          </p:nvSpPr>
          <p:spPr>
            <a:xfrm>
              <a:off x="4849800" y="2501350"/>
              <a:ext cx="3950" cy="4775"/>
            </a:xfrm>
            <a:custGeom>
              <a:rect b="b" l="l" r="r" t="t"/>
              <a:pathLst>
                <a:path extrusionOk="0" h="191" w="158">
                  <a:moveTo>
                    <a:pt x="157" y="1"/>
                  </a:moveTo>
                  <a:cubicBezTo>
                    <a:pt x="137" y="1"/>
                    <a:pt x="104" y="1"/>
                    <a:pt x="87" y="21"/>
                  </a:cubicBezTo>
                  <a:cubicBezTo>
                    <a:pt x="54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24"/>
                    <a:pt x="137" y="7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8" name="Google Shape;6198;p7"/>
            <p:cNvSpPr/>
            <p:nvPr/>
          </p:nvSpPr>
          <p:spPr>
            <a:xfrm>
              <a:off x="4839500" y="2513225"/>
              <a:ext cx="6000" cy="4950"/>
            </a:xfrm>
            <a:custGeom>
              <a:rect b="b" l="l" r="r" t="t"/>
              <a:pathLst>
                <a:path extrusionOk="0" h="198" w="240">
                  <a:moveTo>
                    <a:pt x="167" y="1"/>
                  </a:moveTo>
                  <a:cubicBezTo>
                    <a:pt x="159" y="1"/>
                    <a:pt x="149" y="2"/>
                    <a:pt x="136" y="8"/>
                  </a:cubicBezTo>
                  <a:cubicBezTo>
                    <a:pt x="103" y="8"/>
                    <a:pt x="70" y="24"/>
                    <a:pt x="54" y="41"/>
                  </a:cubicBezTo>
                  <a:cubicBezTo>
                    <a:pt x="0" y="95"/>
                    <a:pt x="0" y="165"/>
                    <a:pt x="33" y="181"/>
                  </a:cubicBezTo>
                  <a:cubicBezTo>
                    <a:pt x="54" y="198"/>
                    <a:pt x="87" y="198"/>
                    <a:pt x="120" y="198"/>
                  </a:cubicBezTo>
                  <a:cubicBezTo>
                    <a:pt x="136" y="198"/>
                    <a:pt x="136" y="181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23" y="128"/>
                    <a:pt x="239" y="95"/>
                    <a:pt x="239" y="78"/>
                  </a:cubicBezTo>
                  <a:cubicBezTo>
                    <a:pt x="239" y="41"/>
                    <a:pt x="239" y="24"/>
                    <a:pt x="207" y="8"/>
                  </a:cubicBezTo>
                  <a:cubicBezTo>
                    <a:pt x="196" y="8"/>
                    <a:pt x="185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9" name="Google Shape;6199;p7"/>
            <p:cNvSpPr/>
            <p:nvPr/>
          </p:nvSpPr>
          <p:spPr>
            <a:xfrm>
              <a:off x="4827425" y="25241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5" y="54"/>
                    <a:pt x="22" y="71"/>
                    <a:pt x="22" y="104"/>
                  </a:cubicBezTo>
                  <a:cubicBezTo>
                    <a:pt x="1" y="157"/>
                    <a:pt x="38" y="207"/>
                    <a:pt x="88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cubicBezTo>
                    <a:pt x="261" y="54"/>
                    <a:pt x="228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0" name="Google Shape;6200;p7"/>
            <p:cNvSpPr/>
            <p:nvPr/>
          </p:nvSpPr>
          <p:spPr>
            <a:xfrm>
              <a:off x="4863525" y="2431775"/>
              <a:ext cx="1350" cy="3125"/>
            </a:xfrm>
            <a:custGeom>
              <a:rect b="b" l="l" r="r" t="t"/>
              <a:pathLst>
                <a:path extrusionOk="0" h="125" w="54">
                  <a:moveTo>
                    <a:pt x="54" y="1"/>
                  </a:moveTo>
                  <a:lnTo>
                    <a:pt x="54" y="1"/>
                  </a:lnTo>
                  <a:cubicBezTo>
                    <a:pt x="37" y="21"/>
                    <a:pt x="37" y="38"/>
                    <a:pt x="21" y="54"/>
                  </a:cubicBezTo>
                  <a:cubicBezTo>
                    <a:pt x="0" y="87"/>
                    <a:pt x="21" y="104"/>
                    <a:pt x="37" y="124"/>
                  </a:cubicBezTo>
                  <a:cubicBezTo>
                    <a:pt x="37" y="87"/>
                    <a:pt x="54" y="38"/>
                    <a:pt x="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1" name="Google Shape;6201;p7"/>
            <p:cNvSpPr/>
            <p:nvPr/>
          </p:nvSpPr>
          <p:spPr>
            <a:xfrm>
              <a:off x="4966575" y="2269025"/>
              <a:ext cx="6950" cy="4775"/>
            </a:xfrm>
            <a:custGeom>
              <a:rect b="b" l="l" r="r" t="t"/>
              <a:pathLst>
                <a:path extrusionOk="0" h="191" w="278">
                  <a:moveTo>
                    <a:pt x="174" y="1"/>
                  </a:moveTo>
                  <a:cubicBezTo>
                    <a:pt x="141" y="1"/>
                    <a:pt x="125" y="1"/>
                    <a:pt x="87" y="38"/>
                  </a:cubicBezTo>
                  <a:cubicBezTo>
                    <a:pt x="55" y="54"/>
                    <a:pt x="38" y="71"/>
                    <a:pt x="22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191" y="174"/>
                  </a:cubicBezTo>
                  <a:cubicBezTo>
                    <a:pt x="228" y="141"/>
                    <a:pt x="244" y="120"/>
                    <a:pt x="261" y="104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2" name="Google Shape;6202;p7"/>
            <p:cNvSpPr/>
            <p:nvPr/>
          </p:nvSpPr>
          <p:spPr>
            <a:xfrm>
              <a:off x="4842475" y="24786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5" y="50"/>
                    <a:pt x="38" y="67"/>
                    <a:pt x="17" y="104"/>
                  </a:cubicBezTo>
                  <a:cubicBezTo>
                    <a:pt x="1" y="153"/>
                    <a:pt x="38" y="207"/>
                    <a:pt x="88" y="207"/>
                  </a:cubicBezTo>
                  <a:cubicBezTo>
                    <a:pt x="120" y="207"/>
                    <a:pt x="141" y="186"/>
                    <a:pt x="158" y="186"/>
                  </a:cubicBezTo>
                  <a:cubicBezTo>
                    <a:pt x="174" y="186"/>
                    <a:pt x="174" y="170"/>
                    <a:pt x="191" y="170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50"/>
                    <a:pt x="22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3" name="Google Shape;6203;p7"/>
            <p:cNvSpPr/>
            <p:nvPr/>
          </p:nvSpPr>
          <p:spPr>
            <a:xfrm>
              <a:off x="4776425" y="2511225"/>
              <a:ext cx="6400" cy="5225"/>
            </a:xfrm>
            <a:custGeom>
              <a:rect b="b" l="l" r="r" t="t"/>
              <a:pathLst>
                <a:path extrusionOk="0" h="209" w="256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2" y="208"/>
                    <a:pt x="87" y="208"/>
                  </a:cubicBezTo>
                  <a:cubicBezTo>
                    <a:pt x="106" y="208"/>
                    <a:pt x="128" y="203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4" name="Google Shape;6204;p7"/>
            <p:cNvSpPr/>
            <p:nvPr/>
          </p:nvSpPr>
          <p:spPr>
            <a:xfrm>
              <a:off x="4767350" y="2536600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4" y="1"/>
                  </a:moveTo>
                  <a:cubicBezTo>
                    <a:pt x="136" y="1"/>
                    <a:pt x="103" y="17"/>
                    <a:pt x="87" y="34"/>
                  </a:cubicBezTo>
                  <a:cubicBezTo>
                    <a:pt x="54" y="54"/>
                    <a:pt x="33" y="87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39" y="137"/>
                    <a:pt x="239" y="104"/>
                  </a:cubicBezTo>
                  <a:cubicBezTo>
                    <a:pt x="277" y="54"/>
                    <a:pt x="239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5" name="Google Shape;6205;p7"/>
            <p:cNvSpPr/>
            <p:nvPr/>
          </p:nvSpPr>
          <p:spPr>
            <a:xfrm>
              <a:off x="4780650" y="25237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57"/>
                    <a:pt x="17" y="190"/>
                    <a:pt x="70" y="190"/>
                  </a:cubicBezTo>
                  <a:cubicBezTo>
                    <a:pt x="70" y="206"/>
                    <a:pt x="87" y="206"/>
                    <a:pt x="87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90" y="173"/>
                    <a:pt x="206" y="157"/>
                    <a:pt x="223" y="120"/>
                  </a:cubicBezTo>
                  <a:cubicBezTo>
                    <a:pt x="243" y="120"/>
                    <a:pt x="243" y="103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6" name="Google Shape;6206;p7"/>
            <p:cNvSpPr/>
            <p:nvPr/>
          </p:nvSpPr>
          <p:spPr>
            <a:xfrm>
              <a:off x="4772500" y="254867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37" y="0"/>
                    <a:pt x="104" y="17"/>
                    <a:pt x="71" y="33"/>
                  </a:cubicBezTo>
                  <a:cubicBezTo>
                    <a:pt x="54" y="49"/>
                    <a:pt x="33" y="66"/>
                    <a:pt x="17" y="103"/>
                  </a:cubicBezTo>
                  <a:cubicBezTo>
                    <a:pt x="0" y="153"/>
                    <a:pt x="33" y="190"/>
                    <a:pt x="87" y="190"/>
                  </a:cubicBezTo>
                  <a:lnTo>
                    <a:pt x="157" y="190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0" y="120"/>
                    <a:pt x="240" y="103"/>
                  </a:cubicBezTo>
                  <a:cubicBezTo>
                    <a:pt x="260" y="66"/>
                    <a:pt x="260" y="49"/>
                    <a:pt x="240" y="33"/>
                  </a:cubicBezTo>
                  <a:cubicBezTo>
                    <a:pt x="223" y="17"/>
                    <a:pt x="19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7" name="Google Shape;6207;p7"/>
            <p:cNvSpPr/>
            <p:nvPr/>
          </p:nvSpPr>
          <p:spPr>
            <a:xfrm>
              <a:off x="4796525" y="2525150"/>
              <a:ext cx="6100" cy="5075"/>
            </a:xfrm>
            <a:custGeom>
              <a:rect b="b" l="l" r="r" t="t"/>
              <a:pathLst>
                <a:path extrusionOk="0" h="203" w="244">
                  <a:moveTo>
                    <a:pt x="173" y="1"/>
                  </a:moveTo>
                  <a:cubicBezTo>
                    <a:pt x="161" y="1"/>
                    <a:pt x="149" y="5"/>
                    <a:pt x="140" y="13"/>
                  </a:cubicBezTo>
                  <a:cubicBezTo>
                    <a:pt x="103" y="13"/>
                    <a:pt x="70" y="30"/>
                    <a:pt x="54" y="46"/>
                  </a:cubicBezTo>
                  <a:cubicBezTo>
                    <a:pt x="0" y="100"/>
                    <a:pt x="0" y="166"/>
                    <a:pt x="37" y="182"/>
                  </a:cubicBezTo>
                  <a:cubicBezTo>
                    <a:pt x="54" y="203"/>
                    <a:pt x="87" y="203"/>
                    <a:pt x="124" y="203"/>
                  </a:cubicBezTo>
                  <a:cubicBezTo>
                    <a:pt x="124" y="203"/>
                    <a:pt x="140" y="182"/>
                    <a:pt x="157" y="182"/>
                  </a:cubicBezTo>
                  <a:cubicBezTo>
                    <a:pt x="173" y="182"/>
                    <a:pt x="190" y="166"/>
                    <a:pt x="206" y="149"/>
                  </a:cubicBezTo>
                  <a:cubicBezTo>
                    <a:pt x="227" y="133"/>
                    <a:pt x="243" y="100"/>
                    <a:pt x="243" y="79"/>
                  </a:cubicBezTo>
                  <a:cubicBezTo>
                    <a:pt x="243" y="46"/>
                    <a:pt x="243" y="30"/>
                    <a:pt x="206" y="13"/>
                  </a:cubicBezTo>
                  <a:cubicBezTo>
                    <a:pt x="198" y="5"/>
                    <a:pt x="18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8" name="Google Shape;6208;p7"/>
            <p:cNvSpPr/>
            <p:nvPr/>
          </p:nvSpPr>
          <p:spPr>
            <a:xfrm>
              <a:off x="4790950" y="25460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55" y="0"/>
                  </a:moveTo>
                  <a:cubicBezTo>
                    <a:pt x="117" y="0"/>
                    <a:pt x="70" y="18"/>
                    <a:pt x="38" y="50"/>
                  </a:cubicBezTo>
                  <a:cubicBezTo>
                    <a:pt x="17" y="67"/>
                    <a:pt x="0" y="104"/>
                    <a:pt x="0" y="121"/>
                  </a:cubicBezTo>
                  <a:cubicBezTo>
                    <a:pt x="0" y="153"/>
                    <a:pt x="17" y="170"/>
                    <a:pt x="38" y="191"/>
                  </a:cubicBezTo>
                  <a:lnTo>
                    <a:pt x="120" y="191"/>
                  </a:lnTo>
                  <a:cubicBezTo>
                    <a:pt x="120" y="191"/>
                    <a:pt x="141" y="191"/>
                    <a:pt x="141" y="170"/>
                  </a:cubicBezTo>
                  <a:cubicBezTo>
                    <a:pt x="174" y="170"/>
                    <a:pt x="190" y="153"/>
                    <a:pt x="207" y="137"/>
                  </a:cubicBezTo>
                  <a:cubicBezTo>
                    <a:pt x="260" y="104"/>
                    <a:pt x="260" y="34"/>
                    <a:pt x="207" y="17"/>
                  </a:cubicBezTo>
                  <a:cubicBezTo>
                    <a:pt x="195" y="6"/>
                    <a:pt x="177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9" name="Google Shape;6209;p7"/>
            <p:cNvSpPr/>
            <p:nvPr/>
          </p:nvSpPr>
          <p:spPr>
            <a:xfrm>
              <a:off x="4784975" y="2491725"/>
              <a:ext cx="6925" cy="5025"/>
            </a:xfrm>
            <a:custGeom>
              <a:rect b="b" l="l" r="r" t="t"/>
              <a:pathLst>
                <a:path extrusionOk="0" h="201" w="277">
                  <a:moveTo>
                    <a:pt x="170" y="1"/>
                  </a:moveTo>
                  <a:cubicBezTo>
                    <a:pt x="134" y="1"/>
                    <a:pt x="91" y="12"/>
                    <a:pt x="70" y="43"/>
                  </a:cubicBezTo>
                  <a:cubicBezTo>
                    <a:pt x="17" y="97"/>
                    <a:pt x="0" y="146"/>
                    <a:pt x="50" y="179"/>
                  </a:cubicBezTo>
                  <a:cubicBezTo>
                    <a:pt x="70" y="200"/>
                    <a:pt x="103" y="200"/>
                    <a:pt x="136" y="200"/>
                  </a:cubicBezTo>
                  <a:cubicBezTo>
                    <a:pt x="136" y="179"/>
                    <a:pt x="153" y="179"/>
                    <a:pt x="174" y="179"/>
                  </a:cubicBezTo>
                  <a:cubicBezTo>
                    <a:pt x="190" y="163"/>
                    <a:pt x="207" y="163"/>
                    <a:pt x="223" y="146"/>
                  </a:cubicBezTo>
                  <a:cubicBezTo>
                    <a:pt x="277" y="97"/>
                    <a:pt x="277" y="43"/>
                    <a:pt x="223" y="10"/>
                  </a:cubicBezTo>
                  <a:cubicBezTo>
                    <a:pt x="211" y="4"/>
                    <a:pt x="192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0" name="Google Shape;6210;p7"/>
            <p:cNvSpPr/>
            <p:nvPr/>
          </p:nvSpPr>
          <p:spPr>
            <a:xfrm>
              <a:off x="4744575" y="2515000"/>
              <a:ext cx="6500" cy="4925"/>
            </a:xfrm>
            <a:custGeom>
              <a:rect b="b" l="l" r="r" t="t"/>
              <a:pathLst>
                <a:path extrusionOk="0" h="197" w="260">
                  <a:moveTo>
                    <a:pt x="148" y="1"/>
                  </a:moveTo>
                  <a:cubicBezTo>
                    <a:pt x="133" y="1"/>
                    <a:pt x="118" y="3"/>
                    <a:pt x="103" y="7"/>
                  </a:cubicBezTo>
                  <a:cubicBezTo>
                    <a:pt x="37" y="40"/>
                    <a:pt x="0" y="110"/>
                    <a:pt x="0" y="143"/>
                  </a:cubicBezTo>
                  <a:cubicBezTo>
                    <a:pt x="11" y="177"/>
                    <a:pt x="43" y="196"/>
                    <a:pt x="82" y="196"/>
                  </a:cubicBezTo>
                  <a:cubicBezTo>
                    <a:pt x="105" y="196"/>
                    <a:pt x="131" y="190"/>
                    <a:pt x="157" y="176"/>
                  </a:cubicBezTo>
                  <a:cubicBezTo>
                    <a:pt x="206" y="160"/>
                    <a:pt x="260" y="94"/>
                    <a:pt x="243" y="40"/>
                  </a:cubicBezTo>
                  <a:cubicBezTo>
                    <a:pt x="228" y="16"/>
                    <a:pt x="189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1" name="Google Shape;6211;p7"/>
            <p:cNvSpPr/>
            <p:nvPr/>
          </p:nvSpPr>
          <p:spPr>
            <a:xfrm>
              <a:off x="4746725" y="2467450"/>
              <a:ext cx="6925" cy="4750"/>
            </a:xfrm>
            <a:custGeom>
              <a:rect b="b" l="l" r="r" t="t"/>
              <a:pathLst>
                <a:path extrusionOk="0" h="190" w="277">
                  <a:moveTo>
                    <a:pt x="174" y="0"/>
                  </a:moveTo>
                  <a:cubicBezTo>
                    <a:pt x="157" y="0"/>
                    <a:pt x="120" y="0"/>
                    <a:pt x="87" y="37"/>
                  </a:cubicBezTo>
                  <a:cubicBezTo>
                    <a:pt x="54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90"/>
                    <a:pt x="157" y="190"/>
                    <a:pt x="174" y="173"/>
                  </a:cubicBezTo>
                  <a:lnTo>
                    <a:pt x="190" y="173"/>
                  </a:lnTo>
                  <a:cubicBezTo>
                    <a:pt x="223" y="140"/>
                    <a:pt x="240" y="120"/>
                    <a:pt x="261" y="87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2" name="Google Shape;6212;p7"/>
            <p:cNvSpPr/>
            <p:nvPr/>
          </p:nvSpPr>
          <p:spPr>
            <a:xfrm>
              <a:off x="4751875" y="247910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5" y="50"/>
                    <a:pt x="34" y="87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0" y="206"/>
                    <a:pt x="137" y="206"/>
                    <a:pt x="174" y="190"/>
                  </a:cubicBezTo>
                  <a:cubicBezTo>
                    <a:pt x="174" y="190"/>
                    <a:pt x="191" y="190"/>
                    <a:pt x="191" y="169"/>
                  </a:cubicBezTo>
                  <a:cubicBezTo>
                    <a:pt x="224" y="153"/>
                    <a:pt x="240" y="136"/>
                    <a:pt x="261" y="103"/>
                  </a:cubicBezTo>
                  <a:cubicBezTo>
                    <a:pt x="261" y="87"/>
                    <a:pt x="261" y="50"/>
                    <a:pt x="240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3" name="Google Shape;6213;p7"/>
            <p:cNvSpPr/>
            <p:nvPr/>
          </p:nvSpPr>
          <p:spPr>
            <a:xfrm>
              <a:off x="4851975" y="2467275"/>
              <a:ext cx="6400" cy="4950"/>
            </a:xfrm>
            <a:custGeom>
              <a:rect b="b" l="l" r="r" t="t"/>
              <a:pathLst>
                <a:path extrusionOk="0" h="198" w="256">
                  <a:moveTo>
                    <a:pt x="157" y="1"/>
                  </a:moveTo>
                  <a:cubicBezTo>
                    <a:pt x="140" y="1"/>
                    <a:pt x="122" y="3"/>
                    <a:pt x="103" y="7"/>
                  </a:cubicBez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60" y="197"/>
                    <a:pt x="96" y="197"/>
                  </a:cubicBezTo>
                  <a:cubicBezTo>
                    <a:pt x="115" y="197"/>
                    <a:pt x="135" y="192"/>
                    <a:pt x="153" y="180"/>
                  </a:cubicBezTo>
                  <a:cubicBezTo>
                    <a:pt x="223" y="164"/>
                    <a:pt x="256" y="94"/>
                    <a:pt x="256" y="44"/>
                  </a:cubicBezTo>
                  <a:cubicBezTo>
                    <a:pt x="244" y="17"/>
                    <a:pt x="205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4" name="Google Shape;6214;p7"/>
            <p:cNvSpPr/>
            <p:nvPr/>
          </p:nvSpPr>
          <p:spPr>
            <a:xfrm>
              <a:off x="4801250" y="25353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50"/>
                    <a:pt x="38" y="83"/>
                    <a:pt x="17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186"/>
                    <a:pt x="157" y="186"/>
                  </a:cubicBezTo>
                  <a:cubicBezTo>
                    <a:pt x="174" y="186"/>
                    <a:pt x="190" y="169"/>
                    <a:pt x="190" y="169"/>
                  </a:cubicBezTo>
                  <a:cubicBezTo>
                    <a:pt x="223" y="153"/>
                    <a:pt x="244" y="120"/>
                    <a:pt x="261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5" name="Google Shape;6215;p7"/>
            <p:cNvSpPr/>
            <p:nvPr/>
          </p:nvSpPr>
          <p:spPr>
            <a:xfrm>
              <a:off x="4754450" y="2502700"/>
              <a:ext cx="6950" cy="5175"/>
            </a:xfrm>
            <a:custGeom>
              <a:rect b="b" l="l" r="r" t="t"/>
              <a:pathLst>
                <a:path extrusionOk="0" h="207" w="278">
                  <a:moveTo>
                    <a:pt x="174" y="0"/>
                  </a:moveTo>
                  <a:cubicBezTo>
                    <a:pt x="137" y="0"/>
                    <a:pt x="104" y="17"/>
                    <a:pt x="88" y="33"/>
                  </a:cubicBezTo>
                  <a:cubicBezTo>
                    <a:pt x="55" y="50"/>
                    <a:pt x="34" y="70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1" y="206"/>
                    <a:pt x="137" y="190"/>
                    <a:pt x="158" y="190"/>
                  </a:cubicBezTo>
                  <a:cubicBezTo>
                    <a:pt x="174" y="190"/>
                    <a:pt x="174" y="173"/>
                    <a:pt x="191" y="173"/>
                  </a:cubicBezTo>
                  <a:cubicBezTo>
                    <a:pt x="224" y="153"/>
                    <a:pt x="240" y="120"/>
                    <a:pt x="240" y="103"/>
                  </a:cubicBezTo>
                  <a:cubicBezTo>
                    <a:pt x="277" y="50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6" name="Google Shape;6216;p7"/>
            <p:cNvSpPr/>
            <p:nvPr/>
          </p:nvSpPr>
          <p:spPr>
            <a:xfrm>
              <a:off x="4759625" y="2514225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5"/>
                    <a:pt x="33" y="71"/>
                    <a:pt x="33" y="104"/>
                  </a:cubicBezTo>
                  <a:cubicBezTo>
                    <a:pt x="0" y="158"/>
                    <a:pt x="33" y="191"/>
                    <a:pt x="103" y="191"/>
                  </a:cubicBezTo>
                  <a:lnTo>
                    <a:pt x="173" y="191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8"/>
                    <a:pt x="239" y="125"/>
                    <a:pt x="260" y="104"/>
                  </a:cubicBezTo>
                  <a:cubicBezTo>
                    <a:pt x="276" y="38"/>
                    <a:pt x="239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7" name="Google Shape;6217;p7"/>
            <p:cNvSpPr/>
            <p:nvPr/>
          </p:nvSpPr>
          <p:spPr>
            <a:xfrm>
              <a:off x="4764350" y="2525700"/>
              <a:ext cx="6425" cy="4950"/>
            </a:xfrm>
            <a:custGeom>
              <a:rect b="b" l="l" r="r" t="t"/>
              <a:pathLst>
                <a:path extrusionOk="0" h="198" w="257">
                  <a:moveTo>
                    <a:pt x="168" y="1"/>
                  </a:moveTo>
                  <a:cubicBezTo>
                    <a:pt x="159" y="1"/>
                    <a:pt x="149" y="2"/>
                    <a:pt x="137" y="8"/>
                  </a:cubicBezTo>
                  <a:cubicBezTo>
                    <a:pt x="104" y="8"/>
                    <a:pt x="71" y="24"/>
                    <a:pt x="50" y="57"/>
                  </a:cubicBezTo>
                  <a:cubicBezTo>
                    <a:pt x="1" y="94"/>
                    <a:pt x="1" y="160"/>
                    <a:pt x="34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37" y="198"/>
                    <a:pt x="137" y="198"/>
                    <a:pt x="153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56" y="94"/>
                    <a:pt x="256" y="41"/>
                    <a:pt x="223" y="8"/>
                  </a:cubicBezTo>
                  <a:cubicBezTo>
                    <a:pt x="201" y="8"/>
                    <a:pt x="187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8" name="Google Shape;6218;p7"/>
            <p:cNvSpPr/>
            <p:nvPr/>
          </p:nvSpPr>
          <p:spPr>
            <a:xfrm>
              <a:off x="4836925" y="2467450"/>
              <a:ext cx="6925" cy="4750"/>
            </a:xfrm>
            <a:custGeom>
              <a:rect b="b" l="l" r="r" t="t"/>
              <a:pathLst>
                <a:path extrusionOk="0" h="190" w="277">
                  <a:moveTo>
                    <a:pt x="173" y="0"/>
                  </a:moveTo>
                  <a:cubicBezTo>
                    <a:pt x="136" y="0"/>
                    <a:pt x="120" y="0"/>
                    <a:pt x="87" y="17"/>
                  </a:cubicBezTo>
                  <a:cubicBezTo>
                    <a:pt x="54" y="37"/>
                    <a:pt x="33" y="70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7" y="173"/>
                  </a:cubicBezTo>
                  <a:cubicBezTo>
                    <a:pt x="173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60" y="87"/>
                  </a:cubicBezTo>
                  <a:cubicBezTo>
                    <a:pt x="277" y="37"/>
                    <a:pt x="239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9" name="Google Shape;6219;p7"/>
            <p:cNvSpPr/>
            <p:nvPr/>
          </p:nvSpPr>
          <p:spPr>
            <a:xfrm>
              <a:off x="4803825" y="2502525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94" y="1"/>
                  </a:moveTo>
                  <a:cubicBezTo>
                    <a:pt x="183" y="1"/>
                    <a:pt x="171" y="3"/>
                    <a:pt x="158" y="7"/>
                  </a:cubicBezTo>
                  <a:lnTo>
                    <a:pt x="104" y="7"/>
                  </a:lnTo>
                  <a:cubicBezTo>
                    <a:pt x="38" y="40"/>
                    <a:pt x="1" y="110"/>
                    <a:pt x="17" y="143"/>
                  </a:cubicBezTo>
                  <a:cubicBezTo>
                    <a:pt x="17" y="178"/>
                    <a:pt x="47" y="197"/>
                    <a:pt x="87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174" y="180"/>
                    <a:pt x="191" y="160"/>
                    <a:pt x="207" y="143"/>
                  </a:cubicBezTo>
                  <a:cubicBezTo>
                    <a:pt x="244" y="127"/>
                    <a:pt x="261" y="77"/>
                    <a:pt x="244" y="40"/>
                  </a:cubicBezTo>
                  <a:cubicBezTo>
                    <a:pt x="244" y="16"/>
                    <a:pt x="224" y="1"/>
                    <a:pt x="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0" name="Google Shape;6220;p7"/>
            <p:cNvSpPr/>
            <p:nvPr/>
          </p:nvSpPr>
          <p:spPr>
            <a:xfrm>
              <a:off x="4832600" y="2490200"/>
              <a:ext cx="6500" cy="4800"/>
            </a:xfrm>
            <a:custGeom>
              <a:rect b="b" l="l" r="r" t="t"/>
              <a:pathLst>
                <a:path extrusionOk="0" h="192" w="260">
                  <a:moveTo>
                    <a:pt x="170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21" y="172"/>
                    <a:pt x="49" y="191"/>
                    <a:pt x="88" y="191"/>
                  </a:cubicBezTo>
                  <a:cubicBezTo>
                    <a:pt x="108" y="191"/>
                    <a:pt x="132" y="186"/>
                    <a:pt x="157" y="174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1" name="Google Shape;6221;p7"/>
            <p:cNvSpPr/>
            <p:nvPr/>
          </p:nvSpPr>
          <p:spPr>
            <a:xfrm>
              <a:off x="4842900" y="2418900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57" y="0"/>
                  </a:moveTo>
                  <a:cubicBezTo>
                    <a:pt x="141" y="0"/>
                    <a:pt x="103" y="21"/>
                    <a:pt x="71" y="37"/>
                  </a:cubicBezTo>
                  <a:cubicBezTo>
                    <a:pt x="38" y="54"/>
                    <a:pt x="21" y="70"/>
                    <a:pt x="21" y="103"/>
                  </a:cubicBezTo>
                  <a:cubicBezTo>
                    <a:pt x="0" y="140"/>
                    <a:pt x="21" y="190"/>
                    <a:pt x="71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27" y="124"/>
                  </a:cubicBezTo>
                  <a:lnTo>
                    <a:pt x="244" y="103"/>
                  </a:lnTo>
                  <a:cubicBezTo>
                    <a:pt x="260" y="37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2" name="Google Shape;6222;p7"/>
            <p:cNvSpPr/>
            <p:nvPr/>
          </p:nvSpPr>
          <p:spPr>
            <a:xfrm>
              <a:off x="4832175" y="25022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17" y="87"/>
                    <a:pt x="17" y="104"/>
                  </a:cubicBezTo>
                  <a:cubicBezTo>
                    <a:pt x="1" y="137"/>
                    <a:pt x="1" y="170"/>
                    <a:pt x="38" y="190"/>
                  </a:cubicBezTo>
                  <a:cubicBezTo>
                    <a:pt x="38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90" y="170"/>
                    <a:pt x="223" y="137"/>
                    <a:pt x="244" y="104"/>
                  </a:cubicBezTo>
                  <a:lnTo>
                    <a:pt x="244" y="87"/>
                  </a:ln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3" name="Google Shape;6223;p7"/>
            <p:cNvSpPr/>
            <p:nvPr/>
          </p:nvSpPr>
          <p:spPr>
            <a:xfrm>
              <a:off x="4846825" y="2490225"/>
              <a:ext cx="6400" cy="4950"/>
            </a:xfrm>
            <a:custGeom>
              <a:rect b="b" l="l" r="r" t="t"/>
              <a:pathLst>
                <a:path extrusionOk="0" h="198" w="256">
                  <a:moveTo>
                    <a:pt x="136" y="0"/>
                  </a:moveTo>
                  <a:cubicBezTo>
                    <a:pt x="103" y="17"/>
                    <a:pt x="70" y="33"/>
                    <a:pt x="50" y="54"/>
                  </a:cubicBezTo>
                  <a:cubicBezTo>
                    <a:pt x="0" y="103"/>
                    <a:pt x="0" y="157"/>
                    <a:pt x="50" y="190"/>
                  </a:cubicBezTo>
                  <a:cubicBezTo>
                    <a:pt x="63" y="190"/>
                    <a:pt x="83" y="197"/>
                    <a:pt x="99" y="197"/>
                  </a:cubicBezTo>
                  <a:cubicBezTo>
                    <a:pt x="107" y="197"/>
                    <a:pt x="114" y="195"/>
                    <a:pt x="120" y="190"/>
                  </a:cubicBezTo>
                  <a:lnTo>
                    <a:pt x="153" y="190"/>
                  </a:lnTo>
                  <a:cubicBezTo>
                    <a:pt x="173" y="173"/>
                    <a:pt x="190" y="157"/>
                    <a:pt x="206" y="157"/>
                  </a:cubicBezTo>
                  <a:cubicBezTo>
                    <a:pt x="256" y="103"/>
                    <a:pt x="256" y="33"/>
                    <a:pt x="223" y="17"/>
                  </a:cubicBezTo>
                  <a:cubicBezTo>
                    <a:pt x="206" y="0"/>
                    <a:pt x="17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4" name="Google Shape;6224;p7"/>
            <p:cNvSpPr/>
            <p:nvPr/>
          </p:nvSpPr>
          <p:spPr>
            <a:xfrm>
              <a:off x="4845475" y="24309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4"/>
                    <a:pt x="21" y="87"/>
                    <a:pt x="0" y="104"/>
                  </a:cubicBezTo>
                  <a:cubicBezTo>
                    <a:pt x="0" y="137"/>
                    <a:pt x="0" y="157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7"/>
                    <a:pt x="227" y="137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5" name="Google Shape;6225;p7"/>
            <p:cNvSpPr/>
            <p:nvPr/>
          </p:nvSpPr>
          <p:spPr>
            <a:xfrm>
              <a:off x="4839075" y="2455250"/>
              <a:ext cx="6950" cy="4900"/>
            </a:xfrm>
            <a:custGeom>
              <a:rect b="b" l="l" r="r" t="t"/>
              <a:pathLst>
                <a:path extrusionOk="0" h="196" w="278">
                  <a:moveTo>
                    <a:pt x="172" y="1"/>
                  </a:moveTo>
                  <a:cubicBezTo>
                    <a:pt x="161" y="1"/>
                    <a:pt x="149" y="3"/>
                    <a:pt x="137" y="10"/>
                  </a:cubicBezTo>
                  <a:cubicBezTo>
                    <a:pt x="104" y="10"/>
                    <a:pt x="87" y="26"/>
                    <a:pt x="50" y="59"/>
                  </a:cubicBezTo>
                  <a:cubicBezTo>
                    <a:pt x="1" y="92"/>
                    <a:pt x="1" y="162"/>
                    <a:pt x="50" y="179"/>
                  </a:cubicBezTo>
                  <a:cubicBezTo>
                    <a:pt x="71" y="195"/>
                    <a:pt x="104" y="195"/>
                    <a:pt x="120" y="195"/>
                  </a:cubicBezTo>
                  <a:cubicBezTo>
                    <a:pt x="137" y="195"/>
                    <a:pt x="153" y="195"/>
                    <a:pt x="153" y="179"/>
                  </a:cubicBezTo>
                  <a:cubicBezTo>
                    <a:pt x="174" y="179"/>
                    <a:pt x="207" y="162"/>
                    <a:pt x="207" y="146"/>
                  </a:cubicBezTo>
                  <a:cubicBezTo>
                    <a:pt x="256" y="92"/>
                    <a:pt x="277" y="43"/>
                    <a:pt x="224" y="10"/>
                  </a:cubicBezTo>
                  <a:cubicBezTo>
                    <a:pt x="213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6" name="Google Shape;6226;p7"/>
            <p:cNvSpPr/>
            <p:nvPr/>
          </p:nvSpPr>
          <p:spPr>
            <a:xfrm>
              <a:off x="4813725" y="2536600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57" y="1"/>
                  </a:moveTo>
                  <a:cubicBezTo>
                    <a:pt x="137" y="1"/>
                    <a:pt x="120" y="1"/>
                    <a:pt x="104" y="17"/>
                  </a:cubicBezTo>
                  <a:cubicBezTo>
                    <a:pt x="34" y="34"/>
                    <a:pt x="1" y="104"/>
                    <a:pt x="17" y="157"/>
                  </a:cubicBezTo>
                  <a:cubicBezTo>
                    <a:pt x="29" y="181"/>
                    <a:pt x="61" y="197"/>
                    <a:pt x="105" y="197"/>
                  </a:cubicBezTo>
                  <a:cubicBezTo>
                    <a:pt x="121" y="197"/>
                    <a:pt x="139" y="195"/>
                    <a:pt x="157" y="190"/>
                  </a:cubicBezTo>
                  <a:cubicBezTo>
                    <a:pt x="174" y="174"/>
                    <a:pt x="190" y="157"/>
                    <a:pt x="207" y="157"/>
                  </a:cubicBezTo>
                  <a:cubicBezTo>
                    <a:pt x="240" y="120"/>
                    <a:pt x="260" y="87"/>
                    <a:pt x="240" y="54"/>
                  </a:cubicBezTo>
                  <a:cubicBezTo>
                    <a:pt x="240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7" name="Google Shape;6227;p7"/>
            <p:cNvSpPr/>
            <p:nvPr/>
          </p:nvSpPr>
          <p:spPr>
            <a:xfrm>
              <a:off x="4827025" y="2479475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5"/>
                    <a:pt x="1" y="105"/>
                    <a:pt x="17" y="154"/>
                  </a:cubicBezTo>
                  <a:cubicBezTo>
                    <a:pt x="17" y="181"/>
                    <a:pt x="55" y="198"/>
                    <a:pt x="103" y="198"/>
                  </a:cubicBezTo>
                  <a:cubicBezTo>
                    <a:pt x="120" y="198"/>
                    <a:pt x="139" y="196"/>
                    <a:pt x="157" y="191"/>
                  </a:cubicBezTo>
                  <a:cubicBezTo>
                    <a:pt x="223" y="154"/>
                    <a:pt x="260" y="105"/>
                    <a:pt x="244" y="51"/>
                  </a:cubicBezTo>
                  <a:cubicBezTo>
                    <a:pt x="230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8" name="Google Shape;6228;p7"/>
            <p:cNvSpPr/>
            <p:nvPr/>
          </p:nvSpPr>
          <p:spPr>
            <a:xfrm>
              <a:off x="4808975" y="2514375"/>
              <a:ext cx="6525" cy="5100"/>
            </a:xfrm>
            <a:custGeom>
              <a:rect b="b" l="l" r="r" t="t"/>
              <a:pathLst>
                <a:path extrusionOk="0" h="204" w="261">
                  <a:moveTo>
                    <a:pt x="163" y="0"/>
                  </a:moveTo>
                  <a:cubicBezTo>
                    <a:pt x="144" y="0"/>
                    <a:pt x="123" y="5"/>
                    <a:pt x="104" y="16"/>
                  </a:cubicBezTo>
                  <a:cubicBezTo>
                    <a:pt x="55" y="32"/>
                    <a:pt x="17" y="65"/>
                    <a:pt x="1" y="119"/>
                  </a:cubicBezTo>
                  <a:lnTo>
                    <a:pt x="1" y="152"/>
                  </a:lnTo>
                  <a:cubicBezTo>
                    <a:pt x="12" y="184"/>
                    <a:pt x="45" y="204"/>
                    <a:pt x="81" y="204"/>
                  </a:cubicBezTo>
                  <a:cubicBezTo>
                    <a:pt x="101" y="204"/>
                    <a:pt x="122" y="198"/>
                    <a:pt x="141" y="185"/>
                  </a:cubicBezTo>
                  <a:cubicBezTo>
                    <a:pt x="207" y="168"/>
                    <a:pt x="261" y="98"/>
                    <a:pt x="244" y="49"/>
                  </a:cubicBezTo>
                  <a:cubicBezTo>
                    <a:pt x="244" y="32"/>
                    <a:pt x="224" y="32"/>
                    <a:pt x="207" y="16"/>
                  </a:cubicBezTo>
                  <a:cubicBezTo>
                    <a:pt x="199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9" name="Google Shape;6229;p7"/>
            <p:cNvSpPr/>
            <p:nvPr/>
          </p:nvSpPr>
          <p:spPr>
            <a:xfrm>
              <a:off x="4810325" y="2524125"/>
              <a:ext cx="6425" cy="5200"/>
            </a:xfrm>
            <a:custGeom>
              <a:rect b="b" l="l" r="r" t="t"/>
              <a:pathLst>
                <a:path extrusionOk="0" h="208" w="257">
                  <a:moveTo>
                    <a:pt x="153" y="1"/>
                  </a:moveTo>
                  <a:cubicBezTo>
                    <a:pt x="137" y="17"/>
                    <a:pt x="120" y="17"/>
                    <a:pt x="104" y="17"/>
                  </a:cubicBezTo>
                  <a:cubicBezTo>
                    <a:pt x="34" y="54"/>
                    <a:pt x="1" y="104"/>
                    <a:pt x="17" y="157"/>
                  </a:cubicBezTo>
                  <a:cubicBezTo>
                    <a:pt x="17" y="189"/>
                    <a:pt x="46" y="208"/>
                    <a:pt x="85" y="208"/>
                  </a:cubicBezTo>
                  <a:cubicBezTo>
                    <a:pt x="106" y="208"/>
                    <a:pt x="130" y="202"/>
                    <a:pt x="153" y="190"/>
                  </a:cubicBezTo>
                  <a:cubicBezTo>
                    <a:pt x="170" y="190"/>
                    <a:pt x="190" y="174"/>
                    <a:pt x="207" y="157"/>
                  </a:cubicBezTo>
                  <a:cubicBezTo>
                    <a:pt x="240" y="141"/>
                    <a:pt x="256" y="87"/>
                    <a:pt x="240" y="54"/>
                  </a:cubicBezTo>
                  <a:cubicBezTo>
                    <a:pt x="240" y="17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0" name="Google Shape;6230;p7"/>
            <p:cNvSpPr/>
            <p:nvPr/>
          </p:nvSpPr>
          <p:spPr>
            <a:xfrm>
              <a:off x="4818875" y="250210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72" y="0"/>
                  </a:moveTo>
                  <a:cubicBezTo>
                    <a:pt x="161" y="0"/>
                    <a:pt x="149" y="2"/>
                    <a:pt x="137" y="8"/>
                  </a:cubicBezTo>
                  <a:cubicBezTo>
                    <a:pt x="120" y="8"/>
                    <a:pt x="87" y="24"/>
                    <a:pt x="54" y="41"/>
                  </a:cubicBezTo>
                  <a:cubicBezTo>
                    <a:pt x="17" y="94"/>
                    <a:pt x="1" y="160"/>
                    <a:pt x="54" y="177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7" y="177"/>
                    <a:pt x="174" y="177"/>
                  </a:cubicBezTo>
                  <a:cubicBezTo>
                    <a:pt x="190" y="177"/>
                    <a:pt x="207" y="160"/>
                    <a:pt x="223" y="144"/>
                  </a:cubicBezTo>
                  <a:cubicBezTo>
                    <a:pt x="240" y="127"/>
                    <a:pt x="261" y="94"/>
                    <a:pt x="261" y="74"/>
                  </a:cubicBezTo>
                  <a:cubicBezTo>
                    <a:pt x="261" y="41"/>
                    <a:pt x="240" y="24"/>
                    <a:pt x="223" y="8"/>
                  </a:cubicBezTo>
                  <a:cubicBezTo>
                    <a:pt x="212" y="8"/>
                    <a:pt x="194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1" name="Google Shape;6231;p7"/>
            <p:cNvSpPr/>
            <p:nvPr/>
          </p:nvSpPr>
          <p:spPr>
            <a:xfrm>
              <a:off x="4824025" y="251340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58" y="1"/>
                  </a:moveTo>
                  <a:cubicBezTo>
                    <a:pt x="137" y="1"/>
                    <a:pt x="104" y="17"/>
                    <a:pt x="71" y="34"/>
                  </a:cubicBezTo>
                  <a:cubicBezTo>
                    <a:pt x="55" y="55"/>
                    <a:pt x="17" y="71"/>
                    <a:pt x="17" y="104"/>
                  </a:cubicBezTo>
                  <a:cubicBezTo>
                    <a:pt x="1" y="121"/>
                    <a:pt x="1" y="158"/>
                    <a:pt x="17" y="174"/>
                  </a:cubicBezTo>
                  <a:cubicBezTo>
                    <a:pt x="34" y="191"/>
                    <a:pt x="55" y="191"/>
                    <a:pt x="88" y="191"/>
                  </a:cubicBezTo>
                  <a:lnTo>
                    <a:pt x="158" y="191"/>
                  </a:lnTo>
                  <a:cubicBezTo>
                    <a:pt x="158" y="174"/>
                    <a:pt x="174" y="174"/>
                    <a:pt x="174" y="174"/>
                  </a:cubicBezTo>
                  <a:cubicBezTo>
                    <a:pt x="207" y="158"/>
                    <a:pt x="224" y="121"/>
                    <a:pt x="240" y="104"/>
                  </a:cubicBezTo>
                  <a:cubicBezTo>
                    <a:pt x="261" y="34"/>
                    <a:pt x="22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2" name="Google Shape;6232;p7"/>
            <p:cNvSpPr/>
            <p:nvPr/>
          </p:nvSpPr>
          <p:spPr>
            <a:xfrm>
              <a:off x="4971325" y="228050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62" y="0"/>
                  </a:moveTo>
                  <a:cubicBezTo>
                    <a:pt x="154" y="0"/>
                    <a:pt x="146" y="2"/>
                    <a:pt x="141" y="7"/>
                  </a:cubicBezTo>
                  <a:cubicBezTo>
                    <a:pt x="104" y="7"/>
                    <a:pt x="71" y="24"/>
                    <a:pt x="54" y="57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cubicBezTo>
                    <a:pt x="141" y="197"/>
                    <a:pt x="141" y="19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60" y="94"/>
                    <a:pt x="260" y="40"/>
                    <a:pt x="207" y="7"/>
                  </a:cubicBezTo>
                  <a:cubicBezTo>
                    <a:pt x="196" y="7"/>
                    <a:pt x="177" y="0"/>
                    <a:pt x="1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3" name="Google Shape;6233;p7"/>
            <p:cNvSpPr/>
            <p:nvPr/>
          </p:nvSpPr>
          <p:spPr>
            <a:xfrm>
              <a:off x="4589950" y="2354500"/>
              <a:ext cx="6525" cy="4900"/>
            </a:xfrm>
            <a:custGeom>
              <a:rect b="b" l="l" r="r" t="t"/>
              <a:pathLst>
                <a:path extrusionOk="0" h="196" w="261">
                  <a:moveTo>
                    <a:pt x="178" y="0"/>
                  </a:moveTo>
                  <a:cubicBezTo>
                    <a:pt x="155" y="0"/>
                    <a:pt x="130" y="6"/>
                    <a:pt x="104" y="20"/>
                  </a:cubicBezTo>
                  <a:cubicBezTo>
                    <a:pt x="54" y="37"/>
                    <a:pt x="1" y="103"/>
                    <a:pt x="17" y="156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89"/>
                  </a:cubicBezTo>
                  <a:cubicBezTo>
                    <a:pt x="223" y="156"/>
                    <a:pt x="261" y="86"/>
                    <a:pt x="261" y="53"/>
                  </a:cubicBezTo>
                  <a:cubicBezTo>
                    <a:pt x="250" y="19"/>
                    <a:pt x="218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4" name="Google Shape;6234;p7"/>
            <p:cNvSpPr/>
            <p:nvPr/>
          </p:nvSpPr>
          <p:spPr>
            <a:xfrm>
              <a:off x="4592525" y="2364775"/>
              <a:ext cx="6525" cy="5075"/>
            </a:xfrm>
            <a:custGeom>
              <a:rect b="b" l="l" r="r" t="t"/>
              <a:pathLst>
                <a:path extrusionOk="0" h="203" w="261">
                  <a:moveTo>
                    <a:pt x="141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3" y="199"/>
                    <a:pt x="75" y="203"/>
                    <a:pt x="90" y="203"/>
                  </a:cubicBezTo>
                  <a:cubicBezTo>
                    <a:pt x="105" y="203"/>
                    <a:pt x="123" y="199"/>
                    <a:pt x="141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7"/>
                  </a:cubicBezTo>
                  <a:cubicBezTo>
                    <a:pt x="244" y="124"/>
                    <a:pt x="261" y="104"/>
                    <a:pt x="261" y="71"/>
                  </a:cubicBezTo>
                  <a:cubicBezTo>
                    <a:pt x="261" y="54"/>
                    <a:pt x="244" y="38"/>
                    <a:pt x="224" y="21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5" name="Google Shape;6235;p7"/>
            <p:cNvSpPr/>
            <p:nvPr/>
          </p:nvSpPr>
          <p:spPr>
            <a:xfrm>
              <a:off x="4587800" y="2340275"/>
              <a:ext cx="6450" cy="4850"/>
            </a:xfrm>
            <a:custGeom>
              <a:rect b="b" l="l" r="r" t="t"/>
              <a:pathLst>
                <a:path extrusionOk="0" h="194" w="258">
                  <a:moveTo>
                    <a:pt x="194" y="0"/>
                  </a:moveTo>
                  <a:cubicBezTo>
                    <a:pt x="187" y="0"/>
                    <a:pt x="181" y="1"/>
                    <a:pt x="173" y="4"/>
                  </a:cubicBezTo>
                  <a:cubicBezTo>
                    <a:pt x="140" y="4"/>
                    <a:pt x="103" y="4"/>
                    <a:pt x="70" y="20"/>
                  </a:cubicBezTo>
                  <a:cubicBezTo>
                    <a:pt x="54" y="37"/>
                    <a:pt x="37" y="74"/>
                    <a:pt x="21" y="90"/>
                  </a:cubicBezTo>
                  <a:cubicBezTo>
                    <a:pt x="0" y="140"/>
                    <a:pt x="37" y="193"/>
                    <a:pt x="87" y="193"/>
                  </a:cubicBezTo>
                  <a:cubicBezTo>
                    <a:pt x="124" y="193"/>
                    <a:pt x="140" y="193"/>
                    <a:pt x="157" y="177"/>
                  </a:cubicBezTo>
                  <a:cubicBezTo>
                    <a:pt x="173" y="177"/>
                    <a:pt x="173" y="177"/>
                    <a:pt x="190" y="156"/>
                  </a:cubicBezTo>
                  <a:cubicBezTo>
                    <a:pt x="206" y="140"/>
                    <a:pt x="243" y="123"/>
                    <a:pt x="243" y="90"/>
                  </a:cubicBezTo>
                  <a:cubicBezTo>
                    <a:pt x="258" y="44"/>
                    <a:pt x="235" y="0"/>
                    <a:pt x="1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6" name="Google Shape;6236;p7"/>
            <p:cNvSpPr/>
            <p:nvPr/>
          </p:nvSpPr>
          <p:spPr>
            <a:xfrm>
              <a:off x="4577475" y="2365300"/>
              <a:ext cx="6525" cy="5150"/>
            </a:xfrm>
            <a:custGeom>
              <a:rect b="b" l="l" r="r" t="t"/>
              <a:pathLst>
                <a:path extrusionOk="0" h="206" w="261">
                  <a:moveTo>
                    <a:pt x="158" y="0"/>
                  </a:moveTo>
                  <a:cubicBezTo>
                    <a:pt x="141" y="0"/>
                    <a:pt x="125" y="17"/>
                    <a:pt x="104" y="17"/>
                  </a:cubicBezTo>
                  <a:cubicBezTo>
                    <a:pt x="38" y="50"/>
                    <a:pt x="1" y="103"/>
                    <a:pt x="1" y="153"/>
                  </a:cubicBezTo>
                  <a:cubicBezTo>
                    <a:pt x="14" y="187"/>
                    <a:pt x="45" y="206"/>
                    <a:pt x="84" y="206"/>
                  </a:cubicBezTo>
                  <a:cubicBezTo>
                    <a:pt x="107" y="206"/>
                    <a:pt x="132" y="200"/>
                    <a:pt x="158" y="186"/>
                  </a:cubicBezTo>
                  <a:cubicBezTo>
                    <a:pt x="174" y="169"/>
                    <a:pt x="191" y="169"/>
                    <a:pt x="207" y="153"/>
                  </a:cubicBezTo>
                  <a:cubicBezTo>
                    <a:pt x="244" y="120"/>
                    <a:pt x="261" y="83"/>
                    <a:pt x="244" y="50"/>
                  </a:cubicBezTo>
                  <a:cubicBezTo>
                    <a:pt x="228" y="17"/>
                    <a:pt x="191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7" name="Google Shape;6237;p7"/>
            <p:cNvSpPr/>
            <p:nvPr/>
          </p:nvSpPr>
          <p:spPr>
            <a:xfrm>
              <a:off x="4578000" y="2352675"/>
              <a:ext cx="6000" cy="4925"/>
            </a:xfrm>
            <a:custGeom>
              <a:rect b="b" l="l" r="r" t="t"/>
              <a:pathLst>
                <a:path extrusionOk="0" h="197" w="240">
                  <a:moveTo>
                    <a:pt x="138" y="0"/>
                  </a:moveTo>
                  <a:cubicBezTo>
                    <a:pt x="121" y="0"/>
                    <a:pt x="102" y="2"/>
                    <a:pt x="83" y="7"/>
                  </a:cubicBezTo>
                  <a:cubicBezTo>
                    <a:pt x="50" y="23"/>
                    <a:pt x="34" y="56"/>
                    <a:pt x="17" y="72"/>
                  </a:cubicBezTo>
                  <a:cubicBezTo>
                    <a:pt x="1" y="110"/>
                    <a:pt x="1" y="126"/>
                    <a:pt x="1" y="143"/>
                  </a:cubicBezTo>
                  <a:cubicBezTo>
                    <a:pt x="1" y="159"/>
                    <a:pt x="17" y="176"/>
                    <a:pt x="34" y="196"/>
                  </a:cubicBezTo>
                  <a:cubicBezTo>
                    <a:pt x="67" y="196"/>
                    <a:pt x="104" y="196"/>
                    <a:pt x="137" y="176"/>
                  </a:cubicBezTo>
                  <a:cubicBezTo>
                    <a:pt x="207" y="159"/>
                    <a:pt x="240" y="93"/>
                    <a:pt x="240" y="39"/>
                  </a:cubicBezTo>
                  <a:cubicBezTo>
                    <a:pt x="228" y="15"/>
                    <a:pt x="187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8" name="Google Shape;6238;p7"/>
            <p:cNvSpPr/>
            <p:nvPr/>
          </p:nvSpPr>
          <p:spPr>
            <a:xfrm>
              <a:off x="4596875" y="2328300"/>
              <a:ext cx="6400" cy="5175"/>
            </a:xfrm>
            <a:custGeom>
              <a:rect b="b" l="l" r="r" t="t"/>
              <a:pathLst>
                <a:path extrusionOk="0" h="207" w="256">
                  <a:moveTo>
                    <a:pt x="173" y="0"/>
                  </a:moveTo>
                  <a:cubicBezTo>
                    <a:pt x="103" y="0"/>
                    <a:pt x="33" y="54"/>
                    <a:pt x="17" y="103"/>
                  </a:cubicBezTo>
                  <a:cubicBezTo>
                    <a:pt x="0" y="157"/>
                    <a:pt x="33" y="206"/>
                    <a:pt x="87" y="206"/>
                  </a:cubicBezTo>
                  <a:cubicBezTo>
                    <a:pt x="120" y="206"/>
                    <a:pt x="136" y="190"/>
                    <a:pt x="153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9" name="Google Shape;6239;p7"/>
            <p:cNvSpPr/>
            <p:nvPr/>
          </p:nvSpPr>
          <p:spPr>
            <a:xfrm>
              <a:off x="4582225" y="2328300"/>
              <a:ext cx="6100" cy="5175"/>
            </a:xfrm>
            <a:custGeom>
              <a:rect b="b" l="l" r="r" t="t"/>
              <a:pathLst>
                <a:path extrusionOk="0" h="207" w="244">
                  <a:moveTo>
                    <a:pt x="120" y="0"/>
                  </a:moveTo>
                  <a:cubicBezTo>
                    <a:pt x="87" y="17"/>
                    <a:pt x="71" y="37"/>
                    <a:pt x="38" y="54"/>
                  </a:cubicBezTo>
                  <a:cubicBezTo>
                    <a:pt x="17" y="87"/>
                    <a:pt x="1" y="103"/>
                    <a:pt x="1" y="140"/>
                  </a:cubicBezTo>
                  <a:cubicBezTo>
                    <a:pt x="1" y="157"/>
                    <a:pt x="1" y="173"/>
                    <a:pt x="38" y="190"/>
                  </a:cubicBezTo>
                  <a:cubicBezTo>
                    <a:pt x="54" y="206"/>
                    <a:pt x="87" y="206"/>
                    <a:pt x="104" y="206"/>
                  </a:cubicBezTo>
                  <a:cubicBezTo>
                    <a:pt x="120" y="190"/>
                    <a:pt x="141" y="190"/>
                    <a:pt x="141" y="190"/>
                  </a:cubicBezTo>
                  <a:cubicBezTo>
                    <a:pt x="157" y="173"/>
                    <a:pt x="190" y="173"/>
                    <a:pt x="190" y="157"/>
                  </a:cubicBezTo>
                  <a:cubicBezTo>
                    <a:pt x="244" y="103"/>
                    <a:pt x="244" y="54"/>
                    <a:pt x="207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0" name="Google Shape;6240;p7"/>
            <p:cNvSpPr/>
            <p:nvPr/>
          </p:nvSpPr>
          <p:spPr>
            <a:xfrm>
              <a:off x="4620475" y="2353050"/>
              <a:ext cx="6500" cy="4950"/>
            </a:xfrm>
            <a:custGeom>
              <a:rect b="b" l="l" r="r" t="t"/>
              <a:pathLst>
                <a:path extrusionOk="0" h="198" w="260">
                  <a:moveTo>
                    <a:pt x="172" y="1"/>
                  </a:moveTo>
                  <a:cubicBezTo>
                    <a:pt x="161" y="1"/>
                    <a:pt x="149" y="3"/>
                    <a:pt x="136" y="8"/>
                  </a:cubicBezTo>
                  <a:cubicBezTo>
                    <a:pt x="103" y="8"/>
                    <a:pt x="70" y="24"/>
                    <a:pt x="54" y="57"/>
                  </a:cubicBezTo>
                  <a:cubicBezTo>
                    <a:pt x="0" y="95"/>
                    <a:pt x="0" y="161"/>
                    <a:pt x="33" y="181"/>
                  </a:cubicBezTo>
                  <a:cubicBezTo>
                    <a:pt x="70" y="198"/>
                    <a:pt x="87" y="198"/>
                    <a:pt x="120" y="198"/>
                  </a:cubicBezTo>
                  <a:cubicBezTo>
                    <a:pt x="136" y="198"/>
                    <a:pt x="136" y="198"/>
                    <a:pt x="157" y="181"/>
                  </a:cubicBezTo>
                  <a:cubicBezTo>
                    <a:pt x="173" y="181"/>
                    <a:pt x="190" y="161"/>
                    <a:pt x="206" y="144"/>
                  </a:cubicBezTo>
                  <a:cubicBezTo>
                    <a:pt x="260" y="95"/>
                    <a:pt x="260" y="41"/>
                    <a:pt x="223" y="8"/>
                  </a:cubicBezTo>
                  <a:cubicBezTo>
                    <a:pt x="212" y="8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1" name="Google Shape;6241;p7"/>
            <p:cNvSpPr/>
            <p:nvPr/>
          </p:nvSpPr>
          <p:spPr>
            <a:xfrm>
              <a:off x="4682300" y="2457850"/>
              <a:ext cx="6525" cy="4875"/>
            </a:xfrm>
            <a:custGeom>
              <a:rect b="b" l="l" r="r" t="t"/>
              <a:pathLst>
                <a:path extrusionOk="0" h="195" w="261">
                  <a:moveTo>
                    <a:pt x="179" y="1"/>
                  </a:moveTo>
                  <a:cubicBezTo>
                    <a:pt x="137" y="1"/>
                    <a:pt x="90" y="18"/>
                    <a:pt x="55" y="42"/>
                  </a:cubicBezTo>
                  <a:cubicBezTo>
                    <a:pt x="1" y="91"/>
                    <a:pt x="1" y="162"/>
                    <a:pt x="34" y="178"/>
                  </a:cubicBezTo>
                  <a:cubicBezTo>
                    <a:pt x="55" y="195"/>
                    <a:pt x="88" y="195"/>
                    <a:pt x="121" y="195"/>
                  </a:cubicBezTo>
                  <a:cubicBezTo>
                    <a:pt x="137" y="195"/>
                    <a:pt x="137" y="178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1"/>
                    <a:pt x="261" y="42"/>
                    <a:pt x="224" y="9"/>
                  </a:cubicBezTo>
                  <a:cubicBezTo>
                    <a:pt x="210" y="3"/>
                    <a:pt x="195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2" name="Google Shape;6242;p7"/>
            <p:cNvSpPr/>
            <p:nvPr/>
          </p:nvSpPr>
          <p:spPr>
            <a:xfrm>
              <a:off x="4626025" y="2318400"/>
              <a:ext cx="6950" cy="4775"/>
            </a:xfrm>
            <a:custGeom>
              <a:rect b="b" l="l" r="r" t="t"/>
              <a:pathLst>
                <a:path extrusionOk="0" h="191" w="278">
                  <a:moveTo>
                    <a:pt x="174" y="0"/>
                  </a:moveTo>
                  <a:cubicBezTo>
                    <a:pt x="141" y="0"/>
                    <a:pt x="104" y="21"/>
                    <a:pt x="87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1" y="104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3" name="Google Shape;6243;p7"/>
            <p:cNvSpPr/>
            <p:nvPr/>
          </p:nvSpPr>
          <p:spPr>
            <a:xfrm>
              <a:off x="4600675" y="234250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1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8" y="34"/>
                    <a:pt x="1" y="104"/>
                    <a:pt x="21" y="137"/>
                  </a:cubicBezTo>
                  <a:cubicBezTo>
                    <a:pt x="21" y="171"/>
                    <a:pt x="48" y="190"/>
                    <a:pt x="85" y="190"/>
                  </a:cubicBezTo>
                  <a:cubicBezTo>
                    <a:pt x="106" y="190"/>
                    <a:pt x="132" y="184"/>
                    <a:pt x="157" y="170"/>
                  </a:cubicBezTo>
                  <a:cubicBezTo>
                    <a:pt x="227" y="154"/>
                    <a:pt x="260" y="88"/>
                    <a:pt x="244" y="51"/>
                  </a:cubicBezTo>
                  <a:cubicBezTo>
                    <a:pt x="233" y="19"/>
                    <a:pt x="207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4" name="Google Shape;6244;p7"/>
            <p:cNvSpPr/>
            <p:nvPr/>
          </p:nvSpPr>
          <p:spPr>
            <a:xfrm>
              <a:off x="4625625" y="2330025"/>
              <a:ext cx="6525" cy="5025"/>
            </a:xfrm>
            <a:custGeom>
              <a:rect b="b" l="l" r="r" t="t"/>
              <a:pathLst>
                <a:path extrusionOk="0" h="201" w="261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4"/>
                    <a:pt x="17" y="154"/>
                  </a:cubicBezTo>
                  <a:cubicBezTo>
                    <a:pt x="27" y="188"/>
                    <a:pt x="53" y="201"/>
                    <a:pt x="89" y="201"/>
                  </a:cubicBezTo>
                  <a:cubicBezTo>
                    <a:pt x="109" y="201"/>
                    <a:pt x="132" y="197"/>
                    <a:pt x="157" y="191"/>
                  </a:cubicBezTo>
                  <a:cubicBezTo>
                    <a:pt x="223" y="154"/>
                    <a:pt x="260" y="104"/>
                    <a:pt x="260" y="51"/>
                  </a:cubicBezTo>
                  <a:cubicBezTo>
                    <a:pt x="247" y="19"/>
                    <a:pt x="215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5" name="Google Shape;6245;p7"/>
            <p:cNvSpPr/>
            <p:nvPr/>
          </p:nvSpPr>
          <p:spPr>
            <a:xfrm>
              <a:off x="4606350" y="2353075"/>
              <a:ext cx="6400" cy="4950"/>
            </a:xfrm>
            <a:custGeom>
              <a:rect b="b" l="l" r="r" t="t"/>
              <a:pathLst>
                <a:path extrusionOk="0" h="198" w="256">
                  <a:moveTo>
                    <a:pt x="153" y="1"/>
                  </a:moveTo>
                  <a:cubicBezTo>
                    <a:pt x="138" y="1"/>
                    <a:pt x="121" y="3"/>
                    <a:pt x="103" y="7"/>
                  </a:cubicBezTo>
                  <a:cubicBezTo>
                    <a:pt x="33" y="40"/>
                    <a:pt x="0" y="94"/>
                    <a:pt x="17" y="143"/>
                  </a:cubicBezTo>
                  <a:cubicBezTo>
                    <a:pt x="17" y="178"/>
                    <a:pt x="45" y="197"/>
                    <a:pt x="84" y="197"/>
                  </a:cubicBezTo>
                  <a:cubicBezTo>
                    <a:pt x="105" y="197"/>
                    <a:pt x="128" y="192"/>
                    <a:pt x="153" y="180"/>
                  </a:cubicBezTo>
                  <a:cubicBezTo>
                    <a:pt x="223" y="143"/>
                    <a:pt x="256" y="94"/>
                    <a:pt x="239" y="40"/>
                  </a:cubicBezTo>
                  <a:cubicBezTo>
                    <a:pt x="227" y="16"/>
                    <a:pt x="195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6" name="Google Shape;6246;p7"/>
            <p:cNvSpPr/>
            <p:nvPr/>
          </p:nvSpPr>
          <p:spPr>
            <a:xfrm>
              <a:off x="4610575" y="2330050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4" y="0"/>
                  </a:moveTo>
                  <a:cubicBezTo>
                    <a:pt x="141" y="0"/>
                    <a:pt x="103" y="17"/>
                    <a:pt x="87" y="33"/>
                  </a:cubicBezTo>
                  <a:cubicBezTo>
                    <a:pt x="54" y="50"/>
                    <a:pt x="38" y="87"/>
                    <a:pt x="17" y="103"/>
                  </a:cubicBezTo>
                  <a:cubicBezTo>
                    <a:pt x="0" y="153"/>
                    <a:pt x="38" y="206"/>
                    <a:pt x="103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3"/>
                    <a:pt x="244" y="120"/>
                    <a:pt x="260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7" name="Google Shape;6247;p7"/>
            <p:cNvSpPr/>
            <p:nvPr/>
          </p:nvSpPr>
          <p:spPr>
            <a:xfrm>
              <a:off x="4616150" y="2341600"/>
              <a:ext cx="6500" cy="4750"/>
            </a:xfrm>
            <a:custGeom>
              <a:rect b="b" l="l" r="r" t="t"/>
              <a:pathLst>
                <a:path extrusionOk="0" h="190" w="260">
                  <a:moveTo>
                    <a:pt x="173" y="0"/>
                  </a:moveTo>
                  <a:cubicBezTo>
                    <a:pt x="140" y="0"/>
                    <a:pt x="103" y="21"/>
                    <a:pt x="70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0" y="157"/>
                    <a:pt x="37" y="190"/>
                    <a:pt x="87" y="190"/>
                  </a:cubicBezTo>
                  <a:lnTo>
                    <a:pt x="157" y="190"/>
                  </a:lnTo>
                  <a:cubicBezTo>
                    <a:pt x="157" y="173"/>
                    <a:pt x="173" y="173"/>
                    <a:pt x="190" y="173"/>
                  </a:cubicBezTo>
                  <a:cubicBezTo>
                    <a:pt x="206" y="157"/>
                    <a:pt x="227" y="124"/>
                    <a:pt x="243" y="103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8" name="Google Shape;6248;p7"/>
            <p:cNvSpPr/>
            <p:nvPr/>
          </p:nvSpPr>
          <p:spPr>
            <a:xfrm>
              <a:off x="4619225" y="2293975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53" y="0"/>
                  </a:moveTo>
                  <a:cubicBezTo>
                    <a:pt x="120" y="0"/>
                    <a:pt x="83" y="17"/>
                    <a:pt x="67" y="33"/>
                  </a:cubicBezTo>
                  <a:cubicBezTo>
                    <a:pt x="34" y="50"/>
                    <a:pt x="17" y="70"/>
                    <a:pt x="1" y="103"/>
                  </a:cubicBezTo>
                  <a:cubicBezTo>
                    <a:pt x="1" y="120"/>
                    <a:pt x="1" y="153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3"/>
                    <a:pt x="223" y="120"/>
                    <a:pt x="223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9" name="Google Shape;6249;p7"/>
            <p:cNvSpPr/>
            <p:nvPr/>
          </p:nvSpPr>
          <p:spPr>
            <a:xfrm>
              <a:off x="4498125" y="2353250"/>
              <a:ext cx="6400" cy="4750"/>
            </a:xfrm>
            <a:custGeom>
              <a:rect b="b" l="l" r="r" t="t"/>
              <a:pathLst>
                <a:path extrusionOk="0" h="190" w="256">
                  <a:moveTo>
                    <a:pt x="169" y="0"/>
                  </a:moveTo>
                  <a:cubicBezTo>
                    <a:pt x="136" y="0"/>
                    <a:pt x="103" y="0"/>
                    <a:pt x="66" y="33"/>
                  </a:cubicBezTo>
                  <a:cubicBezTo>
                    <a:pt x="50" y="49"/>
                    <a:pt x="17" y="70"/>
                    <a:pt x="17" y="103"/>
                  </a:cubicBezTo>
                  <a:cubicBezTo>
                    <a:pt x="0" y="153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3"/>
                    <a:pt x="223" y="136"/>
                    <a:pt x="239" y="103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0" name="Google Shape;6250;p7"/>
            <p:cNvSpPr/>
            <p:nvPr/>
          </p:nvSpPr>
          <p:spPr>
            <a:xfrm>
              <a:off x="4494625" y="2342525"/>
              <a:ext cx="6500" cy="4750"/>
            </a:xfrm>
            <a:custGeom>
              <a:rect b="b" l="l" r="r" t="t"/>
              <a:pathLst>
                <a:path extrusionOk="0" h="190" w="260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3"/>
                    <a:pt x="17" y="66"/>
                    <a:pt x="17" y="87"/>
                  </a:cubicBezTo>
                  <a:cubicBezTo>
                    <a:pt x="0" y="120"/>
                    <a:pt x="0" y="136"/>
                    <a:pt x="17" y="169"/>
                  </a:cubicBezTo>
                  <a:cubicBezTo>
                    <a:pt x="37" y="190"/>
                    <a:pt x="70" y="190"/>
                    <a:pt x="87" y="190"/>
                  </a:cubicBezTo>
                  <a:cubicBezTo>
                    <a:pt x="103" y="190"/>
                    <a:pt x="140" y="190"/>
                    <a:pt x="157" y="169"/>
                  </a:cubicBezTo>
                  <a:cubicBezTo>
                    <a:pt x="157" y="169"/>
                    <a:pt x="173" y="169"/>
                    <a:pt x="190" y="153"/>
                  </a:cubicBezTo>
                  <a:cubicBezTo>
                    <a:pt x="206" y="136"/>
                    <a:pt x="223" y="120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1" name="Google Shape;6251;p7"/>
            <p:cNvSpPr/>
            <p:nvPr/>
          </p:nvSpPr>
          <p:spPr>
            <a:xfrm>
              <a:off x="4537175" y="2377250"/>
              <a:ext cx="2200" cy="450"/>
            </a:xfrm>
            <a:custGeom>
              <a:rect b="b" l="l" r="r" t="t"/>
              <a:pathLst>
                <a:path extrusionOk="0" h="18" w="88">
                  <a:moveTo>
                    <a:pt x="1" y="1"/>
                  </a:moveTo>
                  <a:cubicBezTo>
                    <a:pt x="34" y="1"/>
                    <a:pt x="50" y="17"/>
                    <a:pt x="87" y="17"/>
                  </a:cubicBezTo>
                  <a:cubicBezTo>
                    <a:pt x="87" y="1"/>
                    <a:pt x="50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2" name="Google Shape;6252;p7"/>
            <p:cNvSpPr/>
            <p:nvPr/>
          </p:nvSpPr>
          <p:spPr>
            <a:xfrm>
              <a:off x="4680150" y="244560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20"/>
                    <a:pt x="0" y="153"/>
                    <a:pt x="17" y="169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20" y="190"/>
                    <a:pt x="141" y="190"/>
                  </a:cubicBezTo>
                  <a:cubicBezTo>
                    <a:pt x="157" y="190"/>
                    <a:pt x="174" y="169"/>
                    <a:pt x="174" y="169"/>
                  </a:cubicBezTo>
                  <a:cubicBezTo>
                    <a:pt x="207" y="153"/>
                    <a:pt x="223" y="120"/>
                    <a:pt x="244" y="103"/>
                  </a:cubicBezTo>
                  <a:cubicBezTo>
                    <a:pt x="260" y="50"/>
                    <a:pt x="22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3" name="Google Shape;6253;p7"/>
            <p:cNvSpPr/>
            <p:nvPr/>
          </p:nvSpPr>
          <p:spPr>
            <a:xfrm>
              <a:off x="4536250" y="232962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38" y="67"/>
                    <a:pt x="21" y="104"/>
                  </a:cubicBezTo>
                  <a:cubicBezTo>
                    <a:pt x="1" y="120"/>
                    <a:pt x="21" y="137"/>
                    <a:pt x="21" y="170"/>
                  </a:cubicBezTo>
                  <a:cubicBezTo>
                    <a:pt x="38" y="191"/>
                    <a:pt x="71" y="191"/>
                    <a:pt x="87" y="191"/>
                  </a:cubicBezTo>
                  <a:cubicBezTo>
                    <a:pt x="124" y="191"/>
                    <a:pt x="141" y="191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8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4" name="Google Shape;6254;p7"/>
            <p:cNvSpPr/>
            <p:nvPr/>
          </p:nvSpPr>
          <p:spPr>
            <a:xfrm>
              <a:off x="4500700" y="2363950"/>
              <a:ext cx="5175" cy="3025"/>
            </a:xfrm>
            <a:custGeom>
              <a:rect b="b" l="l" r="r" t="t"/>
              <a:pathLst>
                <a:path extrusionOk="0" h="121" w="207">
                  <a:moveTo>
                    <a:pt x="83" y="1"/>
                  </a:moveTo>
                  <a:cubicBezTo>
                    <a:pt x="50" y="17"/>
                    <a:pt x="17" y="34"/>
                    <a:pt x="0" y="54"/>
                  </a:cubicBezTo>
                  <a:cubicBezTo>
                    <a:pt x="50" y="71"/>
                    <a:pt x="120" y="104"/>
                    <a:pt x="169" y="120"/>
                  </a:cubicBezTo>
                  <a:cubicBezTo>
                    <a:pt x="207" y="87"/>
                    <a:pt x="207" y="34"/>
                    <a:pt x="169" y="17"/>
                  </a:cubicBezTo>
                  <a:cubicBezTo>
                    <a:pt x="136" y="1"/>
                    <a:pt x="120" y="1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5" name="Google Shape;6255;p7"/>
            <p:cNvSpPr/>
            <p:nvPr/>
          </p:nvSpPr>
          <p:spPr>
            <a:xfrm>
              <a:off x="4676325" y="2477600"/>
              <a:ext cx="3425" cy="4500"/>
            </a:xfrm>
            <a:custGeom>
              <a:rect b="b" l="l" r="r" t="t"/>
              <a:pathLst>
                <a:path extrusionOk="0" h="180" w="137">
                  <a:moveTo>
                    <a:pt x="42" y="0"/>
                  </a:moveTo>
                  <a:cubicBezTo>
                    <a:pt x="28" y="0"/>
                    <a:pt x="14" y="2"/>
                    <a:pt x="1" y="6"/>
                  </a:cubicBezTo>
                  <a:cubicBezTo>
                    <a:pt x="17" y="60"/>
                    <a:pt x="34" y="110"/>
                    <a:pt x="50" y="180"/>
                  </a:cubicBezTo>
                  <a:cubicBezTo>
                    <a:pt x="104" y="147"/>
                    <a:pt x="137" y="93"/>
                    <a:pt x="120" y="44"/>
                  </a:cubicBezTo>
                  <a:cubicBezTo>
                    <a:pt x="120" y="16"/>
                    <a:pt x="82" y="0"/>
                    <a:pt x="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6" name="Google Shape;6256;p7"/>
            <p:cNvSpPr/>
            <p:nvPr/>
          </p:nvSpPr>
          <p:spPr>
            <a:xfrm>
              <a:off x="4556875" y="2342525"/>
              <a:ext cx="6100" cy="4750"/>
            </a:xfrm>
            <a:custGeom>
              <a:rect b="b" l="l" r="r" t="t"/>
              <a:pathLst>
                <a:path extrusionOk="0" h="190" w="244">
                  <a:moveTo>
                    <a:pt x="157" y="0"/>
                  </a:moveTo>
                  <a:cubicBezTo>
                    <a:pt x="124" y="0"/>
                    <a:pt x="87" y="0"/>
                    <a:pt x="70" y="17"/>
                  </a:cubicBezTo>
                  <a:cubicBezTo>
                    <a:pt x="37" y="50"/>
                    <a:pt x="21" y="66"/>
                    <a:pt x="0" y="103"/>
                  </a:cubicBezTo>
                  <a:cubicBezTo>
                    <a:pt x="0" y="120"/>
                    <a:pt x="0" y="153"/>
                    <a:pt x="21" y="169"/>
                  </a:cubicBezTo>
                  <a:cubicBezTo>
                    <a:pt x="21" y="190"/>
                    <a:pt x="54" y="190"/>
                    <a:pt x="87" y="190"/>
                  </a:cubicBezTo>
                  <a:cubicBezTo>
                    <a:pt x="103" y="190"/>
                    <a:pt x="124" y="190"/>
                    <a:pt x="141" y="169"/>
                  </a:cubicBezTo>
                  <a:cubicBezTo>
                    <a:pt x="157" y="169"/>
                    <a:pt x="157" y="169"/>
                    <a:pt x="174" y="153"/>
                  </a:cubicBezTo>
                  <a:cubicBezTo>
                    <a:pt x="190" y="136"/>
                    <a:pt x="227" y="120"/>
                    <a:pt x="227" y="87"/>
                  </a:cubicBezTo>
                  <a:cubicBezTo>
                    <a:pt x="244" y="33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7" name="Google Shape;6257;p7"/>
            <p:cNvSpPr/>
            <p:nvPr/>
          </p:nvSpPr>
          <p:spPr>
            <a:xfrm>
              <a:off x="4577475" y="2306850"/>
              <a:ext cx="6125" cy="4950"/>
            </a:xfrm>
            <a:custGeom>
              <a:rect b="b" l="l" r="r" t="t"/>
              <a:pathLst>
                <a:path extrusionOk="0" h="198" w="245">
                  <a:moveTo>
                    <a:pt x="158" y="1"/>
                  </a:moveTo>
                  <a:cubicBezTo>
                    <a:pt x="125" y="1"/>
                    <a:pt x="88" y="17"/>
                    <a:pt x="71" y="34"/>
                  </a:cubicBezTo>
                  <a:cubicBezTo>
                    <a:pt x="38" y="50"/>
                    <a:pt x="22" y="71"/>
                    <a:pt x="1" y="104"/>
                  </a:cubicBezTo>
                  <a:cubicBezTo>
                    <a:pt x="1" y="120"/>
                    <a:pt x="1" y="153"/>
                    <a:pt x="22" y="174"/>
                  </a:cubicBezTo>
                  <a:cubicBezTo>
                    <a:pt x="22" y="186"/>
                    <a:pt x="38" y="197"/>
                    <a:pt x="59" y="197"/>
                  </a:cubicBezTo>
                  <a:cubicBezTo>
                    <a:pt x="68" y="197"/>
                    <a:pt x="78" y="195"/>
                    <a:pt x="88" y="190"/>
                  </a:cubicBezTo>
                  <a:lnTo>
                    <a:pt x="141" y="190"/>
                  </a:lnTo>
                  <a:cubicBezTo>
                    <a:pt x="158" y="174"/>
                    <a:pt x="158" y="174"/>
                    <a:pt x="174" y="174"/>
                  </a:cubicBezTo>
                  <a:cubicBezTo>
                    <a:pt x="191" y="153"/>
                    <a:pt x="228" y="120"/>
                    <a:pt x="228" y="104"/>
                  </a:cubicBezTo>
                  <a:cubicBezTo>
                    <a:pt x="244" y="50"/>
                    <a:pt x="207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8" name="Google Shape;6258;p7"/>
            <p:cNvSpPr/>
            <p:nvPr/>
          </p:nvSpPr>
          <p:spPr>
            <a:xfrm>
              <a:off x="4580575" y="2317575"/>
              <a:ext cx="6825" cy="5175"/>
            </a:xfrm>
            <a:custGeom>
              <a:rect b="b" l="l" r="r" t="t"/>
              <a:pathLst>
                <a:path extrusionOk="0" h="207" w="273">
                  <a:moveTo>
                    <a:pt x="170" y="0"/>
                  </a:moveTo>
                  <a:cubicBezTo>
                    <a:pt x="137" y="0"/>
                    <a:pt x="104" y="17"/>
                    <a:pt x="83" y="33"/>
                  </a:cubicBezTo>
                  <a:cubicBezTo>
                    <a:pt x="50" y="54"/>
                    <a:pt x="34" y="71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190"/>
                    <a:pt x="153" y="190"/>
                  </a:cubicBezTo>
                  <a:cubicBezTo>
                    <a:pt x="207" y="174"/>
                    <a:pt x="240" y="137"/>
                    <a:pt x="240" y="104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9" name="Google Shape;6259;p7"/>
            <p:cNvSpPr/>
            <p:nvPr/>
          </p:nvSpPr>
          <p:spPr>
            <a:xfrm>
              <a:off x="4568100" y="2376025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53" y="0"/>
                  </a:moveTo>
                  <a:cubicBezTo>
                    <a:pt x="137" y="0"/>
                    <a:pt x="104" y="17"/>
                    <a:pt x="67" y="33"/>
                  </a:cubicBezTo>
                  <a:cubicBezTo>
                    <a:pt x="34" y="50"/>
                    <a:pt x="17" y="87"/>
                    <a:pt x="17" y="103"/>
                  </a:cubicBezTo>
                  <a:cubicBezTo>
                    <a:pt x="1" y="136"/>
                    <a:pt x="1" y="153"/>
                    <a:pt x="17" y="169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lnTo>
                    <a:pt x="170" y="169"/>
                  </a:lnTo>
                  <a:cubicBezTo>
                    <a:pt x="207" y="153"/>
                    <a:pt x="223" y="120"/>
                    <a:pt x="240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0" name="Google Shape;6260;p7"/>
            <p:cNvSpPr/>
            <p:nvPr/>
          </p:nvSpPr>
          <p:spPr>
            <a:xfrm>
              <a:off x="4564200" y="2363950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3" y="1"/>
                  </a:moveTo>
                  <a:cubicBezTo>
                    <a:pt x="140" y="1"/>
                    <a:pt x="120" y="1"/>
                    <a:pt x="87" y="17"/>
                  </a:cubicBezTo>
                  <a:cubicBezTo>
                    <a:pt x="54" y="34"/>
                    <a:pt x="37" y="71"/>
                    <a:pt x="1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37"/>
                    <a:pt x="243" y="120"/>
                    <a:pt x="260" y="87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1" name="Google Shape;6261;p7"/>
            <p:cNvSpPr/>
            <p:nvPr/>
          </p:nvSpPr>
          <p:spPr>
            <a:xfrm>
              <a:off x="4585725" y="2283650"/>
              <a:ext cx="6425" cy="4950"/>
            </a:xfrm>
            <a:custGeom>
              <a:rect b="b" l="l" r="r" t="t"/>
              <a:pathLst>
                <a:path extrusionOk="0" h="198" w="257">
                  <a:moveTo>
                    <a:pt x="173" y="0"/>
                  </a:moveTo>
                  <a:cubicBezTo>
                    <a:pt x="151" y="0"/>
                    <a:pt x="127" y="6"/>
                    <a:pt x="104" y="18"/>
                  </a:cubicBezTo>
                  <a:cubicBezTo>
                    <a:pt x="50" y="34"/>
                    <a:pt x="1" y="104"/>
                    <a:pt x="17" y="154"/>
                  </a:cubicBezTo>
                  <a:cubicBezTo>
                    <a:pt x="29" y="181"/>
                    <a:pt x="71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223" y="154"/>
                    <a:pt x="256" y="88"/>
                    <a:pt x="256" y="51"/>
                  </a:cubicBezTo>
                  <a:cubicBezTo>
                    <a:pt x="246" y="19"/>
                    <a:pt x="21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2" name="Google Shape;6262;p7"/>
            <p:cNvSpPr/>
            <p:nvPr/>
          </p:nvSpPr>
          <p:spPr>
            <a:xfrm>
              <a:off x="4584400" y="2387150"/>
              <a:ext cx="6000" cy="4350"/>
            </a:xfrm>
            <a:custGeom>
              <a:rect b="b" l="l" r="r" t="t"/>
              <a:pathLst>
                <a:path extrusionOk="0" h="174" w="240">
                  <a:moveTo>
                    <a:pt x="136" y="0"/>
                  </a:moveTo>
                  <a:cubicBezTo>
                    <a:pt x="120" y="0"/>
                    <a:pt x="103" y="0"/>
                    <a:pt x="87" y="17"/>
                  </a:cubicBezTo>
                  <a:cubicBezTo>
                    <a:pt x="33" y="33"/>
                    <a:pt x="0" y="71"/>
                    <a:pt x="0" y="104"/>
                  </a:cubicBezTo>
                  <a:cubicBezTo>
                    <a:pt x="33" y="120"/>
                    <a:pt x="87" y="136"/>
                    <a:pt x="136" y="157"/>
                  </a:cubicBezTo>
                  <a:cubicBezTo>
                    <a:pt x="157" y="157"/>
                    <a:pt x="157" y="157"/>
                    <a:pt x="173" y="174"/>
                  </a:cubicBezTo>
                  <a:cubicBezTo>
                    <a:pt x="173" y="157"/>
                    <a:pt x="173" y="157"/>
                    <a:pt x="190" y="157"/>
                  </a:cubicBezTo>
                  <a:cubicBezTo>
                    <a:pt x="223" y="120"/>
                    <a:pt x="239" y="87"/>
                    <a:pt x="223" y="54"/>
                  </a:cubicBezTo>
                  <a:cubicBezTo>
                    <a:pt x="206" y="17"/>
                    <a:pt x="17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3" name="Google Shape;6263;p7"/>
            <p:cNvSpPr/>
            <p:nvPr/>
          </p:nvSpPr>
          <p:spPr>
            <a:xfrm>
              <a:off x="4582650" y="2377350"/>
              <a:ext cx="6100" cy="4925"/>
            </a:xfrm>
            <a:custGeom>
              <a:rect b="b" l="l" r="r" t="t"/>
              <a:pathLst>
                <a:path extrusionOk="0" h="197" w="244">
                  <a:moveTo>
                    <a:pt x="160" y="1"/>
                  </a:moveTo>
                  <a:cubicBezTo>
                    <a:pt x="139" y="1"/>
                    <a:pt x="113" y="5"/>
                    <a:pt x="87" y="13"/>
                  </a:cubicBezTo>
                  <a:cubicBezTo>
                    <a:pt x="54" y="34"/>
                    <a:pt x="21" y="67"/>
                    <a:pt x="0" y="100"/>
                  </a:cubicBezTo>
                  <a:lnTo>
                    <a:pt x="0" y="153"/>
                  </a:lnTo>
                  <a:cubicBezTo>
                    <a:pt x="13" y="185"/>
                    <a:pt x="44" y="196"/>
                    <a:pt x="79" y="196"/>
                  </a:cubicBezTo>
                  <a:cubicBezTo>
                    <a:pt x="99" y="196"/>
                    <a:pt x="121" y="192"/>
                    <a:pt x="140" y="186"/>
                  </a:cubicBezTo>
                  <a:cubicBezTo>
                    <a:pt x="206" y="153"/>
                    <a:pt x="243" y="100"/>
                    <a:pt x="243" y="50"/>
                  </a:cubicBezTo>
                  <a:lnTo>
                    <a:pt x="206" y="13"/>
                  </a:lnTo>
                  <a:cubicBezTo>
                    <a:pt x="198" y="5"/>
                    <a:pt x="182" y="1"/>
                    <a:pt x="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4" name="Google Shape;6264;p7"/>
            <p:cNvSpPr/>
            <p:nvPr/>
          </p:nvSpPr>
          <p:spPr>
            <a:xfrm>
              <a:off x="4873825" y="2328300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7"/>
                    <a:pt x="21" y="70"/>
                    <a:pt x="21" y="87"/>
                  </a:cubicBezTo>
                  <a:cubicBezTo>
                    <a:pt x="0" y="120"/>
                    <a:pt x="21" y="157"/>
                    <a:pt x="37" y="173"/>
                  </a:cubicBezTo>
                  <a:cubicBezTo>
                    <a:pt x="54" y="190"/>
                    <a:pt x="70" y="190"/>
                    <a:pt x="87" y="190"/>
                  </a:cubicBezTo>
                  <a:cubicBezTo>
                    <a:pt x="124" y="190"/>
                    <a:pt x="140" y="190"/>
                    <a:pt x="157" y="173"/>
                  </a:cubicBezTo>
                  <a:cubicBezTo>
                    <a:pt x="190" y="157"/>
                    <a:pt x="227" y="120"/>
                    <a:pt x="244" y="87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5" name="Google Shape;6265;p7"/>
            <p:cNvSpPr/>
            <p:nvPr/>
          </p:nvSpPr>
          <p:spPr>
            <a:xfrm>
              <a:off x="4874325" y="2315825"/>
              <a:ext cx="6425" cy="4925"/>
            </a:xfrm>
            <a:custGeom>
              <a:rect b="b" l="l" r="r" t="t"/>
              <a:pathLst>
                <a:path extrusionOk="0" h="197" w="257">
                  <a:moveTo>
                    <a:pt x="175" y="1"/>
                  </a:moveTo>
                  <a:cubicBezTo>
                    <a:pt x="153" y="1"/>
                    <a:pt x="128" y="7"/>
                    <a:pt x="104" y="21"/>
                  </a:cubicBezTo>
                  <a:cubicBezTo>
                    <a:pt x="50" y="37"/>
                    <a:pt x="1" y="103"/>
                    <a:pt x="17" y="157"/>
                  </a:cubicBezTo>
                  <a:cubicBezTo>
                    <a:pt x="29" y="181"/>
                    <a:pt x="59" y="197"/>
                    <a:pt x="102" y="197"/>
                  </a:cubicBezTo>
                  <a:cubicBezTo>
                    <a:pt x="117" y="197"/>
                    <a:pt x="135" y="194"/>
                    <a:pt x="153" y="190"/>
                  </a:cubicBezTo>
                  <a:cubicBezTo>
                    <a:pt x="224" y="157"/>
                    <a:pt x="257" y="103"/>
                    <a:pt x="257" y="54"/>
                  </a:cubicBezTo>
                  <a:cubicBezTo>
                    <a:pt x="246" y="20"/>
                    <a:pt x="214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6" name="Google Shape;6266;p7"/>
            <p:cNvSpPr/>
            <p:nvPr/>
          </p:nvSpPr>
          <p:spPr>
            <a:xfrm>
              <a:off x="4869175" y="2349825"/>
              <a:ext cx="6425" cy="5200"/>
            </a:xfrm>
            <a:custGeom>
              <a:rect b="b" l="l" r="r" t="t"/>
              <a:pathLst>
                <a:path extrusionOk="0" h="208" w="257">
                  <a:moveTo>
                    <a:pt x="170" y="1"/>
                  </a:moveTo>
                  <a:cubicBezTo>
                    <a:pt x="137" y="1"/>
                    <a:pt x="104" y="17"/>
                    <a:pt x="67" y="34"/>
                  </a:cubicBezTo>
                  <a:cubicBezTo>
                    <a:pt x="50" y="50"/>
                    <a:pt x="34" y="83"/>
                    <a:pt x="17" y="104"/>
                  </a:cubicBezTo>
                  <a:cubicBezTo>
                    <a:pt x="1" y="153"/>
                    <a:pt x="34" y="207"/>
                    <a:pt x="83" y="207"/>
                  </a:cubicBezTo>
                  <a:cubicBezTo>
                    <a:pt x="120" y="207"/>
                    <a:pt x="137" y="186"/>
                    <a:pt x="153" y="186"/>
                  </a:cubicBezTo>
                  <a:cubicBezTo>
                    <a:pt x="186" y="170"/>
                    <a:pt x="223" y="137"/>
                    <a:pt x="240" y="104"/>
                  </a:cubicBezTo>
                  <a:cubicBezTo>
                    <a:pt x="256" y="50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7" name="Google Shape;6267;p7"/>
            <p:cNvSpPr/>
            <p:nvPr/>
          </p:nvSpPr>
          <p:spPr>
            <a:xfrm>
              <a:off x="4880725" y="2281075"/>
              <a:ext cx="6925" cy="4950"/>
            </a:xfrm>
            <a:custGeom>
              <a:rect b="b" l="l" r="r" t="t"/>
              <a:pathLst>
                <a:path extrusionOk="0" h="198" w="277">
                  <a:moveTo>
                    <a:pt x="137" y="1"/>
                  </a:moveTo>
                  <a:cubicBezTo>
                    <a:pt x="120" y="1"/>
                    <a:pt x="87" y="17"/>
                    <a:pt x="54" y="50"/>
                  </a:cubicBezTo>
                  <a:cubicBezTo>
                    <a:pt x="17" y="104"/>
                    <a:pt x="1" y="154"/>
                    <a:pt x="54" y="191"/>
                  </a:cubicBezTo>
                  <a:cubicBezTo>
                    <a:pt x="65" y="191"/>
                    <a:pt x="83" y="198"/>
                    <a:pt x="104" y="198"/>
                  </a:cubicBezTo>
                  <a:cubicBezTo>
                    <a:pt x="115" y="198"/>
                    <a:pt x="126" y="196"/>
                    <a:pt x="137" y="191"/>
                  </a:cubicBezTo>
                  <a:lnTo>
                    <a:pt x="174" y="191"/>
                  </a:lnTo>
                  <a:cubicBezTo>
                    <a:pt x="190" y="174"/>
                    <a:pt x="207" y="154"/>
                    <a:pt x="223" y="137"/>
                  </a:cubicBezTo>
                  <a:cubicBezTo>
                    <a:pt x="277" y="104"/>
                    <a:pt x="277" y="34"/>
                    <a:pt x="223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8" name="Google Shape;6268;p7"/>
            <p:cNvSpPr/>
            <p:nvPr/>
          </p:nvSpPr>
          <p:spPr>
            <a:xfrm>
              <a:off x="4878975" y="2293150"/>
              <a:ext cx="6525" cy="4650"/>
            </a:xfrm>
            <a:custGeom>
              <a:rect b="b" l="l" r="r" t="t"/>
              <a:pathLst>
                <a:path extrusionOk="0" h="186" w="261">
                  <a:moveTo>
                    <a:pt x="157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8" y="186"/>
                    <a:pt x="87" y="186"/>
                  </a:cubicBezTo>
                  <a:lnTo>
                    <a:pt x="157" y="186"/>
                  </a:lnTo>
                  <a:cubicBezTo>
                    <a:pt x="157" y="169"/>
                    <a:pt x="174" y="169"/>
                    <a:pt x="174" y="169"/>
                  </a:cubicBezTo>
                  <a:cubicBezTo>
                    <a:pt x="207" y="136"/>
                    <a:pt x="227" y="120"/>
                    <a:pt x="244" y="103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9" name="Google Shape;6269;p7"/>
            <p:cNvSpPr/>
            <p:nvPr/>
          </p:nvSpPr>
          <p:spPr>
            <a:xfrm>
              <a:off x="4884125" y="2304275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4" y="1"/>
                  </a:moveTo>
                  <a:cubicBezTo>
                    <a:pt x="141" y="17"/>
                    <a:pt x="104" y="17"/>
                    <a:pt x="87" y="34"/>
                  </a:cubicBezTo>
                  <a:cubicBezTo>
                    <a:pt x="54" y="50"/>
                    <a:pt x="38" y="87"/>
                    <a:pt x="21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4" y="207"/>
                    <a:pt x="141" y="207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7" y="153"/>
                    <a:pt x="244" y="137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0" name="Google Shape;6270;p7"/>
            <p:cNvSpPr/>
            <p:nvPr/>
          </p:nvSpPr>
          <p:spPr>
            <a:xfrm>
              <a:off x="4868675" y="2305100"/>
              <a:ext cx="6500" cy="5200"/>
            </a:xfrm>
            <a:custGeom>
              <a:rect b="b" l="l" r="r" t="t"/>
              <a:pathLst>
                <a:path extrusionOk="0" h="208" w="260">
                  <a:moveTo>
                    <a:pt x="174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31" y="189"/>
                    <a:pt x="56" y="207"/>
                    <a:pt x="91" y="207"/>
                  </a:cubicBezTo>
                  <a:cubicBezTo>
                    <a:pt x="110" y="207"/>
                    <a:pt x="132" y="202"/>
                    <a:pt x="157" y="190"/>
                  </a:cubicBezTo>
                  <a:cubicBezTo>
                    <a:pt x="227" y="157"/>
                    <a:pt x="260" y="104"/>
                    <a:pt x="243" y="54"/>
                  </a:cubicBezTo>
                  <a:cubicBezTo>
                    <a:pt x="243" y="19"/>
                    <a:pt x="21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1" name="Google Shape;6271;p7"/>
            <p:cNvSpPr/>
            <p:nvPr/>
          </p:nvSpPr>
          <p:spPr>
            <a:xfrm>
              <a:off x="4851975" y="2350250"/>
              <a:ext cx="6400" cy="4750"/>
            </a:xfrm>
            <a:custGeom>
              <a:rect b="b" l="l" r="r" t="t"/>
              <a:pathLst>
                <a:path extrusionOk="0" h="190" w="256">
                  <a:moveTo>
                    <a:pt x="103" y="0"/>
                  </a:moveTo>
                  <a:cubicBezTo>
                    <a:pt x="33" y="33"/>
                    <a:pt x="0" y="104"/>
                    <a:pt x="17" y="136"/>
                  </a:cubicBezTo>
                  <a:cubicBezTo>
                    <a:pt x="27" y="170"/>
                    <a:pt x="52" y="189"/>
                    <a:pt x="86" y="189"/>
                  </a:cubicBezTo>
                  <a:cubicBezTo>
                    <a:pt x="106" y="189"/>
                    <a:pt x="129" y="183"/>
                    <a:pt x="153" y="169"/>
                  </a:cubicBezTo>
                  <a:cubicBezTo>
                    <a:pt x="173" y="169"/>
                    <a:pt x="190" y="153"/>
                    <a:pt x="206" y="153"/>
                  </a:cubicBezTo>
                  <a:cubicBezTo>
                    <a:pt x="239" y="120"/>
                    <a:pt x="256" y="66"/>
                    <a:pt x="239" y="33"/>
                  </a:cubicBezTo>
                  <a:cubicBezTo>
                    <a:pt x="239" y="17"/>
                    <a:pt x="206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2" name="Google Shape;6272;p7"/>
            <p:cNvSpPr/>
            <p:nvPr/>
          </p:nvSpPr>
          <p:spPr>
            <a:xfrm>
              <a:off x="4888450" y="2315825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37" y="0"/>
                  </a:moveTo>
                  <a:cubicBezTo>
                    <a:pt x="104" y="21"/>
                    <a:pt x="87" y="37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71" y="207"/>
                    <a:pt x="104" y="207"/>
                    <a:pt x="137" y="207"/>
                  </a:cubicBezTo>
                  <a:cubicBezTo>
                    <a:pt x="137" y="190"/>
                    <a:pt x="157" y="190"/>
                    <a:pt x="157" y="190"/>
                  </a:cubicBezTo>
                  <a:cubicBezTo>
                    <a:pt x="190" y="174"/>
                    <a:pt x="207" y="174"/>
                    <a:pt x="223" y="157"/>
                  </a:cubicBezTo>
                  <a:cubicBezTo>
                    <a:pt x="260" y="103"/>
                    <a:pt x="277" y="54"/>
                    <a:pt x="223" y="21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3" name="Google Shape;6273;p7"/>
            <p:cNvSpPr/>
            <p:nvPr/>
          </p:nvSpPr>
          <p:spPr>
            <a:xfrm>
              <a:off x="4850625" y="2340300"/>
              <a:ext cx="6525" cy="4825"/>
            </a:xfrm>
            <a:custGeom>
              <a:rect b="b" l="l" r="r" t="t"/>
              <a:pathLst>
                <a:path extrusionOk="0" h="193" w="261">
                  <a:moveTo>
                    <a:pt x="156" y="0"/>
                  </a:moveTo>
                  <a:cubicBezTo>
                    <a:pt x="137" y="0"/>
                    <a:pt x="119" y="5"/>
                    <a:pt x="104" y="19"/>
                  </a:cubicBezTo>
                  <a:cubicBezTo>
                    <a:pt x="54" y="36"/>
                    <a:pt x="21" y="73"/>
                    <a:pt x="21" y="106"/>
                  </a:cubicBezTo>
                  <a:cubicBezTo>
                    <a:pt x="1" y="122"/>
                    <a:pt x="1" y="139"/>
                    <a:pt x="1" y="139"/>
                  </a:cubicBezTo>
                  <a:cubicBezTo>
                    <a:pt x="14" y="174"/>
                    <a:pt x="47" y="193"/>
                    <a:pt x="87" y="193"/>
                  </a:cubicBezTo>
                  <a:cubicBezTo>
                    <a:pt x="109" y="193"/>
                    <a:pt x="133" y="187"/>
                    <a:pt x="157" y="176"/>
                  </a:cubicBezTo>
                  <a:cubicBezTo>
                    <a:pt x="207" y="155"/>
                    <a:pt x="260" y="89"/>
                    <a:pt x="244" y="52"/>
                  </a:cubicBezTo>
                  <a:cubicBezTo>
                    <a:pt x="244" y="36"/>
                    <a:pt x="227" y="19"/>
                    <a:pt x="227" y="19"/>
                  </a:cubicBezTo>
                  <a:cubicBezTo>
                    <a:pt x="206" y="10"/>
                    <a:pt x="180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4" name="Google Shape;6274;p7"/>
            <p:cNvSpPr/>
            <p:nvPr/>
          </p:nvSpPr>
          <p:spPr>
            <a:xfrm>
              <a:off x="4855775" y="2302950"/>
              <a:ext cx="6950" cy="5175"/>
            </a:xfrm>
            <a:custGeom>
              <a:rect b="b" l="l" r="r" t="t"/>
              <a:pathLst>
                <a:path extrusionOk="0" h="207" w="278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4" y="206"/>
                    <a:pt x="141" y="190"/>
                    <a:pt x="157" y="190"/>
                  </a:cubicBezTo>
                  <a:cubicBezTo>
                    <a:pt x="174" y="190"/>
                    <a:pt x="190" y="173"/>
                    <a:pt x="190" y="173"/>
                  </a:cubicBezTo>
                  <a:cubicBezTo>
                    <a:pt x="228" y="157"/>
                    <a:pt x="244" y="124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5" name="Google Shape;6275;p7"/>
            <p:cNvSpPr/>
            <p:nvPr/>
          </p:nvSpPr>
          <p:spPr>
            <a:xfrm>
              <a:off x="4858350" y="2317425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49" y="0"/>
                  </a:moveTo>
                  <a:cubicBezTo>
                    <a:pt x="134" y="0"/>
                    <a:pt x="118" y="2"/>
                    <a:pt x="104" y="6"/>
                  </a:cubicBezTo>
                  <a:cubicBezTo>
                    <a:pt x="38" y="39"/>
                    <a:pt x="1" y="93"/>
                    <a:pt x="1" y="143"/>
                  </a:cubicBezTo>
                  <a:cubicBezTo>
                    <a:pt x="14" y="177"/>
                    <a:pt x="47" y="197"/>
                    <a:pt x="87" y="197"/>
                  </a:cubicBezTo>
                  <a:cubicBezTo>
                    <a:pt x="109" y="197"/>
                    <a:pt x="133" y="191"/>
                    <a:pt x="158" y="180"/>
                  </a:cubicBezTo>
                  <a:cubicBezTo>
                    <a:pt x="207" y="163"/>
                    <a:pt x="261" y="93"/>
                    <a:pt x="244" y="39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6" name="Google Shape;6276;p7"/>
            <p:cNvSpPr/>
            <p:nvPr/>
          </p:nvSpPr>
          <p:spPr>
            <a:xfrm>
              <a:off x="4860525" y="2269950"/>
              <a:ext cx="6525" cy="4675"/>
            </a:xfrm>
            <a:custGeom>
              <a:rect b="b" l="l" r="r" t="t"/>
              <a:pathLst>
                <a:path extrusionOk="0" h="187" w="261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17" y="83"/>
                    <a:pt x="0" y="137"/>
                    <a:pt x="54" y="170"/>
                  </a:cubicBezTo>
                  <a:cubicBezTo>
                    <a:pt x="71" y="186"/>
                    <a:pt x="104" y="186"/>
                    <a:pt x="141" y="186"/>
                  </a:cubicBezTo>
                  <a:cubicBezTo>
                    <a:pt x="141" y="170"/>
                    <a:pt x="157" y="170"/>
                    <a:pt x="174" y="170"/>
                  </a:cubicBezTo>
                  <a:cubicBezTo>
                    <a:pt x="190" y="153"/>
                    <a:pt x="207" y="153"/>
                    <a:pt x="223" y="137"/>
                  </a:cubicBezTo>
                  <a:cubicBezTo>
                    <a:pt x="244" y="120"/>
                    <a:pt x="260" y="83"/>
                    <a:pt x="260" y="67"/>
                  </a:cubicBezTo>
                  <a:cubicBezTo>
                    <a:pt x="260" y="34"/>
                    <a:pt x="244" y="17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7" name="Google Shape;6277;p7"/>
            <p:cNvSpPr/>
            <p:nvPr/>
          </p:nvSpPr>
          <p:spPr>
            <a:xfrm>
              <a:off x="4864850" y="2291400"/>
              <a:ext cx="6425" cy="4750"/>
            </a:xfrm>
            <a:custGeom>
              <a:rect b="b" l="l" r="r" t="t"/>
              <a:pathLst>
                <a:path extrusionOk="0" h="190" w="257">
                  <a:moveTo>
                    <a:pt x="174" y="0"/>
                  </a:moveTo>
                  <a:cubicBezTo>
                    <a:pt x="104" y="0"/>
                    <a:pt x="34" y="33"/>
                    <a:pt x="17" y="87"/>
                  </a:cubicBezTo>
                  <a:cubicBezTo>
                    <a:pt x="1" y="153"/>
                    <a:pt x="34" y="190"/>
                    <a:pt x="104" y="190"/>
                  </a:cubicBezTo>
                  <a:cubicBezTo>
                    <a:pt x="120" y="190"/>
                    <a:pt x="137" y="190"/>
                    <a:pt x="153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56" y="70"/>
                    <a:pt x="256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8" name="Google Shape;6278;p7"/>
            <p:cNvSpPr/>
            <p:nvPr/>
          </p:nvSpPr>
          <p:spPr>
            <a:xfrm>
              <a:off x="4793950" y="2305100"/>
              <a:ext cx="6100" cy="4775"/>
            </a:xfrm>
            <a:custGeom>
              <a:rect b="b" l="l" r="r" t="t"/>
              <a:pathLst>
                <a:path extrusionOk="0" h="191" w="244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8"/>
                    <a:pt x="21" y="71"/>
                    <a:pt x="21" y="87"/>
                  </a:cubicBezTo>
                  <a:cubicBezTo>
                    <a:pt x="0" y="157"/>
                    <a:pt x="37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cubicBezTo>
                    <a:pt x="157" y="174"/>
                    <a:pt x="173" y="174"/>
                    <a:pt x="173" y="157"/>
                  </a:cubicBezTo>
                  <a:cubicBezTo>
                    <a:pt x="206" y="141"/>
                    <a:pt x="227" y="120"/>
                    <a:pt x="243" y="87"/>
                  </a:cubicBezTo>
                  <a:cubicBezTo>
                    <a:pt x="243" y="71"/>
                    <a:pt x="243" y="38"/>
                    <a:pt x="227" y="17"/>
                  </a:cubicBezTo>
                  <a:cubicBezTo>
                    <a:pt x="227" y="1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9" name="Google Shape;6279;p7"/>
            <p:cNvSpPr/>
            <p:nvPr/>
          </p:nvSpPr>
          <p:spPr>
            <a:xfrm>
              <a:off x="4778075" y="2305100"/>
              <a:ext cx="6500" cy="4950"/>
            </a:xfrm>
            <a:custGeom>
              <a:rect b="b" l="l" r="r" t="t"/>
              <a:pathLst>
                <a:path extrusionOk="0" h="198" w="260">
                  <a:moveTo>
                    <a:pt x="140" y="1"/>
                  </a:moveTo>
                  <a:cubicBezTo>
                    <a:pt x="103" y="17"/>
                    <a:pt x="70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5" y="190"/>
                    <a:pt x="83" y="198"/>
                    <a:pt x="99" y="198"/>
                  </a:cubicBezTo>
                  <a:cubicBezTo>
                    <a:pt x="107" y="198"/>
                    <a:pt x="114" y="196"/>
                    <a:pt x="120" y="190"/>
                  </a:cubicBezTo>
                  <a:lnTo>
                    <a:pt x="157" y="190"/>
                  </a:ln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104"/>
                    <a:pt x="260" y="71"/>
                  </a:cubicBezTo>
                  <a:cubicBezTo>
                    <a:pt x="260" y="54"/>
                    <a:pt x="243" y="17"/>
                    <a:pt x="223" y="17"/>
                  </a:cubicBezTo>
                  <a:cubicBezTo>
                    <a:pt x="206" y="1"/>
                    <a:pt x="17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0" name="Google Shape;6280;p7"/>
            <p:cNvSpPr/>
            <p:nvPr/>
          </p:nvSpPr>
          <p:spPr>
            <a:xfrm>
              <a:off x="4894025" y="2293075"/>
              <a:ext cx="6525" cy="4800"/>
            </a:xfrm>
            <a:custGeom>
              <a:rect b="b" l="l" r="r" t="t"/>
              <a:pathLst>
                <a:path extrusionOk="0" h="192" w="261">
                  <a:moveTo>
                    <a:pt x="162" y="1"/>
                  </a:moveTo>
                  <a:cubicBezTo>
                    <a:pt x="143" y="1"/>
                    <a:pt x="122" y="7"/>
                    <a:pt x="103" y="20"/>
                  </a:cubicBezTo>
                  <a:cubicBezTo>
                    <a:pt x="37" y="36"/>
                    <a:pt x="0" y="106"/>
                    <a:pt x="0" y="139"/>
                  </a:cubicBezTo>
                  <a:cubicBezTo>
                    <a:pt x="11" y="171"/>
                    <a:pt x="44" y="191"/>
                    <a:pt x="85" y="191"/>
                  </a:cubicBezTo>
                  <a:cubicBezTo>
                    <a:pt x="108" y="191"/>
                    <a:pt x="132" y="185"/>
                    <a:pt x="157" y="172"/>
                  </a:cubicBezTo>
                  <a:cubicBezTo>
                    <a:pt x="207" y="156"/>
                    <a:pt x="260" y="86"/>
                    <a:pt x="244" y="53"/>
                  </a:cubicBezTo>
                  <a:cubicBezTo>
                    <a:pt x="230" y="21"/>
                    <a:pt x="198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1" name="Google Shape;6281;p7"/>
            <p:cNvSpPr/>
            <p:nvPr/>
          </p:nvSpPr>
          <p:spPr>
            <a:xfrm>
              <a:off x="4785375" y="2282025"/>
              <a:ext cx="6950" cy="5075"/>
            </a:xfrm>
            <a:custGeom>
              <a:rect b="b" l="l" r="r" t="t"/>
              <a:pathLst>
                <a:path extrusionOk="0" h="203" w="278">
                  <a:moveTo>
                    <a:pt x="191" y="0"/>
                  </a:moveTo>
                  <a:cubicBezTo>
                    <a:pt x="178" y="0"/>
                    <a:pt x="166" y="4"/>
                    <a:pt x="158" y="12"/>
                  </a:cubicBezTo>
                  <a:cubicBezTo>
                    <a:pt x="120" y="12"/>
                    <a:pt x="87" y="33"/>
                    <a:pt x="71" y="50"/>
                  </a:cubicBezTo>
                  <a:cubicBezTo>
                    <a:pt x="17" y="99"/>
                    <a:pt x="1" y="169"/>
                    <a:pt x="54" y="186"/>
                  </a:cubicBezTo>
                  <a:cubicBezTo>
                    <a:pt x="71" y="202"/>
                    <a:pt x="104" y="202"/>
                    <a:pt x="137" y="202"/>
                  </a:cubicBezTo>
                  <a:cubicBezTo>
                    <a:pt x="137" y="202"/>
                    <a:pt x="158" y="186"/>
                    <a:pt x="174" y="186"/>
                  </a:cubicBezTo>
                  <a:cubicBezTo>
                    <a:pt x="191" y="186"/>
                    <a:pt x="207" y="169"/>
                    <a:pt x="223" y="153"/>
                  </a:cubicBezTo>
                  <a:cubicBezTo>
                    <a:pt x="277" y="99"/>
                    <a:pt x="277" y="50"/>
                    <a:pt x="223" y="12"/>
                  </a:cubicBezTo>
                  <a:cubicBezTo>
                    <a:pt x="215" y="4"/>
                    <a:pt x="203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2" name="Google Shape;6282;p7"/>
            <p:cNvSpPr/>
            <p:nvPr/>
          </p:nvSpPr>
          <p:spPr>
            <a:xfrm>
              <a:off x="4782800" y="231540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37" y="1"/>
                    <a:pt x="120" y="17"/>
                    <a:pt x="87" y="38"/>
                  </a:cubicBezTo>
                  <a:cubicBezTo>
                    <a:pt x="54" y="54"/>
                    <a:pt x="34" y="71"/>
                    <a:pt x="17" y="104"/>
                  </a:cubicBezTo>
                  <a:cubicBezTo>
                    <a:pt x="1" y="158"/>
                    <a:pt x="34" y="191"/>
                    <a:pt x="104" y="191"/>
                  </a:cubicBezTo>
                  <a:lnTo>
                    <a:pt x="157" y="191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8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8"/>
                  </a:cubicBezTo>
                  <a:cubicBezTo>
                    <a:pt x="223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3" name="Google Shape;6283;p7"/>
            <p:cNvSpPr/>
            <p:nvPr/>
          </p:nvSpPr>
          <p:spPr>
            <a:xfrm>
              <a:off x="4659950" y="2272025"/>
              <a:ext cx="6100" cy="4350"/>
            </a:xfrm>
            <a:custGeom>
              <a:rect b="b" l="l" r="r" t="t"/>
              <a:pathLst>
                <a:path extrusionOk="0" h="174" w="244">
                  <a:moveTo>
                    <a:pt x="70" y="0"/>
                  </a:moveTo>
                  <a:cubicBezTo>
                    <a:pt x="37" y="21"/>
                    <a:pt x="21" y="54"/>
                    <a:pt x="0" y="70"/>
                  </a:cubicBezTo>
                  <a:cubicBezTo>
                    <a:pt x="0" y="103"/>
                    <a:pt x="0" y="124"/>
                    <a:pt x="21" y="140"/>
                  </a:cubicBezTo>
                  <a:cubicBezTo>
                    <a:pt x="37" y="157"/>
                    <a:pt x="54" y="173"/>
                    <a:pt x="87" y="173"/>
                  </a:cubicBezTo>
                  <a:cubicBezTo>
                    <a:pt x="103" y="173"/>
                    <a:pt x="124" y="173"/>
                    <a:pt x="140" y="157"/>
                  </a:cubicBezTo>
                  <a:cubicBezTo>
                    <a:pt x="157" y="157"/>
                    <a:pt x="173" y="140"/>
                    <a:pt x="173" y="140"/>
                  </a:cubicBezTo>
                  <a:cubicBezTo>
                    <a:pt x="206" y="124"/>
                    <a:pt x="227" y="103"/>
                    <a:pt x="244" y="70"/>
                  </a:cubicBezTo>
                  <a:cubicBezTo>
                    <a:pt x="244" y="37"/>
                    <a:pt x="244" y="21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4" name="Google Shape;6284;p7"/>
            <p:cNvSpPr/>
            <p:nvPr/>
          </p:nvSpPr>
          <p:spPr>
            <a:xfrm>
              <a:off x="4752700" y="2271200"/>
              <a:ext cx="6525" cy="3000"/>
            </a:xfrm>
            <a:custGeom>
              <a:rect b="b" l="l" r="r" t="t"/>
              <a:pathLst>
                <a:path extrusionOk="0" h="120" w="261">
                  <a:moveTo>
                    <a:pt x="38" y="0"/>
                  </a:moveTo>
                  <a:lnTo>
                    <a:pt x="38" y="17"/>
                  </a:lnTo>
                  <a:cubicBezTo>
                    <a:pt x="1" y="70"/>
                    <a:pt x="38" y="120"/>
                    <a:pt x="104" y="120"/>
                  </a:cubicBezTo>
                  <a:cubicBezTo>
                    <a:pt x="125" y="120"/>
                    <a:pt x="141" y="103"/>
                    <a:pt x="174" y="103"/>
                  </a:cubicBezTo>
                  <a:lnTo>
                    <a:pt x="191" y="87"/>
                  </a:lnTo>
                  <a:cubicBezTo>
                    <a:pt x="228" y="70"/>
                    <a:pt x="244" y="33"/>
                    <a:pt x="261" y="17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5" name="Google Shape;6285;p7"/>
            <p:cNvSpPr/>
            <p:nvPr/>
          </p:nvSpPr>
          <p:spPr>
            <a:xfrm>
              <a:off x="4690875" y="2271600"/>
              <a:ext cx="6500" cy="4350"/>
            </a:xfrm>
            <a:custGeom>
              <a:rect b="b" l="l" r="r" t="t"/>
              <a:pathLst>
                <a:path extrusionOk="0" h="174" w="260">
                  <a:moveTo>
                    <a:pt x="70" y="1"/>
                  </a:moveTo>
                  <a:cubicBezTo>
                    <a:pt x="54" y="38"/>
                    <a:pt x="21" y="54"/>
                    <a:pt x="21" y="87"/>
                  </a:cubicBezTo>
                  <a:cubicBezTo>
                    <a:pt x="0" y="141"/>
                    <a:pt x="37" y="174"/>
                    <a:pt x="87" y="174"/>
                  </a:cubicBezTo>
                  <a:cubicBezTo>
                    <a:pt x="124" y="174"/>
                    <a:pt x="140" y="174"/>
                    <a:pt x="157" y="157"/>
                  </a:cubicBezTo>
                  <a:lnTo>
                    <a:pt x="190" y="157"/>
                  </a:lnTo>
                  <a:cubicBezTo>
                    <a:pt x="206" y="120"/>
                    <a:pt x="243" y="104"/>
                    <a:pt x="243" y="71"/>
                  </a:cubicBezTo>
                  <a:cubicBezTo>
                    <a:pt x="260" y="54"/>
                    <a:pt x="260" y="17"/>
                    <a:pt x="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6" name="Google Shape;6286;p7"/>
            <p:cNvSpPr/>
            <p:nvPr/>
          </p:nvSpPr>
          <p:spPr>
            <a:xfrm>
              <a:off x="4788775" y="22931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5" y="50"/>
                    <a:pt x="22" y="66"/>
                    <a:pt x="22" y="103"/>
                  </a:cubicBezTo>
                  <a:cubicBezTo>
                    <a:pt x="1" y="153"/>
                    <a:pt x="38" y="206"/>
                    <a:pt x="87" y="206"/>
                  </a:cubicBezTo>
                  <a:cubicBezTo>
                    <a:pt x="125" y="206"/>
                    <a:pt x="141" y="186"/>
                    <a:pt x="158" y="186"/>
                  </a:cubicBezTo>
                  <a:cubicBezTo>
                    <a:pt x="174" y="169"/>
                    <a:pt x="174" y="169"/>
                    <a:pt x="191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50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7" name="Google Shape;6287;p7"/>
            <p:cNvSpPr/>
            <p:nvPr/>
          </p:nvSpPr>
          <p:spPr>
            <a:xfrm>
              <a:off x="4876475" y="2269450"/>
              <a:ext cx="6450" cy="4825"/>
            </a:xfrm>
            <a:custGeom>
              <a:rect b="b" l="l" r="r" t="t"/>
              <a:pathLst>
                <a:path extrusionOk="0" h="193" w="258">
                  <a:moveTo>
                    <a:pt x="154" y="0"/>
                  </a:moveTo>
                  <a:cubicBezTo>
                    <a:pt x="121" y="0"/>
                    <a:pt x="100" y="21"/>
                    <a:pt x="67" y="37"/>
                  </a:cubicBezTo>
                  <a:cubicBezTo>
                    <a:pt x="51" y="54"/>
                    <a:pt x="34" y="70"/>
                    <a:pt x="18" y="103"/>
                  </a:cubicBezTo>
                  <a:cubicBezTo>
                    <a:pt x="0" y="150"/>
                    <a:pt x="26" y="193"/>
                    <a:pt x="65" y="193"/>
                  </a:cubicBezTo>
                  <a:cubicBezTo>
                    <a:pt x="71" y="193"/>
                    <a:pt x="77" y="192"/>
                    <a:pt x="84" y="190"/>
                  </a:cubicBezTo>
                  <a:lnTo>
                    <a:pt x="154" y="190"/>
                  </a:lnTo>
                  <a:cubicBezTo>
                    <a:pt x="171" y="173"/>
                    <a:pt x="171" y="173"/>
                    <a:pt x="187" y="173"/>
                  </a:cubicBezTo>
                  <a:cubicBezTo>
                    <a:pt x="204" y="157"/>
                    <a:pt x="241" y="124"/>
                    <a:pt x="241" y="103"/>
                  </a:cubicBezTo>
                  <a:cubicBezTo>
                    <a:pt x="257" y="70"/>
                    <a:pt x="257" y="54"/>
                    <a:pt x="241" y="37"/>
                  </a:cubicBezTo>
                  <a:cubicBezTo>
                    <a:pt x="224" y="21"/>
                    <a:pt x="204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8" name="Google Shape;6288;p7"/>
            <p:cNvSpPr/>
            <p:nvPr/>
          </p:nvSpPr>
          <p:spPr>
            <a:xfrm>
              <a:off x="4815900" y="2270375"/>
              <a:ext cx="6000" cy="4250"/>
            </a:xfrm>
            <a:custGeom>
              <a:rect b="b" l="l" r="r" t="t"/>
              <a:pathLst>
                <a:path extrusionOk="0" h="170" w="240">
                  <a:moveTo>
                    <a:pt x="70" y="0"/>
                  </a:moveTo>
                  <a:cubicBezTo>
                    <a:pt x="33" y="17"/>
                    <a:pt x="17" y="50"/>
                    <a:pt x="17" y="66"/>
                  </a:cubicBezTo>
                  <a:cubicBezTo>
                    <a:pt x="0" y="103"/>
                    <a:pt x="0" y="120"/>
                    <a:pt x="17" y="136"/>
                  </a:cubicBezTo>
                  <a:cubicBezTo>
                    <a:pt x="33" y="153"/>
                    <a:pt x="50" y="169"/>
                    <a:pt x="87" y="169"/>
                  </a:cubicBezTo>
                  <a:cubicBezTo>
                    <a:pt x="103" y="169"/>
                    <a:pt x="120" y="169"/>
                    <a:pt x="153" y="153"/>
                  </a:cubicBezTo>
                  <a:lnTo>
                    <a:pt x="173" y="136"/>
                  </a:lnTo>
                  <a:cubicBezTo>
                    <a:pt x="206" y="120"/>
                    <a:pt x="223" y="103"/>
                    <a:pt x="239" y="66"/>
                  </a:cubicBezTo>
                  <a:cubicBezTo>
                    <a:pt x="239" y="33"/>
                    <a:pt x="239" y="17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9" name="Google Shape;6289;p7"/>
            <p:cNvSpPr/>
            <p:nvPr/>
          </p:nvSpPr>
          <p:spPr>
            <a:xfrm>
              <a:off x="4632125" y="2283250"/>
              <a:ext cx="6400" cy="4950"/>
            </a:xfrm>
            <a:custGeom>
              <a:rect b="b" l="l" r="r" t="t"/>
              <a:pathLst>
                <a:path extrusionOk="0" h="198" w="256">
                  <a:moveTo>
                    <a:pt x="136" y="1"/>
                  </a:moveTo>
                  <a:cubicBezTo>
                    <a:pt x="103" y="17"/>
                    <a:pt x="83" y="34"/>
                    <a:pt x="50" y="50"/>
                  </a:cubicBezTo>
                  <a:cubicBezTo>
                    <a:pt x="0" y="104"/>
                    <a:pt x="0" y="153"/>
                    <a:pt x="50" y="190"/>
                  </a:cubicBezTo>
                  <a:cubicBezTo>
                    <a:pt x="61" y="190"/>
                    <a:pt x="81" y="198"/>
                    <a:pt x="103" y="198"/>
                  </a:cubicBezTo>
                  <a:cubicBezTo>
                    <a:pt x="114" y="198"/>
                    <a:pt x="125" y="196"/>
                    <a:pt x="136" y="190"/>
                  </a:cubicBezTo>
                  <a:lnTo>
                    <a:pt x="153" y="190"/>
                  </a:lnTo>
                  <a:cubicBezTo>
                    <a:pt x="186" y="170"/>
                    <a:pt x="206" y="153"/>
                    <a:pt x="223" y="137"/>
                  </a:cubicBezTo>
                  <a:cubicBezTo>
                    <a:pt x="239" y="120"/>
                    <a:pt x="256" y="104"/>
                    <a:pt x="256" y="67"/>
                  </a:cubicBezTo>
                  <a:cubicBezTo>
                    <a:pt x="256" y="50"/>
                    <a:pt x="239" y="17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0" name="Google Shape;6290;p7"/>
            <p:cNvSpPr/>
            <p:nvPr/>
          </p:nvSpPr>
          <p:spPr>
            <a:xfrm>
              <a:off x="4894425" y="228150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58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38" y="33"/>
                    <a:pt x="21" y="71"/>
                    <a:pt x="21" y="87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8" y="174"/>
                  </a:cubicBezTo>
                  <a:cubicBezTo>
                    <a:pt x="158" y="174"/>
                    <a:pt x="174" y="174"/>
                    <a:pt x="174" y="157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1" name="Google Shape;6291;p7"/>
            <p:cNvSpPr/>
            <p:nvPr/>
          </p:nvSpPr>
          <p:spPr>
            <a:xfrm>
              <a:off x="4802175" y="2280250"/>
              <a:ext cx="6425" cy="4675"/>
            </a:xfrm>
            <a:custGeom>
              <a:rect b="b" l="l" r="r" t="t"/>
              <a:pathLst>
                <a:path extrusionOk="0" h="187" w="257">
                  <a:moveTo>
                    <a:pt x="153" y="1"/>
                  </a:moveTo>
                  <a:cubicBezTo>
                    <a:pt x="137" y="1"/>
                    <a:pt x="104" y="1"/>
                    <a:pt x="67" y="34"/>
                  </a:cubicBezTo>
                  <a:cubicBezTo>
                    <a:pt x="34" y="50"/>
                    <a:pt x="17" y="67"/>
                    <a:pt x="17" y="104"/>
                  </a:cubicBezTo>
                  <a:cubicBezTo>
                    <a:pt x="1" y="137"/>
                    <a:pt x="17" y="187"/>
                    <a:pt x="67" y="187"/>
                  </a:cubicBezTo>
                  <a:lnTo>
                    <a:pt x="153" y="187"/>
                  </a:lnTo>
                  <a:cubicBezTo>
                    <a:pt x="170" y="170"/>
                    <a:pt x="207" y="154"/>
                    <a:pt x="224" y="121"/>
                  </a:cubicBezTo>
                  <a:lnTo>
                    <a:pt x="240" y="104"/>
                  </a:lnTo>
                  <a:cubicBezTo>
                    <a:pt x="257" y="34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2" name="Google Shape;6292;p7"/>
            <p:cNvSpPr/>
            <p:nvPr/>
          </p:nvSpPr>
          <p:spPr>
            <a:xfrm>
              <a:off x="4798275" y="2316450"/>
              <a:ext cx="6500" cy="5075"/>
            </a:xfrm>
            <a:custGeom>
              <a:rect b="b" l="l" r="r" t="t"/>
              <a:pathLst>
                <a:path extrusionOk="0" h="203" w="260">
                  <a:moveTo>
                    <a:pt x="187" y="0"/>
                  </a:moveTo>
                  <a:cubicBezTo>
                    <a:pt x="172" y="0"/>
                    <a:pt x="155" y="4"/>
                    <a:pt x="136" y="12"/>
                  </a:cubicBezTo>
                  <a:cubicBezTo>
                    <a:pt x="103" y="12"/>
                    <a:pt x="70" y="29"/>
                    <a:pt x="54" y="45"/>
                  </a:cubicBezTo>
                  <a:cubicBezTo>
                    <a:pt x="0" y="99"/>
                    <a:pt x="0" y="165"/>
                    <a:pt x="54" y="182"/>
                  </a:cubicBezTo>
                  <a:cubicBezTo>
                    <a:pt x="70" y="202"/>
                    <a:pt x="103" y="202"/>
                    <a:pt x="120" y="202"/>
                  </a:cubicBezTo>
                  <a:cubicBezTo>
                    <a:pt x="136" y="202"/>
                    <a:pt x="157" y="182"/>
                    <a:pt x="157" y="182"/>
                  </a:cubicBezTo>
                  <a:cubicBezTo>
                    <a:pt x="173" y="182"/>
                    <a:pt x="190" y="165"/>
                    <a:pt x="206" y="149"/>
                  </a:cubicBezTo>
                  <a:cubicBezTo>
                    <a:pt x="260" y="99"/>
                    <a:pt x="260" y="45"/>
                    <a:pt x="223" y="12"/>
                  </a:cubicBezTo>
                  <a:cubicBezTo>
                    <a:pt x="215" y="4"/>
                    <a:pt x="202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3" name="Google Shape;6293;p7"/>
            <p:cNvSpPr/>
            <p:nvPr/>
          </p:nvSpPr>
          <p:spPr>
            <a:xfrm>
              <a:off x="4860925" y="2327875"/>
              <a:ext cx="6125" cy="4775"/>
            </a:xfrm>
            <a:custGeom>
              <a:rect b="b" l="l" r="r" t="t"/>
              <a:pathLst>
                <a:path extrusionOk="0" h="191" w="245">
                  <a:moveTo>
                    <a:pt x="141" y="1"/>
                  </a:moveTo>
                  <a:cubicBezTo>
                    <a:pt x="104" y="1"/>
                    <a:pt x="71" y="17"/>
                    <a:pt x="55" y="54"/>
                  </a:cubicBezTo>
                  <a:cubicBezTo>
                    <a:pt x="1" y="87"/>
                    <a:pt x="1" y="157"/>
                    <a:pt x="38" y="190"/>
                  </a:cubicBezTo>
                  <a:lnTo>
                    <a:pt x="125" y="190"/>
                  </a:lnTo>
                  <a:cubicBezTo>
                    <a:pt x="141" y="190"/>
                    <a:pt x="141" y="190"/>
                    <a:pt x="158" y="174"/>
                  </a:cubicBezTo>
                  <a:cubicBezTo>
                    <a:pt x="174" y="174"/>
                    <a:pt x="191" y="157"/>
                    <a:pt x="207" y="137"/>
                  </a:cubicBezTo>
                  <a:cubicBezTo>
                    <a:pt x="228" y="120"/>
                    <a:pt x="244" y="87"/>
                    <a:pt x="244" y="71"/>
                  </a:cubicBezTo>
                  <a:cubicBezTo>
                    <a:pt x="244" y="54"/>
                    <a:pt x="244" y="17"/>
                    <a:pt x="207" y="17"/>
                  </a:cubicBezTo>
                  <a:cubicBezTo>
                    <a:pt x="191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4" name="Google Shape;6294;p7"/>
            <p:cNvSpPr/>
            <p:nvPr/>
          </p:nvSpPr>
          <p:spPr>
            <a:xfrm>
              <a:off x="4823200" y="2465275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70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1" y="207"/>
                    <a:pt x="137" y="207"/>
                    <a:pt x="154" y="190"/>
                  </a:cubicBezTo>
                  <a:cubicBezTo>
                    <a:pt x="170" y="190"/>
                    <a:pt x="170" y="190"/>
                    <a:pt x="191" y="174"/>
                  </a:cubicBezTo>
                  <a:cubicBezTo>
                    <a:pt x="207" y="157"/>
                    <a:pt x="240" y="141"/>
                    <a:pt x="240" y="104"/>
                  </a:cubicBezTo>
                  <a:cubicBezTo>
                    <a:pt x="257" y="87"/>
                    <a:pt x="257" y="54"/>
                    <a:pt x="240" y="38"/>
                  </a:cubicBezTo>
                  <a:cubicBezTo>
                    <a:pt x="224" y="21"/>
                    <a:pt x="20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5" name="Google Shape;6295;p7"/>
            <p:cNvSpPr/>
            <p:nvPr/>
          </p:nvSpPr>
          <p:spPr>
            <a:xfrm>
              <a:off x="4823625" y="2454150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57"/>
                    <a:pt x="33" y="206"/>
                    <a:pt x="104" y="206"/>
                  </a:cubicBezTo>
                  <a:cubicBezTo>
                    <a:pt x="120" y="206"/>
                    <a:pt x="137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0" y="120"/>
                    <a:pt x="256" y="103"/>
                  </a:cubicBezTo>
                  <a:cubicBezTo>
                    <a:pt x="256" y="70"/>
                    <a:pt x="256" y="54"/>
                    <a:pt x="240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6" name="Google Shape;6296;p7"/>
            <p:cNvSpPr/>
            <p:nvPr/>
          </p:nvSpPr>
          <p:spPr>
            <a:xfrm>
              <a:off x="4687875" y="24670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57" y="174"/>
                    <a:pt x="174" y="174"/>
                    <a:pt x="190" y="174"/>
                  </a:cubicBezTo>
                  <a:cubicBezTo>
                    <a:pt x="207" y="157"/>
                    <a:pt x="223" y="120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7" name="Google Shape;6297;p7"/>
            <p:cNvSpPr/>
            <p:nvPr/>
          </p:nvSpPr>
          <p:spPr>
            <a:xfrm>
              <a:off x="4829600" y="24317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20" y="207"/>
                    <a:pt x="141" y="190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07" y="157"/>
                    <a:pt x="244" y="124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8" name="Google Shape;6298;p7"/>
            <p:cNvSpPr/>
            <p:nvPr/>
          </p:nvSpPr>
          <p:spPr>
            <a:xfrm>
              <a:off x="4816300" y="2491500"/>
              <a:ext cx="6925" cy="5050"/>
            </a:xfrm>
            <a:custGeom>
              <a:rect b="b" l="l" r="r" t="t"/>
              <a:pathLst>
                <a:path extrusionOk="0" h="202" w="277">
                  <a:moveTo>
                    <a:pt x="179" y="0"/>
                  </a:moveTo>
                  <a:cubicBezTo>
                    <a:pt x="160" y="0"/>
                    <a:pt x="139" y="6"/>
                    <a:pt x="120" y="19"/>
                  </a:cubicBezTo>
                  <a:cubicBezTo>
                    <a:pt x="54" y="52"/>
                    <a:pt x="1" y="106"/>
                    <a:pt x="17" y="155"/>
                  </a:cubicBezTo>
                  <a:cubicBezTo>
                    <a:pt x="27" y="189"/>
                    <a:pt x="58" y="201"/>
                    <a:pt x="93" y="201"/>
                  </a:cubicBezTo>
                  <a:cubicBezTo>
                    <a:pt x="114" y="201"/>
                    <a:pt x="137" y="196"/>
                    <a:pt x="157" y="188"/>
                  </a:cubicBezTo>
                  <a:cubicBezTo>
                    <a:pt x="223" y="155"/>
                    <a:pt x="277" y="106"/>
                    <a:pt x="260" y="52"/>
                  </a:cubicBezTo>
                  <a:cubicBezTo>
                    <a:pt x="247" y="20"/>
                    <a:pt x="215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9" name="Google Shape;6299;p7"/>
            <p:cNvSpPr/>
            <p:nvPr/>
          </p:nvSpPr>
          <p:spPr>
            <a:xfrm>
              <a:off x="4838675" y="2406475"/>
              <a:ext cx="6425" cy="4925"/>
            </a:xfrm>
            <a:custGeom>
              <a:rect b="b" l="l" r="r" t="t"/>
              <a:pathLst>
                <a:path extrusionOk="0" h="197" w="257">
                  <a:moveTo>
                    <a:pt x="168" y="0"/>
                  </a:moveTo>
                  <a:cubicBezTo>
                    <a:pt x="148" y="0"/>
                    <a:pt x="127" y="6"/>
                    <a:pt x="103" y="19"/>
                  </a:cubicBezTo>
                  <a:cubicBezTo>
                    <a:pt x="33" y="52"/>
                    <a:pt x="0" y="106"/>
                    <a:pt x="0" y="155"/>
                  </a:cubicBezTo>
                  <a:cubicBezTo>
                    <a:pt x="12" y="179"/>
                    <a:pt x="52" y="196"/>
                    <a:pt x="98" y="196"/>
                  </a:cubicBezTo>
                  <a:cubicBezTo>
                    <a:pt x="116" y="196"/>
                    <a:pt x="135" y="194"/>
                    <a:pt x="153" y="188"/>
                  </a:cubicBezTo>
                  <a:cubicBezTo>
                    <a:pt x="207" y="155"/>
                    <a:pt x="256" y="106"/>
                    <a:pt x="240" y="52"/>
                  </a:cubicBezTo>
                  <a:cubicBezTo>
                    <a:pt x="229" y="20"/>
                    <a:pt x="20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0" name="Google Shape;6300;p7"/>
            <p:cNvSpPr/>
            <p:nvPr/>
          </p:nvSpPr>
          <p:spPr>
            <a:xfrm>
              <a:off x="4834750" y="2443850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57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7"/>
                  </a:cubicBezTo>
                  <a:cubicBezTo>
                    <a:pt x="207" y="136"/>
                    <a:pt x="223" y="120"/>
                    <a:pt x="244" y="87"/>
                  </a:cubicBezTo>
                  <a:cubicBezTo>
                    <a:pt x="260" y="70"/>
                    <a:pt x="244" y="33"/>
                    <a:pt x="244" y="17"/>
                  </a:cubicBezTo>
                  <a:cubicBezTo>
                    <a:pt x="223" y="0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1" name="Google Shape;6301;p7"/>
            <p:cNvSpPr/>
            <p:nvPr/>
          </p:nvSpPr>
          <p:spPr>
            <a:xfrm>
              <a:off x="4794450" y="2513400"/>
              <a:ext cx="6425" cy="4775"/>
            </a:xfrm>
            <a:custGeom>
              <a:rect b="b" l="l" r="r" t="t"/>
              <a:pathLst>
                <a:path extrusionOk="0" h="191" w="257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34"/>
                    <a:pt x="17" y="71"/>
                    <a:pt x="17" y="88"/>
                  </a:cubicBezTo>
                  <a:cubicBezTo>
                    <a:pt x="1" y="121"/>
                    <a:pt x="1" y="137"/>
                    <a:pt x="17" y="158"/>
                  </a:cubicBezTo>
                  <a:cubicBezTo>
                    <a:pt x="34" y="174"/>
                    <a:pt x="67" y="191"/>
                    <a:pt x="83" y="191"/>
                  </a:cubicBezTo>
                  <a:cubicBezTo>
                    <a:pt x="104" y="191"/>
                    <a:pt x="137" y="191"/>
                    <a:pt x="153" y="174"/>
                  </a:cubicBezTo>
                  <a:cubicBezTo>
                    <a:pt x="153" y="174"/>
                    <a:pt x="170" y="174"/>
                    <a:pt x="186" y="158"/>
                  </a:cubicBezTo>
                  <a:cubicBezTo>
                    <a:pt x="207" y="137"/>
                    <a:pt x="223" y="121"/>
                    <a:pt x="240" y="88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2" name="Google Shape;6302;p7"/>
            <p:cNvSpPr/>
            <p:nvPr/>
          </p:nvSpPr>
          <p:spPr>
            <a:xfrm>
              <a:off x="4789725" y="2454975"/>
              <a:ext cx="6400" cy="4925"/>
            </a:xfrm>
            <a:custGeom>
              <a:rect b="b" l="l" r="r" t="t"/>
              <a:pathLst>
                <a:path extrusionOk="0" h="197" w="256">
                  <a:moveTo>
                    <a:pt x="169" y="0"/>
                  </a:moveTo>
                  <a:cubicBezTo>
                    <a:pt x="153" y="0"/>
                    <a:pt x="120" y="0"/>
                    <a:pt x="103" y="21"/>
                  </a:cubicBezTo>
                  <a:cubicBezTo>
                    <a:pt x="49" y="37"/>
                    <a:pt x="0" y="103"/>
                    <a:pt x="17" y="157"/>
                  </a:cubicBezTo>
                  <a:cubicBezTo>
                    <a:pt x="29" y="181"/>
                    <a:pt x="69" y="196"/>
                    <a:pt x="110" y="196"/>
                  </a:cubicBezTo>
                  <a:cubicBezTo>
                    <a:pt x="125" y="196"/>
                    <a:pt x="139" y="194"/>
                    <a:pt x="153" y="190"/>
                  </a:cubicBezTo>
                  <a:cubicBezTo>
                    <a:pt x="169" y="173"/>
                    <a:pt x="190" y="157"/>
                    <a:pt x="206" y="157"/>
                  </a:cubicBezTo>
                  <a:cubicBezTo>
                    <a:pt x="239" y="124"/>
                    <a:pt x="256" y="87"/>
                    <a:pt x="256" y="54"/>
                  </a:cubicBezTo>
                  <a:cubicBezTo>
                    <a:pt x="239" y="21"/>
                    <a:pt x="20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3" name="Google Shape;6303;p7"/>
            <p:cNvSpPr/>
            <p:nvPr/>
          </p:nvSpPr>
          <p:spPr>
            <a:xfrm>
              <a:off x="4788375" y="24452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1" y="1"/>
                  </a:moveTo>
                  <a:cubicBezTo>
                    <a:pt x="152" y="1"/>
                    <a:pt x="130" y="5"/>
                    <a:pt x="103" y="13"/>
                  </a:cubicBezTo>
                  <a:cubicBezTo>
                    <a:pt x="54" y="30"/>
                    <a:pt x="17" y="63"/>
                    <a:pt x="17" y="100"/>
                  </a:cubicBezTo>
                  <a:cubicBezTo>
                    <a:pt x="0" y="116"/>
                    <a:pt x="0" y="133"/>
                    <a:pt x="17" y="149"/>
                  </a:cubicBezTo>
                  <a:cubicBezTo>
                    <a:pt x="17" y="173"/>
                    <a:pt x="54" y="190"/>
                    <a:pt x="100" y="190"/>
                  </a:cubicBezTo>
                  <a:cubicBezTo>
                    <a:pt x="118" y="190"/>
                    <a:pt x="138" y="188"/>
                    <a:pt x="157" y="182"/>
                  </a:cubicBezTo>
                  <a:cubicBezTo>
                    <a:pt x="223" y="149"/>
                    <a:pt x="260" y="79"/>
                    <a:pt x="244" y="46"/>
                  </a:cubicBezTo>
                  <a:cubicBezTo>
                    <a:pt x="244" y="30"/>
                    <a:pt x="223" y="13"/>
                    <a:pt x="223" y="13"/>
                  </a:cubicBezTo>
                  <a:cubicBezTo>
                    <a:pt x="207" y="5"/>
                    <a:pt x="19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4" name="Google Shape;6304;p7"/>
            <p:cNvSpPr/>
            <p:nvPr/>
          </p:nvSpPr>
          <p:spPr>
            <a:xfrm>
              <a:off x="4814150" y="2477325"/>
              <a:ext cx="6500" cy="4775"/>
            </a:xfrm>
            <a:custGeom>
              <a:rect b="b" l="l" r="r" t="t"/>
              <a:pathLst>
                <a:path extrusionOk="0" h="191" w="260">
                  <a:moveTo>
                    <a:pt x="173" y="1"/>
                  </a:moveTo>
                  <a:cubicBezTo>
                    <a:pt x="140" y="1"/>
                    <a:pt x="103" y="1"/>
                    <a:pt x="87" y="34"/>
                  </a:cubicBezTo>
                  <a:cubicBezTo>
                    <a:pt x="54" y="55"/>
                    <a:pt x="37" y="71"/>
                    <a:pt x="17" y="104"/>
                  </a:cubicBezTo>
                  <a:cubicBezTo>
                    <a:pt x="0" y="158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23" y="137"/>
                    <a:pt x="243" y="121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5" name="Google Shape;6305;p7"/>
            <p:cNvSpPr/>
            <p:nvPr/>
          </p:nvSpPr>
          <p:spPr>
            <a:xfrm>
              <a:off x="4842900" y="23613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57" y="1"/>
                    <a:pt x="124" y="1"/>
                    <a:pt x="87" y="17"/>
                  </a:cubicBezTo>
                  <a:cubicBezTo>
                    <a:pt x="54" y="34"/>
                    <a:pt x="38" y="71"/>
                    <a:pt x="38" y="87"/>
                  </a:cubicBezTo>
                  <a:cubicBezTo>
                    <a:pt x="0" y="137"/>
                    <a:pt x="38" y="190"/>
                    <a:pt x="103" y="190"/>
                  </a:cubicBezTo>
                  <a:cubicBezTo>
                    <a:pt x="124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60" y="71"/>
                    <a:pt x="260" y="34"/>
                    <a:pt x="244" y="17"/>
                  </a:cubicBezTo>
                  <a:cubicBezTo>
                    <a:pt x="244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6" name="Google Shape;6306;p7"/>
            <p:cNvSpPr/>
            <p:nvPr/>
          </p:nvSpPr>
          <p:spPr>
            <a:xfrm>
              <a:off x="4808575" y="2465575"/>
              <a:ext cx="6525" cy="4875"/>
            </a:xfrm>
            <a:custGeom>
              <a:rect b="b" l="l" r="r" t="t"/>
              <a:pathLst>
                <a:path extrusionOk="0" h="195" w="261">
                  <a:moveTo>
                    <a:pt x="155" y="0"/>
                  </a:moveTo>
                  <a:cubicBezTo>
                    <a:pt x="144" y="0"/>
                    <a:pt x="132" y="2"/>
                    <a:pt x="120" y="9"/>
                  </a:cubicBezTo>
                  <a:cubicBezTo>
                    <a:pt x="87" y="9"/>
                    <a:pt x="71" y="26"/>
                    <a:pt x="33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3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20" y="195"/>
                    <a:pt x="137" y="195"/>
                    <a:pt x="13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40" y="92"/>
                    <a:pt x="260" y="42"/>
                    <a:pt x="207" y="9"/>
                  </a:cubicBezTo>
                  <a:cubicBezTo>
                    <a:pt x="196" y="9"/>
                    <a:pt x="177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7" name="Google Shape;6307;p7"/>
            <p:cNvSpPr/>
            <p:nvPr/>
          </p:nvSpPr>
          <p:spPr>
            <a:xfrm>
              <a:off x="4804250" y="248980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63" y="0"/>
                  </a:moveTo>
                  <a:cubicBezTo>
                    <a:pt x="143" y="0"/>
                    <a:pt x="122" y="6"/>
                    <a:pt x="103" y="17"/>
                  </a:cubicBezTo>
                  <a:cubicBezTo>
                    <a:pt x="54" y="34"/>
                    <a:pt x="37" y="50"/>
                    <a:pt x="21" y="87"/>
                  </a:cubicBezTo>
                  <a:cubicBezTo>
                    <a:pt x="0" y="104"/>
                    <a:pt x="0" y="120"/>
                    <a:pt x="0" y="137"/>
                  </a:cubicBezTo>
                  <a:cubicBezTo>
                    <a:pt x="21" y="174"/>
                    <a:pt x="21" y="174"/>
                    <a:pt x="54" y="190"/>
                  </a:cubicBezTo>
                  <a:cubicBezTo>
                    <a:pt x="59" y="196"/>
                    <a:pt x="67" y="198"/>
                    <a:pt x="75" y="198"/>
                  </a:cubicBezTo>
                  <a:cubicBezTo>
                    <a:pt x="93" y="198"/>
                    <a:pt x="116" y="190"/>
                    <a:pt x="141" y="190"/>
                  </a:cubicBezTo>
                  <a:cubicBezTo>
                    <a:pt x="206" y="153"/>
                    <a:pt x="260" y="87"/>
                    <a:pt x="244" y="50"/>
                  </a:cubicBezTo>
                  <a:cubicBezTo>
                    <a:pt x="233" y="18"/>
                    <a:pt x="200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8" name="Google Shape;6308;p7"/>
            <p:cNvSpPr/>
            <p:nvPr/>
          </p:nvSpPr>
          <p:spPr>
            <a:xfrm>
              <a:off x="4798675" y="2478675"/>
              <a:ext cx="6525" cy="4675"/>
            </a:xfrm>
            <a:custGeom>
              <a:rect b="b" l="l" r="r" t="t"/>
              <a:pathLst>
                <a:path extrusionOk="0" h="187" w="261">
                  <a:moveTo>
                    <a:pt x="174" y="1"/>
                  </a:moveTo>
                  <a:cubicBezTo>
                    <a:pt x="141" y="1"/>
                    <a:pt x="120" y="1"/>
                    <a:pt x="87" y="17"/>
                  </a:cubicBezTo>
                  <a:cubicBezTo>
                    <a:pt x="54" y="34"/>
                    <a:pt x="38" y="67"/>
                    <a:pt x="17" y="104"/>
                  </a:cubicBezTo>
                  <a:cubicBezTo>
                    <a:pt x="1" y="153"/>
                    <a:pt x="38" y="186"/>
                    <a:pt x="87" y="186"/>
                  </a:cubicBezTo>
                  <a:lnTo>
                    <a:pt x="141" y="186"/>
                  </a:lnTo>
                  <a:cubicBezTo>
                    <a:pt x="141" y="186"/>
                    <a:pt x="157" y="186"/>
                    <a:pt x="157" y="170"/>
                  </a:cubicBezTo>
                  <a:lnTo>
                    <a:pt x="190" y="170"/>
                  </a:lnTo>
                  <a:cubicBezTo>
                    <a:pt x="207" y="137"/>
                    <a:pt x="244" y="120"/>
                    <a:pt x="244" y="83"/>
                  </a:cubicBezTo>
                  <a:cubicBezTo>
                    <a:pt x="260" y="67"/>
                    <a:pt x="260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9" name="Google Shape;6309;p7"/>
            <p:cNvSpPr/>
            <p:nvPr/>
          </p:nvSpPr>
          <p:spPr>
            <a:xfrm>
              <a:off x="4855375" y="2362200"/>
              <a:ext cx="6525" cy="5025"/>
            </a:xfrm>
            <a:custGeom>
              <a:rect b="b" l="l" r="r" t="t"/>
              <a:pathLst>
                <a:path extrusionOk="0" h="201" w="261">
                  <a:moveTo>
                    <a:pt x="173" y="1"/>
                  </a:moveTo>
                  <a:cubicBezTo>
                    <a:pt x="157" y="1"/>
                    <a:pt x="140" y="1"/>
                    <a:pt x="103" y="21"/>
                  </a:cubicBezTo>
                  <a:cubicBezTo>
                    <a:pt x="54" y="54"/>
                    <a:pt x="0" y="104"/>
                    <a:pt x="17" y="157"/>
                  </a:cubicBezTo>
                  <a:cubicBezTo>
                    <a:pt x="30" y="189"/>
                    <a:pt x="61" y="200"/>
                    <a:pt x="96" y="200"/>
                  </a:cubicBezTo>
                  <a:cubicBezTo>
                    <a:pt x="116" y="200"/>
                    <a:pt x="137" y="196"/>
                    <a:pt x="157" y="190"/>
                  </a:cubicBezTo>
                  <a:cubicBezTo>
                    <a:pt x="173" y="174"/>
                    <a:pt x="190" y="174"/>
                    <a:pt x="206" y="157"/>
                  </a:cubicBezTo>
                  <a:cubicBezTo>
                    <a:pt x="244" y="124"/>
                    <a:pt x="260" y="87"/>
                    <a:pt x="260" y="54"/>
                  </a:cubicBezTo>
                  <a:cubicBezTo>
                    <a:pt x="244" y="2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0" name="Google Shape;6310;p7"/>
            <p:cNvSpPr/>
            <p:nvPr/>
          </p:nvSpPr>
          <p:spPr>
            <a:xfrm>
              <a:off x="4870825" y="2360650"/>
              <a:ext cx="6100" cy="5075"/>
            </a:xfrm>
            <a:custGeom>
              <a:rect b="b" l="l" r="r" t="t"/>
              <a:pathLst>
                <a:path extrusionOk="0" h="203" w="244">
                  <a:moveTo>
                    <a:pt x="171" y="1"/>
                  </a:moveTo>
                  <a:cubicBezTo>
                    <a:pt x="156" y="1"/>
                    <a:pt x="139" y="5"/>
                    <a:pt x="120" y="13"/>
                  </a:cubicBezTo>
                  <a:cubicBezTo>
                    <a:pt x="87" y="13"/>
                    <a:pt x="54" y="30"/>
                    <a:pt x="38" y="46"/>
                  </a:cubicBezTo>
                  <a:cubicBezTo>
                    <a:pt x="17" y="83"/>
                    <a:pt x="1" y="100"/>
                    <a:pt x="1" y="133"/>
                  </a:cubicBezTo>
                  <a:cubicBezTo>
                    <a:pt x="1" y="149"/>
                    <a:pt x="1" y="166"/>
                    <a:pt x="38" y="186"/>
                  </a:cubicBezTo>
                  <a:cubicBezTo>
                    <a:pt x="54" y="203"/>
                    <a:pt x="71" y="203"/>
                    <a:pt x="104" y="203"/>
                  </a:cubicBezTo>
                  <a:cubicBezTo>
                    <a:pt x="120" y="203"/>
                    <a:pt x="141" y="186"/>
                    <a:pt x="141" y="186"/>
                  </a:cubicBezTo>
                  <a:cubicBezTo>
                    <a:pt x="157" y="186"/>
                    <a:pt x="174" y="166"/>
                    <a:pt x="190" y="149"/>
                  </a:cubicBezTo>
                  <a:cubicBezTo>
                    <a:pt x="244" y="100"/>
                    <a:pt x="244" y="46"/>
                    <a:pt x="207" y="13"/>
                  </a:cubicBezTo>
                  <a:cubicBezTo>
                    <a:pt x="199" y="5"/>
                    <a:pt x="186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1" name="Google Shape;6311;p7"/>
            <p:cNvSpPr/>
            <p:nvPr/>
          </p:nvSpPr>
          <p:spPr>
            <a:xfrm>
              <a:off x="4876400" y="237250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3" y="1"/>
                    <a:pt x="70" y="22"/>
                  </a:cubicBezTo>
                  <a:cubicBezTo>
                    <a:pt x="54" y="38"/>
                    <a:pt x="21" y="71"/>
                    <a:pt x="21" y="88"/>
                  </a:cubicBezTo>
                  <a:cubicBezTo>
                    <a:pt x="0" y="158"/>
                    <a:pt x="37" y="191"/>
                    <a:pt x="87" y="191"/>
                  </a:cubicBezTo>
                  <a:cubicBezTo>
                    <a:pt x="103" y="191"/>
                    <a:pt x="141" y="191"/>
                    <a:pt x="157" y="174"/>
                  </a:cubicBezTo>
                  <a:cubicBezTo>
                    <a:pt x="157" y="174"/>
                    <a:pt x="174" y="174"/>
                    <a:pt x="190" y="158"/>
                  </a:cubicBezTo>
                  <a:cubicBezTo>
                    <a:pt x="207" y="141"/>
                    <a:pt x="227" y="125"/>
                    <a:pt x="244" y="88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2" name="Google Shape;6312;p7"/>
            <p:cNvSpPr/>
            <p:nvPr/>
          </p:nvSpPr>
          <p:spPr>
            <a:xfrm>
              <a:off x="4885475" y="2360550"/>
              <a:ext cx="6400" cy="5175"/>
            </a:xfrm>
            <a:custGeom>
              <a:rect b="b" l="l" r="r" t="t"/>
              <a:pathLst>
                <a:path extrusionOk="0" h="207" w="256">
                  <a:moveTo>
                    <a:pt x="173" y="1"/>
                  </a:moveTo>
                  <a:cubicBezTo>
                    <a:pt x="103" y="1"/>
                    <a:pt x="33" y="50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0"/>
                    <a:pt x="153" y="190"/>
                  </a:cubicBezTo>
                  <a:cubicBezTo>
                    <a:pt x="153" y="190"/>
                    <a:pt x="173" y="170"/>
                    <a:pt x="190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67"/>
                    <a:pt x="239" y="50"/>
                    <a:pt x="239" y="34"/>
                  </a:cubicBezTo>
                  <a:cubicBezTo>
                    <a:pt x="223" y="17"/>
                    <a:pt x="190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3" name="Google Shape;6313;p7"/>
            <p:cNvSpPr/>
            <p:nvPr/>
          </p:nvSpPr>
          <p:spPr>
            <a:xfrm>
              <a:off x="4878550" y="2386725"/>
              <a:ext cx="4375" cy="4775"/>
            </a:xfrm>
            <a:custGeom>
              <a:rect b="b" l="l" r="r" t="t"/>
              <a:pathLst>
                <a:path extrusionOk="0" h="191" w="175">
                  <a:moveTo>
                    <a:pt x="174" y="1"/>
                  </a:moveTo>
                  <a:cubicBezTo>
                    <a:pt x="158" y="1"/>
                    <a:pt x="121" y="1"/>
                    <a:pt x="104" y="17"/>
                  </a:cubicBezTo>
                  <a:cubicBezTo>
                    <a:pt x="55" y="34"/>
                    <a:pt x="1" y="104"/>
                    <a:pt x="17" y="153"/>
                  </a:cubicBezTo>
                  <a:cubicBezTo>
                    <a:pt x="17" y="153"/>
                    <a:pt x="38" y="174"/>
                    <a:pt x="38" y="191"/>
                  </a:cubicBezTo>
                  <a:cubicBezTo>
                    <a:pt x="88" y="121"/>
                    <a:pt x="121" y="50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4" name="Google Shape;6314;p7"/>
            <p:cNvSpPr/>
            <p:nvPr/>
          </p:nvSpPr>
          <p:spPr>
            <a:xfrm>
              <a:off x="4896600" y="233902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0" y="140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4"/>
                    <a:pt x="260" y="87"/>
                  </a:cubicBezTo>
                  <a:cubicBezTo>
                    <a:pt x="260" y="70"/>
                    <a:pt x="260" y="37"/>
                    <a:pt x="244" y="21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5" name="Google Shape;6315;p7"/>
            <p:cNvSpPr/>
            <p:nvPr/>
          </p:nvSpPr>
          <p:spPr>
            <a:xfrm>
              <a:off x="4891850" y="232705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57" y="170"/>
                    <a:pt x="174" y="170"/>
                    <a:pt x="174" y="170"/>
                  </a:cubicBezTo>
                  <a:cubicBezTo>
                    <a:pt x="207" y="153"/>
                    <a:pt x="228" y="120"/>
                    <a:pt x="244" y="104"/>
                  </a:cubicBezTo>
                  <a:cubicBezTo>
                    <a:pt x="261" y="34"/>
                    <a:pt x="228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6" name="Google Shape;6316;p7"/>
            <p:cNvSpPr/>
            <p:nvPr/>
          </p:nvSpPr>
          <p:spPr>
            <a:xfrm>
              <a:off x="4885875" y="234932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37" y="0"/>
                    <a:pt x="104" y="21"/>
                    <a:pt x="87" y="37"/>
                  </a:cubicBezTo>
                  <a:cubicBezTo>
                    <a:pt x="54" y="54"/>
                    <a:pt x="34" y="70"/>
                    <a:pt x="17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60" y="70"/>
                    <a:pt x="260" y="54"/>
                    <a:pt x="240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7" name="Google Shape;6317;p7"/>
            <p:cNvSpPr/>
            <p:nvPr/>
          </p:nvSpPr>
          <p:spPr>
            <a:xfrm>
              <a:off x="4900525" y="2301675"/>
              <a:ext cx="6825" cy="4950"/>
            </a:xfrm>
            <a:custGeom>
              <a:rect b="b" l="l" r="r" t="t"/>
              <a:pathLst>
                <a:path extrusionOk="0" h="198" w="273">
                  <a:moveTo>
                    <a:pt x="177" y="1"/>
                  </a:moveTo>
                  <a:cubicBezTo>
                    <a:pt x="157" y="1"/>
                    <a:pt x="137" y="6"/>
                    <a:pt x="120" y="18"/>
                  </a:cubicBezTo>
                  <a:cubicBezTo>
                    <a:pt x="50" y="35"/>
                    <a:pt x="0" y="105"/>
                    <a:pt x="17" y="154"/>
                  </a:cubicBezTo>
                  <a:cubicBezTo>
                    <a:pt x="29" y="181"/>
                    <a:pt x="70" y="198"/>
                    <a:pt x="111" y="198"/>
                  </a:cubicBezTo>
                  <a:cubicBezTo>
                    <a:pt x="125" y="198"/>
                    <a:pt x="140" y="196"/>
                    <a:pt x="153" y="191"/>
                  </a:cubicBezTo>
                  <a:cubicBezTo>
                    <a:pt x="223" y="154"/>
                    <a:pt x="272" y="88"/>
                    <a:pt x="256" y="51"/>
                  </a:cubicBezTo>
                  <a:cubicBezTo>
                    <a:pt x="245" y="19"/>
                    <a:pt x="212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8" name="Google Shape;6318;p7"/>
            <p:cNvSpPr/>
            <p:nvPr/>
          </p:nvSpPr>
          <p:spPr>
            <a:xfrm>
              <a:off x="4856700" y="2408175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53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34" y="54"/>
                    <a:pt x="17" y="87"/>
                    <a:pt x="17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207"/>
                    <a:pt x="153" y="190"/>
                  </a:cubicBezTo>
                  <a:cubicBezTo>
                    <a:pt x="153" y="190"/>
                    <a:pt x="170" y="190"/>
                    <a:pt x="170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54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9" name="Google Shape;6319;p7"/>
            <p:cNvSpPr/>
            <p:nvPr/>
          </p:nvSpPr>
          <p:spPr>
            <a:xfrm>
              <a:off x="4852800" y="2396225"/>
              <a:ext cx="6925" cy="4650"/>
            </a:xfrm>
            <a:custGeom>
              <a:rect b="b" l="l" r="r" t="t"/>
              <a:pathLst>
                <a:path extrusionOk="0" h="186" w="277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50"/>
                    <a:pt x="37" y="66"/>
                    <a:pt x="17" y="103"/>
                  </a:cubicBezTo>
                  <a:cubicBezTo>
                    <a:pt x="0" y="153"/>
                    <a:pt x="37" y="186"/>
                    <a:pt x="103" y="186"/>
                  </a:cubicBezTo>
                  <a:cubicBezTo>
                    <a:pt x="120" y="186"/>
                    <a:pt x="140" y="186"/>
                    <a:pt x="157" y="169"/>
                  </a:cubicBezTo>
                  <a:lnTo>
                    <a:pt x="190" y="169"/>
                  </a:lnTo>
                  <a:cubicBezTo>
                    <a:pt x="223" y="136"/>
                    <a:pt x="243" y="120"/>
                    <a:pt x="260" y="83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0" name="Google Shape;6320;p7"/>
            <p:cNvSpPr/>
            <p:nvPr/>
          </p:nvSpPr>
          <p:spPr>
            <a:xfrm>
              <a:off x="4847225" y="2386725"/>
              <a:ext cx="6925" cy="5075"/>
            </a:xfrm>
            <a:custGeom>
              <a:rect b="b" l="l" r="r" t="t"/>
              <a:pathLst>
                <a:path extrusionOk="0" h="203" w="277">
                  <a:moveTo>
                    <a:pt x="172" y="0"/>
                  </a:moveTo>
                  <a:cubicBezTo>
                    <a:pt x="134" y="0"/>
                    <a:pt x="86" y="18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62" y="199"/>
                    <a:pt x="75" y="203"/>
                    <a:pt x="89" y="203"/>
                  </a:cubicBezTo>
                  <a:cubicBezTo>
                    <a:pt x="104" y="203"/>
                    <a:pt x="120" y="199"/>
                    <a:pt x="137" y="191"/>
                  </a:cubicBezTo>
                  <a:lnTo>
                    <a:pt x="157" y="191"/>
                  </a:lnTo>
                  <a:cubicBezTo>
                    <a:pt x="190" y="174"/>
                    <a:pt x="207" y="174"/>
                    <a:pt x="223" y="153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12" y="6"/>
                    <a:pt x="193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1" name="Google Shape;6321;p7"/>
            <p:cNvSpPr/>
            <p:nvPr/>
          </p:nvSpPr>
          <p:spPr>
            <a:xfrm>
              <a:off x="4865675" y="23390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38" y="70"/>
                    <a:pt x="17" y="103"/>
                  </a:cubicBezTo>
                  <a:cubicBezTo>
                    <a:pt x="1" y="124"/>
                    <a:pt x="17" y="157"/>
                    <a:pt x="17" y="173"/>
                  </a:cubicBezTo>
                  <a:cubicBezTo>
                    <a:pt x="38" y="190"/>
                    <a:pt x="71" y="206"/>
                    <a:pt x="87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07" y="157"/>
                    <a:pt x="244" y="124"/>
                    <a:pt x="244" y="103"/>
                  </a:cubicBezTo>
                  <a:cubicBezTo>
                    <a:pt x="260" y="54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2" name="Google Shape;6322;p7"/>
            <p:cNvSpPr/>
            <p:nvPr/>
          </p:nvSpPr>
          <p:spPr>
            <a:xfrm>
              <a:off x="4783225" y="247950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7" y="50"/>
                    <a:pt x="17" y="71"/>
                    <a:pt x="0" y="104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17" y="190"/>
                    <a:pt x="54" y="207"/>
                    <a:pt x="87" y="207"/>
                  </a:cubicBezTo>
                  <a:cubicBezTo>
                    <a:pt x="103" y="207"/>
                    <a:pt x="120" y="190"/>
                    <a:pt x="140" y="190"/>
                  </a:cubicBezTo>
                  <a:cubicBezTo>
                    <a:pt x="157" y="174"/>
                    <a:pt x="157" y="174"/>
                    <a:pt x="173" y="174"/>
                  </a:cubicBezTo>
                  <a:cubicBezTo>
                    <a:pt x="206" y="153"/>
                    <a:pt x="223" y="120"/>
                    <a:pt x="223" y="104"/>
                  </a:cubicBez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3" name="Google Shape;6323;p7"/>
            <p:cNvSpPr/>
            <p:nvPr/>
          </p:nvSpPr>
          <p:spPr>
            <a:xfrm>
              <a:off x="4845075" y="2374675"/>
              <a:ext cx="6500" cy="4775"/>
            </a:xfrm>
            <a:custGeom>
              <a:rect b="b" l="l" r="r" t="t"/>
              <a:pathLst>
                <a:path extrusionOk="0" h="191" w="260">
                  <a:moveTo>
                    <a:pt x="173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54" y="54"/>
                    <a:pt x="37" y="71"/>
                    <a:pt x="16" y="104"/>
                  </a:cubicBezTo>
                  <a:cubicBezTo>
                    <a:pt x="0" y="120"/>
                    <a:pt x="16" y="157"/>
                    <a:pt x="16" y="174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8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4" name="Google Shape;6324;p7"/>
            <p:cNvSpPr/>
            <p:nvPr/>
          </p:nvSpPr>
          <p:spPr>
            <a:xfrm>
              <a:off x="4818875" y="2443850"/>
              <a:ext cx="6525" cy="5075"/>
            </a:xfrm>
            <a:custGeom>
              <a:rect b="b" l="l" r="r" t="t"/>
              <a:pathLst>
                <a:path extrusionOk="0" h="203" w="261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63" y="198"/>
                    <a:pt x="75" y="202"/>
                    <a:pt x="87" y="202"/>
                  </a:cubicBezTo>
                  <a:cubicBezTo>
                    <a:pt x="100" y="202"/>
                    <a:pt x="112" y="198"/>
                    <a:pt x="120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07" y="157"/>
                  </a:cubicBezTo>
                  <a:cubicBezTo>
                    <a:pt x="240" y="120"/>
                    <a:pt x="261" y="103"/>
                    <a:pt x="261" y="70"/>
                  </a:cubicBezTo>
                  <a:cubicBezTo>
                    <a:pt x="261" y="54"/>
                    <a:pt x="240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5" name="Google Shape;6325;p7"/>
            <p:cNvSpPr/>
            <p:nvPr/>
          </p:nvSpPr>
          <p:spPr>
            <a:xfrm>
              <a:off x="4724375" y="24902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37" y="70"/>
                    <a:pt x="21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90" y="173"/>
                    <a:pt x="227" y="136"/>
                    <a:pt x="243" y="103"/>
                  </a:cubicBezTo>
                  <a:cubicBezTo>
                    <a:pt x="260" y="54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6" name="Google Shape;6326;p7"/>
            <p:cNvSpPr/>
            <p:nvPr/>
          </p:nvSpPr>
          <p:spPr>
            <a:xfrm>
              <a:off x="4720975" y="2479500"/>
              <a:ext cx="6500" cy="4775"/>
            </a:xfrm>
            <a:custGeom>
              <a:rect b="b" l="l" r="r" t="t"/>
              <a:pathLst>
                <a:path extrusionOk="0" h="191" w="260">
                  <a:moveTo>
                    <a:pt x="173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54" y="50"/>
                    <a:pt x="17" y="71"/>
                    <a:pt x="17" y="104"/>
                  </a:cubicBezTo>
                  <a:cubicBezTo>
                    <a:pt x="0" y="120"/>
                    <a:pt x="17" y="153"/>
                    <a:pt x="17" y="174"/>
                  </a:cubicBezTo>
                  <a:cubicBezTo>
                    <a:pt x="33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3"/>
                    <a:pt x="239" y="120"/>
                    <a:pt x="239" y="104"/>
                  </a:cubicBezTo>
                  <a:cubicBezTo>
                    <a:pt x="260" y="50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7" name="Google Shape;6327;p7"/>
            <p:cNvSpPr/>
            <p:nvPr/>
          </p:nvSpPr>
          <p:spPr>
            <a:xfrm>
              <a:off x="4716225" y="2468150"/>
              <a:ext cx="6100" cy="4875"/>
            </a:xfrm>
            <a:custGeom>
              <a:rect b="b" l="l" r="r" t="t"/>
              <a:pathLst>
                <a:path extrusionOk="0" h="195" w="244">
                  <a:moveTo>
                    <a:pt x="161" y="0"/>
                  </a:moveTo>
                  <a:cubicBezTo>
                    <a:pt x="153" y="0"/>
                    <a:pt x="146" y="2"/>
                    <a:pt x="141" y="9"/>
                  </a:cubicBezTo>
                  <a:cubicBezTo>
                    <a:pt x="103" y="9"/>
                    <a:pt x="70" y="26"/>
                    <a:pt x="54" y="59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3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07" y="9"/>
                  </a:cubicBezTo>
                  <a:cubicBezTo>
                    <a:pt x="196" y="9"/>
                    <a:pt x="177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8" name="Google Shape;6328;p7"/>
            <p:cNvSpPr/>
            <p:nvPr/>
          </p:nvSpPr>
          <p:spPr>
            <a:xfrm>
              <a:off x="4713650" y="2457750"/>
              <a:ext cx="6525" cy="5025"/>
            </a:xfrm>
            <a:custGeom>
              <a:rect b="b" l="l" r="r" t="t"/>
              <a:pathLst>
                <a:path extrusionOk="0" h="201" w="261">
                  <a:moveTo>
                    <a:pt x="167" y="0"/>
                  </a:moveTo>
                  <a:cubicBezTo>
                    <a:pt x="146" y="0"/>
                    <a:pt x="124" y="5"/>
                    <a:pt x="103" y="13"/>
                  </a:cubicBezTo>
                  <a:cubicBezTo>
                    <a:pt x="37" y="46"/>
                    <a:pt x="0" y="95"/>
                    <a:pt x="0" y="149"/>
                  </a:cubicBezTo>
                  <a:cubicBezTo>
                    <a:pt x="11" y="181"/>
                    <a:pt x="44" y="201"/>
                    <a:pt x="85" y="201"/>
                  </a:cubicBezTo>
                  <a:cubicBezTo>
                    <a:pt x="108" y="201"/>
                    <a:pt x="132" y="195"/>
                    <a:pt x="157" y="182"/>
                  </a:cubicBezTo>
                  <a:cubicBezTo>
                    <a:pt x="206" y="149"/>
                    <a:pt x="260" y="95"/>
                    <a:pt x="244" y="46"/>
                  </a:cubicBezTo>
                  <a:cubicBezTo>
                    <a:pt x="231" y="13"/>
                    <a:pt x="20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9" name="Google Shape;6329;p7"/>
            <p:cNvSpPr/>
            <p:nvPr/>
          </p:nvSpPr>
          <p:spPr>
            <a:xfrm>
              <a:off x="4733850" y="2433525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4" y="1"/>
                  </a:moveTo>
                  <a:cubicBezTo>
                    <a:pt x="157" y="1"/>
                    <a:pt x="120" y="1"/>
                    <a:pt x="87" y="17"/>
                  </a:cubicBezTo>
                  <a:cubicBezTo>
                    <a:pt x="54" y="34"/>
                    <a:pt x="33" y="71"/>
                    <a:pt x="33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3" y="137"/>
                    <a:pt x="240" y="120"/>
                    <a:pt x="260" y="87"/>
                  </a:cubicBezTo>
                  <a:cubicBezTo>
                    <a:pt x="277" y="34"/>
                    <a:pt x="24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0" name="Google Shape;6330;p7"/>
            <p:cNvSpPr/>
            <p:nvPr/>
          </p:nvSpPr>
          <p:spPr>
            <a:xfrm>
              <a:off x="4781050" y="246620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4" y="190"/>
                    <a:pt x="141" y="190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0" y="67"/>
                    <a:pt x="244" y="34"/>
                    <a:pt x="244" y="17"/>
                  </a:cubicBezTo>
                  <a:cubicBezTo>
                    <a:pt x="227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1" name="Google Shape;6331;p7"/>
            <p:cNvSpPr/>
            <p:nvPr/>
          </p:nvSpPr>
          <p:spPr>
            <a:xfrm>
              <a:off x="4729100" y="24683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0"/>
                    <a:pt x="17" y="83"/>
                    <a:pt x="17" y="103"/>
                  </a:cubicBezTo>
                  <a:cubicBezTo>
                    <a:pt x="1" y="136"/>
                    <a:pt x="17" y="169"/>
                    <a:pt x="38" y="186"/>
                  </a:cubicBezTo>
                  <a:cubicBezTo>
                    <a:pt x="54" y="206"/>
                    <a:pt x="71" y="206"/>
                    <a:pt x="87" y="206"/>
                  </a:cubicBezTo>
                  <a:cubicBezTo>
                    <a:pt x="104" y="206"/>
                    <a:pt x="141" y="206"/>
                    <a:pt x="157" y="186"/>
                  </a:cubicBezTo>
                  <a:cubicBezTo>
                    <a:pt x="190" y="169"/>
                    <a:pt x="223" y="136"/>
                    <a:pt x="244" y="103"/>
                  </a:cubicBezTo>
                  <a:cubicBezTo>
                    <a:pt x="260" y="50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2" name="Google Shape;6332;p7"/>
            <p:cNvSpPr/>
            <p:nvPr/>
          </p:nvSpPr>
          <p:spPr>
            <a:xfrm>
              <a:off x="4711075" y="2443425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71"/>
                    <a:pt x="17" y="104"/>
                  </a:cubicBezTo>
                  <a:cubicBezTo>
                    <a:pt x="0" y="153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3" name="Google Shape;6333;p7"/>
            <p:cNvSpPr/>
            <p:nvPr/>
          </p:nvSpPr>
          <p:spPr>
            <a:xfrm>
              <a:off x="4736425" y="2479325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68" y="0"/>
                  </a:moveTo>
                  <a:cubicBezTo>
                    <a:pt x="159" y="0"/>
                    <a:pt x="149" y="2"/>
                    <a:pt x="137" y="8"/>
                  </a:cubicBezTo>
                  <a:cubicBezTo>
                    <a:pt x="104" y="8"/>
                    <a:pt x="71" y="24"/>
                    <a:pt x="54" y="57"/>
                  </a:cubicBezTo>
                  <a:cubicBezTo>
                    <a:pt x="0" y="94"/>
                    <a:pt x="0" y="160"/>
                    <a:pt x="33" y="181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37" y="197"/>
                    <a:pt x="137" y="197"/>
                    <a:pt x="157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40" y="127"/>
                    <a:pt x="240" y="94"/>
                    <a:pt x="240" y="78"/>
                  </a:cubicBezTo>
                  <a:cubicBezTo>
                    <a:pt x="260" y="41"/>
                    <a:pt x="240" y="24"/>
                    <a:pt x="223" y="8"/>
                  </a:cubicBezTo>
                  <a:cubicBezTo>
                    <a:pt x="201" y="8"/>
                    <a:pt x="18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4" name="Google Shape;6334;p7"/>
            <p:cNvSpPr/>
            <p:nvPr/>
          </p:nvSpPr>
          <p:spPr>
            <a:xfrm>
              <a:off x="4693450" y="2491325"/>
              <a:ext cx="6100" cy="4900"/>
            </a:xfrm>
            <a:custGeom>
              <a:rect b="b" l="l" r="r" t="t"/>
              <a:pathLst>
                <a:path extrusionOk="0" h="196" w="244">
                  <a:moveTo>
                    <a:pt x="169" y="1"/>
                  </a:moveTo>
                  <a:cubicBezTo>
                    <a:pt x="161" y="1"/>
                    <a:pt x="151" y="3"/>
                    <a:pt x="140" y="10"/>
                  </a:cubicBezTo>
                  <a:cubicBezTo>
                    <a:pt x="103" y="10"/>
                    <a:pt x="70" y="26"/>
                    <a:pt x="54" y="43"/>
                  </a:cubicBezTo>
                  <a:cubicBezTo>
                    <a:pt x="0" y="92"/>
                    <a:pt x="0" y="162"/>
                    <a:pt x="37" y="179"/>
                  </a:cubicBezTo>
                  <a:cubicBezTo>
                    <a:pt x="70" y="195"/>
                    <a:pt x="87" y="195"/>
                    <a:pt x="124" y="195"/>
                  </a:cubicBezTo>
                  <a:cubicBezTo>
                    <a:pt x="140" y="195"/>
                    <a:pt x="140" y="179"/>
                    <a:pt x="157" y="179"/>
                  </a:cubicBezTo>
                  <a:cubicBezTo>
                    <a:pt x="173" y="179"/>
                    <a:pt x="190" y="162"/>
                    <a:pt x="206" y="146"/>
                  </a:cubicBezTo>
                  <a:cubicBezTo>
                    <a:pt x="227" y="129"/>
                    <a:pt x="243" y="92"/>
                    <a:pt x="243" y="76"/>
                  </a:cubicBezTo>
                  <a:cubicBezTo>
                    <a:pt x="243" y="43"/>
                    <a:pt x="243" y="26"/>
                    <a:pt x="227" y="10"/>
                  </a:cubicBezTo>
                  <a:cubicBezTo>
                    <a:pt x="202" y="10"/>
                    <a:pt x="187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5" name="Google Shape;6335;p7"/>
            <p:cNvSpPr/>
            <p:nvPr/>
          </p:nvSpPr>
          <p:spPr>
            <a:xfrm>
              <a:off x="4691375" y="2479500"/>
              <a:ext cx="6425" cy="4775"/>
            </a:xfrm>
            <a:custGeom>
              <a:rect b="b" l="l" r="r" t="t"/>
              <a:pathLst>
                <a:path extrusionOk="0" h="191" w="257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50"/>
                    <a:pt x="34" y="71"/>
                    <a:pt x="17" y="104"/>
                  </a:cubicBezTo>
                  <a:cubicBezTo>
                    <a:pt x="1" y="120"/>
                    <a:pt x="17" y="137"/>
                    <a:pt x="17" y="174"/>
                  </a:cubicBezTo>
                  <a:cubicBezTo>
                    <a:pt x="34" y="190"/>
                    <a:pt x="67" y="190"/>
                    <a:pt x="83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0" y="174"/>
                    <a:pt x="170" y="174"/>
                    <a:pt x="186" y="153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6" name="Google Shape;6336;p7"/>
            <p:cNvSpPr/>
            <p:nvPr/>
          </p:nvSpPr>
          <p:spPr>
            <a:xfrm>
              <a:off x="4695600" y="244467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17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4" y="124"/>
                    <a:pt x="244" y="103"/>
                  </a:cubicBezTo>
                  <a:cubicBezTo>
                    <a:pt x="261" y="70"/>
                    <a:pt x="261" y="54"/>
                    <a:pt x="244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7" name="Google Shape;6337;p7"/>
            <p:cNvSpPr/>
            <p:nvPr/>
          </p:nvSpPr>
          <p:spPr>
            <a:xfrm>
              <a:off x="4701175" y="2455875"/>
              <a:ext cx="6525" cy="5100"/>
            </a:xfrm>
            <a:custGeom>
              <a:rect b="b" l="l" r="r" t="t"/>
              <a:pathLst>
                <a:path extrusionOk="0" h="204" w="261">
                  <a:moveTo>
                    <a:pt x="164" y="1"/>
                  </a:moveTo>
                  <a:cubicBezTo>
                    <a:pt x="144" y="1"/>
                    <a:pt x="122" y="6"/>
                    <a:pt x="104" y="18"/>
                  </a:cubicBezTo>
                  <a:cubicBezTo>
                    <a:pt x="71" y="34"/>
                    <a:pt x="38" y="51"/>
                    <a:pt x="21" y="88"/>
                  </a:cubicBezTo>
                  <a:cubicBezTo>
                    <a:pt x="0" y="104"/>
                    <a:pt x="0" y="121"/>
                    <a:pt x="0" y="154"/>
                  </a:cubicBezTo>
                  <a:cubicBezTo>
                    <a:pt x="21" y="170"/>
                    <a:pt x="38" y="191"/>
                    <a:pt x="54" y="191"/>
                  </a:cubicBezTo>
                  <a:cubicBezTo>
                    <a:pt x="62" y="199"/>
                    <a:pt x="75" y="203"/>
                    <a:pt x="92" y="203"/>
                  </a:cubicBezTo>
                  <a:cubicBezTo>
                    <a:pt x="109" y="203"/>
                    <a:pt x="130" y="199"/>
                    <a:pt x="157" y="191"/>
                  </a:cubicBezTo>
                  <a:cubicBezTo>
                    <a:pt x="207" y="154"/>
                    <a:pt x="260" y="88"/>
                    <a:pt x="244" y="51"/>
                  </a:cubicBezTo>
                  <a:cubicBezTo>
                    <a:pt x="233" y="19"/>
                    <a:pt x="200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8" name="Google Shape;6338;p7"/>
            <p:cNvSpPr/>
            <p:nvPr/>
          </p:nvSpPr>
          <p:spPr>
            <a:xfrm>
              <a:off x="4705500" y="24317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20" y="1"/>
                  </a:moveTo>
                  <a:cubicBezTo>
                    <a:pt x="104" y="1"/>
                    <a:pt x="71" y="21"/>
                    <a:pt x="34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41"/>
                    <a:pt x="17" y="174"/>
                    <a:pt x="34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90" y="157"/>
                    <a:pt x="207" y="141"/>
                  </a:cubicBezTo>
                  <a:cubicBezTo>
                    <a:pt x="260" y="87"/>
                    <a:pt x="260" y="38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9" name="Google Shape;6339;p7"/>
            <p:cNvSpPr/>
            <p:nvPr/>
          </p:nvSpPr>
          <p:spPr>
            <a:xfrm>
              <a:off x="4729525" y="2456300"/>
              <a:ext cx="6500" cy="4925"/>
            </a:xfrm>
            <a:custGeom>
              <a:rect b="b" l="l" r="r" t="t"/>
              <a:pathLst>
                <a:path extrusionOk="0" h="197" w="260">
                  <a:moveTo>
                    <a:pt x="175" y="0"/>
                  </a:moveTo>
                  <a:cubicBezTo>
                    <a:pt x="153" y="0"/>
                    <a:pt x="128" y="6"/>
                    <a:pt x="103" y="17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33" y="177"/>
                    <a:pt x="64" y="197"/>
                    <a:pt x="109" y="197"/>
                  </a:cubicBezTo>
                  <a:cubicBezTo>
                    <a:pt x="124" y="197"/>
                    <a:pt x="140" y="195"/>
                    <a:pt x="157" y="191"/>
                  </a:cubicBezTo>
                  <a:cubicBezTo>
                    <a:pt x="227" y="153"/>
                    <a:pt x="260" y="87"/>
                    <a:pt x="243" y="50"/>
                  </a:cubicBezTo>
                  <a:cubicBezTo>
                    <a:pt x="243" y="18"/>
                    <a:pt x="214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0" name="Google Shape;6340;p7"/>
            <p:cNvSpPr/>
            <p:nvPr/>
          </p:nvSpPr>
          <p:spPr>
            <a:xfrm>
              <a:off x="4764775" y="2422375"/>
              <a:ext cx="6525" cy="4800"/>
            </a:xfrm>
            <a:custGeom>
              <a:rect b="b" l="l" r="r" t="t"/>
              <a:pathLst>
                <a:path extrusionOk="0" h="192" w="261">
                  <a:moveTo>
                    <a:pt x="164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0" y="88"/>
                    <a:pt x="0" y="154"/>
                    <a:pt x="54" y="191"/>
                  </a:cubicBezTo>
                  <a:lnTo>
                    <a:pt x="120" y="191"/>
                  </a:lnTo>
                  <a:cubicBezTo>
                    <a:pt x="136" y="191"/>
                    <a:pt x="157" y="191"/>
                    <a:pt x="157" y="171"/>
                  </a:cubicBezTo>
                  <a:cubicBezTo>
                    <a:pt x="173" y="171"/>
                    <a:pt x="190" y="154"/>
                    <a:pt x="206" y="138"/>
                  </a:cubicBezTo>
                  <a:cubicBezTo>
                    <a:pt x="260" y="105"/>
                    <a:pt x="260" y="34"/>
                    <a:pt x="223" y="18"/>
                  </a:cubicBezTo>
                  <a:cubicBezTo>
                    <a:pt x="205" y="6"/>
                    <a:pt x="18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1" name="Google Shape;6341;p7"/>
            <p:cNvSpPr/>
            <p:nvPr/>
          </p:nvSpPr>
          <p:spPr>
            <a:xfrm>
              <a:off x="4769500" y="2502675"/>
              <a:ext cx="6425" cy="5025"/>
            </a:xfrm>
            <a:custGeom>
              <a:rect b="b" l="l" r="r" t="t"/>
              <a:pathLst>
                <a:path extrusionOk="0" h="201" w="257">
                  <a:moveTo>
                    <a:pt x="174" y="1"/>
                  </a:moveTo>
                  <a:cubicBezTo>
                    <a:pt x="153" y="1"/>
                    <a:pt x="129" y="6"/>
                    <a:pt x="104" y="18"/>
                  </a:cubicBezTo>
                  <a:cubicBezTo>
                    <a:pt x="34" y="51"/>
                    <a:pt x="1" y="104"/>
                    <a:pt x="17" y="154"/>
                  </a:cubicBezTo>
                  <a:cubicBezTo>
                    <a:pt x="28" y="188"/>
                    <a:pt x="54" y="201"/>
                    <a:pt x="89" y="201"/>
                  </a:cubicBezTo>
                  <a:cubicBezTo>
                    <a:pt x="108" y="201"/>
                    <a:pt x="130" y="197"/>
                    <a:pt x="153" y="191"/>
                  </a:cubicBezTo>
                  <a:cubicBezTo>
                    <a:pt x="224" y="154"/>
                    <a:pt x="257" y="104"/>
                    <a:pt x="240" y="51"/>
                  </a:cubicBezTo>
                  <a:cubicBezTo>
                    <a:pt x="240" y="19"/>
                    <a:pt x="21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2" name="Google Shape;6342;p7"/>
            <p:cNvSpPr/>
            <p:nvPr/>
          </p:nvSpPr>
          <p:spPr>
            <a:xfrm>
              <a:off x="4763025" y="2466625"/>
              <a:ext cx="6100" cy="4925"/>
            </a:xfrm>
            <a:custGeom>
              <a:rect b="b" l="l" r="r" t="t"/>
              <a:pathLst>
                <a:path extrusionOk="0" h="197" w="244">
                  <a:moveTo>
                    <a:pt x="157" y="0"/>
                  </a:moveTo>
                  <a:cubicBezTo>
                    <a:pt x="124" y="0"/>
                    <a:pt x="87" y="17"/>
                    <a:pt x="70" y="33"/>
                  </a:cubicBezTo>
                  <a:cubicBezTo>
                    <a:pt x="37" y="50"/>
                    <a:pt x="21" y="70"/>
                    <a:pt x="0" y="103"/>
                  </a:cubicBezTo>
                  <a:cubicBezTo>
                    <a:pt x="0" y="120"/>
                    <a:pt x="0" y="153"/>
                    <a:pt x="21" y="173"/>
                  </a:cubicBezTo>
                  <a:cubicBezTo>
                    <a:pt x="21" y="185"/>
                    <a:pt x="37" y="197"/>
                    <a:pt x="59" y="197"/>
                  </a:cubicBezTo>
                  <a:cubicBezTo>
                    <a:pt x="67" y="197"/>
                    <a:pt x="77" y="195"/>
                    <a:pt x="87" y="190"/>
                  </a:cubicBezTo>
                  <a:lnTo>
                    <a:pt x="140" y="190"/>
                  </a:lnTo>
                  <a:cubicBezTo>
                    <a:pt x="157" y="173"/>
                    <a:pt x="157" y="173"/>
                    <a:pt x="173" y="173"/>
                  </a:cubicBezTo>
                  <a:cubicBezTo>
                    <a:pt x="190" y="153"/>
                    <a:pt x="227" y="120"/>
                    <a:pt x="227" y="103"/>
                  </a:cubicBezTo>
                  <a:cubicBezTo>
                    <a:pt x="243" y="50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3" name="Google Shape;6343;p7"/>
            <p:cNvSpPr/>
            <p:nvPr/>
          </p:nvSpPr>
          <p:spPr>
            <a:xfrm>
              <a:off x="4760025" y="2454550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7"/>
                  </a:cubicBezTo>
                  <a:cubicBezTo>
                    <a:pt x="1" y="141"/>
                    <a:pt x="38" y="174"/>
                    <a:pt x="71" y="190"/>
                  </a:cubicBezTo>
                  <a:lnTo>
                    <a:pt x="104" y="190"/>
                  </a:lnTo>
                  <a:cubicBezTo>
                    <a:pt x="120" y="190"/>
                    <a:pt x="141" y="190"/>
                    <a:pt x="157" y="174"/>
                  </a:cubicBezTo>
                  <a:cubicBezTo>
                    <a:pt x="190" y="157"/>
                    <a:pt x="223" y="141"/>
                    <a:pt x="244" y="120"/>
                  </a:cubicBezTo>
                  <a:cubicBezTo>
                    <a:pt x="244" y="104"/>
                    <a:pt x="244" y="104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4" name="Google Shape;6344;p7"/>
            <p:cNvSpPr/>
            <p:nvPr/>
          </p:nvSpPr>
          <p:spPr>
            <a:xfrm>
              <a:off x="4769925" y="2491050"/>
              <a:ext cx="6925" cy="4750"/>
            </a:xfrm>
            <a:custGeom>
              <a:rect b="b" l="l" r="r" t="t"/>
              <a:pathLst>
                <a:path extrusionOk="0" h="190" w="277">
                  <a:moveTo>
                    <a:pt x="174" y="0"/>
                  </a:moveTo>
                  <a:cubicBezTo>
                    <a:pt x="136" y="0"/>
                    <a:pt x="103" y="21"/>
                    <a:pt x="87" y="37"/>
                  </a:cubicBezTo>
                  <a:cubicBezTo>
                    <a:pt x="54" y="54"/>
                    <a:pt x="33" y="70"/>
                    <a:pt x="17" y="103"/>
                  </a:cubicBezTo>
                  <a:cubicBezTo>
                    <a:pt x="0" y="157"/>
                    <a:pt x="33" y="190"/>
                    <a:pt x="103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5" name="Google Shape;6345;p7"/>
            <p:cNvSpPr/>
            <p:nvPr/>
          </p:nvSpPr>
          <p:spPr>
            <a:xfrm>
              <a:off x="4775900" y="245590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41" y="0"/>
                  </a:moveTo>
                  <a:cubicBezTo>
                    <a:pt x="104" y="17"/>
                    <a:pt x="71" y="17"/>
                    <a:pt x="54" y="50"/>
                  </a:cubicBezTo>
                  <a:cubicBezTo>
                    <a:pt x="1" y="103"/>
                    <a:pt x="1" y="153"/>
                    <a:pt x="54" y="190"/>
                  </a:cubicBezTo>
                  <a:cubicBezTo>
                    <a:pt x="65" y="190"/>
                    <a:pt x="76" y="197"/>
                    <a:pt x="93" y="197"/>
                  </a:cubicBezTo>
                  <a:cubicBezTo>
                    <a:pt x="102" y="197"/>
                    <a:pt x="112" y="196"/>
                    <a:pt x="124" y="190"/>
                  </a:cubicBezTo>
                  <a:lnTo>
                    <a:pt x="157" y="190"/>
                  </a:lnTo>
                  <a:cubicBezTo>
                    <a:pt x="174" y="169"/>
                    <a:pt x="190" y="153"/>
                    <a:pt x="207" y="136"/>
                  </a:cubicBezTo>
                  <a:cubicBezTo>
                    <a:pt x="244" y="120"/>
                    <a:pt x="260" y="103"/>
                    <a:pt x="260" y="66"/>
                  </a:cubicBezTo>
                  <a:cubicBezTo>
                    <a:pt x="260" y="50"/>
                    <a:pt x="244" y="17"/>
                    <a:pt x="227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6" name="Google Shape;6346;p7"/>
            <p:cNvSpPr/>
            <p:nvPr/>
          </p:nvSpPr>
          <p:spPr>
            <a:xfrm>
              <a:off x="4770325" y="2476500"/>
              <a:ext cx="6525" cy="5200"/>
            </a:xfrm>
            <a:custGeom>
              <a:rect b="b" l="l" r="r" t="t"/>
              <a:pathLst>
                <a:path extrusionOk="0" h="208" w="261">
                  <a:moveTo>
                    <a:pt x="165" y="0"/>
                  </a:moveTo>
                  <a:cubicBezTo>
                    <a:pt x="127" y="0"/>
                    <a:pt x="86" y="19"/>
                    <a:pt x="55" y="50"/>
                  </a:cubicBezTo>
                  <a:cubicBezTo>
                    <a:pt x="17" y="88"/>
                    <a:pt x="17" y="104"/>
                    <a:pt x="17" y="137"/>
                  </a:cubicBezTo>
                  <a:cubicBezTo>
                    <a:pt x="1" y="154"/>
                    <a:pt x="17" y="170"/>
                    <a:pt x="38" y="191"/>
                  </a:cubicBezTo>
                  <a:cubicBezTo>
                    <a:pt x="71" y="207"/>
                    <a:pt x="87" y="207"/>
                    <a:pt x="120" y="207"/>
                  </a:cubicBezTo>
                  <a:cubicBezTo>
                    <a:pt x="141" y="191"/>
                    <a:pt x="141" y="191"/>
                    <a:pt x="158" y="191"/>
                  </a:cubicBezTo>
                  <a:cubicBezTo>
                    <a:pt x="174" y="170"/>
                    <a:pt x="191" y="170"/>
                    <a:pt x="207" y="154"/>
                  </a:cubicBezTo>
                  <a:cubicBezTo>
                    <a:pt x="261" y="104"/>
                    <a:pt x="261" y="50"/>
                    <a:pt x="224" y="17"/>
                  </a:cubicBezTo>
                  <a:cubicBezTo>
                    <a:pt x="206" y="6"/>
                    <a:pt x="186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7" name="Google Shape;6347;p7"/>
            <p:cNvSpPr/>
            <p:nvPr/>
          </p:nvSpPr>
          <p:spPr>
            <a:xfrm>
              <a:off x="4750125" y="2407200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74" y="0"/>
                  </a:moveTo>
                  <a:cubicBezTo>
                    <a:pt x="133" y="0"/>
                    <a:pt x="75" y="19"/>
                    <a:pt x="38" y="56"/>
                  </a:cubicBezTo>
                  <a:cubicBezTo>
                    <a:pt x="21" y="77"/>
                    <a:pt x="1" y="110"/>
                    <a:pt x="1" y="126"/>
                  </a:cubicBezTo>
                  <a:cubicBezTo>
                    <a:pt x="1" y="143"/>
                    <a:pt x="21" y="180"/>
                    <a:pt x="38" y="180"/>
                  </a:cubicBezTo>
                  <a:cubicBezTo>
                    <a:pt x="54" y="196"/>
                    <a:pt x="87" y="196"/>
                    <a:pt x="125" y="196"/>
                  </a:cubicBezTo>
                  <a:cubicBezTo>
                    <a:pt x="125" y="196"/>
                    <a:pt x="141" y="196"/>
                    <a:pt x="141" y="180"/>
                  </a:cubicBezTo>
                  <a:cubicBezTo>
                    <a:pt x="174" y="180"/>
                    <a:pt x="190" y="159"/>
                    <a:pt x="207" y="143"/>
                  </a:cubicBezTo>
                  <a:cubicBezTo>
                    <a:pt x="244" y="110"/>
                    <a:pt x="261" y="40"/>
                    <a:pt x="207" y="7"/>
                  </a:cubicBezTo>
                  <a:cubicBezTo>
                    <a:pt x="199" y="2"/>
                    <a:pt x="18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8" name="Google Shape;6348;p7"/>
            <p:cNvSpPr/>
            <p:nvPr/>
          </p:nvSpPr>
          <p:spPr>
            <a:xfrm>
              <a:off x="4749300" y="2421475"/>
              <a:ext cx="6950" cy="5175"/>
            </a:xfrm>
            <a:custGeom>
              <a:rect b="b" l="l" r="r" t="t"/>
              <a:pathLst>
                <a:path extrusionOk="0" h="207" w="278">
                  <a:moveTo>
                    <a:pt x="174" y="0"/>
                  </a:moveTo>
                  <a:cubicBezTo>
                    <a:pt x="158" y="0"/>
                    <a:pt x="120" y="21"/>
                    <a:pt x="87" y="37"/>
                  </a:cubicBezTo>
                  <a:cubicBezTo>
                    <a:pt x="54" y="54"/>
                    <a:pt x="34" y="87"/>
                    <a:pt x="34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207"/>
                    <a:pt x="174" y="190"/>
                  </a:cubicBezTo>
                  <a:cubicBezTo>
                    <a:pt x="174" y="190"/>
                    <a:pt x="190" y="190"/>
                    <a:pt x="190" y="174"/>
                  </a:cubicBezTo>
                  <a:cubicBezTo>
                    <a:pt x="223" y="157"/>
                    <a:pt x="240" y="141"/>
                    <a:pt x="261" y="103"/>
                  </a:cubicBezTo>
                  <a:cubicBezTo>
                    <a:pt x="277" y="54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9" name="Google Shape;6349;p7"/>
            <p:cNvSpPr/>
            <p:nvPr/>
          </p:nvSpPr>
          <p:spPr>
            <a:xfrm>
              <a:off x="4748900" y="2433375"/>
              <a:ext cx="6925" cy="4925"/>
            </a:xfrm>
            <a:custGeom>
              <a:rect b="b" l="l" r="r" t="t"/>
              <a:pathLst>
                <a:path extrusionOk="0" h="197" w="277">
                  <a:moveTo>
                    <a:pt x="164" y="0"/>
                  </a:moveTo>
                  <a:cubicBezTo>
                    <a:pt x="150" y="0"/>
                    <a:pt x="134" y="2"/>
                    <a:pt x="120" y="7"/>
                  </a:cubicBezTo>
                  <a:cubicBezTo>
                    <a:pt x="50" y="40"/>
                    <a:pt x="0" y="110"/>
                    <a:pt x="17" y="143"/>
                  </a:cubicBezTo>
                  <a:cubicBezTo>
                    <a:pt x="28" y="178"/>
                    <a:pt x="61" y="197"/>
                    <a:pt x="102" y="197"/>
                  </a:cubicBezTo>
                  <a:cubicBezTo>
                    <a:pt x="125" y="197"/>
                    <a:pt x="149" y="191"/>
                    <a:pt x="174" y="180"/>
                  </a:cubicBezTo>
                  <a:cubicBezTo>
                    <a:pt x="223" y="163"/>
                    <a:pt x="277" y="93"/>
                    <a:pt x="256" y="40"/>
                  </a:cubicBezTo>
                  <a:cubicBezTo>
                    <a:pt x="244" y="16"/>
                    <a:pt x="205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0" name="Google Shape;6350;p7"/>
            <p:cNvSpPr/>
            <p:nvPr/>
          </p:nvSpPr>
          <p:spPr>
            <a:xfrm>
              <a:off x="4743750" y="2456300"/>
              <a:ext cx="6925" cy="5075"/>
            </a:xfrm>
            <a:custGeom>
              <a:rect b="b" l="l" r="r" t="t"/>
              <a:pathLst>
                <a:path extrusionOk="0" h="203" w="277">
                  <a:moveTo>
                    <a:pt x="136" y="1"/>
                  </a:moveTo>
                  <a:cubicBezTo>
                    <a:pt x="103" y="17"/>
                    <a:pt x="87" y="34"/>
                    <a:pt x="50" y="50"/>
                  </a:cubicBezTo>
                  <a:cubicBezTo>
                    <a:pt x="0" y="104"/>
                    <a:pt x="0" y="153"/>
                    <a:pt x="50" y="191"/>
                  </a:cubicBezTo>
                  <a:cubicBezTo>
                    <a:pt x="60" y="199"/>
                    <a:pt x="73" y="203"/>
                    <a:pt x="88" y="203"/>
                  </a:cubicBezTo>
                  <a:cubicBezTo>
                    <a:pt x="103" y="203"/>
                    <a:pt x="120" y="199"/>
                    <a:pt x="136" y="191"/>
                  </a:cubicBezTo>
                  <a:lnTo>
                    <a:pt x="153" y="191"/>
                  </a:lnTo>
                  <a:cubicBezTo>
                    <a:pt x="190" y="174"/>
                    <a:pt x="206" y="174"/>
                    <a:pt x="223" y="153"/>
                  </a:cubicBezTo>
                  <a:cubicBezTo>
                    <a:pt x="256" y="104"/>
                    <a:pt x="276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1" name="Google Shape;6351;p7"/>
            <p:cNvSpPr/>
            <p:nvPr/>
          </p:nvSpPr>
          <p:spPr>
            <a:xfrm>
              <a:off x="4741175" y="2489800"/>
              <a:ext cx="6400" cy="4775"/>
            </a:xfrm>
            <a:custGeom>
              <a:rect b="b" l="l" r="r" t="t"/>
              <a:pathLst>
                <a:path extrusionOk="0" h="191" w="256">
                  <a:moveTo>
                    <a:pt x="173" y="1"/>
                  </a:moveTo>
                  <a:cubicBezTo>
                    <a:pt x="136" y="1"/>
                    <a:pt x="103" y="1"/>
                    <a:pt x="87" y="17"/>
                  </a:cubicBezTo>
                  <a:cubicBezTo>
                    <a:pt x="50" y="50"/>
                    <a:pt x="33" y="71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4"/>
                  </a:cubicBezTo>
                  <a:cubicBezTo>
                    <a:pt x="173" y="174"/>
                    <a:pt x="173" y="174"/>
                    <a:pt x="190" y="153"/>
                  </a:cubicBezTo>
                  <a:cubicBezTo>
                    <a:pt x="223" y="137"/>
                    <a:pt x="239" y="120"/>
                    <a:pt x="239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23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2" name="Google Shape;6352;p7"/>
            <p:cNvSpPr/>
            <p:nvPr/>
          </p:nvSpPr>
          <p:spPr>
            <a:xfrm>
              <a:off x="4755275" y="2386425"/>
              <a:ext cx="6525" cy="5075"/>
            </a:xfrm>
            <a:custGeom>
              <a:rect b="b" l="l" r="r" t="t"/>
              <a:pathLst>
                <a:path extrusionOk="0" h="203" w="261">
                  <a:moveTo>
                    <a:pt x="191" y="1"/>
                  </a:moveTo>
                  <a:cubicBezTo>
                    <a:pt x="178" y="1"/>
                    <a:pt x="166" y="5"/>
                    <a:pt x="158" y="13"/>
                  </a:cubicBezTo>
                  <a:cubicBezTo>
                    <a:pt x="125" y="13"/>
                    <a:pt x="88" y="29"/>
                    <a:pt x="71" y="46"/>
                  </a:cubicBezTo>
                  <a:cubicBezTo>
                    <a:pt x="22" y="100"/>
                    <a:pt x="1" y="165"/>
                    <a:pt x="55" y="186"/>
                  </a:cubicBezTo>
                  <a:cubicBezTo>
                    <a:pt x="71" y="203"/>
                    <a:pt x="104" y="203"/>
                    <a:pt x="141" y="203"/>
                  </a:cubicBezTo>
                  <a:cubicBezTo>
                    <a:pt x="141" y="186"/>
                    <a:pt x="158" y="186"/>
                    <a:pt x="174" y="186"/>
                  </a:cubicBezTo>
                  <a:cubicBezTo>
                    <a:pt x="191" y="186"/>
                    <a:pt x="207" y="165"/>
                    <a:pt x="228" y="149"/>
                  </a:cubicBezTo>
                  <a:cubicBezTo>
                    <a:pt x="244" y="133"/>
                    <a:pt x="261" y="100"/>
                    <a:pt x="261" y="83"/>
                  </a:cubicBezTo>
                  <a:cubicBezTo>
                    <a:pt x="261" y="46"/>
                    <a:pt x="261" y="29"/>
                    <a:pt x="228" y="13"/>
                  </a:cubicBezTo>
                  <a:cubicBezTo>
                    <a:pt x="217" y="5"/>
                    <a:pt x="204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3" name="Google Shape;6353;p7"/>
            <p:cNvSpPr/>
            <p:nvPr/>
          </p:nvSpPr>
          <p:spPr>
            <a:xfrm>
              <a:off x="4755800" y="2442100"/>
              <a:ext cx="6825" cy="4775"/>
            </a:xfrm>
            <a:custGeom>
              <a:rect b="b" l="l" r="r" t="t"/>
              <a:pathLst>
                <a:path extrusionOk="0" h="191" w="273">
                  <a:moveTo>
                    <a:pt x="179" y="1"/>
                  </a:moveTo>
                  <a:cubicBezTo>
                    <a:pt x="159" y="1"/>
                    <a:pt x="138" y="7"/>
                    <a:pt x="120" y="21"/>
                  </a:cubicBezTo>
                  <a:cubicBezTo>
                    <a:pt x="50" y="37"/>
                    <a:pt x="1" y="103"/>
                    <a:pt x="17" y="140"/>
                  </a:cubicBezTo>
                  <a:cubicBezTo>
                    <a:pt x="28" y="172"/>
                    <a:pt x="61" y="190"/>
                    <a:pt x="96" y="190"/>
                  </a:cubicBezTo>
                  <a:cubicBezTo>
                    <a:pt x="115" y="190"/>
                    <a:pt x="136" y="185"/>
                    <a:pt x="153" y="173"/>
                  </a:cubicBezTo>
                  <a:cubicBezTo>
                    <a:pt x="223" y="157"/>
                    <a:pt x="273" y="87"/>
                    <a:pt x="256" y="54"/>
                  </a:cubicBezTo>
                  <a:cubicBezTo>
                    <a:pt x="246" y="20"/>
                    <a:pt x="214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7" name="Shape 6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8" name="Google Shape;6358;p23"/>
          <p:cNvSpPr/>
          <p:nvPr/>
        </p:nvSpPr>
        <p:spPr>
          <a:xfrm>
            <a:off x="868688" y="1055816"/>
            <a:ext cx="4412972" cy="3031867"/>
          </a:xfrm>
          <a:custGeom>
            <a:rect b="b" l="l" r="r" t="t"/>
            <a:pathLst>
              <a:path extrusionOk="0" h="201219" w="285260">
                <a:moveTo>
                  <a:pt x="10464" y="0"/>
                </a:moveTo>
                <a:cubicBezTo>
                  <a:pt x="4796" y="0"/>
                  <a:pt x="0" y="4524"/>
                  <a:pt x="0" y="10464"/>
                </a:cubicBezTo>
                <a:lnTo>
                  <a:pt x="0" y="190754"/>
                </a:lnTo>
                <a:cubicBezTo>
                  <a:pt x="0" y="196640"/>
                  <a:pt x="4796" y="201218"/>
                  <a:pt x="10464" y="201218"/>
                </a:cubicBezTo>
                <a:lnTo>
                  <a:pt x="274577" y="201218"/>
                </a:lnTo>
                <a:cubicBezTo>
                  <a:pt x="280463" y="201218"/>
                  <a:pt x="285260" y="196640"/>
                  <a:pt x="285260" y="190754"/>
                </a:cubicBezTo>
                <a:lnTo>
                  <a:pt x="285260" y="10464"/>
                </a:lnTo>
                <a:cubicBezTo>
                  <a:pt x="285260" y="4524"/>
                  <a:pt x="280463" y="0"/>
                  <a:pt x="27457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9" name="Google Shape;6359;p23"/>
          <p:cNvSpPr/>
          <p:nvPr/>
        </p:nvSpPr>
        <p:spPr>
          <a:xfrm>
            <a:off x="945538" y="1153941"/>
            <a:ext cx="4216200" cy="468900"/>
          </a:xfrm>
          <a:prstGeom prst="round2SameRect">
            <a:avLst>
              <a:gd fmla="val 15169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360" name="Google Shape;6360;p23"/>
          <p:cNvGraphicFramePr/>
          <p:nvPr/>
        </p:nvGraphicFramePr>
        <p:xfrm>
          <a:off x="945538" y="115394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{2889EDBD-92BB-484F-93D2-FBE28F92E7C3}</a:tableStyleId>
              </a:tblPr>
              <a:tblGrid>
                <a:gridCol w="602300"/>
                <a:gridCol w="602300"/>
                <a:gridCol w="602300"/>
                <a:gridCol w="602300"/>
                <a:gridCol w="602300"/>
                <a:gridCol w="602300"/>
                <a:gridCol w="602300"/>
              </a:tblGrid>
              <a:tr h="467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Berkshire Swash"/>
                          <a:ea typeface="Berkshire Swash"/>
                          <a:cs typeface="Berkshire Swash"/>
                          <a:sym typeface="Berkshire Swash"/>
                        </a:rPr>
                        <a:t>Mon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Berkshire Swash"/>
                        <a:ea typeface="Berkshire Swash"/>
                        <a:cs typeface="Berkshire Swash"/>
                        <a:sym typeface="Berkshire Swash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Berkshire Swash"/>
                          <a:ea typeface="Berkshire Swash"/>
                          <a:cs typeface="Berkshire Swash"/>
                          <a:sym typeface="Berkshire Swash"/>
                        </a:rPr>
                        <a:t>Tue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Berkshire Swash"/>
                        <a:ea typeface="Berkshire Swash"/>
                        <a:cs typeface="Berkshire Swash"/>
                        <a:sym typeface="Berkshire Swash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Berkshire Swash"/>
                          <a:ea typeface="Berkshire Swash"/>
                          <a:cs typeface="Berkshire Swash"/>
                          <a:sym typeface="Berkshire Swash"/>
                        </a:rPr>
                        <a:t>Web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Berkshire Swash"/>
                        <a:ea typeface="Berkshire Swash"/>
                        <a:cs typeface="Berkshire Swash"/>
                        <a:sym typeface="Berkshire Swash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Berkshire Swash"/>
                          <a:ea typeface="Berkshire Swash"/>
                          <a:cs typeface="Berkshire Swash"/>
                          <a:sym typeface="Berkshire Swash"/>
                        </a:rPr>
                        <a:t>Thu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Berkshire Swash"/>
                        <a:ea typeface="Berkshire Swash"/>
                        <a:cs typeface="Berkshire Swash"/>
                        <a:sym typeface="Berkshire Swash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Berkshire Swash"/>
                          <a:ea typeface="Berkshire Swash"/>
                          <a:cs typeface="Berkshire Swash"/>
                          <a:sym typeface="Berkshire Swash"/>
                        </a:rPr>
                        <a:t>Fri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Berkshire Swash"/>
                        <a:ea typeface="Berkshire Swash"/>
                        <a:cs typeface="Berkshire Swash"/>
                        <a:sym typeface="Berkshire Swash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Berkshire Swash"/>
                          <a:ea typeface="Berkshire Swash"/>
                          <a:cs typeface="Berkshire Swash"/>
                          <a:sym typeface="Berkshire Swash"/>
                        </a:rPr>
                        <a:t>Sat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Berkshire Swash"/>
                        <a:ea typeface="Berkshire Swash"/>
                        <a:cs typeface="Berkshire Swash"/>
                        <a:sym typeface="Berkshire Swash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Berkshire Swash"/>
                          <a:ea typeface="Berkshire Swash"/>
                          <a:cs typeface="Berkshire Swash"/>
                          <a:sym typeface="Berkshire Swash"/>
                        </a:rPr>
                        <a:t>Sun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Berkshire Swash"/>
                        <a:ea typeface="Berkshire Swash"/>
                        <a:cs typeface="Berkshire Swash"/>
                        <a:sym typeface="Berkshire Swash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7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11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67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12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13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14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15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16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17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18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67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19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20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21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22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23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24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25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7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26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27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28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29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30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31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6361" name="Google Shape;6361;p23"/>
          <p:cNvSpPr txBox="1"/>
          <p:nvPr>
            <p:ph type="title"/>
          </p:nvPr>
        </p:nvSpPr>
        <p:spPr>
          <a:xfrm>
            <a:off x="5547400" y="1683991"/>
            <a:ext cx="27279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Metodología Ágil</a:t>
            </a:r>
            <a:endParaRPr/>
          </a:p>
        </p:txBody>
      </p:sp>
      <p:sp>
        <p:nvSpPr>
          <p:cNvPr id="6362" name="Google Shape;6362;p23"/>
          <p:cNvSpPr txBox="1"/>
          <p:nvPr>
            <p:ph idx="1" type="subTitle"/>
          </p:nvPr>
        </p:nvSpPr>
        <p:spPr>
          <a:xfrm>
            <a:off x="5547413" y="2645441"/>
            <a:ext cx="2727900" cy="9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5 Iteraciones de 2 Semanas</a:t>
            </a:r>
            <a:endParaRPr/>
          </a:p>
        </p:txBody>
      </p:sp>
      <p:sp>
        <p:nvSpPr>
          <p:cNvPr id="6363" name="Google Shape;6363;p23"/>
          <p:cNvSpPr/>
          <p:nvPr/>
        </p:nvSpPr>
        <p:spPr>
          <a:xfrm>
            <a:off x="1558947" y="2398923"/>
            <a:ext cx="1773361" cy="144488"/>
          </a:xfrm>
          <a:custGeom>
            <a:rect b="b" l="l" r="r" t="t"/>
            <a:pathLst>
              <a:path extrusionOk="0" h="10683" w="139470">
                <a:moveTo>
                  <a:pt x="4361" y="0"/>
                </a:moveTo>
                <a:cubicBezTo>
                  <a:pt x="2072" y="0"/>
                  <a:pt x="1" y="2017"/>
                  <a:pt x="1" y="4306"/>
                </a:cubicBezTo>
                <a:lnTo>
                  <a:pt x="1" y="6377"/>
                </a:lnTo>
                <a:cubicBezTo>
                  <a:pt x="1" y="8612"/>
                  <a:pt x="2072" y="10683"/>
                  <a:pt x="4361" y="10683"/>
                </a:cubicBezTo>
                <a:lnTo>
                  <a:pt x="135164" y="10683"/>
                </a:lnTo>
                <a:cubicBezTo>
                  <a:pt x="137617" y="10683"/>
                  <a:pt x="139470" y="8612"/>
                  <a:pt x="139470" y="6377"/>
                </a:cubicBezTo>
                <a:lnTo>
                  <a:pt x="139470" y="4306"/>
                </a:lnTo>
                <a:cubicBezTo>
                  <a:pt x="139470" y="2017"/>
                  <a:pt x="137617" y="0"/>
                  <a:pt x="1351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4" name="Google Shape;6364;p23"/>
          <p:cNvSpPr/>
          <p:nvPr/>
        </p:nvSpPr>
        <p:spPr>
          <a:xfrm>
            <a:off x="2752438" y="2866484"/>
            <a:ext cx="1773361" cy="144488"/>
          </a:xfrm>
          <a:custGeom>
            <a:rect b="b" l="l" r="r" t="t"/>
            <a:pathLst>
              <a:path extrusionOk="0" h="10683" w="139470">
                <a:moveTo>
                  <a:pt x="4361" y="0"/>
                </a:moveTo>
                <a:cubicBezTo>
                  <a:pt x="2072" y="0"/>
                  <a:pt x="1" y="2017"/>
                  <a:pt x="1" y="4306"/>
                </a:cubicBezTo>
                <a:lnTo>
                  <a:pt x="1" y="6377"/>
                </a:lnTo>
                <a:cubicBezTo>
                  <a:pt x="1" y="8612"/>
                  <a:pt x="2072" y="10683"/>
                  <a:pt x="4361" y="10683"/>
                </a:cubicBezTo>
                <a:lnTo>
                  <a:pt x="135164" y="10683"/>
                </a:lnTo>
                <a:cubicBezTo>
                  <a:pt x="137617" y="10683"/>
                  <a:pt x="139470" y="8612"/>
                  <a:pt x="139470" y="6377"/>
                </a:cubicBezTo>
                <a:lnTo>
                  <a:pt x="139470" y="4306"/>
                </a:lnTo>
                <a:cubicBezTo>
                  <a:pt x="139470" y="2017"/>
                  <a:pt x="137617" y="0"/>
                  <a:pt x="1351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5" name="Google Shape;6365;p23"/>
          <p:cNvSpPr/>
          <p:nvPr/>
        </p:nvSpPr>
        <p:spPr>
          <a:xfrm>
            <a:off x="1558947" y="3334048"/>
            <a:ext cx="1773361" cy="144488"/>
          </a:xfrm>
          <a:custGeom>
            <a:rect b="b" l="l" r="r" t="t"/>
            <a:pathLst>
              <a:path extrusionOk="0" h="10683" w="139470">
                <a:moveTo>
                  <a:pt x="4361" y="0"/>
                </a:moveTo>
                <a:cubicBezTo>
                  <a:pt x="2072" y="0"/>
                  <a:pt x="1" y="2017"/>
                  <a:pt x="1" y="4306"/>
                </a:cubicBezTo>
                <a:lnTo>
                  <a:pt x="1" y="6377"/>
                </a:lnTo>
                <a:cubicBezTo>
                  <a:pt x="1" y="8612"/>
                  <a:pt x="2072" y="10683"/>
                  <a:pt x="4361" y="10683"/>
                </a:cubicBezTo>
                <a:lnTo>
                  <a:pt x="135164" y="10683"/>
                </a:lnTo>
                <a:cubicBezTo>
                  <a:pt x="137617" y="10683"/>
                  <a:pt x="139470" y="8612"/>
                  <a:pt x="139470" y="6377"/>
                </a:cubicBezTo>
                <a:lnTo>
                  <a:pt x="139470" y="4306"/>
                </a:lnTo>
                <a:cubicBezTo>
                  <a:pt x="139470" y="2017"/>
                  <a:pt x="137617" y="0"/>
                  <a:pt x="1351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6" name="Google Shape;6366;p23"/>
          <p:cNvSpPr/>
          <p:nvPr/>
        </p:nvSpPr>
        <p:spPr>
          <a:xfrm>
            <a:off x="2752438" y="3801609"/>
            <a:ext cx="1773361" cy="144488"/>
          </a:xfrm>
          <a:custGeom>
            <a:rect b="b" l="l" r="r" t="t"/>
            <a:pathLst>
              <a:path extrusionOk="0" h="10683" w="139470">
                <a:moveTo>
                  <a:pt x="4361" y="0"/>
                </a:moveTo>
                <a:cubicBezTo>
                  <a:pt x="2072" y="0"/>
                  <a:pt x="1" y="2017"/>
                  <a:pt x="1" y="4306"/>
                </a:cubicBezTo>
                <a:lnTo>
                  <a:pt x="1" y="6377"/>
                </a:lnTo>
                <a:cubicBezTo>
                  <a:pt x="1" y="8612"/>
                  <a:pt x="2072" y="10683"/>
                  <a:pt x="4361" y="10683"/>
                </a:cubicBezTo>
                <a:lnTo>
                  <a:pt x="135164" y="10683"/>
                </a:lnTo>
                <a:cubicBezTo>
                  <a:pt x="137617" y="10683"/>
                  <a:pt x="139470" y="8612"/>
                  <a:pt x="139470" y="6377"/>
                </a:cubicBezTo>
                <a:lnTo>
                  <a:pt x="139470" y="4306"/>
                </a:lnTo>
                <a:cubicBezTo>
                  <a:pt x="139470" y="2017"/>
                  <a:pt x="137617" y="0"/>
                  <a:pt x="1351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7" name="Google Shape;6367;p23"/>
          <p:cNvSpPr/>
          <p:nvPr/>
        </p:nvSpPr>
        <p:spPr>
          <a:xfrm>
            <a:off x="2909699" y="1938638"/>
            <a:ext cx="1458856" cy="144488"/>
          </a:xfrm>
          <a:custGeom>
            <a:rect b="b" l="l" r="r" t="t"/>
            <a:pathLst>
              <a:path extrusionOk="0" h="10683" w="139470">
                <a:moveTo>
                  <a:pt x="4361" y="0"/>
                </a:moveTo>
                <a:cubicBezTo>
                  <a:pt x="2072" y="0"/>
                  <a:pt x="1" y="2017"/>
                  <a:pt x="1" y="4306"/>
                </a:cubicBezTo>
                <a:lnTo>
                  <a:pt x="1" y="6377"/>
                </a:lnTo>
                <a:cubicBezTo>
                  <a:pt x="1" y="8612"/>
                  <a:pt x="2072" y="10683"/>
                  <a:pt x="4361" y="10683"/>
                </a:cubicBezTo>
                <a:lnTo>
                  <a:pt x="135164" y="10683"/>
                </a:lnTo>
                <a:cubicBezTo>
                  <a:pt x="137617" y="10683"/>
                  <a:pt x="139470" y="8612"/>
                  <a:pt x="139470" y="6377"/>
                </a:cubicBezTo>
                <a:lnTo>
                  <a:pt x="139470" y="4306"/>
                </a:lnTo>
                <a:cubicBezTo>
                  <a:pt x="139470" y="2017"/>
                  <a:pt x="137617" y="0"/>
                  <a:pt x="1351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1" name="Shape 6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72" name="Google Shape;6372;p8"/>
          <p:cNvCxnSpPr/>
          <p:nvPr/>
        </p:nvCxnSpPr>
        <p:spPr>
          <a:xfrm>
            <a:off x="6102035" y="3241009"/>
            <a:ext cx="1855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6373" name="Google Shape;6373;p8"/>
          <p:cNvCxnSpPr/>
          <p:nvPr/>
        </p:nvCxnSpPr>
        <p:spPr>
          <a:xfrm>
            <a:off x="3919960" y="3241009"/>
            <a:ext cx="1855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6374" name="Google Shape;6374;p8"/>
          <p:cNvSpPr txBox="1"/>
          <p:nvPr>
            <p:ph type="title"/>
          </p:nvPr>
        </p:nvSpPr>
        <p:spPr>
          <a:xfrm>
            <a:off x="720000" y="540000"/>
            <a:ext cx="7704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Marco de Planificación</a:t>
            </a:r>
            <a:endParaRPr/>
          </a:p>
        </p:txBody>
      </p:sp>
      <p:sp>
        <p:nvSpPr>
          <p:cNvPr id="6375" name="Google Shape;6375;p8"/>
          <p:cNvSpPr/>
          <p:nvPr/>
        </p:nvSpPr>
        <p:spPr>
          <a:xfrm>
            <a:off x="3490573" y="2991806"/>
            <a:ext cx="615378" cy="503491"/>
          </a:xfrm>
          <a:custGeom>
            <a:rect b="b" l="l" r="r" t="t"/>
            <a:pathLst>
              <a:path extrusionOk="0" h="1998" w="2442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6" name="Google Shape;6376;p8"/>
          <p:cNvSpPr/>
          <p:nvPr/>
        </p:nvSpPr>
        <p:spPr>
          <a:xfrm rot="10800000">
            <a:off x="7802084" y="2991799"/>
            <a:ext cx="615378" cy="503501"/>
          </a:xfrm>
          <a:custGeom>
            <a:rect b="b" l="l" r="r" t="t"/>
            <a:pathLst>
              <a:path extrusionOk="0" h="1998" w="2442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7" name="Google Shape;6377;p8"/>
          <p:cNvSpPr/>
          <p:nvPr/>
        </p:nvSpPr>
        <p:spPr>
          <a:xfrm flipH="1">
            <a:off x="5621193" y="3004750"/>
            <a:ext cx="583736" cy="477602"/>
          </a:xfrm>
          <a:custGeom>
            <a:rect b="b" l="l" r="r" t="t"/>
            <a:pathLst>
              <a:path extrusionOk="0" h="1998" w="2442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8" name="Google Shape;6378;p8"/>
          <p:cNvSpPr txBox="1"/>
          <p:nvPr/>
        </p:nvSpPr>
        <p:spPr>
          <a:xfrm>
            <a:off x="7835386" y="3093840"/>
            <a:ext cx="6153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04</a:t>
            </a:r>
            <a:endParaRPr b="1" i="0" sz="1800" u="none" cap="none" strike="noStrike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79" name="Google Shape;6379;p8"/>
          <p:cNvSpPr txBox="1"/>
          <p:nvPr/>
        </p:nvSpPr>
        <p:spPr>
          <a:xfrm>
            <a:off x="7177122" y="2332950"/>
            <a:ext cx="19320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Ajuste Final</a:t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80" name="Google Shape;6380;p8"/>
          <p:cNvSpPr txBox="1"/>
          <p:nvPr/>
        </p:nvSpPr>
        <p:spPr>
          <a:xfrm>
            <a:off x="5646274" y="3093840"/>
            <a:ext cx="6153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 b="1" i="0" sz="1800" u="none" cap="none" strike="noStrike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81" name="Google Shape;6381;p8"/>
          <p:cNvSpPr txBox="1"/>
          <p:nvPr/>
        </p:nvSpPr>
        <p:spPr>
          <a:xfrm>
            <a:off x="4988010" y="2332950"/>
            <a:ext cx="19320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Desarrollo</a:t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82" name="Google Shape;6382;p8"/>
          <p:cNvSpPr txBox="1"/>
          <p:nvPr/>
        </p:nvSpPr>
        <p:spPr>
          <a:xfrm>
            <a:off x="3457149" y="3093840"/>
            <a:ext cx="6153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 b="1" i="0" sz="1800" u="none" cap="none" strike="noStrike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83" name="Google Shape;6383;p8"/>
          <p:cNvSpPr txBox="1"/>
          <p:nvPr/>
        </p:nvSpPr>
        <p:spPr>
          <a:xfrm>
            <a:off x="2798860" y="2332950"/>
            <a:ext cx="19320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Planificación</a:t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84" name="Google Shape;6384;p8"/>
          <p:cNvSpPr txBox="1"/>
          <p:nvPr/>
        </p:nvSpPr>
        <p:spPr>
          <a:xfrm>
            <a:off x="3092341" y="3495300"/>
            <a:ext cx="134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2 Semanas</a:t>
            </a:r>
            <a:endParaRPr b="0" i="0" sz="1800" u="none" cap="none" strike="noStrike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85" name="Google Shape;6385;p8"/>
          <p:cNvSpPr txBox="1"/>
          <p:nvPr/>
        </p:nvSpPr>
        <p:spPr>
          <a:xfrm>
            <a:off x="5365241" y="3482350"/>
            <a:ext cx="155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5 Sprints </a:t>
            </a:r>
            <a:endParaRPr b="0" i="0" sz="1800" u="none" cap="none" strike="noStrike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(2 Semanas)</a:t>
            </a:r>
            <a:endParaRPr b="0" i="0" sz="1800" u="none" cap="none" strike="noStrike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86" name="Google Shape;6386;p8"/>
          <p:cNvSpPr/>
          <p:nvPr/>
        </p:nvSpPr>
        <p:spPr>
          <a:xfrm flipH="1">
            <a:off x="1162369" y="3004750"/>
            <a:ext cx="583736" cy="477602"/>
          </a:xfrm>
          <a:custGeom>
            <a:rect b="b" l="l" r="r" t="t"/>
            <a:pathLst>
              <a:path extrusionOk="0" h="1998" w="2442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7" name="Google Shape;6387;p8"/>
          <p:cNvSpPr txBox="1"/>
          <p:nvPr/>
        </p:nvSpPr>
        <p:spPr>
          <a:xfrm>
            <a:off x="1187450" y="3093840"/>
            <a:ext cx="6153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b="1" i="0" sz="1800" u="none" cap="none" strike="noStrike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88" name="Google Shape;6388;p8"/>
          <p:cNvSpPr txBox="1"/>
          <p:nvPr/>
        </p:nvSpPr>
        <p:spPr>
          <a:xfrm>
            <a:off x="529186" y="2332950"/>
            <a:ext cx="19320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Definición</a:t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389" name="Google Shape;6389;p8"/>
          <p:cNvCxnSpPr/>
          <p:nvPr/>
        </p:nvCxnSpPr>
        <p:spPr>
          <a:xfrm>
            <a:off x="1742620" y="3226200"/>
            <a:ext cx="1855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6390" name="Google Shape;6390;p8"/>
          <p:cNvSpPr txBox="1"/>
          <p:nvPr/>
        </p:nvSpPr>
        <p:spPr>
          <a:xfrm>
            <a:off x="822650" y="3510421"/>
            <a:ext cx="134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1 Semana</a:t>
            </a:r>
            <a:endParaRPr b="0" i="0" sz="1800" u="none" cap="none" strike="noStrike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91" name="Google Shape;6391;p8"/>
          <p:cNvSpPr txBox="1"/>
          <p:nvPr/>
        </p:nvSpPr>
        <p:spPr>
          <a:xfrm>
            <a:off x="7437316" y="3510425"/>
            <a:ext cx="134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2 Semanas</a:t>
            </a:r>
            <a:endParaRPr b="0" i="0" sz="1800" u="none" cap="none" strike="noStrike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ffee Vibes XL by Slidesgo">
  <a:themeElements>
    <a:clrScheme name="Simple Light">
      <a:dk1>
        <a:srgbClr val="F4ECE7"/>
      </a:dk1>
      <a:lt1>
        <a:srgbClr val="756458"/>
      </a:lt1>
      <a:dk2>
        <a:srgbClr val="E5D0C3"/>
      </a:dk2>
      <a:lt2>
        <a:srgbClr val="5F8794"/>
      </a:lt2>
      <a:accent1>
        <a:srgbClr val="F4ECE7"/>
      </a:accent1>
      <a:accent2>
        <a:srgbClr val="756458"/>
      </a:accent2>
      <a:accent3>
        <a:srgbClr val="E5D0C3"/>
      </a:accent3>
      <a:accent4>
        <a:srgbClr val="5F8794"/>
      </a:accent4>
      <a:accent5>
        <a:srgbClr val="5F8794"/>
      </a:accent5>
      <a:accent6>
        <a:srgbClr val="5F8794"/>
      </a:accent6>
      <a:hlink>
        <a:srgbClr val="7564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Daniel Ac</dc:creator>
</cp:coreProperties>
</file>